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Default Extension="sldx" ContentType="application/vnd.openxmlformats-officedocument.presentationml.slide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272" r:id="rId3"/>
    <p:sldId id="279" r:id="rId4"/>
    <p:sldId id="278" r:id="rId5"/>
    <p:sldId id="282" r:id="rId6"/>
    <p:sldId id="281" r:id="rId7"/>
    <p:sldId id="28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518" autoAdjust="0"/>
    <p:restoredTop sz="90929"/>
  </p:normalViewPr>
  <p:slideViewPr>
    <p:cSldViewPr>
      <p:cViewPr>
        <p:scale>
          <a:sx n="75" d="100"/>
          <a:sy n="75" d="100"/>
        </p:scale>
        <p:origin x="-1212" y="-174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04EA7C-1771-41C9-B6A8-5FF50F16B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EF079B-6BCC-4997-8C6B-AABBD63A1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46C0B-F7D1-4C27-A36E-7DB1A5F8BA35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DA500-AE94-4985-88D4-22291267268E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FF8B9-0DCB-40FD-918C-D3FE5176BF43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8AD344-B09F-4C34-A778-EEDF44BE18A9}" type="slidenum">
              <a:rPr lang="en-US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EF079B-6BCC-4997-8C6B-AABBD63A191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3FA1A-D4D4-45E5-9199-07730822CFB8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EF079B-6BCC-4997-8C6B-AABBD63A191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C7417-F009-4922-AA47-5E5418664D10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59EFB-7EFB-4429-89FE-55648746C804}" type="slidenum">
              <a:rPr lang="en-US"/>
              <a:pPr/>
              <a:t>9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493" tIns="43247" rIns="86493" bIns="43247"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C61E4-274C-41D8-85EE-4A95A41C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DE4ED-82FE-4BCC-9CFD-E786BFEFE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DA7BF-89AA-471F-82CC-FCF834DFB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18495-99F2-4791-BAE9-6FEF5D2D7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5B535-6791-4E70-B05D-447D2087A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EE8F3-D6E8-459D-88E9-C6E5979EC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385A-6856-4320-9371-CF3079FDB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90B45-D200-4072-8E05-CB54C4F93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7E2E0-21BB-4635-AEF0-FBFE4FA03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5893F-3E83-4E3D-85C2-30DC9BDBF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9F6D9-F220-429E-8C4A-3B63665F3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B1545E0-E5D9-448F-AB6D-92E471AB2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71604" y="785794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یازدهم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باورها می‌توانند تغییر کنند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تحلیل هماوردی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ChangeArrowheads="1"/>
          </p:cNvSpPr>
          <p:nvPr/>
        </p:nvSpPr>
        <p:spPr bwMode="auto">
          <a:xfrm>
            <a:off x="228600" y="533400"/>
            <a:ext cx="8534400" cy="560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fa-IR" sz="4000" b="1" dirty="0">
                <a:solidFill>
                  <a:srgbClr val="FF0000"/>
                </a:solidFill>
                <a:cs typeface="B Titr" pitchFamily="2" charset="-78"/>
              </a:rPr>
              <a:t>باورها مي‌توانند تغيير </a:t>
            </a:r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كنند</a:t>
            </a:r>
            <a:endParaRPr lang="en-AU" sz="4000" dirty="0">
              <a:solidFill>
                <a:srgbClr val="FF0000"/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3075" name="Rectangle 30"/>
          <p:cNvSpPr>
            <a:spLocks noChangeArrowheads="1"/>
          </p:cNvSpPr>
          <p:nvPr/>
        </p:nvSpPr>
        <p:spPr bwMode="auto">
          <a:xfrm>
            <a:off x="1676400" y="1828800"/>
            <a:ext cx="6811963" cy="396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lvl="0" algn="r" rtl="1">
              <a:buFont typeface="Arial" pitchFamily="34" charset="0"/>
              <a:buChar char="•"/>
            </a:pPr>
            <a:r>
              <a:rPr lang="fa-IR" sz="2800" dirty="0">
                <a:cs typeface="B Koodak" pitchFamily="2" charset="-78"/>
              </a:rPr>
              <a:t>باورهايي وجود دارند كه نوع بشر در طول </a:t>
            </a:r>
            <a:r>
              <a:rPr lang="fa-IR" sz="2800" dirty="0" smtClean="0">
                <a:cs typeface="B Koodak" pitchFamily="2" charset="-78"/>
              </a:rPr>
              <a:t>قرنها آنها ‌را </a:t>
            </a:r>
            <a:r>
              <a:rPr lang="fa-IR" sz="2800" dirty="0">
                <a:cs typeface="B Koodak" pitchFamily="2" charset="-78"/>
              </a:rPr>
              <a:t>تغيير داده كه اكنون خبري از آنها نيست</a:t>
            </a:r>
            <a:r>
              <a:rPr lang="fa-IR" sz="2800" dirty="0" smtClean="0">
                <a:cs typeface="B Koodak" pitchFamily="2" charset="-78"/>
              </a:rPr>
              <a:t>؟</a:t>
            </a:r>
          </a:p>
          <a:p>
            <a:pPr lvl="0" algn="r" rtl="1"/>
            <a:endParaRPr lang="en-US" sz="2800" dirty="0">
              <a:cs typeface="B Koodak" pitchFamily="2" charset="-78"/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a-IR" sz="2800" dirty="0">
                <a:cs typeface="B Koodak" pitchFamily="2" charset="-78"/>
              </a:rPr>
              <a:t>چه باورهايي در طول زندگي شما تغيير نموده‌اند،كه اكنون به آنها اعتقادي نداريد؟</a:t>
            </a:r>
            <a:endParaRPr lang="en-US" sz="2800" dirty="0"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76200"/>
            <a:ext cx="7634287" cy="1143000"/>
          </a:xfrm>
        </p:spPr>
        <p:txBody>
          <a:bodyPr/>
          <a:lstStyle/>
          <a:p>
            <a:pPr rtl="1"/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چرا باورهاي ما تغيير مي كنند؟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905000"/>
            <a:ext cx="8405842" cy="4114800"/>
          </a:xfrm>
        </p:spPr>
        <p:txBody>
          <a:bodyPr/>
          <a:lstStyle/>
          <a:p>
            <a:pPr lvl="0" algn="r" rtl="1"/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اطلاعات جديد.</a:t>
            </a:r>
            <a:endParaRPr lang="en-US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متقاعد سازي توسط دوستان</a:t>
            </a:r>
            <a:endParaRPr lang="en-US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فكر </a:t>
            </a:r>
            <a:r>
              <a:rPr lang="fa-IR" b="1" dirty="0" smtClean="0">
                <a:cs typeface="B Koodak" pitchFamily="2" charset="-78"/>
              </a:rPr>
              <a:t>كردن(منطقي تر</a:t>
            </a:r>
            <a:r>
              <a:rPr lang="fa-IR" b="1" dirty="0" smtClean="0">
                <a:cs typeface="B Koodak" pitchFamily="2" charset="-78"/>
              </a:rPr>
              <a:t>) </a:t>
            </a:r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به چيزها وقتي اتفاق مي </a:t>
            </a:r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افتند</a:t>
            </a:r>
            <a:r>
              <a:rPr lang="fa-IR" b="1" dirty="0" smtClean="0">
                <a:cs typeface="B Koodak" pitchFamily="2" charset="-78"/>
              </a:rPr>
              <a:t>.</a:t>
            </a:r>
            <a:endParaRPr lang="en-US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b="1" dirty="0" smtClean="0">
                <a:solidFill>
                  <a:schemeClr val="tx1"/>
                </a:solidFill>
                <a:cs typeface="B Koodak" pitchFamily="2" charset="-78"/>
              </a:rPr>
              <a:t>ديگران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066800"/>
          </a:xfrm>
        </p:spPr>
        <p:txBody>
          <a:bodyPr/>
          <a:lstStyle/>
          <a:p>
            <a:pPr rtl="1"/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انواع باورهاي شناسايي شده در شناخت درمانگري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72400" cy="3810000"/>
          </a:xfrm>
        </p:spPr>
        <p:txBody>
          <a:bodyPr/>
          <a:lstStyle/>
          <a:p>
            <a:pPr lvl="0" algn="r" rtl="1"/>
            <a:r>
              <a:rPr lang="fa-IR" sz="3600" b="1" dirty="0" smtClean="0">
                <a:solidFill>
                  <a:schemeClr val="tx1"/>
                </a:solidFill>
                <a:cs typeface="B Koodak" pitchFamily="2" charset="-78"/>
              </a:rPr>
              <a:t>باورهايي كه زيربناي افكار خودكارند.</a:t>
            </a:r>
            <a:endParaRPr lang="en-US" sz="36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cs typeface="B Koodak" pitchFamily="2" charset="-78"/>
              </a:rPr>
              <a:t>محتواي پيش فرضي روان بنه ها.</a:t>
            </a:r>
            <a:endParaRPr lang="en-US" sz="36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3600" b="1" dirty="0" smtClean="0">
                <a:solidFill>
                  <a:schemeClr val="tx1"/>
                </a:solidFill>
                <a:cs typeface="B Koodak" pitchFamily="2" charset="-78"/>
              </a:rPr>
              <a:t>باورهاي مربوط به اثربخشي راهبردهاي شما.</a:t>
            </a:r>
            <a:endParaRPr lang="en-US" sz="3600" dirty="0"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838200" y="609600"/>
            <a:ext cx="8001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fa-IR" sz="4400" b="1" dirty="0">
                <a:solidFill>
                  <a:srgbClr val="FF0000"/>
                </a:solidFill>
                <a:cs typeface="B Titr" pitchFamily="2" charset="-78"/>
              </a:rPr>
              <a:t>ارزشيابي باورها</a:t>
            </a:r>
            <a:endParaRPr lang="en-US" sz="4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33600" y="1928802"/>
            <a:ext cx="5410200" cy="317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r" rtl="1">
              <a:buFont typeface="Arial" pitchFamily="34" charset="0"/>
              <a:buChar char="•"/>
            </a:pPr>
            <a:r>
              <a:rPr lang="fa-IR" sz="4000" b="1" dirty="0">
                <a:cs typeface="B Koodak" pitchFamily="2" charset="-78"/>
              </a:rPr>
              <a:t>تحليل </a:t>
            </a:r>
            <a:r>
              <a:rPr lang="fa-IR" sz="4000" b="1" dirty="0" smtClean="0">
                <a:cs typeface="B Koodak" pitchFamily="2" charset="-78"/>
              </a:rPr>
              <a:t>هماوردي</a:t>
            </a:r>
          </a:p>
          <a:p>
            <a:pPr lvl="0" algn="r" rtl="1"/>
            <a:endParaRPr lang="en-US" sz="4000" dirty="0">
              <a:cs typeface="B Koodak" pitchFamily="2" charset="-78"/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a-IR" sz="4000" b="1" dirty="0">
                <a:cs typeface="B Koodak" pitchFamily="2" charset="-78"/>
              </a:rPr>
              <a:t>تحليل </a:t>
            </a:r>
            <a:r>
              <a:rPr lang="fa-IR" sz="4000" b="1" dirty="0" smtClean="0">
                <a:cs typeface="B Koodak" pitchFamily="2" charset="-78"/>
              </a:rPr>
              <a:t>جستجوگرانه</a:t>
            </a:r>
          </a:p>
          <a:p>
            <a:pPr lvl="0" algn="r" rtl="1"/>
            <a:endParaRPr lang="en-US" sz="4000" dirty="0">
              <a:cs typeface="B Koodak" pitchFamily="2" charset="-78"/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a-IR" sz="4000" b="1" dirty="0">
                <a:cs typeface="B Koodak" pitchFamily="2" charset="-78"/>
              </a:rPr>
              <a:t>تحليل علمي</a:t>
            </a:r>
            <a:endParaRPr lang="en-US" sz="4000" dirty="0">
              <a:cs typeface="B Koodak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  <a:noFill/>
        </p:spPr>
        <p:txBody>
          <a:bodyPr lIns="90488" tIns="44450" rIns="90488" bIns="44450"/>
          <a:lstStyle/>
          <a:p>
            <a:pPr rtl="1"/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گامهاي تحليل هماوردي(1)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239000" cy="4114800"/>
          </a:xfrm>
          <a:noFill/>
        </p:spPr>
        <p:txBody>
          <a:bodyPr lIns="90488" tIns="44450" rIns="90488" bIns="44450"/>
          <a:lstStyle/>
          <a:p>
            <a:pPr lvl="0"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يكي از باورهاي پيش فرضي خود را يادداشت كنيد:</a:t>
            </a:r>
            <a:endParaRPr lang="en-US" sz="28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چه مداركي بر له اين باور داريد؟</a:t>
            </a:r>
            <a:endParaRPr lang="en-US" sz="28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چه مدارك محكمي  بر عليه پيش فرض مذكور داريد؟</a:t>
            </a:r>
            <a:endParaRPr lang="en-US" sz="28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ميزان ارزش هر بخش از شواهد شما بر روي يك مقياس پنج درجه اي چقدر است؟</a:t>
            </a:r>
            <a:endParaRPr lang="en-US" sz="2800" dirty="0" smtClean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اگر مجبور </a:t>
            </a:r>
            <a:r>
              <a:rPr lang="fa-IR" sz="2800" dirty="0" smtClean="0">
                <a:solidFill>
                  <a:schemeClr val="tx2"/>
                </a:solidFill>
                <a:cs typeface="B Koodak" pitchFamily="2" charset="-78"/>
              </a:rPr>
              <a:t>باشيد</a:t>
            </a:r>
            <a:r>
              <a:rPr lang="fa-IR" sz="2800" dirty="0" smtClean="0">
                <a:solidFill>
                  <a:srgbClr val="FF0000"/>
                </a:solidFill>
                <a:cs typeface="B Koodak" pitchFamily="2" charset="-78"/>
              </a:rPr>
              <a:t> </a:t>
            </a:r>
            <a:r>
              <a:rPr lang="fa-IR" sz="2800" i="1" dirty="0" smtClean="0">
                <a:solidFill>
                  <a:srgbClr val="FF0000"/>
                </a:solidFill>
                <a:cs typeface="B Koodak" pitchFamily="2" charset="-78"/>
              </a:rPr>
              <a:t>فراي استدلال هاي مبتني بر ترديد</a:t>
            </a:r>
            <a:r>
              <a:rPr lang="fa-IR" sz="2800" dirty="0" smtClean="0">
                <a:solidFill>
                  <a:srgbClr val="FF0000"/>
                </a:solidFill>
                <a:cs typeface="B Koodak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تصميم بگيريد، آيا  مي توانيد 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بگوييد 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پيش فرض(باور) مذكور درست است يا غلط؟ شما چه تصميمي اتخاذ مي‌كنيد؟</a:t>
            </a:r>
            <a:endParaRPr lang="en-US" sz="2800" dirty="0"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48130" name="Slide" r:id="rId4" imgW="4570348" imgH="3427397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19"/>
          <p:cNvGrpSpPr>
            <a:grpSpLocks/>
          </p:cNvGrpSpPr>
          <p:nvPr/>
        </p:nvGrpSpPr>
        <p:grpSpPr bwMode="auto">
          <a:xfrm>
            <a:off x="512763" y="1117600"/>
            <a:ext cx="8008937" cy="5688013"/>
            <a:chOff x="323" y="704"/>
            <a:chExt cx="5045" cy="3583"/>
          </a:xfrm>
        </p:grpSpPr>
        <p:sp>
          <p:nvSpPr>
            <p:cNvPr id="12137" name="Rectangle 19"/>
            <p:cNvSpPr>
              <a:spLocks noChangeArrowheads="1"/>
            </p:cNvSpPr>
            <p:nvPr/>
          </p:nvSpPr>
          <p:spPr bwMode="auto">
            <a:xfrm>
              <a:off x="362" y="40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AU"/>
            </a:p>
          </p:txBody>
        </p:sp>
        <p:sp>
          <p:nvSpPr>
            <p:cNvPr id="12138" name="Rectangle 20"/>
            <p:cNvSpPr>
              <a:spLocks noChangeArrowheads="1"/>
            </p:cNvSpPr>
            <p:nvPr/>
          </p:nvSpPr>
          <p:spPr bwMode="auto">
            <a:xfrm>
              <a:off x="859" y="40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AU"/>
            </a:p>
          </p:txBody>
        </p:sp>
        <p:sp>
          <p:nvSpPr>
            <p:cNvPr id="12139" name="Rectangle 21"/>
            <p:cNvSpPr>
              <a:spLocks noChangeArrowheads="1"/>
            </p:cNvSpPr>
            <p:nvPr/>
          </p:nvSpPr>
          <p:spPr bwMode="auto">
            <a:xfrm>
              <a:off x="934" y="4057"/>
              <a:ext cx="51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0" name="Rectangle 22"/>
            <p:cNvSpPr>
              <a:spLocks noChangeArrowheads="1"/>
            </p:cNvSpPr>
            <p:nvPr/>
          </p:nvSpPr>
          <p:spPr bwMode="auto">
            <a:xfrm>
              <a:off x="953" y="40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AU"/>
            </a:p>
          </p:txBody>
        </p:sp>
        <p:sp>
          <p:nvSpPr>
            <p:cNvPr id="12141" name="Rectangle 23"/>
            <p:cNvSpPr>
              <a:spLocks noChangeArrowheads="1"/>
            </p:cNvSpPr>
            <p:nvPr/>
          </p:nvSpPr>
          <p:spPr bwMode="auto">
            <a:xfrm>
              <a:off x="1273" y="4057"/>
              <a:ext cx="51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2" name="Rectangle 24"/>
            <p:cNvSpPr>
              <a:spLocks noChangeArrowheads="1"/>
            </p:cNvSpPr>
            <p:nvPr/>
          </p:nvSpPr>
          <p:spPr bwMode="auto">
            <a:xfrm>
              <a:off x="1292" y="40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AU"/>
            </a:p>
          </p:txBody>
        </p:sp>
        <p:sp>
          <p:nvSpPr>
            <p:cNvPr id="12143" name="Rectangle 25"/>
            <p:cNvSpPr>
              <a:spLocks noChangeArrowheads="1"/>
            </p:cNvSpPr>
            <p:nvPr/>
          </p:nvSpPr>
          <p:spPr bwMode="auto">
            <a:xfrm>
              <a:off x="1444" y="4057"/>
              <a:ext cx="51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4" name="Rectangle 26"/>
            <p:cNvSpPr>
              <a:spLocks noChangeArrowheads="1"/>
            </p:cNvSpPr>
            <p:nvPr/>
          </p:nvSpPr>
          <p:spPr bwMode="auto">
            <a:xfrm>
              <a:off x="3321" y="704"/>
              <a:ext cx="19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a-IR" dirty="0" smtClean="0"/>
                <a:t>کار برگ فهرست اصلی باورها</a:t>
              </a:r>
              <a:endParaRPr lang="en-US" dirty="0"/>
            </a:p>
          </p:txBody>
        </p:sp>
        <p:sp>
          <p:nvSpPr>
            <p:cNvPr id="12145" name="Rectangle 27"/>
            <p:cNvSpPr>
              <a:spLocks noChangeArrowheads="1"/>
            </p:cNvSpPr>
            <p:nvPr/>
          </p:nvSpPr>
          <p:spPr bwMode="auto">
            <a:xfrm>
              <a:off x="5274" y="704"/>
              <a:ext cx="9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6" name="Rectangle 28"/>
            <p:cNvSpPr>
              <a:spLocks noChangeArrowheads="1"/>
            </p:cNvSpPr>
            <p:nvPr/>
          </p:nvSpPr>
          <p:spPr bwMode="auto">
            <a:xfrm>
              <a:off x="1980" y="900"/>
              <a:ext cx="81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a-IR" sz="1300" b="1" dirty="0" smtClean="0">
                  <a:solidFill>
                    <a:srgbClr val="000000"/>
                  </a:solidFill>
                </a:rPr>
                <a:t>درون مایه روان بنه ی</a:t>
              </a:r>
              <a:r>
                <a:rPr lang="en-US" sz="1300" b="1" dirty="0">
                  <a:solidFill>
                    <a:srgbClr val="000000"/>
                  </a:solidFill>
                </a:rPr>
                <a:t>:</a:t>
              </a:r>
              <a:endParaRPr lang="en-US" dirty="0"/>
            </a:p>
          </p:txBody>
        </p:sp>
        <p:sp>
          <p:nvSpPr>
            <p:cNvPr id="12147" name="Rectangle 29"/>
            <p:cNvSpPr>
              <a:spLocks noChangeArrowheads="1"/>
            </p:cNvSpPr>
            <p:nvPr/>
          </p:nvSpPr>
          <p:spPr bwMode="auto">
            <a:xfrm>
              <a:off x="1064" y="909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8" name="Rectangle 30"/>
            <p:cNvSpPr>
              <a:spLocks noChangeArrowheads="1"/>
            </p:cNvSpPr>
            <p:nvPr/>
          </p:nvSpPr>
          <p:spPr bwMode="auto">
            <a:xfrm>
              <a:off x="1554" y="1069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49" name="Rectangle 31"/>
            <p:cNvSpPr>
              <a:spLocks noChangeArrowheads="1"/>
            </p:cNvSpPr>
            <p:nvPr/>
          </p:nvSpPr>
          <p:spPr bwMode="auto">
            <a:xfrm>
              <a:off x="584" y="1239"/>
              <a:ext cx="99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Belief or proposition</a:t>
              </a:r>
              <a:endParaRPr lang="en-US"/>
            </a:p>
          </p:txBody>
        </p:sp>
        <p:sp>
          <p:nvSpPr>
            <p:cNvPr id="12150" name="Rectangle 32"/>
            <p:cNvSpPr>
              <a:spLocks noChangeArrowheads="1"/>
            </p:cNvSpPr>
            <p:nvPr/>
          </p:nvSpPr>
          <p:spPr bwMode="auto">
            <a:xfrm>
              <a:off x="1472" y="1239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51" name="Rectangle 33"/>
            <p:cNvSpPr>
              <a:spLocks noChangeArrowheads="1"/>
            </p:cNvSpPr>
            <p:nvPr/>
          </p:nvSpPr>
          <p:spPr bwMode="auto">
            <a:xfrm>
              <a:off x="1834" y="1199"/>
              <a:ext cx="26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Distress</a:t>
              </a:r>
              <a:endParaRPr lang="en-US"/>
            </a:p>
          </p:txBody>
        </p:sp>
        <p:sp>
          <p:nvSpPr>
            <p:cNvPr id="12152" name="Rectangle 34"/>
            <p:cNvSpPr>
              <a:spLocks noChangeArrowheads="1"/>
            </p:cNvSpPr>
            <p:nvPr/>
          </p:nvSpPr>
          <p:spPr bwMode="auto">
            <a:xfrm>
              <a:off x="2072" y="1199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53" name="Rectangle 35"/>
            <p:cNvSpPr>
              <a:spLocks noChangeArrowheads="1"/>
            </p:cNvSpPr>
            <p:nvPr/>
          </p:nvSpPr>
          <p:spPr bwMode="auto">
            <a:xfrm>
              <a:off x="1846" y="1282"/>
              <a:ext cx="22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(SUDs)</a:t>
              </a:r>
              <a:endParaRPr lang="en-US"/>
            </a:p>
          </p:txBody>
        </p:sp>
        <p:sp>
          <p:nvSpPr>
            <p:cNvPr id="12154" name="Rectangle 36"/>
            <p:cNvSpPr>
              <a:spLocks noChangeArrowheads="1"/>
            </p:cNvSpPr>
            <p:nvPr/>
          </p:nvSpPr>
          <p:spPr bwMode="auto">
            <a:xfrm>
              <a:off x="2060" y="1282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55" name="Rectangle 37"/>
            <p:cNvSpPr>
              <a:spLocks noChangeArrowheads="1"/>
            </p:cNvSpPr>
            <p:nvPr/>
          </p:nvSpPr>
          <p:spPr bwMode="auto">
            <a:xfrm>
              <a:off x="2595" y="1199"/>
              <a:ext cx="99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Degree of Belief Rating:  % true</a:t>
              </a:r>
              <a:endParaRPr lang="en-US"/>
            </a:p>
          </p:txBody>
        </p:sp>
        <p:sp>
          <p:nvSpPr>
            <p:cNvPr id="12156" name="Rectangle 38"/>
            <p:cNvSpPr>
              <a:spLocks noChangeArrowheads="1"/>
            </p:cNvSpPr>
            <p:nvPr/>
          </p:nvSpPr>
          <p:spPr bwMode="auto">
            <a:xfrm>
              <a:off x="3561" y="1199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57" name="Rectangle 39"/>
            <p:cNvSpPr>
              <a:spLocks noChangeArrowheads="1"/>
            </p:cNvSpPr>
            <p:nvPr/>
          </p:nvSpPr>
          <p:spPr bwMode="auto">
            <a:xfrm>
              <a:off x="4020" y="1199"/>
              <a:ext cx="85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Post Analysis Classification</a:t>
              </a:r>
              <a:endParaRPr lang="en-US"/>
            </a:p>
          </p:txBody>
        </p:sp>
        <p:sp>
          <p:nvSpPr>
            <p:cNvPr id="12158" name="Rectangle 40"/>
            <p:cNvSpPr>
              <a:spLocks noChangeArrowheads="1"/>
            </p:cNvSpPr>
            <p:nvPr/>
          </p:nvSpPr>
          <p:spPr bwMode="auto">
            <a:xfrm>
              <a:off x="4843" y="1199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59" name="Rectangle 41"/>
            <p:cNvSpPr>
              <a:spLocks noChangeArrowheads="1"/>
            </p:cNvSpPr>
            <p:nvPr/>
          </p:nvSpPr>
          <p:spPr bwMode="auto">
            <a:xfrm>
              <a:off x="4120" y="1282"/>
              <a:ext cx="67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(Rated in Session 14) </a:t>
              </a:r>
              <a:endParaRPr lang="en-US"/>
            </a:p>
          </p:txBody>
        </p:sp>
        <p:sp>
          <p:nvSpPr>
            <p:cNvPr id="12160" name="Rectangle 42"/>
            <p:cNvSpPr>
              <a:spLocks noChangeArrowheads="1"/>
            </p:cNvSpPr>
            <p:nvPr/>
          </p:nvSpPr>
          <p:spPr bwMode="auto">
            <a:xfrm>
              <a:off x="4761" y="1282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161" name="Rectangle 43"/>
            <p:cNvSpPr>
              <a:spLocks noChangeArrowheads="1"/>
            </p:cNvSpPr>
            <p:nvPr/>
          </p:nvSpPr>
          <p:spPr bwMode="auto">
            <a:xfrm>
              <a:off x="323" y="1188"/>
              <a:ext cx="3" cy="1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62" name="Line 44"/>
            <p:cNvSpPr>
              <a:spLocks noChangeShapeType="1"/>
            </p:cNvSpPr>
            <p:nvPr/>
          </p:nvSpPr>
          <p:spPr bwMode="auto">
            <a:xfrm>
              <a:off x="323" y="1188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63" name="Rectangle 45"/>
            <p:cNvSpPr>
              <a:spLocks noChangeArrowheads="1"/>
            </p:cNvSpPr>
            <p:nvPr/>
          </p:nvSpPr>
          <p:spPr bwMode="auto">
            <a:xfrm>
              <a:off x="323" y="1188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64" name="Line 46"/>
            <p:cNvSpPr>
              <a:spLocks noChangeShapeType="1"/>
            </p:cNvSpPr>
            <p:nvPr/>
          </p:nvSpPr>
          <p:spPr bwMode="auto">
            <a:xfrm>
              <a:off x="323" y="1188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65" name="Rectangle 47"/>
            <p:cNvSpPr>
              <a:spLocks noChangeArrowheads="1"/>
            </p:cNvSpPr>
            <p:nvPr/>
          </p:nvSpPr>
          <p:spPr bwMode="auto">
            <a:xfrm>
              <a:off x="329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66" name="Line 48"/>
            <p:cNvSpPr>
              <a:spLocks noChangeShapeType="1"/>
            </p:cNvSpPr>
            <p:nvPr/>
          </p:nvSpPr>
          <p:spPr bwMode="auto">
            <a:xfrm>
              <a:off x="329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67" name="Rectangle 49"/>
            <p:cNvSpPr>
              <a:spLocks noChangeArrowheads="1"/>
            </p:cNvSpPr>
            <p:nvPr/>
          </p:nvSpPr>
          <p:spPr bwMode="auto">
            <a:xfrm>
              <a:off x="329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68" name="Line 50"/>
            <p:cNvSpPr>
              <a:spLocks noChangeShapeType="1"/>
            </p:cNvSpPr>
            <p:nvPr/>
          </p:nvSpPr>
          <p:spPr bwMode="auto">
            <a:xfrm>
              <a:off x="329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69" name="Line 51"/>
            <p:cNvSpPr>
              <a:spLocks noChangeShapeType="1"/>
            </p:cNvSpPr>
            <p:nvPr/>
          </p:nvSpPr>
          <p:spPr bwMode="auto">
            <a:xfrm>
              <a:off x="329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70" name="Rectangle 52"/>
            <p:cNvSpPr>
              <a:spLocks noChangeArrowheads="1"/>
            </p:cNvSpPr>
            <p:nvPr/>
          </p:nvSpPr>
          <p:spPr bwMode="auto">
            <a:xfrm>
              <a:off x="332" y="1188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71" name="Line 53"/>
            <p:cNvSpPr>
              <a:spLocks noChangeShapeType="1"/>
            </p:cNvSpPr>
            <p:nvPr/>
          </p:nvSpPr>
          <p:spPr bwMode="auto">
            <a:xfrm>
              <a:off x="332" y="1188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72" name="Rectangle 54"/>
            <p:cNvSpPr>
              <a:spLocks noChangeArrowheads="1"/>
            </p:cNvSpPr>
            <p:nvPr/>
          </p:nvSpPr>
          <p:spPr bwMode="auto">
            <a:xfrm>
              <a:off x="332" y="1195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73" name="Line 55"/>
            <p:cNvSpPr>
              <a:spLocks noChangeShapeType="1"/>
            </p:cNvSpPr>
            <p:nvPr/>
          </p:nvSpPr>
          <p:spPr bwMode="auto">
            <a:xfrm>
              <a:off x="332" y="1195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74" name="Rectangle 56"/>
            <p:cNvSpPr>
              <a:spLocks noChangeArrowheads="1"/>
            </p:cNvSpPr>
            <p:nvPr/>
          </p:nvSpPr>
          <p:spPr bwMode="auto">
            <a:xfrm>
              <a:off x="1730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75" name="Line 57"/>
            <p:cNvSpPr>
              <a:spLocks noChangeShapeType="1"/>
            </p:cNvSpPr>
            <p:nvPr/>
          </p:nvSpPr>
          <p:spPr bwMode="auto">
            <a:xfrm>
              <a:off x="1730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76" name="Rectangle 58"/>
            <p:cNvSpPr>
              <a:spLocks noChangeArrowheads="1"/>
            </p:cNvSpPr>
            <p:nvPr/>
          </p:nvSpPr>
          <p:spPr bwMode="auto">
            <a:xfrm>
              <a:off x="1724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77" name="Line 59"/>
            <p:cNvSpPr>
              <a:spLocks noChangeShapeType="1"/>
            </p:cNvSpPr>
            <p:nvPr/>
          </p:nvSpPr>
          <p:spPr bwMode="auto">
            <a:xfrm>
              <a:off x="1724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78" name="Rectangle 60"/>
            <p:cNvSpPr>
              <a:spLocks noChangeArrowheads="1"/>
            </p:cNvSpPr>
            <p:nvPr/>
          </p:nvSpPr>
          <p:spPr bwMode="auto">
            <a:xfrm>
              <a:off x="1724" y="1188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79" name="Line 61"/>
            <p:cNvSpPr>
              <a:spLocks noChangeShapeType="1"/>
            </p:cNvSpPr>
            <p:nvPr/>
          </p:nvSpPr>
          <p:spPr bwMode="auto">
            <a:xfrm>
              <a:off x="1724" y="1188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0" name="Rectangle 62"/>
            <p:cNvSpPr>
              <a:spLocks noChangeArrowheads="1"/>
            </p:cNvSpPr>
            <p:nvPr/>
          </p:nvSpPr>
          <p:spPr bwMode="auto">
            <a:xfrm>
              <a:off x="1724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81" name="Line 63"/>
            <p:cNvSpPr>
              <a:spLocks noChangeShapeType="1"/>
            </p:cNvSpPr>
            <p:nvPr/>
          </p:nvSpPr>
          <p:spPr bwMode="auto">
            <a:xfrm>
              <a:off x="1724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2" name="Line 64"/>
            <p:cNvSpPr>
              <a:spLocks noChangeShapeType="1"/>
            </p:cNvSpPr>
            <p:nvPr/>
          </p:nvSpPr>
          <p:spPr bwMode="auto">
            <a:xfrm>
              <a:off x="1724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3" name="Rectangle 65"/>
            <p:cNvSpPr>
              <a:spLocks noChangeArrowheads="1"/>
            </p:cNvSpPr>
            <p:nvPr/>
          </p:nvSpPr>
          <p:spPr bwMode="auto">
            <a:xfrm>
              <a:off x="1730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84" name="Line 66"/>
            <p:cNvSpPr>
              <a:spLocks noChangeShapeType="1"/>
            </p:cNvSpPr>
            <p:nvPr/>
          </p:nvSpPr>
          <p:spPr bwMode="auto">
            <a:xfrm>
              <a:off x="1730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5" name="Line 67"/>
            <p:cNvSpPr>
              <a:spLocks noChangeShapeType="1"/>
            </p:cNvSpPr>
            <p:nvPr/>
          </p:nvSpPr>
          <p:spPr bwMode="auto">
            <a:xfrm>
              <a:off x="1730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6" name="Rectangle 68"/>
            <p:cNvSpPr>
              <a:spLocks noChangeArrowheads="1"/>
            </p:cNvSpPr>
            <p:nvPr/>
          </p:nvSpPr>
          <p:spPr bwMode="auto">
            <a:xfrm>
              <a:off x="1733" y="1188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87" name="Line 69"/>
            <p:cNvSpPr>
              <a:spLocks noChangeShapeType="1"/>
            </p:cNvSpPr>
            <p:nvPr/>
          </p:nvSpPr>
          <p:spPr bwMode="auto">
            <a:xfrm>
              <a:off x="1733" y="1188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88" name="Rectangle 70"/>
            <p:cNvSpPr>
              <a:spLocks noChangeArrowheads="1"/>
            </p:cNvSpPr>
            <p:nvPr/>
          </p:nvSpPr>
          <p:spPr bwMode="auto">
            <a:xfrm>
              <a:off x="1733" y="1195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89" name="Line 71"/>
            <p:cNvSpPr>
              <a:spLocks noChangeShapeType="1"/>
            </p:cNvSpPr>
            <p:nvPr/>
          </p:nvSpPr>
          <p:spPr bwMode="auto">
            <a:xfrm>
              <a:off x="1733" y="1195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0" name="Rectangle 72"/>
            <p:cNvSpPr>
              <a:spLocks noChangeArrowheads="1"/>
            </p:cNvSpPr>
            <p:nvPr/>
          </p:nvSpPr>
          <p:spPr bwMode="auto">
            <a:xfrm>
              <a:off x="2179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91" name="Line 73"/>
            <p:cNvSpPr>
              <a:spLocks noChangeShapeType="1"/>
            </p:cNvSpPr>
            <p:nvPr/>
          </p:nvSpPr>
          <p:spPr bwMode="auto">
            <a:xfrm>
              <a:off x="2179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2" name="Rectangle 74"/>
            <p:cNvSpPr>
              <a:spLocks noChangeArrowheads="1"/>
            </p:cNvSpPr>
            <p:nvPr/>
          </p:nvSpPr>
          <p:spPr bwMode="auto">
            <a:xfrm>
              <a:off x="2173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93" name="Line 75"/>
            <p:cNvSpPr>
              <a:spLocks noChangeShapeType="1"/>
            </p:cNvSpPr>
            <p:nvPr/>
          </p:nvSpPr>
          <p:spPr bwMode="auto">
            <a:xfrm>
              <a:off x="2173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4" name="Rectangle 76"/>
            <p:cNvSpPr>
              <a:spLocks noChangeArrowheads="1"/>
            </p:cNvSpPr>
            <p:nvPr/>
          </p:nvSpPr>
          <p:spPr bwMode="auto">
            <a:xfrm>
              <a:off x="2173" y="1188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95" name="Line 77"/>
            <p:cNvSpPr>
              <a:spLocks noChangeShapeType="1"/>
            </p:cNvSpPr>
            <p:nvPr/>
          </p:nvSpPr>
          <p:spPr bwMode="auto">
            <a:xfrm>
              <a:off x="2173" y="1188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6" name="Rectangle 78"/>
            <p:cNvSpPr>
              <a:spLocks noChangeArrowheads="1"/>
            </p:cNvSpPr>
            <p:nvPr/>
          </p:nvSpPr>
          <p:spPr bwMode="auto">
            <a:xfrm>
              <a:off x="2173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97" name="Line 79"/>
            <p:cNvSpPr>
              <a:spLocks noChangeShapeType="1"/>
            </p:cNvSpPr>
            <p:nvPr/>
          </p:nvSpPr>
          <p:spPr bwMode="auto">
            <a:xfrm>
              <a:off x="2173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8" name="Line 80"/>
            <p:cNvSpPr>
              <a:spLocks noChangeShapeType="1"/>
            </p:cNvSpPr>
            <p:nvPr/>
          </p:nvSpPr>
          <p:spPr bwMode="auto">
            <a:xfrm>
              <a:off x="2173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99" name="Rectangle 81"/>
            <p:cNvSpPr>
              <a:spLocks noChangeArrowheads="1"/>
            </p:cNvSpPr>
            <p:nvPr/>
          </p:nvSpPr>
          <p:spPr bwMode="auto">
            <a:xfrm>
              <a:off x="2179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00" name="Line 82"/>
            <p:cNvSpPr>
              <a:spLocks noChangeShapeType="1"/>
            </p:cNvSpPr>
            <p:nvPr/>
          </p:nvSpPr>
          <p:spPr bwMode="auto">
            <a:xfrm>
              <a:off x="2179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01" name="Line 83"/>
            <p:cNvSpPr>
              <a:spLocks noChangeShapeType="1"/>
            </p:cNvSpPr>
            <p:nvPr/>
          </p:nvSpPr>
          <p:spPr bwMode="auto">
            <a:xfrm>
              <a:off x="2179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02" name="Rectangle 84"/>
            <p:cNvSpPr>
              <a:spLocks noChangeArrowheads="1"/>
            </p:cNvSpPr>
            <p:nvPr/>
          </p:nvSpPr>
          <p:spPr bwMode="auto">
            <a:xfrm>
              <a:off x="2182" y="1188"/>
              <a:ext cx="179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03" name="Line 85"/>
            <p:cNvSpPr>
              <a:spLocks noChangeShapeType="1"/>
            </p:cNvSpPr>
            <p:nvPr/>
          </p:nvSpPr>
          <p:spPr bwMode="auto">
            <a:xfrm>
              <a:off x="2182" y="1188"/>
              <a:ext cx="179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04" name="Rectangle 86"/>
            <p:cNvSpPr>
              <a:spLocks noChangeArrowheads="1"/>
            </p:cNvSpPr>
            <p:nvPr/>
          </p:nvSpPr>
          <p:spPr bwMode="auto">
            <a:xfrm>
              <a:off x="2182" y="1195"/>
              <a:ext cx="179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05" name="Line 87"/>
            <p:cNvSpPr>
              <a:spLocks noChangeShapeType="1"/>
            </p:cNvSpPr>
            <p:nvPr/>
          </p:nvSpPr>
          <p:spPr bwMode="auto">
            <a:xfrm>
              <a:off x="2182" y="1195"/>
              <a:ext cx="179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06" name="Rectangle 88"/>
            <p:cNvSpPr>
              <a:spLocks noChangeArrowheads="1"/>
            </p:cNvSpPr>
            <p:nvPr/>
          </p:nvSpPr>
          <p:spPr bwMode="auto">
            <a:xfrm>
              <a:off x="3981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07" name="Line 89"/>
            <p:cNvSpPr>
              <a:spLocks noChangeShapeType="1"/>
            </p:cNvSpPr>
            <p:nvPr/>
          </p:nvSpPr>
          <p:spPr bwMode="auto">
            <a:xfrm>
              <a:off x="3981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08" name="Rectangle 90"/>
            <p:cNvSpPr>
              <a:spLocks noChangeArrowheads="1"/>
            </p:cNvSpPr>
            <p:nvPr/>
          </p:nvSpPr>
          <p:spPr bwMode="auto">
            <a:xfrm>
              <a:off x="3975" y="1198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09" name="Line 91"/>
            <p:cNvSpPr>
              <a:spLocks noChangeShapeType="1"/>
            </p:cNvSpPr>
            <p:nvPr/>
          </p:nvSpPr>
          <p:spPr bwMode="auto">
            <a:xfrm>
              <a:off x="3975" y="1198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0" name="Rectangle 92"/>
            <p:cNvSpPr>
              <a:spLocks noChangeArrowheads="1"/>
            </p:cNvSpPr>
            <p:nvPr/>
          </p:nvSpPr>
          <p:spPr bwMode="auto">
            <a:xfrm>
              <a:off x="3975" y="1188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11" name="Line 93"/>
            <p:cNvSpPr>
              <a:spLocks noChangeShapeType="1"/>
            </p:cNvSpPr>
            <p:nvPr/>
          </p:nvSpPr>
          <p:spPr bwMode="auto">
            <a:xfrm>
              <a:off x="3975" y="1188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2" name="Rectangle 94"/>
            <p:cNvSpPr>
              <a:spLocks noChangeArrowheads="1"/>
            </p:cNvSpPr>
            <p:nvPr/>
          </p:nvSpPr>
          <p:spPr bwMode="auto">
            <a:xfrm>
              <a:off x="3975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13" name="Line 95"/>
            <p:cNvSpPr>
              <a:spLocks noChangeShapeType="1"/>
            </p:cNvSpPr>
            <p:nvPr/>
          </p:nvSpPr>
          <p:spPr bwMode="auto">
            <a:xfrm>
              <a:off x="3975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4" name="Line 96"/>
            <p:cNvSpPr>
              <a:spLocks noChangeShapeType="1"/>
            </p:cNvSpPr>
            <p:nvPr/>
          </p:nvSpPr>
          <p:spPr bwMode="auto">
            <a:xfrm>
              <a:off x="3975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5" name="Rectangle 97"/>
            <p:cNvSpPr>
              <a:spLocks noChangeArrowheads="1"/>
            </p:cNvSpPr>
            <p:nvPr/>
          </p:nvSpPr>
          <p:spPr bwMode="auto">
            <a:xfrm>
              <a:off x="3981" y="119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16" name="Line 98"/>
            <p:cNvSpPr>
              <a:spLocks noChangeShapeType="1"/>
            </p:cNvSpPr>
            <p:nvPr/>
          </p:nvSpPr>
          <p:spPr bwMode="auto">
            <a:xfrm>
              <a:off x="3981" y="119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7" name="Line 99"/>
            <p:cNvSpPr>
              <a:spLocks noChangeShapeType="1"/>
            </p:cNvSpPr>
            <p:nvPr/>
          </p:nvSpPr>
          <p:spPr bwMode="auto">
            <a:xfrm>
              <a:off x="3981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18" name="Rectangle 100"/>
            <p:cNvSpPr>
              <a:spLocks noChangeArrowheads="1"/>
            </p:cNvSpPr>
            <p:nvPr/>
          </p:nvSpPr>
          <p:spPr bwMode="auto">
            <a:xfrm>
              <a:off x="3984" y="1188"/>
              <a:ext cx="89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19" name="Line 101"/>
            <p:cNvSpPr>
              <a:spLocks noChangeShapeType="1"/>
            </p:cNvSpPr>
            <p:nvPr/>
          </p:nvSpPr>
          <p:spPr bwMode="auto">
            <a:xfrm>
              <a:off x="3984" y="1188"/>
              <a:ext cx="89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20" name="Rectangle 102"/>
            <p:cNvSpPr>
              <a:spLocks noChangeArrowheads="1"/>
            </p:cNvSpPr>
            <p:nvPr/>
          </p:nvSpPr>
          <p:spPr bwMode="auto">
            <a:xfrm>
              <a:off x="3984" y="1195"/>
              <a:ext cx="89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21" name="Line 103"/>
            <p:cNvSpPr>
              <a:spLocks noChangeShapeType="1"/>
            </p:cNvSpPr>
            <p:nvPr/>
          </p:nvSpPr>
          <p:spPr bwMode="auto">
            <a:xfrm>
              <a:off x="3984" y="1195"/>
              <a:ext cx="89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22" name="Rectangle 104"/>
            <p:cNvSpPr>
              <a:spLocks noChangeArrowheads="1"/>
            </p:cNvSpPr>
            <p:nvPr/>
          </p:nvSpPr>
          <p:spPr bwMode="auto">
            <a:xfrm>
              <a:off x="4887" y="1188"/>
              <a:ext cx="3" cy="1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23" name="Line 105"/>
            <p:cNvSpPr>
              <a:spLocks noChangeShapeType="1"/>
            </p:cNvSpPr>
            <p:nvPr/>
          </p:nvSpPr>
          <p:spPr bwMode="auto">
            <a:xfrm>
              <a:off x="4887" y="1188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24" name="Rectangle 106"/>
            <p:cNvSpPr>
              <a:spLocks noChangeArrowheads="1"/>
            </p:cNvSpPr>
            <p:nvPr/>
          </p:nvSpPr>
          <p:spPr bwMode="auto">
            <a:xfrm>
              <a:off x="4880" y="1188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25" name="Line 107"/>
            <p:cNvSpPr>
              <a:spLocks noChangeShapeType="1"/>
            </p:cNvSpPr>
            <p:nvPr/>
          </p:nvSpPr>
          <p:spPr bwMode="auto">
            <a:xfrm>
              <a:off x="4880" y="1188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26" name="Rectangle 108"/>
            <p:cNvSpPr>
              <a:spLocks noChangeArrowheads="1"/>
            </p:cNvSpPr>
            <p:nvPr/>
          </p:nvSpPr>
          <p:spPr bwMode="auto">
            <a:xfrm>
              <a:off x="4880" y="119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27" name="Line 109"/>
            <p:cNvSpPr>
              <a:spLocks noChangeShapeType="1"/>
            </p:cNvSpPr>
            <p:nvPr/>
          </p:nvSpPr>
          <p:spPr bwMode="auto">
            <a:xfrm>
              <a:off x="4880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28" name="Rectangle 110"/>
            <p:cNvSpPr>
              <a:spLocks noChangeArrowheads="1"/>
            </p:cNvSpPr>
            <p:nvPr/>
          </p:nvSpPr>
          <p:spPr bwMode="auto">
            <a:xfrm>
              <a:off x="4880" y="119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29" name="Line 111"/>
            <p:cNvSpPr>
              <a:spLocks noChangeShapeType="1"/>
            </p:cNvSpPr>
            <p:nvPr/>
          </p:nvSpPr>
          <p:spPr bwMode="auto">
            <a:xfrm>
              <a:off x="4880" y="119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0" name="Line 112"/>
            <p:cNvSpPr>
              <a:spLocks noChangeShapeType="1"/>
            </p:cNvSpPr>
            <p:nvPr/>
          </p:nvSpPr>
          <p:spPr bwMode="auto">
            <a:xfrm>
              <a:off x="4880" y="119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1" name="Rectangle 113"/>
            <p:cNvSpPr>
              <a:spLocks noChangeArrowheads="1"/>
            </p:cNvSpPr>
            <p:nvPr/>
          </p:nvSpPr>
          <p:spPr bwMode="auto">
            <a:xfrm>
              <a:off x="329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32" name="Line 114"/>
            <p:cNvSpPr>
              <a:spLocks noChangeShapeType="1"/>
            </p:cNvSpPr>
            <p:nvPr/>
          </p:nvSpPr>
          <p:spPr bwMode="auto">
            <a:xfrm>
              <a:off x="329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3" name="Rectangle 115"/>
            <p:cNvSpPr>
              <a:spLocks noChangeArrowheads="1"/>
            </p:cNvSpPr>
            <p:nvPr/>
          </p:nvSpPr>
          <p:spPr bwMode="auto">
            <a:xfrm>
              <a:off x="323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34" name="Line 116"/>
            <p:cNvSpPr>
              <a:spLocks noChangeShapeType="1"/>
            </p:cNvSpPr>
            <p:nvPr/>
          </p:nvSpPr>
          <p:spPr bwMode="auto">
            <a:xfrm>
              <a:off x="323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5" name="Rectangle 117"/>
            <p:cNvSpPr>
              <a:spLocks noChangeArrowheads="1"/>
            </p:cNvSpPr>
            <p:nvPr/>
          </p:nvSpPr>
          <p:spPr bwMode="auto">
            <a:xfrm>
              <a:off x="1730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36" name="Line 118"/>
            <p:cNvSpPr>
              <a:spLocks noChangeShapeType="1"/>
            </p:cNvSpPr>
            <p:nvPr/>
          </p:nvSpPr>
          <p:spPr bwMode="auto">
            <a:xfrm>
              <a:off x="1730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7" name="Rectangle 119"/>
            <p:cNvSpPr>
              <a:spLocks noChangeArrowheads="1"/>
            </p:cNvSpPr>
            <p:nvPr/>
          </p:nvSpPr>
          <p:spPr bwMode="auto">
            <a:xfrm>
              <a:off x="1724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38" name="Line 120"/>
            <p:cNvSpPr>
              <a:spLocks noChangeShapeType="1"/>
            </p:cNvSpPr>
            <p:nvPr/>
          </p:nvSpPr>
          <p:spPr bwMode="auto">
            <a:xfrm>
              <a:off x="1724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39" name="Rectangle 121"/>
            <p:cNvSpPr>
              <a:spLocks noChangeArrowheads="1"/>
            </p:cNvSpPr>
            <p:nvPr/>
          </p:nvSpPr>
          <p:spPr bwMode="auto">
            <a:xfrm>
              <a:off x="2179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40" name="Line 122"/>
            <p:cNvSpPr>
              <a:spLocks noChangeShapeType="1"/>
            </p:cNvSpPr>
            <p:nvPr/>
          </p:nvSpPr>
          <p:spPr bwMode="auto">
            <a:xfrm>
              <a:off x="2179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41" name="Rectangle 123"/>
            <p:cNvSpPr>
              <a:spLocks noChangeArrowheads="1"/>
            </p:cNvSpPr>
            <p:nvPr/>
          </p:nvSpPr>
          <p:spPr bwMode="auto">
            <a:xfrm>
              <a:off x="2173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42" name="Line 124"/>
            <p:cNvSpPr>
              <a:spLocks noChangeShapeType="1"/>
            </p:cNvSpPr>
            <p:nvPr/>
          </p:nvSpPr>
          <p:spPr bwMode="auto">
            <a:xfrm>
              <a:off x="2173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43" name="Rectangle 125"/>
            <p:cNvSpPr>
              <a:spLocks noChangeArrowheads="1"/>
            </p:cNvSpPr>
            <p:nvPr/>
          </p:nvSpPr>
          <p:spPr bwMode="auto">
            <a:xfrm>
              <a:off x="3981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44" name="Line 126"/>
            <p:cNvSpPr>
              <a:spLocks noChangeShapeType="1"/>
            </p:cNvSpPr>
            <p:nvPr/>
          </p:nvSpPr>
          <p:spPr bwMode="auto">
            <a:xfrm>
              <a:off x="3981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45" name="Rectangle 127"/>
            <p:cNvSpPr>
              <a:spLocks noChangeArrowheads="1"/>
            </p:cNvSpPr>
            <p:nvPr/>
          </p:nvSpPr>
          <p:spPr bwMode="auto">
            <a:xfrm>
              <a:off x="3975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46" name="Line 128"/>
            <p:cNvSpPr>
              <a:spLocks noChangeShapeType="1"/>
            </p:cNvSpPr>
            <p:nvPr/>
          </p:nvSpPr>
          <p:spPr bwMode="auto">
            <a:xfrm>
              <a:off x="3975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47" name="Rectangle 129"/>
            <p:cNvSpPr>
              <a:spLocks noChangeArrowheads="1"/>
            </p:cNvSpPr>
            <p:nvPr/>
          </p:nvSpPr>
          <p:spPr bwMode="auto">
            <a:xfrm>
              <a:off x="4887" y="1198"/>
              <a:ext cx="3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48" name="Line 130"/>
            <p:cNvSpPr>
              <a:spLocks noChangeShapeType="1"/>
            </p:cNvSpPr>
            <p:nvPr/>
          </p:nvSpPr>
          <p:spPr bwMode="auto">
            <a:xfrm>
              <a:off x="4887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49" name="Rectangle 131"/>
            <p:cNvSpPr>
              <a:spLocks noChangeArrowheads="1"/>
            </p:cNvSpPr>
            <p:nvPr/>
          </p:nvSpPr>
          <p:spPr bwMode="auto">
            <a:xfrm>
              <a:off x="4880" y="1198"/>
              <a:ext cx="4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50" name="Line 132"/>
            <p:cNvSpPr>
              <a:spLocks noChangeShapeType="1"/>
            </p:cNvSpPr>
            <p:nvPr/>
          </p:nvSpPr>
          <p:spPr bwMode="auto">
            <a:xfrm>
              <a:off x="4880" y="1198"/>
              <a:ext cx="1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51" name="Rectangle 133"/>
            <p:cNvSpPr>
              <a:spLocks noChangeArrowheads="1"/>
            </p:cNvSpPr>
            <p:nvPr/>
          </p:nvSpPr>
          <p:spPr bwMode="auto">
            <a:xfrm>
              <a:off x="362" y="1408"/>
              <a:ext cx="5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52" name="Rectangle 134"/>
            <p:cNvSpPr>
              <a:spLocks noChangeArrowheads="1"/>
            </p:cNvSpPr>
            <p:nvPr/>
          </p:nvSpPr>
          <p:spPr bwMode="auto">
            <a:xfrm>
              <a:off x="1804" y="1407"/>
              <a:ext cx="55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0</a:t>
              </a:r>
              <a:endParaRPr lang="en-US"/>
            </a:p>
          </p:txBody>
        </p:sp>
        <p:sp>
          <p:nvSpPr>
            <p:cNvPr id="12253" name="Rectangle 135"/>
            <p:cNvSpPr>
              <a:spLocks noChangeArrowheads="1"/>
            </p:cNvSpPr>
            <p:nvPr/>
          </p:nvSpPr>
          <p:spPr bwMode="auto">
            <a:xfrm>
              <a:off x="1833" y="1407"/>
              <a:ext cx="55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–</a:t>
              </a:r>
              <a:endParaRPr lang="en-US"/>
            </a:p>
          </p:txBody>
        </p:sp>
        <p:sp>
          <p:nvSpPr>
            <p:cNvPr id="12254" name="Rectangle 136"/>
            <p:cNvSpPr>
              <a:spLocks noChangeArrowheads="1"/>
            </p:cNvSpPr>
            <p:nvPr/>
          </p:nvSpPr>
          <p:spPr bwMode="auto">
            <a:xfrm>
              <a:off x="1862" y="1407"/>
              <a:ext cx="298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100 where </a:t>
              </a:r>
              <a:endParaRPr lang="en-US"/>
            </a:p>
          </p:txBody>
        </p:sp>
        <p:sp>
          <p:nvSpPr>
            <p:cNvPr id="12255" name="Rectangle 137"/>
            <p:cNvSpPr>
              <a:spLocks noChangeArrowheads="1"/>
            </p:cNvSpPr>
            <p:nvPr/>
          </p:nvSpPr>
          <p:spPr bwMode="auto">
            <a:xfrm>
              <a:off x="1816" y="1475"/>
              <a:ext cx="336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100 = worst </a:t>
              </a:r>
              <a:endParaRPr lang="en-US"/>
            </a:p>
          </p:txBody>
        </p:sp>
        <p:sp>
          <p:nvSpPr>
            <p:cNvPr id="12256" name="Rectangle 138"/>
            <p:cNvSpPr>
              <a:spLocks noChangeArrowheads="1"/>
            </p:cNvSpPr>
            <p:nvPr/>
          </p:nvSpPr>
          <p:spPr bwMode="auto">
            <a:xfrm>
              <a:off x="1867" y="1543"/>
              <a:ext cx="226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distress </a:t>
              </a:r>
              <a:endParaRPr lang="en-US"/>
            </a:p>
          </p:txBody>
        </p:sp>
        <p:sp>
          <p:nvSpPr>
            <p:cNvPr id="12257" name="Rectangle 139"/>
            <p:cNvSpPr>
              <a:spLocks noChangeArrowheads="1"/>
            </p:cNvSpPr>
            <p:nvPr/>
          </p:nvSpPr>
          <p:spPr bwMode="auto">
            <a:xfrm>
              <a:off x="2053" y="1537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58" name="Rectangle 140"/>
            <p:cNvSpPr>
              <a:spLocks noChangeArrowheads="1"/>
            </p:cNvSpPr>
            <p:nvPr/>
          </p:nvSpPr>
          <p:spPr bwMode="auto">
            <a:xfrm>
              <a:off x="2221" y="1408"/>
              <a:ext cx="43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Initial Rating</a:t>
              </a:r>
              <a:endParaRPr lang="en-US"/>
            </a:p>
          </p:txBody>
        </p:sp>
        <p:sp>
          <p:nvSpPr>
            <p:cNvPr id="12259" name="Rectangle 141"/>
            <p:cNvSpPr>
              <a:spLocks noChangeArrowheads="1"/>
            </p:cNvSpPr>
            <p:nvPr/>
          </p:nvSpPr>
          <p:spPr bwMode="auto">
            <a:xfrm>
              <a:off x="2585" y="140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60" name="Rectangle 142"/>
            <p:cNvSpPr>
              <a:spLocks noChangeArrowheads="1"/>
            </p:cNvSpPr>
            <p:nvPr/>
          </p:nvSpPr>
          <p:spPr bwMode="auto">
            <a:xfrm>
              <a:off x="2783" y="1368"/>
              <a:ext cx="20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After </a:t>
              </a:r>
              <a:endParaRPr lang="en-US"/>
            </a:p>
          </p:txBody>
        </p:sp>
        <p:sp>
          <p:nvSpPr>
            <p:cNvPr id="12261" name="Rectangle 143"/>
            <p:cNvSpPr>
              <a:spLocks noChangeArrowheads="1"/>
            </p:cNvSpPr>
            <p:nvPr/>
          </p:nvSpPr>
          <p:spPr bwMode="auto">
            <a:xfrm>
              <a:off x="2943" y="136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62" name="Rectangle 144"/>
            <p:cNvSpPr>
              <a:spLocks noChangeArrowheads="1"/>
            </p:cNvSpPr>
            <p:nvPr/>
          </p:nvSpPr>
          <p:spPr bwMode="auto">
            <a:xfrm>
              <a:off x="2695" y="1444"/>
              <a:ext cx="401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Adversarial </a:t>
              </a:r>
              <a:endParaRPr lang="en-US"/>
            </a:p>
          </p:txBody>
        </p:sp>
        <p:sp>
          <p:nvSpPr>
            <p:cNvPr id="12263" name="Rectangle 145"/>
            <p:cNvSpPr>
              <a:spLocks noChangeArrowheads="1"/>
            </p:cNvSpPr>
            <p:nvPr/>
          </p:nvSpPr>
          <p:spPr bwMode="auto">
            <a:xfrm>
              <a:off x="2741" y="1519"/>
              <a:ext cx="28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Analysis</a:t>
              </a:r>
              <a:endParaRPr lang="en-US"/>
            </a:p>
          </p:txBody>
        </p:sp>
        <p:sp>
          <p:nvSpPr>
            <p:cNvPr id="12264" name="Rectangle 146"/>
            <p:cNvSpPr>
              <a:spLocks noChangeArrowheads="1"/>
            </p:cNvSpPr>
            <p:nvPr/>
          </p:nvSpPr>
          <p:spPr bwMode="auto">
            <a:xfrm>
              <a:off x="2969" y="1520"/>
              <a:ext cx="4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65" name="Rectangle 147"/>
            <p:cNvSpPr>
              <a:spLocks noChangeArrowheads="1"/>
            </p:cNvSpPr>
            <p:nvPr/>
          </p:nvSpPr>
          <p:spPr bwMode="auto">
            <a:xfrm>
              <a:off x="3243" y="1368"/>
              <a:ext cx="67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Af</a:t>
              </a:r>
              <a:endParaRPr lang="en-US"/>
            </a:p>
          </p:txBody>
        </p:sp>
        <p:sp>
          <p:nvSpPr>
            <p:cNvPr id="12266" name="Rectangle 148"/>
            <p:cNvSpPr>
              <a:spLocks noChangeArrowheads="1"/>
            </p:cNvSpPr>
            <p:nvPr/>
          </p:nvSpPr>
          <p:spPr bwMode="auto">
            <a:xfrm>
              <a:off x="3310" y="1368"/>
              <a:ext cx="93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ter </a:t>
              </a:r>
              <a:endParaRPr lang="en-US"/>
            </a:p>
          </p:txBody>
        </p:sp>
        <p:sp>
          <p:nvSpPr>
            <p:cNvPr id="12267" name="Rectangle 149"/>
            <p:cNvSpPr>
              <a:spLocks noChangeArrowheads="1"/>
            </p:cNvSpPr>
            <p:nvPr/>
          </p:nvSpPr>
          <p:spPr bwMode="auto">
            <a:xfrm>
              <a:off x="3403" y="136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68" name="Rectangle 150"/>
            <p:cNvSpPr>
              <a:spLocks noChangeArrowheads="1"/>
            </p:cNvSpPr>
            <p:nvPr/>
          </p:nvSpPr>
          <p:spPr bwMode="auto">
            <a:xfrm>
              <a:off x="3136" y="1444"/>
              <a:ext cx="44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Investigatory </a:t>
              </a:r>
              <a:endParaRPr lang="en-US"/>
            </a:p>
          </p:txBody>
        </p:sp>
        <p:sp>
          <p:nvSpPr>
            <p:cNvPr id="12269" name="Rectangle 151"/>
            <p:cNvSpPr>
              <a:spLocks noChangeArrowheads="1"/>
            </p:cNvSpPr>
            <p:nvPr/>
          </p:nvSpPr>
          <p:spPr bwMode="auto">
            <a:xfrm>
              <a:off x="3201" y="1519"/>
              <a:ext cx="28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Analysis</a:t>
              </a:r>
              <a:endParaRPr lang="en-US"/>
            </a:p>
          </p:txBody>
        </p:sp>
        <p:sp>
          <p:nvSpPr>
            <p:cNvPr id="12270" name="Rectangle 152"/>
            <p:cNvSpPr>
              <a:spLocks noChangeArrowheads="1"/>
            </p:cNvSpPr>
            <p:nvPr/>
          </p:nvSpPr>
          <p:spPr bwMode="auto">
            <a:xfrm>
              <a:off x="3429" y="1520"/>
              <a:ext cx="46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71" name="Rectangle 153"/>
            <p:cNvSpPr>
              <a:spLocks noChangeArrowheads="1"/>
            </p:cNvSpPr>
            <p:nvPr/>
          </p:nvSpPr>
          <p:spPr bwMode="auto">
            <a:xfrm>
              <a:off x="3694" y="1368"/>
              <a:ext cx="20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After </a:t>
              </a:r>
              <a:endParaRPr lang="en-US"/>
            </a:p>
          </p:txBody>
        </p:sp>
        <p:sp>
          <p:nvSpPr>
            <p:cNvPr id="12272" name="Rectangle 154"/>
            <p:cNvSpPr>
              <a:spLocks noChangeArrowheads="1"/>
            </p:cNvSpPr>
            <p:nvPr/>
          </p:nvSpPr>
          <p:spPr bwMode="auto">
            <a:xfrm>
              <a:off x="3642" y="1444"/>
              <a:ext cx="325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Scientific </a:t>
              </a:r>
              <a:endParaRPr lang="en-US"/>
            </a:p>
          </p:txBody>
        </p:sp>
        <p:sp>
          <p:nvSpPr>
            <p:cNvPr id="12273" name="Rectangle 155"/>
            <p:cNvSpPr>
              <a:spLocks noChangeArrowheads="1"/>
            </p:cNvSpPr>
            <p:nvPr/>
          </p:nvSpPr>
          <p:spPr bwMode="auto">
            <a:xfrm>
              <a:off x="3652" y="1519"/>
              <a:ext cx="28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Analysis</a:t>
              </a:r>
              <a:endParaRPr lang="en-US"/>
            </a:p>
          </p:txBody>
        </p:sp>
        <p:sp>
          <p:nvSpPr>
            <p:cNvPr id="12274" name="Rectangle 156"/>
            <p:cNvSpPr>
              <a:spLocks noChangeArrowheads="1"/>
            </p:cNvSpPr>
            <p:nvPr/>
          </p:nvSpPr>
          <p:spPr bwMode="auto">
            <a:xfrm>
              <a:off x="3880" y="1519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75" name="Rectangle 157"/>
            <p:cNvSpPr>
              <a:spLocks noChangeArrowheads="1"/>
            </p:cNvSpPr>
            <p:nvPr/>
          </p:nvSpPr>
          <p:spPr bwMode="auto">
            <a:xfrm>
              <a:off x="4077" y="1368"/>
              <a:ext cx="35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True/False</a:t>
              </a:r>
              <a:endParaRPr lang="en-US"/>
            </a:p>
          </p:txBody>
        </p:sp>
        <p:sp>
          <p:nvSpPr>
            <p:cNvPr id="12276" name="Rectangle 158"/>
            <p:cNvSpPr>
              <a:spLocks noChangeArrowheads="1"/>
            </p:cNvSpPr>
            <p:nvPr/>
          </p:nvSpPr>
          <p:spPr bwMode="auto">
            <a:xfrm>
              <a:off x="4367" y="136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77" name="Rectangle 159"/>
            <p:cNvSpPr>
              <a:spLocks noChangeArrowheads="1"/>
            </p:cNvSpPr>
            <p:nvPr/>
          </p:nvSpPr>
          <p:spPr bwMode="auto">
            <a:xfrm>
              <a:off x="4551" y="1368"/>
              <a:ext cx="31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DF, NLI, </a:t>
              </a:r>
              <a:endParaRPr lang="en-US"/>
            </a:p>
          </p:txBody>
        </p:sp>
        <p:sp>
          <p:nvSpPr>
            <p:cNvPr id="12278" name="Rectangle 160"/>
            <p:cNvSpPr>
              <a:spLocks noChangeArrowheads="1"/>
            </p:cNvSpPr>
            <p:nvPr/>
          </p:nvSpPr>
          <p:spPr bwMode="auto">
            <a:xfrm>
              <a:off x="4527" y="1444"/>
              <a:ext cx="368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MW, FFT, </a:t>
              </a:r>
              <a:endParaRPr lang="en-US"/>
            </a:p>
          </p:txBody>
        </p:sp>
        <p:sp>
          <p:nvSpPr>
            <p:cNvPr id="12279" name="Rectangle 161"/>
            <p:cNvSpPr>
              <a:spLocks noChangeArrowheads="1"/>
            </p:cNvSpPr>
            <p:nvPr/>
          </p:nvSpPr>
          <p:spPr bwMode="auto">
            <a:xfrm>
              <a:off x="4620" y="1519"/>
              <a:ext cx="1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WB</a:t>
              </a:r>
              <a:endParaRPr lang="en-US"/>
            </a:p>
          </p:txBody>
        </p:sp>
        <p:sp>
          <p:nvSpPr>
            <p:cNvPr id="12280" name="Rectangle 162"/>
            <p:cNvSpPr>
              <a:spLocks noChangeArrowheads="1"/>
            </p:cNvSpPr>
            <p:nvPr/>
          </p:nvSpPr>
          <p:spPr bwMode="auto">
            <a:xfrm>
              <a:off x="4726" y="1519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281" name="Rectangle 163"/>
            <p:cNvSpPr>
              <a:spLocks noChangeArrowheads="1"/>
            </p:cNvSpPr>
            <p:nvPr/>
          </p:nvSpPr>
          <p:spPr bwMode="auto">
            <a:xfrm>
              <a:off x="329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2" name="Line 164"/>
            <p:cNvSpPr>
              <a:spLocks noChangeShapeType="1"/>
            </p:cNvSpPr>
            <p:nvPr/>
          </p:nvSpPr>
          <p:spPr bwMode="auto">
            <a:xfrm>
              <a:off x="329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3" name="Line 165"/>
            <p:cNvSpPr>
              <a:spLocks noChangeShapeType="1"/>
            </p:cNvSpPr>
            <p:nvPr/>
          </p:nvSpPr>
          <p:spPr bwMode="auto">
            <a:xfrm>
              <a:off x="329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4" name="Rectangle 166"/>
            <p:cNvSpPr>
              <a:spLocks noChangeArrowheads="1"/>
            </p:cNvSpPr>
            <p:nvPr/>
          </p:nvSpPr>
          <p:spPr bwMode="auto">
            <a:xfrm>
              <a:off x="323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5" name="Line 167"/>
            <p:cNvSpPr>
              <a:spLocks noChangeShapeType="1"/>
            </p:cNvSpPr>
            <p:nvPr/>
          </p:nvSpPr>
          <p:spPr bwMode="auto">
            <a:xfrm>
              <a:off x="323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6" name="Line 168"/>
            <p:cNvSpPr>
              <a:spLocks noChangeShapeType="1"/>
            </p:cNvSpPr>
            <p:nvPr/>
          </p:nvSpPr>
          <p:spPr bwMode="auto">
            <a:xfrm>
              <a:off x="323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7" name="Rectangle 169"/>
            <p:cNvSpPr>
              <a:spLocks noChangeArrowheads="1"/>
            </p:cNvSpPr>
            <p:nvPr/>
          </p:nvSpPr>
          <p:spPr bwMode="auto">
            <a:xfrm>
              <a:off x="1730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8" name="Line 170"/>
            <p:cNvSpPr>
              <a:spLocks noChangeShapeType="1"/>
            </p:cNvSpPr>
            <p:nvPr/>
          </p:nvSpPr>
          <p:spPr bwMode="auto">
            <a:xfrm>
              <a:off x="1730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9" name="Line 171"/>
            <p:cNvSpPr>
              <a:spLocks noChangeShapeType="1"/>
            </p:cNvSpPr>
            <p:nvPr/>
          </p:nvSpPr>
          <p:spPr bwMode="auto">
            <a:xfrm>
              <a:off x="1730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0" name="Rectangle 172"/>
            <p:cNvSpPr>
              <a:spLocks noChangeArrowheads="1"/>
            </p:cNvSpPr>
            <p:nvPr/>
          </p:nvSpPr>
          <p:spPr bwMode="auto">
            <a:xfrm>
              <a:off x="1724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91" name="Line 173"/>
            <p:cNvSpPr>
              <a:spLocks noChangeShapeType="1"/>
            </p:cNvSpPr>
            <p:nvPr/>
          </p:nvSpPr>
          <p:spPr bwMode="auto">
            <a:xfrm>
              <a:off x="1724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Line 174"/>
            <p:cNvSpPr>
              <a:spLocks noChangeShapeType="1"/>
            </p:cNvSpPr>
            <p:nvPr/>
          </p:nvSpPr>
          <p:spPr bwMode="auto">
            <a:xfrm>
              <a:off x="1724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Rectangle 175"/>
            <p:cNvSpPr>
              <a:spLocks noChangeArrowheads="1"/>
            </p:cNvSpPr>
            <p:nvPr/>
          </p:nvSpPr>
          <p:spPr bwMode="auto">
            <a:xfrm>
              <a:off x="2179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94" name="Line 176"/>
            <p:cNvSpPr>
              <a:spLocks noChangeShapeType="1"/>
            </p:cNvSpPr>
            <p:nvPr/>
          </p:nvSpPr>
          <p:spPr bwMode="auto">
            <a:xfrm>
              <a:off x="2179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Line 177"/>
            <p:cNvSpPr>
              <a:spLocks noChangeShapeType="1"/>
            </p:cNvSpPr>
            <p:nvPr/>
          </p:nvSpPr>
          <p:spPr bwMode="auto">
            <a:xfrm>
              <a:off x="2179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Rectangle 178"/>
            <p:cNvSpPr>
              <a:spLocks noChangeArrowheads="1"/>
            </p:cNvSpPr>
            <p:nvPr/>
          </p:nvSpPr>
          <p:spPr bwMode="auto">
            <a:xfrm>
              <a:off x="2173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97" name="Line 179"/>
            <p:cNvSpPr>
              <a:spLocks noChangeShapeType="1"/>
            </p:cNvSpPr>
            <p:nvPr/>
          </p:nvSpPr>
          <p:spPr bwMode="auto">
            <a:xfrm>
              <a:off x="2173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Line 180"/>
            <p:cNvSpPr>
              <a:spLocks noChangeShapeType="1"/>
            </p:cNvSpPr>
            <p:nvPr/>
          </p:nvSpPr>
          <p:spPr bwMode="auto">
            <a:xfrm>
              <a:off x="2173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Rectangle 181"/>
            <p:cNvSpPr>
              <a:spLocks noChangeArrowheads="1"/>
            </p:cNvSpPr>
            <p:nvPr/>
          </p:nvSpPr>
          <p:spPr bwMode="auto">
            <a:xfrm>
              <a:off x="2182" y="1364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00" name="Line 182"/>
            <p:cNvSpPr>
              <a:spLocks noChangeShapeType="1"/>
            </p:cNvSpPr>
            <p:nvPr/>
          </p:nvSpPr>
          <p:spPr bwMode="auto">
            <a:xfrm>
              <a:off x="2182" y="1364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Rectangle 183"/>
            <p:cNvSpPr>
              <a:spLocks noChangeArrowheads="1"/>
            </p:cNvSpPr>
            <p:nvPr/>
          </p:nvSpPr>
          <p:spPr bwMode="auto">
            <a:xfrm>
              <a:off x="2628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02" name="Line 184"/>
            <p:cNvSpPr>
              <a:spLocks noChangeShapeType="1"/>
            </p:cNvSpPr>
            <p:nvPr/>
          </p:nvSpPr>
          <p:spPr bwMode="auto">
            <a:xfrm>
              <a:off x="2628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85"/>
            <p:cNvSpPr>
              <a:spLocks noChangeShapeType="1"/>
            </p:cNvSpPr>
            <p:nvPr/>
          </p:nvSpPr>
          <p:spPr bwMode="auto">
            <a:xfrm>
              <a:off x="2628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Rectangle 186"/>
            <p:cNvSpPr>
              <a:spLocks noChangeArrowheads="1"/>
            </p:cNvSpPr>
            <p:nvPr/>
          </p:nvSpPr>
          <p:spPr bwMode="auto">
            <a:xfrm>
              <a:off x="2631" y="1364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05" name="Line 187"/>
            <p:cNvSpPr>
              <a:spLocks noChangeShapeType="1"/>
            </p:cNvSpPr>
            <p:nvPr/>
          </p:nvSpPr>
          <p:spPr bwMode="auto">
            <a:xfrm>
              <a:off x="2631" y="1364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88"/>
            <p:cNvSpPr>
              <a:spLocks noChangeArrowheads="1"/>
            </p:cNvSpPr>
            <p:nvPr/>
          </p:nvSpPr>
          <p:spPr bwMode="auto">
            <a:xfrm>
              <a:off x="3079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07" name="Line 189"/>
            <p:cNvSpPr>
              <a:spLocks noChangeShapeType="1"/>
            </p:cNvSpPr>
            <p:nvPr/>
          </p:nvSpPr>
          <p:spPr bwMode="auto">
            <a:xfrm>
              <a:off x="3079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90"/>
            <p:cNvSpPr>
              <a:spLocks noChangeShapeType="1"/>
            </p:cNvSpPr>
            <p:nvPr/>
          </p:nvSpPr>
          <p:spPr bwMode="auto">
            <a:xfrm>
              <a:off x="3079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Rectangle 191"/>
            <p:cNvSpPr>
              <a:spLocks noChangeArrowheads="1"/>
            </p:cNvSpPr>
            <p:nvPr/>
          </p:nvSpPr>
          <p:spPr bwMode="auto">
            <a:xfrm>
              <a:off x="3082" y="1364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10" name="Line 192"/>
            <p:cNvSpPr>
              <a:spLocks noChangeShapeType="1"/>
            </p:cNvSpPr>
            <p:nvPr/>
          </p:nvSpPr>
          <p:spPr bwMode="auto">
            <a:xfrm>
              <a:off x="3082" y="1364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Rectangle 193"/>
            <p:cNvSpPr>
              <a:spLocks noChangeArrowheads="1"/>
            </p:cNvSpPr>
            <p:nvPr/>
          </p:nvSpPr>
          <p:spPr bwMode="auto">
            <a:xfrm>
              <a:off x="3549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12" name="Line 194"/>
            <p:cNvSpPr>
              <a:spLocks noChangeShapeType="1"/>
            </p:cNvSpPr>
            <p:nvPr/>
          </p:nvSpPr>
          <p:spPr bwMode="auto">
            <a:xfrm>
              <a:off x="3549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195"/>
            <p:cNvSpPr>
              <a:spLocks noChangeShapeType="1"/>
            </p:cNvSpPr>
            <p:nvPr/>
          </p:nvSpPr>
          <p:spPr bwMode="auto">
            <a:xfrm>
              <a:off x="3549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Rectangle 196"/>
            <p:cNvSpPr>
              <a:spLocks noChangeArrowheads="1"/>
            </p:cNvSpPr>
            <p:nvPr/>
          </p:nvSpPr>
          <p:spPr bwMode="auto">
            <a:xfrm>
              <a:off x="3552" y="1364"/>
              <a:ext cx="42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15" name="Line 197"/>
            <p:cNvSpPr>
              <a:spLocks noChangeShapeType="1"/>
            </p:cNvSpPr>
            <p:nvPr/>
          </p:nvSpPr>
          <p:spPr bwMode="auto">
            <a:xfrm>
              <a:off x="3552" y="1364"/>
              <a:ext cx="42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Rectangle 198"/>
            <p:cNvSpPr>
              <a:spLocks noChangeArrowheads="1"/>
            </p:cNvSpPr>
            <p:nvPr/>
          </p:nvSpPr>
          <p:spPr bwMode="auto">
            <a:xfrm>
              <a:off x="3975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17" name="Line 199"/>
            <p:cNvSpPr>
              <a:spLocks noChangeShapeType="1"/>
            </p:cNvSpPr>
            <p:nvPr/>
          </p:nvSpPr>
          <p:spPr bwMode="auto">
            <a:xfrm>
              <a:off x="3975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200"/>
            <p:cNvSpPr>
              <a:spLocks noChangeShapeType="1"/>
            </p:cNvSpPr>
            <p:nvPr/>
          </p:nvSpPr>
          <p:spPr bwMode="auto">
            <a:xfrm>
              <a:off x="3975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Rectangle 201"/>
            <p:cNvSpPr>
              <a:spLocks noChangeArrowheads="1"/>
            </p:cNvSpPr>
            <p:nvPr/>
          </p:nvSpPr>
          <p:spPr bwMode="auto">
            <a:xfrm>
              <a:off x="3978" y="1364"/>
              <a:ext cx="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20" name="Line 202"/>
            <p:cNvSpPr>
              <a:spLocks noChangeShapeType="1"/>
            </p:cNvSpPr>
            <p:nvPr/>
          </p:nvSpPr>
          <p:spPr bwMode="auto">
            <a:xfrm>
              <a:off x="3978" y="1364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03"/>
            <p:cNvSpPr>
              <a:spLocks noChangeArrowheads="1"/>
            </p:cNvSpPr>
            <p:nvPr/>
          </p:nvSpPr>
          <p:spPr bwMode="auto">
            <a:xfrm>
              <a:off x="3984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22" name="Line 204"/>
            <p:cNvSpPr>
              <a:spLocks noChangeShapeType="1"/>
            </p:cNvSpPr>
            <p:nvPr/>
          </p:nvSpPr>
          <p:spPr bwMode="auto">
            <a:xfrm>
              <a:off x="3984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205"/>
            <p:cNvSpPr>
              <a:spLocks noChangeShapeType="1"/>
            </p:cNvSpPr>
            <p:nvPr/>
          </p:nvSpPr>
          <p:spPr bwMode="auto">
            <a:xfrm>
              <a:off x="3984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206"/>
            <p:cNvSpPr>
              <a:spLocks noChangeArrowheads="1"/>
            </p:cNvSpPr>
            <p:nvPr/>
          </p:nvSpPr>
          <p:spPr bwMode="auto">
            <a:xfrm>
              <a:off x="3987" y="1364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25" name="Line 207"/>
            <p:cNvSpPr>
              <a:spLocks noChangeShapeType="1"/>
            </p:cNvSpPr>
            <p:nvPr/>
          </p:nvSpPr>
          <p:spPr bwMode="auto">
            <a:xfrm>
              <a:off x="3987" y="1364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Rectangle 208"/>
            <p:cNvSpPr>
              <a:spLocks noChangeArrowheads="1"/>
            </p:cNvSpPr>
            <p:nvPr/>
          </p:nvSpPr>
          <p:spPr bwMode="auto">
            <a:xfrm>
              <a:off x="4460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27" name="Line 209"/>
            <p:cNvSpPr>
              <a:spLocks noChangeShapeType="1"/>
            </p:cNvSpPr>
            <p:nvPr/>
          </p:nvSpPr>
          <p:spPr bwMode="auto">
            <a:xfrm>
              <a:off x="4460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210"/>
            <p:cNvSpPr>
              <a:spLocks noChangeShapeType="1"/>
            </p:cNvSpPr>
            <p:nvPr/>
          </p:nvSpPr>
          <p:spPr bwMode="auto">
            <a:xfrm>
              <a:off x="4460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Rectangle 211"/>
            <p:cNvSpPr>
              <a:spLocks noChangeArrowheads="1"/>
            </p:cNvSpPr>
            <p:nvPr/>
          </p:nvSpPr>
          <p:spPr bwMode="auto">
            <a:xfrm>
              <a:off x="4463" y="1364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30" name="Line 212"/>
            <p:cNvSpPr>
              <a:spLocks noChangeShapeType="1"/>
            </p:cNvSpPr>
            <p:nvPr/>
          </p:nvSpPr>
          <p:spPr bwMode="auto">
            <a:xfrm>
              <a:off x="4463" y="1364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Rectangle 213"/>
            <p:cNvSpPr>
              <a:spLocks noChangeArrowheads="1"/>
            </p:cNvSpPr>
            <p:nvPr/>
          </p:nvSpPr>
          <p:spPr bwMode="auto">
            <a:xfrm>
              <a:off x="4887" y="136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32" name="Line 214"/>
            <p:cNvSpPr>
              <a:spLocks noChangeShapeType="1"/>
            </p:cNvSpPr>
            <p:nvPr/>
          </p:nvSpPr>
          <p:spPr bwMode="auto">
            <a:xfrm>
              <a:off x="4887" y="136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215"/>
            <p:cNvSpPr>
              <a:spLocks noChangeShapeType="1"/>
            </p:cNvSpPr>
            <p:nvPr/>
          </p:nvSpPr>
          <p:spPr bwMode="auto">
            <a:xfrm>
              <a:off x="4887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Rectangle 216"/>
            <p:cNvSpPr>
              <a:spLocks noChangeArrowheads="1"/>
            </p:cNvSpPr>
            <p:nvPr/>
          </p:nvSpPr>
          <p:spPr bwMode="auto">
            <a:xfrm>
              <a:off x="4880" y="1364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335" name="Line 217"/>
            <p:cNvSpPr>
              <a:spLocks noChangeShapeType="1"/>
            </p:cNvSpPr>
            <p:nvPr/>
          </p:nvSpPr>
          <p:spPr bwMode="auto">
            <a:xfrm>
              <a:off x="4880" y="1364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Line 218"/>
            <p:cNvSpPr>
              <a:spLocks noChangeShapeType="1"/>
            </p:cNvSpPr>
            <p:nvPr/>
          </p:nvSpPr>
          <p:spPr bwMode="auto">
            <a:xfrm>
              <a:off x="4880" y="136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3" name="Group 420"/>
          <p:cNvGrpSpPr>
            <a:grpSpLocks/>
          </p:cNvGrpSpPr>
          <p:nvPr/>
        </p:nvGrpSpPr>
        <p:grpSpPr bwMode="auto">
          <a:xfrm>
            <a:off x="512763" y="2170113"/>
            <a:ext cx="7250112" cy="952500"/>
            <a:chOff x="323" y="1367"/>
            <a:chExt cx="4567" cy="600"/>
          </a:xfrm>
        </p:grpSpPr>
        <p:sp>
          <p:nvSpPr>
            <p:cNvPr id="11937" name="Rectangle 220"/>
            <p:cNvSpPr>
              <a:spLocks noChangeArrowheads="1"/>
            </p:cNvSpPr>
            <p:nvPr/>
          </p:nvSpPr>
          <p:spPr bwMode="auto">
            <a:xfrm>
              <a:off x="329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38" name="Line 221"/>
            <p:cNvSpPr>
              <a:spLocks noChangeShapeType="1"/>
            </p:cNvSpPr>
            <p:nvPr/>
          </p:nvSpPr>
          <p:spPr bwMode="auto">
            <a:xfrm>
              <a:off x="329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39" name="Rectangle 222"/>
            <p:cNvSpPr>
              <a:spLocks noChangeArrowheads="1"/>
            </p:cNvSpPr>
            <p:nvPr/>
          </p:nvSpPr>
          <p:spPr bwMode="auto">
            <a:xfrm>
              <a:off x="323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40" name="Line 223"/>
            <p:cNvSpPr>
              <a:spLocks noChangeShapeType="1"/>
            </p:cNvSpPr>
            <p:nvPr/>
          </p:nvSpPr>
          <p:spPr bwMode="auto">
            <a:xfrm>
              <a:off x="323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1" name="Rectangle 224"/>
            <p:cNvSpPr>
              <a:spLocks noChangeArrowheads="1"/>
            </p:cNvSpPr>
            <p:nvPr/>
          </p:nvSpPr>
          <p:spPr bwMode="auto">
            <a:xfrm>
              <a:off x="1730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42" name="Line 225"/>
            <p:cNvSpPr>
              <a:spLocks noChangeShapeType="1"/>
            </p:cNvSpPr>
            <p:nvPr/>
          </p:nvSpPr>
          <p:spPr bwMode="auto">
            <a:xfrm>
              <a:off x="1730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3" name="Rectangle 226"/>
            <p:cNvSpPr>
              <a:spLocks noChangeArrowheads="1"/>
            </p:cNvSpPr>
            <p:nvPr/>
          </p:nvSpPr>
          <p:spPr bwMode="auto">
            <a:xfrm>
              <a:off x="1724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44" name="Line 227"/>
            <p:cNvSpPr>
              <a:spLocks noChangeShapeType="1"/>
            </p:cNvSpPr>
            <p:nvPr/>
          </p:nvSpPr>
          <p:spPr bwMode="auto">
            <a:xfrm>
              <a:off x="1724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5" name="Rectangle 228"/>
            <p:cNvSpPr>
              <a:spLocks noChangeArrowheads="1"/>
            </p:cNvSpPr>
            <p:nvPr/>
          </p:nvSpPr>
          <p:spPr bwMode="auto">
            <a:xfrm>
              <a:off x="2179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46" name="Line 229"/>
            <p:cNvSpPr>
              <a:spLocks noChangeShapeType="1"/>
            </p:cNvSpPr>
            <p:nvPr/>
          </p:nvSpPr>
          <p:spPr bwMode="auto">
            <a:xfrm>
              <a:off x="2179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7" name="Rectangle 230"/>
            <p:cNvSpPr>
              <a:spLocks noChangeArrowheads="1"/>
            </p:cNvSpPr>
            <p:nvPr/>
          </p:nvSpPr>
          <p:spPr bwMode="auto">
            <a:xfrm>
              <a:off x="2173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48" name="Line 231"/>
            <p:cNvSpPr>
              <a:spLocks noChangeShapeType="1"/>
            </p:cNvSpPr>
            <p:nvPr/>
          </p:nvSpPr>
          <p:spPr bwMode="auto">
            <a:xfrm>
              <a:off x="2173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49" name="Rectangle 232"/>
            <p:cNvSpPr>
              <a:spLocks noChangeArrowheads="1"/>
            </p:cNvSpPr>
            <p:nvPr/>
          </p:nvSpPr>
          <p:spPr bwMode="auto">
            <a:xfrm>
              <a:off x="2628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50" name="Line 233"/>
            <p:cNvSpPr>
              <a:spLocks noChangeShapeType="1"/>
            </p:cNvSpPr>
            <p:nvPr/>
          </p:nvSpPr>
          <p:spPr bwMode="auto">
            <a:xfrm>
              <a:off x="2628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1" name="Rectangle 234"/>
            <p:cNvSpPr>
              <a:spLocks noChangeArrowheads="1"/>
            </p:cNvSpPr>
            <p:nvPr/>
          </p:nvSpPr>
          <p:spPr bwMode="auto">
            <a:xfrm>
              <a:off x="3079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52" name="Line 235"/>
            <p:cNvSpPr>
              <a:spLocks noChangeShapeType="1"/>
            </p:cNvSpPr>
            <p:nvPr/>
          </p:nvSpPr>
          <p:spPr bwMode="auto">
            <a:xfrm>
              <a:off x="3079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3" name="Rectangle 236"/>
            <p:cNvSpPr>
              <a:spLocks noChangeArrowheads="1"/>
            </p:cNvSpPr>
            <p:nvPr/>
          </p:nvSpPr>
          <p:spPr bwMode="auto">
            <a:xfrm>
              <a:off x="3549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54" name="Line 237"/>
            <p:cNvSpPr>
              <a:spLocks noChangeShapeType="1"/>
            </p:cNvSpPr>
            <p:nvPr/>
          </p:nvSpPr>
          <p:spPr bwMode="auto">
            <a:xfrm>
              <a:off x="3549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5" name="Rectangle 238"/>
            <p:cNvSpPr>
              <a:spLocks noChangeArrowheads="1"/>
            </p:cNvSpPr>
            <p:nvPr/>
          </p:nvSpPr>
          <p:spPr bwMode="auto">
            <a:xfrm>
              <a:off x="3984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56" name="Line 239"/>
            <p:cNvSpPr>
              <a:spLocks noChangeShapeType="1"/>
            </p:cNvSpPr>
            <p:nvPr/>
          </p:nvSpPr>
          <p:spPr bwMode="auto">
            <a:xfrm>
              <a:off x="3984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7" name="Rectangle 240"/>
            <p:cNvSpPr>
              <a:spLocks noChangeArrowheads="1"/>
            </p:cNvSpPr>
            <p:nvPr/>
          </p:nvSpPr>
          <p:spPr bwMode="auto">
            <a:xfrm>
              <a:off x="3978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58" name="Line 241"/>
            <p:cNvSpPr>
              <a:spLocks noChangeShapeType="1"/>
            </p:cNvSpPr>
            <p:nvPr/>
          </p:nvSpPr>
          <p:spPr bwMode="auto">
            <a:xfrm>
              <a:off x="3978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59" name="Rectangle 242"/>
            <p:cNvSpPr>
              <a:spLocks noChangeArrowheads="1"/>
            </p:cNvSpPr>
            <p:nvPr/>
          </p:nvSpPr>
          <p:spPr bwMode="auto">
            <a:xfrm>
              <a:off x="4460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60" name="Line 243"/>
            <p:cNvSpPr>
              <a:spLocks noChangeShapeType="1"/>
            </p:cNvSpPr>
            <p:nvPr/>
          </p:nvSpPr>
          <p:spPr bwMode="auto">
            <a:xfrm>
              <a:off x="4460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61" name="Rectangle 244"/>
            <p:cNvSpPr>
              <a:spLocks noChangeArrowheads="1"/>
            </p:cNvSpPr>
            <p:nvPr/>
          </p:nvSpPr>
          <p:spPr bwMode="auto">
            <a:xfrm>
              <a:off x="4887" y="1367"/>
              <a:ext cx="3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62" name="Line 245"/>
            <p:cNvSpPr>
              <a:spLocks noChangeShapeType="1"/>
            </p:cNvSpPr>
            <p:nvPr/>
          </p:nvSpPr>
          <p:spPr bwMode="auto">
            <a:xfrm>
              <a:off x="4887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63" name="Rectangle 246"/>
            <p:cNvSpPr>
              <a:spLocks noChangeArrowheads="1"/>
            </p:cNvSpPr>
            <p:nvPr/>
          </p:nvSpPr>
          <p:spPr bwMode="auto">
            <a:xfrm>
              <a:off x="4880" y="1367"/>
              <a:ext cx="4" cy="2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64" name="Line 247"/>
            <p:cNvSpPr>
              <a:spLocks noChangeShapeType="1"/>
            </p:cNvSpPr>
            <p:nvPr/>
          </p:nvSpPr>
          <p:spPr bwMode="auto">
            <a:xfrm>
              <a:off x="4880" y="1367"/>
              <a:ext cx="1" cy="2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65" name="Rectangle 248"/>
            <p:cNvSpPr>
              <a:spLocks noChangeArrowheads="1"/>
            </p:cNvSpPr>
            <p:nvPr/>
          </p:nvSpPr>
          <p:spPr bwMode="auto">
            <a:xfrm>
              <a:off x="1028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66" name="Rectangle 249"/>
            <p:cNvSpPr>
              <a:spLocks noChangeArrowheads="1"/>
            </p:cNvSpPr>
            <p:nvPr/>
          </p:nvSpPr>
          <p:spPr bwMode="auto">
            <a:xfrm>
              <a:off x="1952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67" name="Rectangle 250"/>
            <p:cNvSpPr>
              <a:spLocks noChangeArrowheads="1"/>
            </p:cNvSpPr>
            <p:nvPr/>
          </p:nvSpPr>
          <p:spPr bwMode="auto">
            <a:xfrm>
              <a:off x="2403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68" name="Rectangle 251"/>
            <p:cNvSpPr>
              <a:spLocks noChangeArrowheads="1"/>
            </p:cNvSpPr>
            <p:nvPr/>
          </p:nvSpPr>
          <p:spPr bwMode="auto">
            <a:xfrm>
              <a:off x="2855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69" name="Rectangle 252"/>
            <p:cNvSpPr>
              <a:spLocks noChangeArrowheads="1"/>
            </p:cNvSpPr>
            <p:nvPr/>
          </p:nvSpPr>
          <p:spPr bwMode="auto">
            <a:xfrm>
              <a:off x="3315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70" name="Rectangle 253"/>
            <p:cNvSpPr>
              <a:spLocks noChangeArrowheads="1"/>
            </p:cNvSpPr>
            <p:nvPr/>
          </p:nvSpPr>
          <p:spPr bwMode="auto">
            <a:xfrm>
              <a:off x="3766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71" name="Rectangle 254"/>
            <p:cNvSpPr>
              <a:spLocks noChangeArrowheads="1"/>
            </p:cNvSpPr>
            <p:nvPr/>
          </p:nvSpPr>
          <p:spPr bwMode="auto">
            <a:xfrm>
              <a:off x="4222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72" name="Rectangle 255"/>
            <p:cNvSpPr>
              <a:spLocks noChangeArrowheads="1"/>
            </p:cNvSpPr>
            <p:nvPr/>
          </p:nvSpPr>
          <p:spPr bwMode="auto">
            <a:xfrm>
              <a:off x="4673" y="165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973" name="Rectangle 256"/>
            <p:cNvSpPr>
              <a:spLocks noChangeArrowheads="1"/>
            </p:cNvSpPr>
            <p:nvPr/>
          </p:nvSpPr>
          <p:spPr bwMode="auto">
            <a:xfrm>
              <a:off x="329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74" name="Line 257"/>
            <p:cNvSpPr>
              <a:spLocks noChangeShapeType="1"/>
            </p:cNvSpPr>
            <p:nvPr/>
          </p:nvSpPr>
          <p:spPr bwMode="auto">
            <a:xfrm>
              <a:off x="329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75" name="Line 258"/>
            <p:cNvSpPr>
              <a:spLocks noChangeShapeType="1"/>
            </p:cNvSpPr>
            <p:nvPr/>
          </p:nvSpPr>
          <p:spPr bwMode="auto">
            <a:xfrm>
              <a:off x="329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76" name="Rectangle 259"/>
            <p:cNvSpPr>
              <a:spLocks noChangeArrowheads="1"/>
            </p:cNvSpPr>
            <p:nvPr/>
          </p:nvSpPr>
          <p:spPr bwMode="auto">
            <a:xfrm>
              <a:off x="323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77" name="Line 260"/>
            <p:cNvSpPr>
              <a:spLocks noChangeShapeType="1"/>
            </p:cNvSpPr>
            <p:nvPr/>
          </p:nvSpPr>
          <p:spPr bwMode="auto">
            <a:xfrm>
              <a:off x="323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78" name="Line 261"/>
            <p:cNvSpPr>
              <a:spLocks noChangeShapeType="1"/>
            </p:cNvSpPr>
            <p:nvPr/>
          </p:nvSpPr>
          <p:spPr bwMode="auto">
            <a:xfrm>
              <a:off x="323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79" name="Rectangle 262"/>
            <p:cNvSpPr>
              <a:spLocks noChangeArrowheads="1"/>
            </p:cNvSpPr>
            <p:nvPr/>
          </p:nvSpPr>
          <p:spPr bwMode="auto">
            <a:xfrm>
              <a:off x="332" y="1610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80" name="Line 263"/>
            <p:cNvSpPr>
              <a:spLocks noChangeShapeType="1"/>
            </p:cNvSpPr>
            <p:nvPr/>
          </p:nvSpPr>
          <p:spPr bwMode="auto">
            <a:xfrm>
              <a:off x="332" y="1610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1" name="Rectangle 264"/>
            <p:cNvSpPr>
              <a:spLocks noChangeArrowheads="1"/>
            </p:cNvSpPr>
            <p:nvPr/>
          </p:nvSpPr>
          <p:spPr bwMode="auto">
            <a:xfrm>
              <a:off x="1730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82" name="Line 265"/>
            <p:cNvSpPr>
              <a:spLocks noChangeShapeType="1"/>
            </p:cNvSpPr>
            <p:nvPr/>
          </p:nvSpPr>
          <p:spPr bwMode="auto">
            <a:xfrm>
              <a:off x="1730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3" name="Line 266"/>
            <p:cNvSpPr>
              <a:spLocks noChangeShapeType="1"/>
            </p:cNvSpPr>
            <p:nvPr/>
          </p:nvSpPr>
          <p:spPr bwMode="auto">
            <a:xfrm>
              <a:off x="1730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4" name="Rectangle 267"/>
            <p:cNvSpPr>
              <a:spLocks noChangeArrowheads="1"/>
            </p:cNvSpPr>
            <p:nvPr/>
          </p:nvSpPr>
          <p:spPr bwMode="auto">
            <a:xfrm>
              <a:off x="1724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85" name="Line 268"/>
            <p:cNvSpPr>
              <a:spLocks noChangeShapeType="1"/>
            </p:cNvSpPr>
            <p:nvPr/>
          </p:nvSpPr>
          <p:spPr bwMode="auto">
            <a:xfrm>
              <a:off x="1724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6" name="Line 269"/>
            <p:cNvSpPr>
              <a:spLocks noChangeShapeType="1"/>
            </p:cNvSpPr>
            <p:nvPr/>
          </p:nvSpPr>
          <p:spPr bwMode="auto">
            <a:xfrm>
              <a:off x="1724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7" name="Rectangle 270"/>
            <p:cNvSpPr>
              <a:spLocks noChangeArrowheads="1"/>
            </p:cNvSpPr>
            <p:nvPr/>
          </p:nvSpPr>
          <p:spPr bwMode="auto">
            <a:xfrm>
              <a:off x="1733" y="1610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88" name="Line 271"/>
            <p:cNvSpPr>
              <a:spLocks noChangeShapeType="1"/>
            </p:cNvSpPr>
            <p:nvPr/>
          </p:nvSpPr>
          <p:spPr bwMode="auto">
            <a:xfrm>
              <a:off x="1733" y="1610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89" name="Rectangle 272"/>
            <p:cNvSpPr>
              <a:spLocks noChangeArrowheads="1"/>
            </p:cNvSpPr>
            <p:nvPr/>
          </p:nvSpPr>
          <p:spPr bwMode="auto">
            <a:xfrm>
              <a:off x="2179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90" name="Line 273"/>
            <p:cNvSpPr>
              <a:spLocks noChangeShapeType="1"/>
            </p:cNvSpPr>
            <p:nvPr/>
          </p:nvSpPr>
          <p:spPr bwMode="auto">
            <a:xfrm>
              <a:off x="2179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1" name="Line 274"/>
            <p:cNvSpPr>
              <a:spLocks noChangeShapeType="1"/>
            </p:cNvSpPr>
            <p:nvPr/>
          </p:nvSpPr>
          <p:spPr bwMode="auto">
            <a:xfrm>
              <a:off x="2179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2" name="Rectangle 275"/>
            <p:cNvSpPr>
              <a:spLocks noChangeArrowheads="1"/>
            </p:cNvSpPr>
            <p:nvPr/>
          </p:nvSpPr>
          <p:spPr bwMode="auto">
            <a:xfrm>
              <a:off x="2173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93" name="Line 276"/>
            <p:cNvSpPr>
              <a:spLocks noChangeShapeType="1"/>
            </p:cNvSpPr>
            <p:nvPr/>
          </p:nvSpPr>
          <p:spPr bwMode="auto">
            <a:xfrm>
              <a:off x="2173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4" name="Line 277"/>
            <p:cNvSpPr>
              <a:spLocks noChangeShapeType="1"/>
            </p:cNvSpPr>
            <p:nvPr/>
          </p:nvSpPr>
          <p:spPr bwMode="auto">
            <a:xfrm>
              <a:off x="2173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5" name="Rectangle 278"/>
            <p:cNvSpPr>
              <a:spLocks noChangeArrowheads="1"/>
            </p:cNvSpPr>
            <p:nvPr/>
          </p:nvSpPr>
          <p:spPr bwMode="auto">
            <a:xfrm>
              <a:off x="2182" y="1610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96" name="Line 279"/>
            <p:cNvSpPr>
              <a:spLocks noChangeShapeType="1"/>
            </p:cNvSpPr>
            <p:nvPr/>
          </p:nvSpPr>
          <p:spPr bwMode="auto">
            <a:xfrm>
              <a:off x="2182" y="1610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7" name="Rectangle 280"/>
            <p:cNvSpPr>
              <a:spLocks noChangeArrowheads="1"/>
            </p:cNvSpPr>
            <p:nvPr/>
          </p:nvSpPr>
          <p:spPr bwMode="auto">
            <a:xfrm>
              <a:off x="2628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98" name="Line 281"/>
            <p:cNvSpPr>
              <a:spLocks noChangeShapeType="1"/>
            </p:cNvSpPr>
            <p:nvPr/>
          </p:nvSpPr>
          <p:spPr bwMode="auto">
            <a:xfrm>
              <a:off x="2628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99" name="Line 282"/>
            <p:cNvSpPr>
              <a:spLocks noChangeShapeType="1"/>
            </p:cNvSpPr>
            <p:nvPr/>
          </p:nvSpPr>
          <p:spPr bwMode="auto">
            <a:xfrm>
              <a:off x="2628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0" name="Rectangle 283"/>
            <p:cNvSpPr>
              <a:spLocks noChangeArrowheads="1"/>
            </p:cNvSpPr>
            <p:nvPr/>
          </p:nvSpPr>
          <p:spPr bwMode="auto">
            <a:xfrm>
              <a:off x="2631" y="1610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01" name="Line 284"/>
            <p:cNvSpPr>
              <a:spLocks noChangeShapeType="1"/>
            </p:cNvSpPr>
            <p:nvPr/>
          </p:nvSpPr>
          <p:spPr bwMode="auto">
            <a:xfrm>
              <a:off x="2631" y="1610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2" name="Rectangle 285"/>
            <p:cNvSpPr>
              <a:spLocks noChangeArrowheads="1"/>
            </p:cNvSpPr>
            <p:nvPr/>
          </p:nvSpPr>
          <p:spPr bwMode="auto">
            <a:xfrm>
              <a:off x="3079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03" name="Line 286"/>
            <p:cNvSpPr>
              <a:spLocks noChangeShapeType="1"/>
            </p:cNvSpPr>
            <p:nvPr/>
          </p:nvSpPr>
          <p:spPr bwMode="auto">
            <a:xfrm>
              <a:off x="3079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4" name="Line 287"/>
            <p:cNvSpPr>
              <a:spLocks noChangeShapeType="1"/>
            </p:cNvSpPr>
            <p:nvPr/>
          </p:nvSpPr>
          <p:spPr bwMode="auto">
            <a:xfrm>
              <a:off x="3079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5" name="Rectangle 288"/>
            <p:cNvSpPr>
              <a:spLocks noChangeArrowheads="1"/>
            </p:cNvSpPr>
            <p:nvPr/>
          </p:nvSpPr>
          <p:spPr bwMode="auto">
            <a:xfrm>
              <a:off x="3082" y="1610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06" name="Line 289"/>
            <p:cNvSpPr>
              <a:spLocks noChangeShapeType="1"/>
            </p:cNvSpPr>
            <p:nvPr/>
          </p:nvSpPr>
          <p:spPr bwMode="auto">
            <a:xfrm>
              <a:off x="3082" y="1610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7" name="Rectangle 290"/>
            <p:cNvSpPr>
              <a:spLocks noChangeArrowheads="1"/>
            </p:cNvSpPr>
            <p:nvPr/>
          </p:nvSpPr>
          <p:spPr bwMode="auto">
            <a:xfrm>
              <a:off x="3549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08" name="Line 291"/>
            <p:cNvSpPr>
              <a:spLocks noChangeShapeType="1"/>
            </p:cNvSpPr>
            <p:nvPr/>
          </p:nvSpPr>
          <p:spPr bwMode="auto">
            <a:xfrm>
              <a:off x="3549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09" name="Line 292"/>
            <p:cNvSpPr>
              <a:spLocks noChangeShapeType="1"/>
            </p:cNvSpPr>
            <p:nvPr/>
          </p:nvSpPr>
          <p:spPr bwMode="auto">
            <a:xfrm>
              <a:off x="3549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0" name="Rectangle 293"/>
            <p:cNvSpPr>
              <a:spLocks noChangeArrowheads="1"/>
            </p:cNvSpPr>
            <p:nvPr/>
          </p:nvSpPr>
          <p:spPr bwMode="auto">
            <a:xfrm>
              <a:off x="3552" y="1610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11" name="Line 294"/>
            <p:cNvSpPr>
              <a:spLocks noChangeShapeType="1"/>
            </p:cNvSpPr>
            <p:nvPr/>
          </p:nvSpPr>
          <p:spPr bwMode="auto">
            <a:xfrm>
              <a:off x="3552" y="1610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2" name="Rectangle 295"/>
            <p:cNvSpPr>
              <a:spLocks noChangeArrowheads="1"/>
            </p:cNvSpPr>
            <p:nvPr/>
          </p:nvSpPr>
          <p:spPr bwMode="auto">
            <a:xfrm>
              <a:off x="3984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13" name="Line 296"/>
            <p:cNvSpPr>
              <a:spLocks noChangeShapeType="1"/>
            </p:cNvSpPr>
            <p:nvPr/>
          </p:nvSpPr>
          <p:spPr bwMode="auto">
            <a:xfrm>
              <a:off x="3984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4" name="Line 297"/>
            <p:cNvSpPr>
              <a:spLocks noChangeShapeType="1"/>
            </p:cNvSpPr>
            <p:nvPr/>
          </p:nvSpPr>
          <p:spPr bwMode="auto">
            <a:xfrm>
              <a:off x="3984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5" name="Rectangle 298"/>
            <p:cNvSpPr>
              <a:spLocks noChangeArrowheads="1"/>
            </p:cNvSpPr>
            <p:nvPr/>
          </p:nvSpPr>
          <p:spPr bwMode="auto">
            <a:xfrm>
              <a:off x="3978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16" name="Line 299"/>
            <p:cNvSpPr>
              <a:spLocks noChangeShapeType="1"/>
            </p:cNvSpPr>
            <p:nvPr/>
          </p:nvSpPr>
          <p:spPr bwMode="auto">
            <a:xfrm>
              <a:off x="3978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7" name="Line 300"/>
            <p:cNvSpPr>
              <a:spLocks noChangeShapeType="1"/>
            </p:cNvSpPr>
            <p:nvPr/>
          </p:nvSpPr>
          <p:spPr bwMode="auto">
            <a:xfrm>
              <a:off x="3978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18" name="Rectangle 301"/>
            <p:cNvSpPr>
              <a:spLocks noChangeArrowheads="1"/>
            </p:cNvSpPr>
            <p:nvPr/>
          </p:nvSpPr>
          <p:spPr bwMode="auto">
            <a:xfrm>
              <a:off x="3987" y="1610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19" name="Line 302"/>
            <p:cNvSpPr>
              <a:spLocks noChangeShapeType="1"/>
            </p:cNvSpPr>
            <p:nvPr/>
          </p:nvSpPr>
          <p:spPr bwMode="auto">
            <a:xfrm>
              <a:off x="3987" y="1610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0" name="Rectangle 303"/>
            <p:cNvSpPr>
              <a:spLocks noChangeArrowheads="1"/>
            </p:cNvSpPr>
            <p:nvPr/>
          </p:nvSpPr>
          <p:spPr bwMode="auto">
            <a:xfrm>
              <a:off x="4460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21" name="Line 304"/>
            <p:cNvSpPr>
              <a:spLocks noChangeShapeType="1"/>
            </p:cNvSpPr>
            <p:nvPr/>
          </p:nvSpPr>
          <p:spPr bwMode="auto">
            <a:xfrm>
              <a:off x="4460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2" name="Line 305"/>
            <p:cNvSpPr>
              <a:spLocks noChangeShapeType="1"/>
            </p:cNvSpPr>
            <p:nvPr/>
          </p:nvSpPr>
          <p:spPr bwMode="auto">
            <a:xfrm>
              <a:off x="4460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3" name="Rectangle 306"/>
            <p:cNvSpPr>
              <a:spLocks noChangeArrowheads="1"/>
            </p:cNvSpPr>
            <p:nvPr/>
          </p:nvSpPr>
          <p:spPr bwMode="auto">
            <a:xfrm>
              <a:off x="4463" y="1610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24" name="Line 307"/>
            <p:cNvSpPr>
              <a:spLocks noChangeShapeType="1"/>
            </p:cNvSpPr>
            <p:nvPr/>
          </p:nvSpPr>
          <p:spPr bwMode="auto">
            <a:xfrm>
              <a:off x="4463" y="1610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5" name="Rectangle 308"/>
            <p:cNvSpPr>
              <a:spLocks noChangeArrowheads="1"/>
            </p:cNvSpPr>
            <p:nvPr/>
          </p:nvSpPr>
          <p:spPr bwMode="auto">
            <a:xfrm>
              <a:off x="4887" y="1610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26" name="Line 309"/>
            <p:cNvSpPr>
              <a:spLocks noChangeShapeType="1"/>
            </p:cNvSpPr>
            <p:nvPr/>
          </p:nvSpPr>
          <p:spPr bwMode="auto">
            <a:xfrm>
              <a:off x="4887" y="1610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7" name="Line 310"/>
            <p:cNvSpPr>
              <a:spLocks noChangeShapeType="1"/>
            </p:cNvSpPr>
            <p:nvPr/>
          </p:nvSpPr>
          <p:spPr bwMode="auto">
            <a:xfrm>
              <a:off x="4887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28" name="Rectangle 311"/>
            <p:cNvSpPr>
              <a:spLocks noChangeArrowheads="1"/>
            </p:cNvSpPr>
            <p:nvPr/>
          </p:nvSpPr>
          <p:spPr bwMode="auto">
            <a:xfrm>
              <a:off x="4880" y="1610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29" name="Line 312"/>
            <p:cNvSpPr>
              <a:spLocks noChangeShapeType="1"/>
            </p:cNvSpPr>
            <p:nvPr/>
          </p:nvSpPr>
          <p:spPr bwMode="auto">
            <a:xfrm>
              <a:off x="4880" y="1610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0" name="Line 313"/>
            <p:cNvSpPr>
              <a:spLocks noChangeShapeType="1"/>
            </p:cNvSpPr>
            <p:nvPr/>
          </p:nvSpPr>
          <p:spPr bwMode="auto">
            <a:xfrm>
              <a:off x="4880" y="161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1" name="Rectangle 314"/>
            <p:cNvSpPr>
              <a:spLocks noChangeArrowheads="1"/>
            </p:cNvSpPr>
            <p:nvPr/>
          </p:nvSpPr>
          <p:spPr bwMode="auto">
            <a:xfrm>
              <a:off x="329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32" name="Line 315"/>
            <p:cNvSpPr>
              <a:spLocks noChangeShapeType="1"/>
            </p:cNvSpPr>
            <p:nvPr/>
          </p:nvSpPr>
          <p:spPr bwMode="auto">
            <a:xfrm>
              <a:off x="329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3" name="Rectangle 316"/>
            <p:cNvSpPr>
              <a:spLocks noChangeArrowheads="1"/>
            </p:cNvSpPr>
            <p:nvPr/>
          </p:nvSpPr>
          <p:spPr bwMode="auto">
            <a:xfrm>
              <a:off x="323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34" name="Line 317"/>
            <p:cNvSpPr>
              <a:spLocks noChangeShapeType="1"/>
            </p:cNvSpPr>
            <p:nvPr/>
          </p:nvSpPr>
          <p:spPr bwMode="auto">
            <a:xfrm>
              <a:off x="323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5" name="Rectangle 318"/>
            <p:cNvSpPr>
              <a:spLocks noChangeArrowheads="1"/>
            </p:cNvSpPr>
            <p:nvPr/>
          </p:nvSpPr>
          <p:spPr bwMode="auto">
            <a:xfrm>
              <a:off x="1730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36" name="Line 319"/>
            <p:cNvSpPr>
              <a:spLocks noChangeShapeType="1"/>
            </p:cNvSpPr>
            <p:nvPr/>
          </p:nvSpPr>
          <p:spPr bwMode="auto">
            <a:xfrm>
              <a:off x="1730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7" name="Rectangle 320"/>
            <p:cNvSpPr>
              <a:spLocks noChangeArrowheads="1"/>
            </p:cNvSpPr>
            <p:nvPr/>
          </p:nvSpPr>
          <p:spPr bwMode="auto">
            <a:xfrm>
              <a:off x="1724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38" name="Line 321"/>
            <p:cNvSpPr>
              <a:spLocks noChangeShapeType="1"/>
            </p:cNvSpPr>
            <p:nvPr/>
          </p:nvSpPr>
          <p:spPr bwMode="auto">
            <a:xfrm>
              <a:off x="1724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39" name="Rectangle 322"/>
            <p:cNvSpPr>
              <a:spLocks noChangeArrowheads="1"/>
            </p:cNvSpPr>
            <p:nvPr/>
          </p:nvSpPr>
          <p:spPr bwMode="auto">
            <a:xfrm>
              <a:off x="2179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40" name="Line 323"/>
            <p:cNvSpPr>
              <a:spLocks noChangeShapeType="1"/>
            </p:cNvSpPr>
            <p:nvPr/>
          </p:nvSpPr>
          <p:spPr bwMode="auto">
            <a:xfrm>
              <a:off x="2179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41" name="Rectangle 324"/>
            <p:cNvSpPr>
              <a:spLocks noChangeArrowheads="1"/>
            </p:cNvSpPr>
            <p:nvPr/>
          </p:nvSpPr>
          <p:spPr bwMode="auto">
            <a:xfrm>
              <a:off x="2173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42" name="Line 325"/>
            <p:cNvSpPr>
              <a:spLocks noChangeShapeType="1"/>
            </p:cNvSpPr>
            <p:nvPr/>
          </p:nvSpPr>
          <p:spPr bwMode="auto">
            <a:xfrm>
              <a:off x="2173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43" name="Rectangle 326"/>
            <p:cNvSpPr>
              <a:spLocks noChangeArrowheads="1"/>
            </p:cNvSpPr>
            <p:nvPr/>
          </p:nvSpPr>
          <p:spPr bwMode="auto">
            <a:xfrm>
              <a:off x="2628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44" name="Line 327"/>
            <p:cNvSpPr>
              <a:spLocks noChangeShapeType="1"/>
            </p:cNvSpPr>
            <p:nvPr/>
          </p:nvSpPr>
          <p:spPr bwMode="auto">
            <a:xfrm>
              <a:off x="2628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45" name="Rectangle 328"/>
            <p:cNvSpPr>
              <a:spLocks noChangeArrowheads="1"/>
            </p:cNvSpPr>
            <p:nvPr/>
          </p:nvSpPr>
          <p:spPr bwMode="auto">
            <a:xfrm>
              <a:off x="3079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46" name="Line 329"/>
            <p:cNvSpPr>
              <a:spLocks noChangeShapeType="1"/>
            </p:cNvSpPr>
            <p:nvPr/>
          </p:nvSpPr>
          <p:spPr bwMode="auto">
            <a:xfrm>
              <a:off x="3079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47" name="Rectangle 330"/>
            <p:cNvSpPr>
              <a:spLocks noChangeArrowheads="1"/>
            </p:cNvSpPr>
            <p:nvPr/>
          </p:nvSpPr>
          <p:spPr bwMode="auto">
            <a:xfrm>
              <a:off x="3549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48" name="Line 331"/>
            <p:cNvSpPr>
              <a:spLocks noChangeShapeType="1"/>
            </p:cNvSpPr>
            <p:nvPr/>
          </p:nvSpPr>
          <p:spPr bwMode="auto">
            <a:xfrm>
              <a:off x="3549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49" name="Rectangle 332"/>
            <p:cNvSpPr>
              <a:spLocks noChangeArrowheads="1"/>
            </p:cNvSpPr>
            <p:nvPr/>
          </p:nvSpPr>
          <p:spPr bwMode="auto">
            <a:xfrm>
              <a:off x="3984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50" name="Line 333"/>
            <p:cNvSpPr>
              <a:spLocks noChangeShapeType="1"/>
            </p:cNvSpPr>
            <p:nvPr/>
          </p:nvSpPr>
          <p:spPr bwMode="auto">
            <a:xfrm>
              <a:off x="3984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51" name="Rectangle 334"/>
            <p:cNvSpPr>
              <a:spLocks noChangeArrowheads="1"/>
            </p:cNvSpPr>
            <p:nvPr/>
          </p:nvSpPr>
          <p:spPr bwMode="auto">
            <a:xfrm>
              <a:off x="3978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52" name="Line 335"/>
            <p:cNvSpPr>
              <a:spLocks noChangeShapeType="1"/>
            </p:cNvSpPr>
            <p:nvPr/>
          </p:nvSpPr>
          <p:spPr bwMode="auto">
            <a:xfrm>
              <a:off x="3978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53" name="Rectangle 336"/>
            <p:cNvSpPr>
              <a:spLocks noChangeArrowheads="1"/>
            </p:cNvSpPr>
            <p:nvPr/>
          </p:nvSpPr>
          <p:spPr bwMode="auto">
            <a:xfrm>
              <a:off x="4460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54" name="Line 337"/>
            <p:cNvSpPr>
              <a:spLocks noChangeShapeType="1"/>
            </p:cNvSpPr>
            <p:nvPr/>
          </p:nvSpPr>
          <p:spPr bwMode="auto">
            <a:xfrm>
              <a:off x="4460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55" name="Rectangle 338"/>
            <p:cNvSpPr>
              <a:spLocks noChangeArrowheads="1"/>
            </p:cNvSpPr>
            <p:nvPr/>
          </p:nvSpPr>
          <p:spPr bwMode="auto">
            <a:xfrm>
              <a:off x="4887" y="1613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56" name="Line 339"/>
            <p:cNvSpPr>
              <a:spLocks noChangeShapeType="1"/>
            </p:cNvSpPr>
            <p:nvPr/>
          </p:nvSpPr>
          <p:spPr bwMode="auto">
            <a:xfrm>
              <a:off x="4887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57" name="Rectangle 340"/>
            <p:cNvSpPr>
              <a:spLocks noChangeArrowheads="1"/>
            </p:cNvSpPr>
            <p:nvPr/>
          </p:nvSpPr>
          <p:spPr bwMode="auto">
            <a:xfrm>
              <a:off x="4880" y="1613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58" name="Line 341"/>
            <p:cNvSpPr>
              <a:spLocks noChangeShapeType="1"/>
            </p:cNvSpPr>
            <p:nvPr/>
          </p:nvSpPr>
          <p:spPr bwMode="auto">
            <a:xfrm>
              <a:off x="4880" y="1613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59" name="Rectangle 342"/>
            <p:cNvSpPr>
              <a:spLocks noChangeArrowheads="1"/>
            </p:cNvSpPr>
            <p:nvPr/>
          </p:nvSpPr>
          <p:spPr bwMode="auto">
            <a:xfrm>
              <a:off x="1028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0" name="Rectangle 343"/>
            <p:cNvSpPr>
              <a:spLocks noChangeArrowheads="1"/>
            </p:cNvSpPr>
            <p:nvPr/>
          </p:nvSpPr>
          <p:spPr bwMode="auto">
            <a:xfrm>
              <a:off x="1952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1" name="Rectangle 344"/>
            <p:cNvSpPr>
              <a:spLocks noChangeArrowheads="1"/>
            </p:cNvSpPr>
            <p:nvPr/>
          </p:nvSpPr>
          <p:spPr bwMode="auto">
            <a:xfrm>
              <a:off x="2403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2" name="Rectangle 345"/>
            <p:cNvSpPr>
              <a:spLocks noChangeArrowheads="1"/>
            </p:cNvSpPr>
            <p:nvPr/>
          </p:nvSpPr>
          <p:spPr bwMode="auto">
            <a:xfrm>
              <a:off x="2855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3" name="Rectangle 346"/>
            <p:cNvSpPr>
              <a:spLocks noChangeArrowheads="1"/>
            </p:cNvSpPr>
            <p:nvPr/>
          </p:nvSpPr>
          <p:spPr bwMode="auto">
            <a:xfrm>
              <a:off x="3315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4" name="Rectangle 347"/>
            <p:cNvSpPr>
              <a:spLocks noChangeArrowheads="1"/>
            </p:cNvSpPr>
            <p:nvPr/>
          </p:nvSpPr>
          <p:spPr bwMode="auto">
            <a:xfrm>
              <a:off x="3766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5" name="Rectangle 348"/>
            <p:cNvSpPr>
              <a:spLocks noChangeArrowheads="1"/>
            </p:cNvSpPr>
            <p:nvPr/>
          </p:nvSpPr>
          <p:spPr bwMode="auto">
            <a:xfrm>
              <a:off x="4222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6" name="Rectangle 349"/>
            <p:cNvSpPr>
              <a:spLocks noChangeArrowheads="1"/>
            </p:cNvSpPr>
            <p:nvPr/>
          </p:nvSpPr>
          <p:spPr bwMode="auto">
            <a:xfrm>
              <a:off x="4673" y="181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2067" name="Rectangle 350"/>
            <p:cNvSpPr>
              <a:spLocks noChangeArrowheads="1"/>
            </p:cNvSpPr>
            <p:nvPr/>
          </p:nvSpPr>
          <p:spPr bwMode="auto">
            <a:xfrm>
              <a:off x="329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68" name="Line 351"/>
            <p:cNvSpPr>
              <a:spLocks noChangeShapeType="1"/>
            </p:cNvSpPr>
            <p:nvPr/>
          </p:nvSpPr>
          <p:spPr bwMode="auto">
            <a:xfrm>
              <a:off x="329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69" name="Line 352"/>
            <p:cNvSpPr>
              <a:spLocks noChangeShapeType="1"/>
            </p:cNvSpPr>
            <p:nvPr/>
          </p:nvSpPr>
          <p:spPr bwMode="auto">
            <a:xfrm>
              <a:off x="329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0" name="Rectangle 353"/>
            <p:cNvSpPr>
              <a:spLocks noChangeArrowheads="1"/>
            </p:cNvSpPr>
            <p:nvPr/>
          </p:nvSpPr>
          <p:spPr bwMode="auto">
            <a:xfrm>
              <a:off x="323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71" name="Line 354"/>
            <p:cNvSpPr>
              <a:spLocks noChangeShapeType="1"/>
            </p:cNvSpPr>
            <p:nvPr/>
          </p:nvSpPr>
          <p:spPr bwMode="auto">
            <a:xfrm>
              <a:off x="323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2" name="Line 355"/>
            <p:cNvSpPr>
              <a:spLocks noChangeShapeType="1"/>
            </p:cNvSpPr>
            <p:nvPr/>
          </p:nvSpPr>
          <p:spPr bwMode="auto">
            <a:xfrm>
              <a:off x="323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3" name="Rectangle 356"/>
            <p:cNvSpPr>
              <a:spLocks noChangeArrowheads="1"/>
            </p:cNvSpPr>
            <p:nvPr/>
          </p:nvSpPr>
          <p:spPr bwMode="auto">
            <a:xfrm>
              <a:off x="332" y="1773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74" name="Line 357"/>
            <p:cNvSpPr>
              <a:spLocks noChangeShapeType="1"/>
            </p:cNvSpPr>
            <p:nvPr/>
          </p:nvSpPr>
          <p:spPr bwMode="auto">
            <a:xfrm>
              <a:off x="332" y="1773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5" name="Rectangle 358"/>
            <p:cNvSpPr>
              <a:spLocks noChangeArrowheads="1"/>
            </p:cNvSpPr>
            <p:nvPr/>
          </p:nvSpPr>
          <p:spPr bwMode="auto">
            <a:xfrm>
              <a:off x="1730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76" name="Line 359"/>
            <p:cNvSpPr>
              <a:spLocks noChangeShapeType="1"/>
            </p:cNvSpPr>
            <p:nvPr/>
          </p:nvSpPr>
          <p:spPr bwMode="auto">
            <a:xfrm>
              <a:off x="1730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7" name="Line 360"/>
            <p:cNvSpPr>
              <a:spLocks noChangeShapeType="1"/>
            </p:cNvSpPr>
            <p:nvPr/>
          </p:nvSpPr>
          <p:spPr bwMode="auto">
            <a:xfrm>
              <a:off x="1730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78" name="Rectangle 361"/>
            <p:cNvSpPr>
              <a:spLocks noChangeArrowheads="1"/>
            </p:cNvSpPr>
            <p:nvPr/>
          </p:nvSpPr>
          <p:spPr bwMode="auto">
            <a:xfrm>
              <a:off x="1724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79" name="Line 362"/>
            <p:cNvSpPr>
              <a:spLocks noChangeShapeType="1"/>
            </p:cNvSpPr>
            <p:nvPr/>
          </p:nvSpPr>
          <p:spPr bwMode="auto">
            <a:xfrm>
              <a:off x="1724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0" name="Line 363"/>
            <p:cNvSpPr>
              <a:spLocks noChangeShapeType="1"/>
            </p:cNvSpPr>
            <p:nvPr/>
          </p:nvSpPr>
          <p:spPr bwMode="auto">
            <a:xfrm>
              <a:off x="1724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1" name="Rectangle 364"/>
            <p:cNvSpPr>
              <a:spLocks noChangeArrowheads="1"/>
            </p:cNvSpPr>
            <p:nvPr/>
          </p:nvSpPr>
          <p:spPr bwMode="auto">
            <a:xfrm>
              <a:off x="1733" y="1773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82" name="Line 365"/>
            <p:cNvSpPr>
              <a:spLocks noChangeShapeType="1"/>
            </p:cNvSpPr>
            <p:nvPr/>
          </p:nvSpPr>
          <p:spPr bwMode="auto">
            <a:xfrm>
              <a:off x="1733" y="1773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3" name="Rectangle 366"/>
            <p:cNvSpPr>
              <a:spLocks noChangeArrowheads="1"/>
            </p:cNvSpPr>
            <p:nvPr/>
          </p:nvSpPr>
          <p:spPr bwMode="auto">
            <a:xfrm>
              <a:off x="2179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84" name="Line 367"/>
            <p:cNvSpPr>
              <a:spLocks noChangeShapeType="1"/>
            </p:cNvSpPr>
            <p:nvPr/>
          </p:nvSpPr>
          <p:spPr bwMode="auto">
            <a:xfrm>
              <a:off x="2179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5" name="Line 368"/>
            <p:cNvSpPr>
              <a:spLocks noChangeShapeType="1"/>
            </p:cNvSpPr>
            <p:nvPr/>
          </p:nvSpPr>
          <p:spPr bwMode="auto">
            <a:xfrm>
              <a:off x="2179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6" name="Rectangle 369"/>
            <p:cNvSpPr>
              <a:spLocks noChangeArrowheads="1"/>
            </p:cNvSpPr>
            <p:nvPr/>
          </p:nvSpPr>
          <p:spPr bwMode="auto">
            <a:xfrm>
              <a:off x="2173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87" name="Line 370"/>
            <p:cNvSpPr>
              <a:spLocks noChangeShapeType="1"/>
            </p:cNvSpPr>
            <p:nvPr/>
          </p:nvSpPr>
          <p:spPr bwMode="auto">
            <a:xfrm>
              <a:off x="2173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8" name="Line 371"/>
            <p:cNvSpPr>
              <a:spLocks noChangeShapeType="1"/>
            </p:cNvSpPr>
            <p:nvPr/>
          </p:nvSpPr>
          <p:spPr bwMode="auto">
            <a:xfrm>
              <a:off x="2173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89" name="Rectangle 372"/>
            <p:cNvSpPr>
              <a:spLocks noChangeArrowheads="1"/>
            </p:cNvSpPr>
            <p:nvPr/>
          </p:nvSpPr>
          <p:spPr bwMode="auto">
            <a:xfrm>
              <a:off x="2182" y="1773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90" name="Line 373"/>
            <p:cNvSpPr>
              <a:spLocks noChangeShapeType="1"/>
            </p:cNvSpPr>
            <p:nvPr/>
          </p:nvSpPr>
          <p:spPr bwMode="auto">
            <a:xfrm>
              <a:off x="2182" y="1773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1" name="Rectangle 374"/>
            <p:cNvSpPr>
              <a:spLocks noChangeArrowheads="1"/>
            </p:cNvSpPr>
            <p:nvPr/>
          </p:nvSpPr>
          <p:spPr bwMode="auto">
            <a:xfrm>
              <a:off x="2628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92" name="Line 375"/>
            <p:cNvSpPr>
              <a:spLocks noChangeShapeType="1"/>
            </p:cNvSpPr>
            <p:nvPr/>
          </p:nvSpPr>
          <p:spPr bwMode="auto">
            <a:xfrm>
              <a:off x="2628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3" name="Line 376"/>
            <p:cNvSpPr>
              <a:spLocks noChangeShapeType="1"/>
            </p:cNvSpPr>
            <p:nvPr/>
          </p:nvSpPr>
          <p:spPr bwMode="auto">
            <a:xfrm>
              <a:off x="2628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4" name="Rectangle 377"/>
            <p:cNvSpPr>
              <a:spLocks noChangeArrowheads="1"/>
            </p:cNvSpPr>
            <p:nvPr/>
          </p:nvSpPr>
          <p:spPr bwMode="auto">
            <a:xfrm>
              <a:off x="2631" y="1773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95" name="Line 378"/>
            <p:cNvSpPr>
              <a:spLocks noChangeShapeType="1"/>
            </p:cNvSpPr>
            <p:nvPr/>
          </p:nvSpPr>
          <p:spPr bwMode="auto">
            <a:xfrm>
              <a:off x="2631" y="1773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6" name="Rectangle 379"/>
            <p:cNvSpPr>
              <a:spLocks noChangeArrowheads="1"/>
            </p:cNvSpPr>
            <p:nvPr/>
          </p:nvSpPr>
          <p:spPr bwMode="auto">
            <a:xfrm>
              <a:off x="3079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097" name="Line 380"/>
            <p:cNvSpPr>
              <a:spLocks noChangeShapeType="1"/>
            </p:cNvSpPr>
            <p:nvPr/>
          </p:nvSpPr>
          <p:spPr bwMode="auto">
            <a:xfrm>
              <a:off x="3079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8" name="Line 381"/>
            <p:cNvSpPr>
              <a:spLocks noChangeShapeType="1"/>
            </p:cNvSpPr>
            <p:nvPr/>
          </p:nvSpPr>
          <p:spPr bwMode="auto">
            <a:xfrm>
              <a:off x="3079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99" name="Rectangle 382"/>
            <p:cNvSpPr>
              <a:spLocks noChangeArrowheads="1"/>
            </p:cNvSpPr>
            <p:nvPr/>
          </p:nvSpPr>
          <p:spPr bwMode="auto">
            <a:xfrm>
              <a:off x="3082" y="1773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00" name="Line 383"/>
            <p:cNvSpPr>
              <a:spLocks noChangeShapeType="1"/>
            </p:cNvSpPr>
            <p:nvPr/>
          </p:nvSpPr>
          <p:spPr bwMode="auto">
            <a:xfrm>
              <a:off x="3082" y="1773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1" name="Rectangle 384"/>
            <p:cNvSpPr>
              <a:spLocks noChangeArrowheads="1"/>
            </p:cNvSpPr>
            <p:nvPr/>
          </p:nvSpPr>
          <p:spPr bwMode="auto">
            <a:xfrm>
              <a:off x="3549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02" name="Line 385"/>
            <p:cNvSpPr>
              <a:spLocks noChangeShapeType="1"/>
            </p:cNvSpPr>
            <p:nvPr/>
          </p:nvSpPr>
          <p:spPr bwMode="auto">
            <a:xfrm>
              <a:off x="3549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3" name="Line 386"/>
            <p:cNvSpPr>
              <a:spLocks noChangeShapeType="1"/>
            </p:cNvSpPr>
            <p:nvPr/>
          </p:nvSpPr>
          <p:spPr bwMode="auto">
            <a:xfrm>
              <a:off x="3549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4" name="Rectangle 387"/>
            <p:cNvSpPr>
              <a:spLocks noChangeArrowheads="1"/>
            </p:cNvSpPr>
            <p:nvPr/>
          </p:nvSpPr>
          <p:spPr bwMode="auto">
            <a:xfrm>
              <a:off x="3552" y="1773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05" name="Line 388"/>
            <p:cNvSpPr>
              <a:spLocks noChangeShapeType="1"/>
            </p:cNvSpPr>
            <p:nvPr/>
          </p:nvSpPr>
          <p:spPr bwMode="auto">
            <a:xfrm>
              <a:off x="3552" y="1773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6" name="Rectangle 389"/>
            <p:cNvSpPr>
              <a:spLocks noChangeArrowheads="1"/>
            </p:cNvSpPr>
            <p:nvPr/>
          </p:nvSpPr>
          <p:spPr bwMode="auto">
            <a:xfrm>
              <a:off x="3984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07" name="Line 390"/>
            <p:cNvSpPr>
              <a:spLocks noChangeShapeType="1"/>
            </p:cNvSpPr>
            <p:nvPr/>
          </p:nvSpPr>
          <p:spPr bwMode="auto">
            <a:xfrm>
              <a:off x="3984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8" name="Line 391"/>
            <p:cNvSpPr>
              <a:spLocks noChangeShapeType="1"/>
            </p:cNvSpPr>
            <p:nvPr/>
          </p:nvSpPr>
          <p:spPr bwMode="auto">
            <a:xfrm>
              <a:off x="3984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09" name="Rectangle 392"/>
            <p:cNvSpPr>
              <a:spLocks noChangeArrowheads="1"/>
            </p:cNvSpPr>
            <p:nvPr/>
          </p:nvSpPr>
          <p:spPr bwMode="auto">
            <a:xfrm>
              <a:off x="3978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10" name="Line 393"/>
            <p:cNvSpPr>
              <a:spLocks noChangeShapeType="1"/>
            </p:cNvSpPr>
            <p:nvPr/>
          </p:nvSpPr>
          <p:spPr bwMode="auto">
            <a:xfrm>
              <a:off x="3978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1" name="Line 394"/>
            <p:cNvSpPr>
              <a:spLocks noChangeShapeType="1"/>
            </p:cNvSpPr>
            <p:nvPr/>
          </p:nvSpPr>
          <p:spPr bwMode="auto">
            <a:xfrm>
              <a:off x="3978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2" name="Rectangle 395"/>
            <p:cNvSpPr>
              <a:spLocks noChangeArrowheads="1"/>
            </p:cNvSpPr>
            <p:nvPr/>
          </p:nvSpPr>
          <p:spPr bwMode="auto">
            <a:xfrm>
              <a:off x="3987" y="1773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13" name="Line 396"/>
            <p:cNvSpPr>
              <a:spLocks noChangeShapeType="1"/>
            </p:cNvSpPr>
            <p:nvPr/>
          </p:nvSpPr>
          <p:spPr bwMode="auto">
            <a:xfrm>
              <a:off x="3987" y="1773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4" name="Rectangle 397"/>
            <p:cNvSpPr>
              <a:spLocks noChangeArrowheads="1"/>
            </p:cNvSpPr>
            <p:nvPr/>
          </p:nvSpPr>
          <p:spPr bwMode="auto">
            <a:xfrm>
              <a:off x="4460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15" name="Line 398"/>
            <p:cNvSpPr>
              <a:spLocks noChangeShapeType="1"/>
            </p:cNvSpPr>
            <p:nvPr/>
          </p:nvSpPr>
          <p:spPr bwMode="auto">
            <a:xfrm>
              <a:off x="4460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6" name="Line 399"/>
            <p:cNvSpPr>
              <a:spLocks noChangeShapeType="1"/>
            </p:cNvSpPr>
            <p:nvPr/>
          </p:nvSpPr>
          <p:spPr bwMode="auto">
            <a:xfrm>
              <a:off x="4460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7" name="Rectangle 400"/>
            <p:cNvSpPr>
              <a:spLocks noChangeArrowheads="1"/>
            </p:cNvSpPr>
            <p:nvPr/>
          </p:nvSpPr>
          <p:spPr bwMode="auto">
            <a:xfrm>
              <a:off x="4463" y="1773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18" name="Line 401"/>
            <p:cNvSpPr>
              <a:spLocks noChangeShapeType="1"/>
            </p:cNvSpPr>
            <p:nvPr/>
          </p:nvSpPr>
          <p:spPr bwMode="auto">
            <a:xfrm>
              <a:off x="4463" y="1773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19" name="Rectangle 402"/>
            <p:cNvSpPr>
              <a:spLocks noChangeArrowheads="1"/>
            </p:cNvSpPr>
            <p:nvPr/>
          </p:nvSpPr>
          <p:spPr bwMode="auto">
            <a:xfrm>
              <a:off x="4887" y="177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20" name="Line 403"/>
            <p:cNvSpPr>
              <a:spLocks noChangeShapeType="1"/>
            </p:cNvSpPr>
            <p:nvPr/>
          </p:nvSpPr>
          <p:spPr bwMode="auto">
            <a:xfrm>
              <a:off x="4887" y="177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1" name="Line 404"/>
            <p:cNvSpPr>
              <a:spLocks noChangeShapeType="1"/>
            </p:cNvSpPr>
            <p:nvPr/>
          </p:nvSpPr>
          <p:spPr bwMode="auto">
            <a:xfrm>
              <a:off x="4887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2" name="Rectangle 405"/>
            <p:cNvSpPr>
              <a:spLocks noChangeArrowheads="1"/>
            </p:cNvSpPr>
            <p:nvPr/>
          </p:nvSpPr>
          <p:spPr bwMode="auto">
            <a:xfrm>
              <a:off x="4880" y="1773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23" name="Line 406"/>
            <p:cNvSpPr>
              <a:spLocks noChangeShapeType="1"/>
            </p:cNvSpPr>
            <p:nvPr/>
          </p:nvSpPr>
          <p:spPr bwMode="auto">
            <a:xfrm>
              <a:off x="4880" y="1773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4" name="Line 407"/>
            <p:cNvSpPr>
              <a:spLocks noChangeShapeType="1"/>
            </p:cNvSpPr>
            <p:nvPr/>
          </p:nvSpPr>
          <p:spPr bwMode="auto">
            <a:xfrm>
              <a:off x="4880" y="177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5" name="Rectangle 408"/>
            <p:cNvSpPr>
              <a:spLocks noChangeArrowheads="1"/>
            </p:cNvSpPr>
            <p:nvPr/>
          </p:nvSpPr>
          <p:spPr bwMode="auto">
            <a:xfrm>
              <a:off x="329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26" name="Line 409"/>
            <p:cNvSpPr>
              <a:spLocks noChangeShapeType="1"/>
            </p:cNvSpPr>
            <p:nvPr/>
          </p:nvSpPr>
          <p:spPr bwMode="auto">
            <a:xfrm>
              <a:off x="329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7" name="Rectangle 410"/>
            <p:cNvSpPr>
              <a:spLocks noChangeArrowheads="1"/>
            </p:cNvSpPr>
            <p:nvPr/>
          </p:nvSpPr>
          <p:spPr bwMode="auto">
            <a:xfrm>
              <a:off x="323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28" name="Line 411"/>
            <p:cNvSpPr>
              <a:spLocks noChangeShapeType="1"/>
            </p:cNvSpPr>
            <p:nvPr/>
          </p:nvSpPr>
          <p:spPr bwMode="auto">
            <a:xfrm>
              <a:off x="323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29" name="Rectangle 412"/>
            <p:cNvSpPr>
              <a:spLocks noChangeArrowheads="1"/>
            </p:cNvSpPr>
            <p:nvPr/>
          </p:nvSpPr>
          <p:spPr bwMode="auto">
            <a:xfrm>
              <a:off x="1730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30" name="Line 413"/>
            <p:cNvSpPr>
              <a:spLocks noChangeShapeType="1"/>
            </p:cNvSpPr>
            <p:nvPr/>
          </p:nvSpPr>
          <p:spPr bwMode="auto">
            <a:xfrm>
              <a:off x="1730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31" name="Rectangle 414"/>
            <p:cNvSpPr>
              <a:spLocks noChangeArrowheads="1"/>
            </p:cNvSpPr>
            <p:nvPr/>
          </p:nvSpPr>
          <p:spPr bwMode="auto">
            <a:xfrm>
              <a:off x="1724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32" name="Line 415"/>
            <p:cNvSpPr>
              <a:spLocks noChangeShapeType="1"/>
            </p:cNvSpPr>
            <p:nvPr/>
          </p:nvSpPr>
          <p:spPr bwMode="auto">
            <a:xfrm>
              <a:off x="1724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33" name="Rectangle 416"/>
            <p:cNvSpPr>
              <a:spLocks noChangeArrowheads="1"/>
            </p:cNvSpPr>
            <p:nvPr/>
          </p:nvSpPr>
          <p:spPr bwMode="auto">
            <a:xfrm>
              <a:off x="2179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34" name="Line 417"/>
            <p:cNvSpPr>
              <a:spLocks noChangeShapeType="1"/>
            </p:cNvSpPr>
            <p:nvPr/>
          </p:nvSpPr>
          <p:spPr bwMode="auto">
            <a:xfrm>
              <a:off x="2179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35" name="Rectangle 418"/>
            <p:cNvSpPr>
              <a:spLocks noChangeArrowheads="1"/>
            </p:cNvSpPr>
            <p:nvPr/>
          </p:nvSpPr>
          <p:spPr bwMode="auto">
            <a:xfrm>
              <a:off x="2173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136" name="Line 419"/>
            <p:cNvSpPr>
              <a:spLocks noChangeShapeType="1"/>
            </p:cNvSpPr>
            <p:nvPr/>
          </p:nvSpPr>
          <p:spPr bwMode="auto">
            <a:xfrm>
              <a:off x="2173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4" name="Group 621"/>
          <p:cNvGrpSpPr>
            <a:grpSpLocks/>
          </p:cNvGrpSpPr>
          <p:nvPr/>
        </p:nvGrpSpPr>
        <p:grpSpPr bwMode="auto">
          <a:xfrm>
            <a:off x="512763" y="2819400"/>
            <a:ext cx="7250112" cy="820738"/>
            <a:chOff x="323" y="1776"/>
            <a:chExt cx="4567" cy="517"/>
          </a:xfrm>
        </p:grpSpPr>
        <p:sp>
          <p:nvSpPr>
            <p:cNvPr id="11737" name="Rectangle 421"/>
            <p:cNvSpPr>
              <a:spLocks noChangeArrowheads="1"/>
            </p:cNvSpPr>
            <p:nvPr/>
          </p:nvSpPr>
          <p:spPr bwMode="auto">
            <a:xfrm>
              <a:off x="2628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38" name="Line 422"/>
            <p:cNvSpPr>
              <a:spLocks noChangeShapeType="1"/>
            </p:cNvSpPr>
            <p:nvPr/>
          </p:nvSpPr>
          <p:spPr bwMode="auto">
            <a:xfrm>
              <a:off x="2628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39" name="Rectangle 423"/>
            <p:cNvSpPr>
              <a:spLocks noChangeArrowheads="1"/>
            </p:cNvSpPr>
            <p:nvPr/>
          </p:nvSpPr>
          <p:spPr bwMode="auto">
            <a:xfrm>
              <a:off x="3079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40" name="Line 424"/>
            <p:cNvSpPr>
              <a:spLocks noChangeShapeType="1"/>
            </p:cNvSpPr>
            <p:nvPr/>
          </p:nvSpPr>
          <p:spPr bwMode="auto">
            <a:xfrm>
              <a:off x="3079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1" name="Rectangle 425"/>
            <p:cNvSpPr>
              <a:spLocks noChangeArrowheads="1"/>
            </p:cNvSpPr>
            <p:nvPr/>
          </p:nvSpPr>
          <p:spPr bwMode="auto">
            <a:xfrm>
              <a:off x="3549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42" name="Line 426"/>
            <p:cNvSpPr>
              <a:spLocks noChangeShapeType="1"/>
            </p:cNvSpPr>
            <p:nvPr/>
          </p:nvSpPr>
          <p:spPr bwMode="auto">
            <a:xfrm>
              <a:off x="3549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3" name="Rectangle 427"/>
            <p:cNvSpPr>
              <a:spLocks noChangeArrowheads="1"/>
            </p:cNvSpPr>
            <p:nvPr/>
          </p:nvSpPr>
          <p:spPr bwMode="auto">
            <a:xfrm>
              <a:off x="3984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44" name="Line 428"/>
            <p:cNvSpPr>
              <a:spLocks noChangeShapeType="1"/>
            </p:cNvSpPr>
            <p:nvPr/>
          </p:nvSpPr>
          <p:spPr bwMode="auto">
            <a:xfrm>
              <a:off x="3984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5" name="Rectangle 429"/>
            <p:cNvSpPr>
              <a:spLocks noChangeArrowheads="1"/>
            </p:cNvSpPr>
            <p:nvPr/>
          </p:nvSpPr>
          <p:spPr bwMode="auto">
            <a:xfrm>
              <a:off x="3978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46" name="Line 430"/>
            <p:cNvSpPr>
              <a:spLocks noChangeShapeType="1"/>
            </p:cNvSpPr>
            <p:nvPr/>
          </p:nvSpPr>
          <p:spPr bwMode="auto">
            <a:xfrm>
              <a:off x="3978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7" name="Rectangle 431"/>
            <p:cNvSpPr>
              <a:spLocks noChangeArrowheads="1"/>
            </p:cNvSpPr>
            <p:nvPr/>
          </p:nvSpPr>
          <p:spPr bwMode="auto">
            <a:xfrm>
              <a:off x="4460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48" name="Line 432"/>
            <p:cNvSpPr>
              <a:spLocks noChangeShapeType="1"/>
            </p:cNvSpPr>
            <p:nvPr/>
          </p:nvSpPr>
          <p:spPr bwMode="auto">
            <a:xfrm>
              <a:off x="4460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49" name="Rectangle 433"/>
            <p:cNvSpPr>
              <a:spLocks noChangeArrowheads="1"/>
            </p:cNvSpPr>
            <p:nvPr/>
          </p:nvSpPr>
          <p:spPr bwMode="auto">
            <a:xfrm>
              <a:off x="4887" y="177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50" name="Line 434"/>
            <p:cNvSpPr>
              <a:spLocks noChangeShapeType="1"/>
            </p:cNvSpPr>
            <p:nvPr/>
          </p:nvSpPr>
          <p:spPr bwMode="auto">
            <a:xfrm>
              <a:off x="4887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51" name="Rectangle 435"/>
            <p:cNvSpPr>
              <a:spLocks noChangeArrowheads="1"/>
            </p:cNvSpPr>
            <p:nvPr/>
          </p:nvSpPr>
          <p:spPr bwMode="auto">
            <a:xfrm>
              <a:off x="4880" y="1776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52" name="Line 436"/>
            <p:cNvSpPr>
              <a:spLocks noChangeShapeType="1"/>
            </p:cNvSpPr>
            <p:nvPr/>
          </p:nvSpPr>
          <p:spPr bwMode="auto">
            <a:xfrm>
              <a:off x="4880" y="177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53" name="Rectangle 437"/>
            <p:cNvSpPr>
              <a:spLocks noChangeArrowheads="1"/>
            </p:cNvSpPr>
            <p:nvPr/>
          </p:nvSpPr>
          <p:spPr bwMode="auto">
            <a:xfrm>
              <a:off x="1028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4" name="Rectangle 438"/>
            <p:cNvSpPr>
              <a:spLocks noChangeArrowheads="1"/>
            </p:cNvSpPr>
            <p:nvPr/>
          </p:nvSpPr>
          <p:spPr bwMode="auto">
            <a:xfrm>
              <a:off x="1952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5" name="Rectangle 439"/>
            <p:cNvSpPr>
              <a:spLocks noChangeArrowheads="1"/>
            </p:cNvSpPr>
            <p:nvPr/>
          </p:nvSpPr>
          <p:spPr bwMode="auto">
            <a:xfrm>
              <a:off x="2403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6" name="Rectangle 440"/>
            <p:cNvSpPr>
              <a:spLocks noChangeArrowheads="1"/>
            </p:cNvSpPr>
            <p:nvPr/>
          </p:nvSpPr>
          <p:spPr bwMode="auto">
            <a:xfrm>
              <a:off x="2855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7" name="Rectangle 441"/>
            <p:cNvSpPr>
              <a:spLocks noChangeArrowheads="1"/>
            </p:cNvSpPr>
            <p:nvPr/>
          </p:nvSpPr>
          <p:spPr bwMode="auto">
            <a:xfrm>
              <a:off x="3315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8" name="Rectangle 442"/>
            <p:cNvSpPr>
              <a:spLocks noChangeArrowheads="1"/>
            </p:cNvSpPr>
            <p:nvPr/>
          </p:nvSpPr>
          <p:spPr bwMode="auto">
            <a:xfrm>
              <a:off x="3766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59" name="Rectangle 443"/>
            <p:cNvSpPr>
              <a:spLocks noChangeArrowheads="1"/>
            </p:cNvSpPr>
            <p:nvPr/>
          </p:nvSpPr>
          <p:spPr bwMode="auto">
            <a:xfrm>
              <a:off x="4222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60" name="Rectangle 444"/>
            <p:cNvSpPr>
              <a:spLocks noChangeArrowheads="1"/>
            </p:cNvSpPr>
            <p:nvPr/>
          </p:nvSpPr>
          <p:spPr bwMode="auto">
            <a:xfrm>
              <a:off x="4673" y="198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61" name="Rectangle 445"/>
            <p:cNvSpPr>
              <a:spLocks noChangeArrowheads="1"/>
            </p:cNvSpPr>
            <p:nvPr/>
          </p:nvSpPr>
          <p:spPr bwMode="auto">
            <a:xfrm>
              <a:off x="329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62" name="Line 446"/>
            <p:cNvSpPr>
              <a:spLocks noChangeShapeType="1"/>
            </p:cNvSpPr>
            <p:nvPr/>
          </p:nvSpPr>
          <p:spPr bwMode="auto">
            <a:xfrm>
              <a:off x="329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3" name="Line 447"/>
            <p:cNvSpPr>
              <a:spLocks noChangeShapeType="1"/>
            </p:cNvSpPr>
            <p:nvPr/>
          </p:nvSpPr>
          <p:spPr bwMode="auto">
            <a:xfrm>
              <a:off x="329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4" name="Rectangle 448"/>
            <p:cNvSpPr>
              <a:spLocks noChangeArrowheads="1"/>
            </p:cNvSpPr>
            <p:nvPr/>
          </p:nvSpPr>
          <p:spPr bwMode="auto">
            <a:xfrm>
              <a:off x="323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65" name="Line 449"/>
            <p:cNvSpPr>
              <a:spLocks noChangeShapeType="1"/>
            </p:cNvSpPr>
            <p:nvPr/>
          </p:nvSpPr>
          <p:spPr bwMode="auto">
            <a:xfrm>
              <a:off x="323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6" name="Line 450"/>
            <p:cNvSpPr>
              <a:spLocks noChangeShapeType="1"/>
            </p:cNvSpPr>
            <p:nvPr/>
          </p:nvSpPr>
          <p:spPr bwMode="auto">
            <a:xfrm>
              <a:off x="323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7" name="Rectangle 451"/>
            <p:cNvSpPr>
              <a:spLocks noChangeArrowheads="1"/>
            </p:cNvSpPr>
            <p:nvPr/>
          </p:nvSpPr>
          <p:spPr bwMode="auto">
            <a:xfrm>
              <a:off x="332" y="1936"/>
              <a:ext cx="1392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68" name="Line 452"/>
            <p:cNvSpPr>
              <a:spLocks noChangeShapeType="1"/>
            </p:cNvSpPr>
            <p:nvPr/>
          </p:nvSpPr>
          <p:spPr bwMode="auto">
            <a:xfrm>
              <a:off x="332" y="1936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69" name="Rectangle 453"/>
            <p:cNvSpPr>
              <a:spLocks noChangeArrowheads="1"/>
            </p:cNvSpPr>
            <p:nvPr/>
          </p:nvSpPr>
          <p:spPr bwMode="auto">
            <a:xfrm>
              <a:off x="1730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70" name="Line 454"/>
            <p:cNvSpPr>
              <a:spLocks noChangeShapeType="1"/>
            </p:cNvSpPr>
            <p:nvPr/>
          </p:nvSpPr>
          <p:spPr bwMode="auto">
            <a:xfrm>
              <a:off x="1730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1" name="Line 455"/>
            <p:cNvSpPr>
              <a:spLocks noChangeShapeType="1"/>
            </p:cNvSpPr>
            <p:nvPr/>
          </p:nvSpPr>
          <p:spPr bwMode="auto">
            <a:xfrm>
              <a:off x="1730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2" name="Rectangle 456"/>
            <p:cNvSpPr>
              <a:spLocks noChangeArrowheads="1"/>
            </p:cNvSpPr>
            <p:nvPr/>
          </p:nvSpPr>
          <p:spPr bwMode="auto">
            <a:xfrm>
              <a:off x="1724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73" name="Line 457"/>
            <p:cNvSpPr>
              <a:spLocks noChangeShapeType="1"/>
            </p:cNvSpPr>
            <p:nvPr/>
          </p:nvSpPr>
          <p:spPr bwMode="auto">
            <a:xfrm>
              <a:off x="1724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4" name="Line 458"/>
            <p:cNvSpPr>
              <a:spLocks noChangeShapeType="1"/>
            </p:cNvSpPr>
            <p:nvPr/>
          </p:nvSpPr>
          <p:spPr bwMode="auto">
            <a:xfrm>
              <a:off x="1724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5" name="Rectangle 459"/>
            <p:cNvSpPr>
              <a:spLocks noChangeArrowheads="1"/>
            </p:cNvSpPr>
            <p:nvPr/>
          </p:nvSpPr>
          <p:spPr bwMode="auto">
            <a:xfrm>
              <a:off x="1733" y="1936"/>
              <a:ext cx="44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76" name="Line 460"/>
            <p:cNvSpPr>
              <a:spLocks noChangeShapeType="1"/>
            </p:cNvSpPr>
            <p:nvPr/>
          </p:nvSpPr>
          <p:spPr bwMode="auto">
            <a:xfrm>
              <a:off x="1733" y="1936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7" name="Rectangle 461"/>
            <p:cNvSpPr>
              <a:spLocks noChangeArrowheads="1"/>
            </p:cNvSpPr>
            <p:nvPr/>
          </p:nvSpPr>
          <p:spPr bwMode="auto">
            <a:xfrm>
              <a:off x="2179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78" name="Line 462"/>
            <p:cNvSpPr>
              <a:spLocks noChangeShapeType="1"/>
            </p:cNvSpPr>
            <p:nvPr/>
          </p:nvSpPr>
          <p:spPr bwMode="auto">
            <a:xfrm>
              <a:off x="2179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79" name="Line 463"/>
            <p:cNvSpPr>
              <a:spLocks noChangeShapeType="1"/>
            </p:cNvSpPr>
            <p:nvPr/>
          </p:nvSpPr>
          <p:spPr bwMode="auto">
            <a:xfrm>
              <a:off x="2179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0" name="Rectangle 464"/>
            <p:cNvSpPr>
              <a:spLocks noChangeArrowheads="1"/>
            </p:cNvSpPr>
            <p:nvPr/>
          </p:nvSpPr>
          <p:spPr bwMode="auto">
            <a:xfrm>
              <a:off x="2173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81" name="Line 465"/>
            <p:cNvSpPr>
              <a:spLocks noChangeShapeType="1"/>
            </p:cNvSpPr>
            <p:nvPr/>
          </p:nvSpPr>
          <p:spPr bwMode="auto">
            <a:xfrm>
              <a:off x="2173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2" name="Line 466"/>
            <p:cNvSpPr>
              <a:spLocks noChangeShapeType="1"/>
            </p:cNvSpPr>
            <p:nvPr/>
          </p:nvSpPr>
          <p:spPr bwMode="auto">
            <a:xfrm>
              <a:off x="2173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3" name="Rectangle 467"/>
            <p:cNvSpPr>
              <a:spLocks noChangeArrowheads="1"/>
            </p:cNvSpPr>
            <p:nvPr/>
          </p:nvSpPr>
          <p:spPr bwMode="auto">
            <a:xfrm>
              <a:off x="2182" y="1936"/>
              <a:ext cx="44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84" name="Line 468"/>
            <p:cNvSpPr>
              <a:spLocks noChangeShapeType="1"/>
            </p:cNvSpPr>
            <p:nvPr/>
          </p:nvSpPr>
          <p:spPr bwMode="auto">
            <a:xfrm>
              <a:off x="2182" y="1936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5" name="Rectangle 469"/>
            <p:cNvSpPr>
              <a:spLocks noChangeArrowheads="1"/>
            </p:cNvSpPr>
            <p:nvPr/>
          </p:nvSpPr>
          <p:spPr bwMode="auto">
            <a:xfrm>
              <a:off x="2628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86" name="Line 470"/>
            <p:cNvSpPr>
              <a:spLocks noChangeShapeType="1"/>
            </p:cNvSpPr>
            <p:nvPr/>
          </p:nvSpPr>
          <p:spPr bwMode="auto">
            <a:xfrm>
              <a:off x="2628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7" name="Line 471"/>
            <p:cNvSpPr>
              <a:spLocks noChangeShapeType="1"/>
            </p:cNvSpPr>
            <p:nvPr/>
          </p:nvSpPr>
          <p:spPr bwMode="auto">
            <a:xfrm>
              <a:off x="2628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88" name="Rectangle 472"/>
            <p:cNvSpPr>
              <a:spLocks noChangeArrowheads="1"/>
            </p:cNvSpPr>
            <p:nvPr/>
          </p:nvSpPr>
          <p:spPr bwMode="auto">
            <a:xfrm>
              <a:off x="2631" y="1936"/>
              <a:ext cx="44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89" name="Line 473"/>
            <p:cNvSpPr>
              <a:spLocks noChangeShapeType="1"/>
            </p:cNvSpPr>
            <p:nvPr/>
          </p:nvSpPr>
          <p:spPr bwMode="auto">
            <a:xfrm>
              <a:off x="2631" y="1936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" name="Rectangle 474"/>
            <p:cNvSpPr>
              <a:spLocks noChangeArrowheads="1"/>
            </p:cNvSpPr>
            <p:nvPr/>
          </p:nvSpPr>
          <p:spPr bwMode="auto">
            <a:xfrm>
              <a:off x="3079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91" name="Line 475"/>
            <p:cNvSpPr>
              <a:spLocks noChangeShapeType="1"/>
            </p:cNvSpPr>
            <p:nvPr/>
          </p:nvSpPr>
          <p:spPr bwMode="auto">
            <a:xfrm>
              <a:off x="3079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2" name="Line 476"/>
            <p:cNvSpPr>
              <a:spLocks noChangeShapeType="1"/>
            </p:cNvSpPr>
            <p:nvPr/>
          </p:nvSpPr>
          <p:spPr bwMode="auto">
            <a:xfrm>
              <a:off x="3079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" name="Rectangle 477"/>
            <p:cNvSpPr>
              <a:spLocks noChangeArrowheads="1"/>
            </p:cNvSpPr>
            <p:nvPr/>
          </p:nvSpPr>
          <p:spPr bwMode="auto">
            <a:xfrm>
              <a:off x="3082" y="1936"/>
              <a:ext cx="46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94" name="Line 478"/>
            <p:cNvSpPr>
              <a:spLocks noChangeShapeType="1"/>
            </p:cNvSpPr>
            <p:nvPr/>
          </p:nvSpPr>
          <p:spPr bwMode="auto">
            <a:xfrm>
              <a:off x="3082" y="1936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5" name="Rectangle 479"/>
            <p:cNvSpPr>
              <a:spLocks noChangeArrowheads="1"/>
            </p:cNvSpPr>
            <p:nvPr/>
          </p:nvSpPr>
          <p:spPr bwMode="auto">
            <a:xfrm>
              <a:off x="3549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96" name="Line 480"/>
            <p:cNvSpPr>
              <a:spLocks noChangeShapeType="1"/>
            </p:cNvSpPr>
            <p:nvPr/>
          </p:nvSpPr>
          <p:spPr bwMode="auto">
            <a:xfrm>
              <a:off x="3549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7" name="Line 481"/>
            <p:cNvSpPr>
              <a:spLocks noChangeShapeType="1"/>
            </p:cNvSpPr>
            <p:nvPr/>
          </p:nvSpPr>
          <p:spPr bwMode="auto">
            <a:xfrm>
              <a:off x="3549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8" name="Rectangle 482"/>
            <p:cNvSpPr>
              <a:spLocks noChangeArrowheads="1"/>
            </p:cNvSpPr>
            <p:nvPr/>
          </p:nvSpPr>
          <p:spPr bwMode="auto">
            <a:xfrm>
              <a:off x="3552" y="1936"/>
              <a:ext cx="42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99" name="Line 483"/>
            <p:cNvSpPr>
              <a:spLocks noChangeShapeType="1"/>
            </p:cNvSpPr>
            <p:nvPr/>
          </p:nvSpPr>
          <p:spPr bwMode="auto">
            <a:xfrm>
              <a:off x="3552" y="1936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0" name="Rectangle 484"/>
            <p:cNvSpPr>
              <a:spLocks noChangeArrowheads="1"/>
            </p:cNvSpPr>
            <p:nvPr/>
          </p:nvSpPr>
          <p:spPr bwMode="auto">
            <a:xfrm>
              <a:off x="3984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01" name="Line 485"/>
            <p:cNvSpPr>
              <a:spLocks noChangeShapeType="1"/>
            </p:cNvSpPr>
            <p:nvPr/>
          </p:nvSpPr>
          <p:spPr bwMode="auto">
            <a:xfrm>
              <a:off x="3984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2" name="Line 486"/>
            <p:cNvSpPr>
              <a:spLocks noChangeShapeType="1"/>
            </p:cNvSpPr>
            <p:nvPr/>
          </p:nvSpPr>
          <p:spPr bwMode="auto">
            <a:xfrm>
              <a:off x="3984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3" name="Rectangle 487"/>
            <p:cNvSpPr>
              <a:spLocks noChangeArrowheads="1"/>
            </p:cNvSpPr>
            <p:nvPr/>
          </p:nvSpPr>
          <p:spPr bwMode="auto">
            <a:xfrm>
              <a:off x="3978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04" name="Line 488"/>
            <p:cNvSpPr>
              <a:spLocks noChangeShapeType="1"/>
            </p:cNvSpPr>
            <p:nvPr/>
          </p:nvSpPr>
          <p:spPr bwMode="auto">
            <a:xfrm>
              <a:off x="3978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5" name="Line 489"/>
            <p:cNvSpPr>
              <a:spLocks noChangeShapeType="1"/>
            </p:cNvSpPr>
            <p:nvPr/>
          </p:nvSpPr>
          <p:spPr bwMode="auto">
            <a:xfrm>
              <a:off x="3978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6" name="Rectangle 490"/>
            <p:cNvSpPr>
              <a:spLocks noChangeArrowheads="1"/>
            </p:cNvSpPr>
            <p:nvPr/>
          </p:nvSpPr>
          <p:spPr bwMode="auto">
            <a:xfrm>
              <a:off x="3987" y="1936"/>
              <a:ext cx="47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07" name="Line 491"/>
            <p:cNvSpPr>
              <a:spLocks noChangeShapeType="1"/>
            </p:cNvSpPr>
            <p:nvPr/>
          </p:nvSpPr>
          <p:spPr bwMode="auto">
            <a:xfrm>
              <a:off x="3987" y="1936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08" name="Rectangle 492"/>
            <p:cNvSpPr>
              <a:spLocks noChangeArrowheads="1"/>
            </p:cNvSpPr>
            <p:nvPr/>
          </p:nvSpPr>
          <p:spPr bwMode="auto">
            <a:xfrm>
              <a:off x="4460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09" name="Line 493"/>
            <p:cNvSpPr>
              <a:spLocks noChangeShapeType="1"/>
            </p:cNvSpPr>
            <p:nvPr/>
          </p:nvSpPr>
          <p:spPr bwMode="auto">
            <a:xfrm>
              <a:off x="4460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0" name="Line 494"/>
            <p:cNvSpPr>
              <a:spLocks noChangeShapeType="1"/>
            </p:cNvSpPr>
            <p:nvPr/>
          </p:nvSpPr>
          <p:spPr bwMode="auto">
            <a:xfrm>
              <a:off x="4460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1" name="Rectangle 495"/>
            <p:cNvSpPr>
              <a:spLocks noChangeArrowheads="1"/>
            </p:cNvSpPr>
            <p:nvPr/>
          </p:nvSpPr>
          <p:spPr bwMode="auto">
            <a:xfrm>
              <a:off x="4463" y="1936"/>
              <a:ext cx="41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12" name="Line 496"/>
            <p:cNvSpPr>
              <a:spLocks noChangeShapeType="1"/>
            </p:cNvSpPr>
            <p:nvPr/>
          </p:nvSpPr>
          <p:spPr bwMode="auto">
            <a:xfrm>
              <a:off x="4463" y="1936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3" name="Rectangle 497"/>
            <p:cNvSpPr>
              <a:spLocks noChangeArrowheads="1"/>
            </p:cNvSpPr>
            <p:nvPr/>
          </p:nvSpPr>
          <p:spPr bwMode="auto">
            <a:xfrm>
              <a:off x="4887" y="1936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14" name="Line 498"/>
            <p:cNvSpPr>
              <a:spLocks noChangeShapeType="1"/>
            </p:cNvSpPr>
            <p:nvPr/>
          </p:nvSpPr>
          <p:spPr bwMode="auto">
            <a:xfrm>
              <a:off x="4887" y="193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5" name="Line 499"/>
            <p:cNvSpPr>
              <a:spLocks noChangeShapeType="1"/>
            </p:cNvSpPr>
            <p:nvPr/>
          </p:nvSpPr>
          <p:spPr bwMode="auto">
            <a:xfrm>
              <a:off x="4887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6" name="Rectangle 500"/>
            <p:cNvSpPr>
              <a:spLocks noChangeArrowheads="1"/>
            </p:cNvSpPr>
            <p:nvPr/>
          </p:nvSpPr>
          <p:spPr bwMode="auto">
            <a:xfrm>
              <a:off x="4880" y="1936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17" name="Line 501"/>
            <p:cNvSpPr>
              <a:spLocks noChangeShapeType="1"/>
            </p:cNvSpPr>
            <p:nvPr/>
          </p:nvSpPr>
          <p:spPr bwMode="auto">
            <a:xfrm>
              <a:off x="4880" y="1936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8" name="Line 502"/>
            <p:cNvSpPr>
              <a:spLocks noChangeShapeType="1"/>
            </p:cNvSpPr>
            <p:nvPr/>
          </p:nvSpPr>
          <p:spPr bwMode="auto">
            <a:xfrm>
              <a:off x="4880" y="1936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19" name="Rectangle 503"/>
            <p:cNvSpPr>
              <a:spLocks noChangeArrowheads="1"/>
            </p:cNvSpPr>
            <p:nvPr/>
          </p:nvSpPr>
          <p:spPr bwMode="auto">
            <a:xfrm>
              <a:off x="329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20" name="Line 504"/>
            <p:cNvSpPr>
              <a:spLocks noChangeShapeType="1"/>
            </p:cNvSpPr>
            <p:nvPr/>
          </p:nvSpPr>
          <p:spPr bwMode="auto">
            <a:xfrm>
              <a:off x="329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1" name="Rectangle 505"/>
            <p:cNvSpPr>
              <a:spLocks noChangeArrowheads="1"/>
            </p:cNvSpPr>
            <p:nvPr/>
          </p:nvSpPr>
          <p:spPr bwMode="auto">
            <a:xfrm>
              <a:off x="323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22" name="Line 506"/>
            <p:cNvSpPr>
              <a:spLocks noChangeShapeType="1"/>
            </p:cNvSpPr>
            <p:nvPr/>
          </p:nvSpPr>
          <p:spPr bwMode="auto">
            <a:xfrm>
              <a:off x="323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3" name="Rectangle 507"/>
            <p:cNvSpPr>
              <a:spLocks noChangeArrowheads="1"/>
            </p:cNvSpPr>
            <p:nvPr/>
          </p:nvSpPr>
          <p:spPr bwMode="auto">
            <a:xfrm>
              <a:off x="1730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24" name="Line 508"/>
            <p:cNvSpPr>
              <a:spLocks noChangeShapeType="1"/>
            </p:cNvSpPr>
            <p:nvPr/>
          </p:nvSpPr>
          <p:spPr bwMode="auto">
            <a:xfrm>
              <a:off x="1730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5" name="Rectangle 509"/>
            <p:cNvSpPr>
              <a:spLocks noChangeArrowheads="1"/>
            </p:cNvSpPr>
            <p:nvPr/>
          </p:nvSpPr>
          <p:spPr bwMode="auto">
            <a:xfrm>
              <a:off x="1724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26" name="Line 510"/>
            <p:cNvSpPr>
              <a:spLocks noChangeShapeType="1"/>
            </p:cNvSpPr>
            <p:nvPr/>
          </p:nvSpPr>
          <p:spPr bwMode="auto">
            <a:xfrm>
              <a:off x="1724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7" name="Rectangle 511"/>
            <p:cNvSpPr>
              <a:spLocks noChangeArrowheads="1"/>
            </p:cNvSpPr>
            <p:nvPr/>
          </p:nvSpPr>
          <p:spPr bwMode="auto">
            <a:xfrm>
              <a:off x="2179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28" name="Line 512"/>
            <p:cNvSpPr>
              <a:spLocks noChangeShapeType="1"/>
            </p:cNvSpPr>
            <p:nvPr/>
          </p:nvSpPr>
          <p:spPr bwMode="auto">
            <a:xfrm>
              <a:off x="2179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29" name="Rectangle 513"/>
            <p:cNvSpPr>
              <a:spLocks noChangeArrowheads="1"/>
            </p:cNvSpPr>
            <p:nvPr/>
          </p:nvSpPr>
          <p:spPr bwMode="auto">
            <a:xfrm>
              <a:off x="2173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30" name="Line 514"/>
            <p:cNvSpPr>
              <a:spLocks noChangeShapeType="1"/>
            </p:cNvSpPr>
            <p:nvPr/>
          </p:nvSpPr>
          <p:spPr bwMode="auto">
            <a:xfrm>
              <a:off x="2173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1" name="Rectangle 515"/>
            <p:cNvSpPr>
              <a:spLocks noChangeArrowheads="1"/>
            </p:cNvSpPr>
            <p:nvPr/>
          </p:nvSpPr>
          <p:spPr bwMode="auto">
            <a:xfrm>
              <a:off x="2628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32" name="Line 516"/>
            <p:cNvSpPr>
              <a:spLocks noChangeShapeType="1"/>
            </p:cNvSpPr>
            <p:nvPr/>
          </p:nvSpPr>
          <p:spPr bwMode="auto">
            <a:xfrm>
              <a:off x="2628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3" name="Rectangle 517"/>
            <p:cNvSpPr>
              <a:spLocks noChangeArrowheads="1"/>
            </p:cNvSpPr>
            <p:nvPr/>
          </p:nvSpPr>
          <p:spPr bwMode="auto">
            <a:xfrm>
              <a:off x="3079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34" name="Line 518"/>
            <p:cNvSpPr>
              <a:spLocks noChangeShapeType="1"/>
            </p:cNvSpPr>
            <p:nvPr/>
          </p:nvSpPr>
          <p:spPr bwMode="auto">
            <a:xfrm>
              <a:off x="3079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5" name="Rectangle 519"/>
            <p:cNvSpPr>
              <a:spLocks noChangeArrowheads="1"/>
            </p:cNvSpPr>
            <p:nvPr/>
          </p:nvSpPr>
          <p:spPr bwMode="auto">
            <a:xfrm>
              <a:off x="3549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36" name="Line 520"/>
            <p:cNvSpPr>
              <a:spLocks noChangeShapeType="1"/>
            </p:cNvSpPr>
            <p:nvPr/>
          </p:nvSpPr>
          <p:spPr bwMode="auto">
            <a:xfrm>
              <a:off x="3549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7" name="Rectangle 521"/>
            <p:cNvSpPr>
              <a:spLocks noChangeArrowheads="1"/>
            </p:cNvSpPr>
            <p:nvPr/>
          </p:nvSpPr>
          <p:spPr bwMode="auto">
            <a:xfrm>
              <a:off x="3984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38" name="Line 522"/>
            <p:cNvSpPr>
              <a:spLocks noChangeShapeType="1"/>
            </p:cNvSpPr>
            <p:nvPr/>
          </p:nvSpPr>
          <p:spPr bwMode="auto">
            <a:xfrm>
              <a:off x="3984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39" name="Rectangle 523"/>
            <p:cNvSpPr>
              <a:spLocks noChangeArrowheads="1"/>
            </p:cNvSpPr>
            <p:nvPr/>
          </p:nvSpPr>
          <p:spPr bwMode="auto">
            <a:xfrm>
              <a:off x="3978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40" name="Line 524"/>
            <p:cNvSpPr>
              <a:spLocks noChangeShapeType="1"/>
            </p:cNvSpPr>
            <p:nvPr/>
          </p:nvSpPr>
          <p:spPr bwMode="auto">
            <a:xfrm>
              <a:off x="3978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41" name="Rectangle 525"/>
            <p:cNvSpPr>
              <a:spLocks noChangeArrowheads="1"/>
            </p:cNvSpPr>
            <p:nvPr/>
          </p:nvSpPr>
          <p:spPr bwMode="auto">
            <a:xfrm>
              <a:off x="4460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42" name="Line 526"/>
            <p:cNvSpPr>
              <a:spLocks noChangeShapeType="1"/>
            </p:cNvSpPr>
            <p:nvPr/>
          </p:nvSpPr>
          <p:spPr bwMode="auto">
            <a:xfrm>
              <a:off x="4460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43" name="Rectangle 527"/>
            <p:cNvSpPr>
              <a:spLocks noChangeArrowheads="1"/>
            </p:cNvSpPr>
            <p:nvPr/>
          </p:nvSpPr>
          <p:spPr bwMode="auto">
            <a:xfrm>
              <a:off x="4887" y="1940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44" name="Line 528"/>
            <p:cNvSpPr>
              <a:spLocks noChangeShapeType="1"/>
            </p:cNvSpPr>
            <p:nvPr/>
          </p:nvSpPr>
          <p:spPr bwMode="auto">
            <a:xfrm>
              <a:off x="4887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45" name="Rectangle 529"/>
            <p:cNvSpPr>
              <a:spLocks noChangeArrowheads="1"/>
            </p:cNvSpPr>
            <p:nvPr/>
          </p:nvSpPr>
          <p:spPr bwMode="auto">
            <a:xfrm>
              <a:off x="4880" y="1940"/>
              <a:ext cx="4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46" name="Line 530"/>
            <p:cNvSpPr>
              <a:spLocks noChangeShapeType="1"/>
            </p:cNvSpPr>
            <p:nvPr/>
          </p:nvSpPr>
          <p:spPr bwMode="auto">
            <a:xfrm>
              <a:off x="4880" y="1940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47" name="Rectangle 531"/>
            <p:cNvSpPr>
              <a:spLocks noChangeArrowheads="1"/>
            </p:cNvSpPr>
            <p:nvPr/>
          </p:nvSpPr>
          <p:spPr bwMode="auto">
            <a:xfrm>
              <a:off x="1028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48" name="Rectangle 532"/>
            <p:cNvSpPr>
              <a:spLocks noChangeArrowheads="1"/>
            </p:cNvSpPr>
            <p:nvPr/>
          </p:nvSpPr>
          <p:spPr bwMode="auto">
            <a:xfrm>
              <a:off x="1952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49" name="Rectangle 533"/>
            <p:cNvSpPr>
              <a:spLocks noChangeArrowheads="1"/>
            </p:cNvSpPr>
            <p:nvPr/>
          </p:nvSpPr>
          <p:spPr bwMode="auto">
            <a:xfrm>
              <a:off x="2403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0" name="Rectangle 534"/>
            <p:cNvSpPr>
              <a:spLocks noChangeArrowheads="1"/>
            </p:cNvSpPr>
            <p:nvPr/>
          </p:nvSpPr>
          <p:spPr bwMode="auto">
            <a:xfrm>
              <a:off x="2855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1" name="Rectangle 535"/>
            <p:cNvSpPr>
              <a:spLocks noChangeArrowheads="1"/>
            </p:cNvSpPr>
            <p:nvPr/>
          </p:nvSpPr>
          <p:spPr bwMode="auto">
            <a:xfrm>
              <a:off x="3315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2" name="Rectangle 536"/>
            <p:cNvSpPr>
              <a:spLocks noChangeArrowheads="1"/>
            </p:cNvSpPr>
            <p:nvPr/>
          </p:nvSpPr>
          <p:spPr bwMode="auto">
            <a:xfrm>
              <a:off x="3766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3" name="Rectangle 537"/>
            <p:cNvSpPr>
              <a:spLocks noChangeArrowheads="1"/>
            </p:cNvSpPr>
            <p:nvPr/>
          </p:nvSpPr>
          <p:spPr bwMode="auto">
            <a:xfrm>
              <a:off x="4222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4" name="Rectangle 538"/>
            <p:cNvSpPr>
              <a:spLocks noChangeArrowheads="1"/>
            </p:cNvSpPr>
            <p:nvPr/>
          </p:nvSpPr>
          <p:spPr bwMode="auto">
            <a:xfrm>
              <a:off x="4673" y="214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55" name="Rectangle 539"/>
            <p:cNvSpPr>
              <a:spLocks noChangeArrowheads="1"/>
            </p:cNvSpPr>
            <p:nvPr/>
          </p:nvSpPr>
          <p:spPr bwMode="auto">
            <a:xfrm>
              <a:off x="329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56" name="Line 540"/>
            <p:cNvSpPr>
              <a:spLocks noChangeShapeType="1"/>
            </p:cNvSpPr>
            <p:nvPr/>
          </p:nvSpPr>
          <p:spPr bwMode="auto">
            <a:xfrm>
              <a:off x="329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57" name="Line 541"/>
            <p:cNvSpPr>
              <a:spLocks noChangeShapeType="1"/>
            </p:cNvSpPr>
            <p:nvPr/>
          </p:nvSpPr>
          <p:spPr bwMode="auto">
            <a:xfrm>
              <a:off x="329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58" name="Rectangle 542"/>
            <p:cNvSpPr>
              <a:spLocks noChangeArrowheads="1"/>
            </p:cNvSpPr>
            <p:nvPr/>
          </p:nvSpPr>
          <p:spPr bwMode="auto">
            <a:xfrm>
              <a:off x="323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59" name="Line 543"/>
            <p:cNvSpPr>
              <a:spLocks noChangeShapeType="1"/>
            </p:cNvSpPr>
            <p:nvPr/>
          </p:nvSpPr>
          <p:spPr bwMode="auto">
            <a:xfrm>
              <a:off x="323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0" name="Line 544"/>
            <p:cNvSpPr>
              <a:spLocks noChangeShapeType="1"/>
            </p:cNvSpPr>
            <p:nvPr/>
          </p:nvSpPr>
          <p:spPr bwMode="auto">
            <a:xfrm>
              <a:off x="323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1" name="Rectangle 545"/>
            <p:cNvSpPr>
              <a:spLocks noChangeArrowheads="1"/>
            </p:cNvSpPr>
            <p:nvPr/>
          </p:nvSpPr>
          <p:spPr bwMode="auto">
            <a:xfrm>
              <a:off x="332" y="2099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62" name="Line 546"/>
            <p:cNvSpPr>
              <a:spLocks noChangeShapeType="1"/>
            </p:cNvSpPr>
            <p:nvPr/>
          </p:nvSpPr>
          <p:spPr bwMode="auto">
            <a:xfrm>
              <a:off x="332" y="2099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3" name="Rectangle 547"/>
            <p:cNvSpPr>
              <a:spLocks noChangeArrowheads="1"/>
            </p:cNvSpPr>
            <p:nvPr/>
          </p:nvSpPr>
          <p:spPr bwMode="auto">
            <a:xfrm>
              <a:off x="1730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64" name="Line 548"/>
            <p:cNvSpPr>
              <a:spLocks noChangeShapeType="1"/>
            </p:cNvSpPr>
            <p:nvPr/>
          </p:nvSpPr>
          <p:spPr bwMode="auto">
            <a:xfrm>
              <a:off x="1730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5" name="Line 549"/>
            <p:cNvSpPr>
              <a:spLocks noChangeShapeType="1"/>
            </p:cNvSpPr>
            <p:nvPr/>
          </p:nvSpPr>
          <p:spPr bwMode="auto">
            <a:xfrm>
              <a:off x="1730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6" name="Rectangle 550"/>
            <p:cNvSpPr>
              <a:spLocks noChangeArrowheads="1"/>
            </p:cNvSpPr>
            <p:nvPr/>
          </p:nvSpPr>
          <p:spPr bwMode="auto">
            <a:xfrm>
              <a:off x="1724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67" name="Line 551"/>
            <p:cNvSpPr>
              <a:spLocks noChangeShapeType="1"/>
            </p:cNvSpPr>
            <p:nvPr/>
          </p:nvSpPr>
          <p:spPr bwMode="auto">
            <a:xfrm>
              <a:off x="1724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8" name="Line 552"/>
            <p:cNvSpPr>
              <a:spLocks noChangeShapeType="1"/>
            </p:cNvSpPr>
            <p:nvPr/>
          </p:nvSpPr>
          <p:spPr bwMode="auto">
            <a:xfrm>
              <a:off x="1724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69" name="Rectangle 553"/>
            <p:cNvSpPr>
              <a:spLocks noChangeArrowheads="1"/>
            </p:cNvSpPr>
            <p:nvPr/>
          </p:nvSpPr>
          <p:spPr bwMode="auto">
            <a:xfrm>
              <a:off x="1733" y="2099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70" name="Line 554"/>
            <p:cNvSpPr>
              <a:spLocks noChangeShapeType="1"/>
            </p:cNvSpPr>
            <p:nvPr/>
          </p:nvSpPr>
          <p:spPr bwMode="auto">
            <a:xfrm>
              <a:off x="1733" y="2099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1" name="Rectangle 555"/>
            <p:cNvSpPr>
              <a:spLocks noChangeArrowheads="1"/>
            </p:cNvSpPr>
            <p:nvPr/>
          </p:nvSpPr>
          <p:spPr bwMode="auto">
            <a:xfrm>
              <a:off x="2179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72" name="Line 556"/>
            <p:cNvSpPr>
              <a:spLocks noChangeShapeType="1"/>
            </p:cNvSpPr>
            <p:nvPr/>
          </p:nvSpPr>
          <p:spPr bwMode="auto">
            <a:xfrm>
              <a:off x="2179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3" name="Line 557"/>
            <p:cNvSpPr>
              <a:spLocks noChangeShapeType="1"/>
            </p:cNvSpPr>
            <p:nvPr/>
          </p:nvSpPr>
          <p:spPr bwMode="auto">
            <a:xfrm>
              <a:off x="2179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4" name="Rectangle 558"/>
            <p:cNvSpPr>
              <a:spLocks noChangeArrowheads="1"/>
            </p:cNvSpPr>
            <p:nvPr/>
          </p:nvSpPr>
          <p:spPr bwMode="auto">
            <a:xfrm>
              <a:off x="2173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75" name="Line 559"/>
            <p:cNvSpPr>
              <a:spLocks noChangeShapeType="1"/>
            </p:cNvSpPr>
            <p:nvPr/>
          </p:nvSpPr>
          <p:spPr bwMode="auto">
            <a:xfrm>
              <a:off x="2173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6" name="Line 560"/>
            <p:cNvSpPr>
              <a:spLocks noChangeShapeType="1"/>
            </p:cNvSpPr>
            <p:nvPr/>
          </p:nvSpPr>
          <p:spPr bwMode="auto">
            <a:xfrm>
              <a:off x="2173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7" name="Rectangle 561"/>
            <p:cNvSpPr>
              <a:spLocks noChangeArrowheads="1"/>
            </p:cNvSpPr>
            <p:nvPr/>
          </p:nvSpPr>
          <p:spPr bwMode="auto">
            <a:xfrm>
              <a:off x="2182" y="2099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78" name="Line 562"/>
            <p:cNvSpPr>
              <a:spLocks noChangeShapeType="1"/>
            </p:cNvSpPr>
            <p:nvPr/>
          </p:nvSpPr>
          <p:spPr bwMode="auto">
            <a:xfrm>
              <a:off x="2182" y="2099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79" name="Rectangle 563"/>
            <p:cNvSpPr>
              <a:spLocks noChangeArrowheads="1"/>
            </p:cNvSpPr>
            <p:nvPr/>
          </p:nvSpPr>
          <p:spPr bwMode="auto">
            <a:xfrm>
              <a:off x="2628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80" name="Line 564"/>
            <p:cNvSpPr>
              <a:spLocks noChangeShapeType="1"/>
            </p:cNvSpPr>
            <p:nvPr/>
          </p:nvSpPr>
          <p:spPr bwMode="auto">
            <a:xfrm>
              <a:off x="2628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1" name="Line 565"/>
            <p:cNvSpPr>
              <a:spLocks noChangeShapeType="1"/>
            </p:cNvSpPr>
            <p:nvPr/>
          </p:nvSpPr>
          <p:spPr bwMode="auto">
            <a:xfrm>
              <a:off x="2628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2" name="Rectangle 566"/>
            <p:cNvSpPr>
              <a:spLocks noChangeArrowheads="1"/>
            </p:cNvSpPr>
            <p:nvPr/>
          </p:nvSpPr>
          <p:spPr bwMode="auto">
            <a:xfrm>
              <a:off x="2631" y="2099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83" name="Line 567"/>
            <p:cNvSpPr>
              <a:spLocks noChangeShapeType="1"/>
            </p:cNvSpPr>
            <p:nvPr/>
          </p:nvSpPr>
          <p:spPr bwMode="auto">
            <a:xfrm>
              <a:off x="2631" y="2099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4" name="Rectangle 568"/>
            <p:cNvSpPr>
              <a:spLocks noChangeArrowheads="1"/>
            </p:cNvSpPr>
            <p:nvPr/>
          </p:nvSpPr>
          <p:spPr bwMode="auto">
            <a:xfrm>
              <a:off x="3079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85" name="Line 569"/>
            <p:cNvSpPr>
              <a:spLocks noChangeShapeType="1"/>
            </p:cNvSpPr>
            <p:nvPr/>
          </p:nvSpPr>
          <p:spPr bwMode="auto">
            <a:xfrm>
              <a:off x="3079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6" name="Line 570"/>
            <p:cNvSpPr>
              <a:spLocks noChangeShapeType="1"/>
            </p:cNvSpPr>
            <p:nvPr/>
          </p:nvSpPr>
          <p:spPr bwMode="auto">
            <a:xfrm>
              <a:off x="3079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7" name="Rectangle 571"/>
            <p:cNvSpPr>
              <a:spLocks noChangeArrowheads="1"/>
            </p:cNvSpPr>
            <p:nvPr/>
          </p:nvSpPr>
          <p:spPr bwMode="auto">
            <a:xfrm>
              <a:off x="3082" y="2099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88" name="Line 572"/>
            <p:cNvSpPr>
              <a:spLocks noChangeShapeType="1"/>
            </p:cNvSpPr>
            <p:nvPr/>
          </p:nvSpPr>
          <p:spPr bwMode="auto">
            <a:xfrm>
              <a:off x="3082" y="2099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9" name="Rectangle 573"/>
            <p:cNvSpPr>
              <a:spLocks noChangeArrowheads="1"/>
            </p:cNvSpPr>
            <p:nvPr/>
          </p:nvSpPr>
          <p:spPr bwMode="auto">
            <a:xfrm>
              <a:off x="3549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90" name="Line 574"/>
            <p:cNvSpPr>
              <a:spLocks noChangeShapeType="1"/>
            </p:cNvSpPr>
            <p:nvPr/>
          </p:nvSpPr>
          <p:spPr bwMode="auto">
            <a:xfrm>
              <a:off x="3549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1" name="Line 575"/>
            <p:cNvSpPr>
              <a:spLocks noChangeShapeType="1"/>
            </p:cNvSpPr>
            <p:nvPr/>
          </p:nvSpPr>
          <p:spPr bwMode="auto">
            <a:xfrm>
              <a:off x="3549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2" name="Rectangle 576"/>
            <p:cNvSpPr>
              <a:spLocks noChangeArrowheads="1"/>
            </p:cNvSpPr>
            <p:nvPr/>
          </p:nvSpPr>
          <p:spPr bwMode="auto">
            <a:xfrm>
              <a:off x="3552" y="2099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93" name="Line 577"/>
            <p:cNvSpPr>
              <a:spLocks noChangeShapeType="1"/>
            </p:cNvSpPr>
            <p:nvPr/>
          </p:nvSpPr>
          <p:spPr bwMode="auto">
            <a:xfrm>
              <a:off x="3552" y="2099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4" name="Rectangle 578"/>
            <p:cNvSpPr>
              <a:spLocks noChangeArrowheads="1"/>
            </p:cNvSpPr>
            <p:nvPr/>
          </p:nvSpPr>
          <p:spPr bwMode="auto">
            <a:xfrm>
              <a:off x="3984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95" name="Line 579"/>
            <p:cNvSpPr>
              <a:spLocks noChangeShapeType="1"/>
            </p:cNvSpPr>
            <p:nvPr/>
          </p:nvSpPr>
          <p:spPr bwMode="auto">
            <a:xfrm>
              <a:off x="3984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6" name="Line 580"/>
            <p:cNvSpPr>
              <a:spLocks noChangeShapeType="1"/>
            </p:cNvSpPr>
            <p:nvPr/>
          </p:nvSpPr>
          <p:spPr bwMode="auto">
            <a:xfrm>
              <a:off x="3984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7" name="Rectangle 581"/>
            <p:cNvSpPr>
              <a:spLocks noChangeArrowheads="1"/>
            </p:cNvSpPr>
            <p:nvPr/>
          </p:nvSpPr>
          <p:spPr bwMode="auto">
            <a:xfrm>
              <a:off x="3978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898" name="Line 582"/>
            <p:cNvSpPr>
              <a:spLocks noChangeShapeType="1"/>
            </p:cNvSpPr>
            <p:nvPr/>
          </p:nvSpPr>
          <p:spPr bwMode="auto">
            <a:xfrm>
              <a:off x="3978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99" name="Line 583"/>
            <p:cNvSpPr>
              <a:spLocks noChangeShapeType="1"/>
            </p:cNvSpPr>
            <p:nvPr/>
          </p:nvSpPr>
          <p:spPr bwMode="auto">
            <a:xfrm>
              <a:off x="3978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0" name="Rectangle 584"/>
            <p:cNvSpPr>
              <a:spLocks noChangeArrowheads="1"/>
            </p:cNvSpPr>
            <p:nvPr/>
          </p:nvSpPr>
          <p:spPr bwMode="auto">
            <a:xfrm>
              <a:off x="3987" y="2099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01" name="Line 585"/>
            <p:cNvSpPr>
              <a:spLocks noChangeShapeType="1"/>
            </p:cNvSpPr>
            <p:nvPr/>
          </p:nvSpPr>
          <p:spPr bwMode="auto">
            <a:xfrm>
              <a:off x="3987" y="2099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2" name="Rectangle 586"/>
            <p:cNvSpPr>
              <a:spLocks noChangeArrowheads="1"/>
            </p:cNvSpPr>
            <p:nvPr/>
          </p:nvSpPr>
          <p:spPr bwMode="auto">
            <a:xfrm>
              <a:off x="4460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03" name="Line 587"/>
            <p:cNvSpPr>
              <a:spLocks noChangeShapeType="1"/>
            </p:cNvSpPr>
            <p:nvPr/>
          </p:nvSpPr>
          <p:spPr bwMode="auto">
            <a:xfrm>
              <a:off x="4460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4" name="Line 588"/>
            <p:cNvSpPr>
              <a:spLocks noChangeShapeType="1"/>
            </p:cNvSpPr>
            <p:nvPr/>
          </p:nvSpPr>
          <p:spPr bwMode="auto">
            <a:xfrm>
              <a:off x="4460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5" name="Rectangle 589"/>
            <p:cNvSpPr>
              <a:spLocks noChangeArrowheads="1"/>
            </p:cNvSpPr>
            <p:nvPr/>
          </p:nvSpPr>
          <p:spPr bwMode="auto">
            <a:xfrm>
              <a:off x="4463" y="2099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06" name="Line 590"/>
            <p:cNvSpPr>
              <a:spLocks noChangeShapeType="1"/>
            </p:cNvSpPr>
            <p:nvPr/>
          </p:nvSpPr>
          <p:spPr bwMode="auto">
            <a:xfrm>
              <a:off x="4463" y="2099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7" name="Rectangle 591"/>
            <p:cNvSpPr>
              <a:spLocks noChangeArrowheads="1"/>
            </p:cNvSpPr>
            <p:nvPr/>
          </p:nvSpPr>
          <p:spPr bwMode="auto">
            <a:xfrm>
              <a:off x="4887" y="209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08" name="Line 592"/>
            <p:cNvSpPr>
              <a:spLocks noChangeShapeType="1"/>
            </p:cNvSpPr>
            <p:nvPr/>
          </p:nvSpPr>
          <p:spPr bwMode="auto">
            <a:xfrm>
              <a:off x="4887" y="209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09" name="Line 593"/>
            <p:cNvSpPr>
              <a:spLocks noChangeShapeType="1"/>
            </p:cNvSpPr>
            <p:nvPr/>
          </p:nvSpPr>
          <p:spPr bwMode="auto">
            <a:xfrm>
              <a:off x="4887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0" name="Rectangle 594"/>
            <p:cNvSpPr>
              <a:spLocks noChangeArrowheads="1"/>
            </p:cNvSpPr>
            <p:nvPr/>
          </p:nvSpPr>
          <p:spPr bwMode="auto">
            <a:xfrm>
              <a:off x="4880" y="2099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11" name="Line 595"/>
            <p:cNvSpPr>
              <a:spLocks noChangeShapeType="1"/>
            </p:cNvSpPr>
            <p:nvPr/>
          </p:nvSpPr>
          <p:spPr bwMode="auto">
            <a:xfrm>
              <a:off x="4880" y="2099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2" name="Line 596"/>
            <p:cNvSpPr>
              <a:spLocks noChangeShapeType="1"/>
            </p:cNvSpPr>
            <p:nvPr/>
          </p:nvSpPr>
          <p:spPr bwMode="auto">
            <a:xfrm>
              <a:off x="4880" y="209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3" name="Rectangle 597"/>
            <p:cNvSpPr>
              <a:spLocks noChangeArrowheads="1"/>
            </p:cNvSpPr>
            <p:nvPr/>
          </p:nvSpPr>
          <p:spPr bwMode="auto">
            <a:xfrm>
              <a:off x="329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14" name="Line 598"/>
            <p:cNvSpPr>
              <a:spLocks noChangeShapeType="1"/>
            </p:cNvSpPr>
            <p:nvPr/>
          </p:nvSpPr>
          <p:spPr bwMode="auto">
            <a:xfrm>
              <a:off x="329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5" name="Rectangle 599"/>
            <p:cNvSpPr>
              <a:spLocks noChangeArrowheads="1"/>
            </p:cNvSpPr>
            <p:nvPr/>
          </p:nvSpPr>
          <p:spPr bwMode="auto">
            <a:xfrm>
              <a:off x="323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16" name="Line 600"/>
            <p:cNvSpPr>
              <a:spLocks noChangeShapeType="1"/>
            </p:cNvSpPr>
            <p:nvPr/>
          </p:nvSpPr>
          <p:spPr bwMode="auto">
            <a:xfrm>
              <a:off x="323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7" name="Rectangle 601"/>
            <p:cNvSpPr>
              <a:spLocks noChangeArrowheads="1"/>
            </p:cNvSpPr>
            <p:nvPr/>
          </p:nvSpPr>
          <p:spPr bwMode="auto">
            <a:xfrm>
              <a:off x="1730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18" name="Line 602"/>
            <p:cNvSpPr>
              <a:spLocks noChangeShapeType="1"/>
            </p:cNvSpPr>
            <p:nvPr/>
          </p:nvSpPr>
          <p:spPr bwMode="auto">
            <a:xfrm>
              <a:off x="1730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19" name="Rectangle 603"/>
            <p:cNvSpPr>
              <a:spLocks noChangeArrowheads="1"/>
            </p:cNvSpPr>
            <p:nvPr/>
          </p:nvSpPr>
          <p:spPr bwMode="auto">
            <a:xfrm>
              <a:off x="1724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20" name="Line 604"/>
            <p:cNvSpPr>
              <a:spLocks noChangeShapeType="1"/>
            </p:cNvSpPr>
            <p:nvPr/>
          </p:nvSpPr>
          <p:spPr bwMode="auto">
            <a:xfrm>
              <a:off x="1724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1" name="Rectangle 605"/>
            <p:cNvSpPr>
              <a:spLocks noChangeArrowheads="1"/>
            </p:cNvSpPr>
            <p:nvPr/>
          </p:nvSpPr>
          <p:spPr bwMode="auto">
            <a:xfrm>
              <a:off x="2179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22" name="Line 606"/>
            <p:cNvSpPr>
              <a:spLocks noChangeShapeType="1"/>
            </p:cNvSpPr>
            <p:nvPr/>
          </p:nvSpPr>
          <p:spPr bwMode="auto">
            <a:xfrm>
              <a:off x="2179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3" name="Rectangle 607"/>
            <p:cNvSpPr>
              <a:spLocks noChangeArrowheads="1"/>
            </p:cNvSpPr>
            <p:nvPr/>
          </p:nvSpPr>
          <p:spPr bwMode="auto">
            <a:xfrm>
              <a:off x="2173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24" name="Line 608"/>
            <p:cNvSpPr>
              <a:spLocks noChangeShapeType="1"/>
            </p:cNvSpPr>
            <p:nvPr/>
          </p:nvSpPr>
          <p:spPr bwMode="auto">
            <a:xfrm>
              <a:off x="2173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5" name="Rectangle 609"/>
            <p:cNvSpPr>
              <a:spLocks noChangeArrowheads="1"/>
            </p:cNvSpPr>
            <p:nvPr/>
          </p:nvSpPr>
          <p:spPr bwMode="auto">
            <a:xfrm>
              <a:off x="2628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26" name="Line 610"/>
            <p:cNvSpPr>
              <a:spLocks noChangeShapeType="1"/>
            </p:cNvSpPr>
            <p:nvPr/>
          </p:nvSpPr>
          <p:spPr bwMode="auto">
            <a:xfrm>
              <a:off x="2628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7" name="Rectangle 611"/>
            <p:cNvSpPr>
              <a:spLocks noChangeArrowheads="1"/>
            </p:cNvSpPr>
            <p:nvPr/>
          </p:nvSpPr>
          <p:spPr bwMode="auto">
            <a:xfrm>
              <a:off x="3079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28" name="Line 612"/>
            <p:cNvSpPr>
              <a:spLocks noChangeShapeType="1"/>
            </p:cNvSpPr>
            <p:nvPr/>
          </p:nvSpPr>
          <p:spPr bwMode="auto">
            <a:xfrm>
              <a:off x="3079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29" name="Rectangle 613"/>
            <p:cNvSpPr>
              <a:spLocks noChangeArrowheads="1"/>
            </p:cNvSpPr>
            <p:nvPr/>
          </p:nvSpPr>
          <p:spPr bwMode="auto">
            <a:xfrm>
              <a:off x="3549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30" name="Line 614"/>
            <p:cNvSpPr>
              <a:spLocks noChangeShapeType="1"/>
            </p:cNvSpPr>
            <p:nvPr/>
          </p:nvSpPr>
          <p:spPr bwMode="auto">
            <a:xfrm>
              <a:off x="3549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31" name="Rectangle 615"/>
            <p:cNvSpPr>
              <a:spLocks noChangeArrowheads="1"/>
            </p:cNvSpPr>
            <p:nvPr/>
          </p:nvSpPr>
          <p:spPr bwMode="auto">
            <a:xfrm>
              <a:off x="3984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32" name="Line 616"/>
            <p:cNvSpPr>
              <a:spLocks noChangeShapeType="1"/>
            </p:cNvSpPr>
            <p:nvPr/>
          </p:nvSpPr>
          <p:spPr bwMode="auto">
            <a:xfrm>
              <a:off x="3984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33" name="Rectangle 617"/>
            <p:cNvSpPr>
              <a:spLocks noChangeArrowheads="1"/>
            </p:cNvSpPr>
            <p:nvPr/>
          </p:nvSpPr>
          <p:spPr bwMode="auto">
            <a:xfrm>
              <a:off x="3978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34" name="Line 618"/>
            <p:cNvSpPr>
              <a:spLocks noChangeShapeType="1"/>
            </p:cNvSpPr>
            <p:nvPr/>
          </p:nvSpPr>
          <p:spPr bwMode="auto">
            <a:xfrm>
              <a:off x="3978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35" name="Rectangle 619"/>
            <p:cNvSpPr>
              <a:spLocks noChangeArrowheads="1"/>
            </p:cNvSpPr>
            <p:nvPr/>
          </p:nvSpPr>
          <p:spPr bwMode="auto">
            <a:xfrm>
              <a:off x="4460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936" name="Line 620"/>
            <p:cNvSpPr>
              <a:spLocks noChangeShapeType="1"/>
            </p:cNvSpPr>
            <p:nvPr/>
          </p:nvSpPr>
          <p:spPr bwMode="auto">
            <a:xfrm>
              <a:off x="4460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5" name="Group 822"/>
          <p:cNvGrpSpPr>
            <a:grpSpLocks/>
          </p:cNvGrpSpPr>
          <p:nvPr/>
        </p:nvGrpSpPr>
        <p:grpSpPr bwMode="auto">
          <a:xfrm>
            <a:off x="512763" y="3336925"/>
            <a:ext cx="7250112" cy="1082675"/>
            <a:chOff x="323" y="2102"/>
            <a:chExt cx="4567" cy="682"/>
          </a:xfrm>
        </p:grpSpPr>
        <p:sp>
          <p:nvSpPr>
            <p:cNvPr id="11537" name="Rectangle 622"/>
            <p:cNvSpPr>
              <a:spLocks noChangeArrowheads="1"/>
            </p:cNvSpPr>
            <p:nvPr/>
          </p:nvSpPr>
          <p:spPr bwMode="auto">
            <a:xfrm>
              <a:off x="4887" y="2102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38" name="Line 623"/>
            <p:cNvSpPr>
              <a:spLocks noChangeShapeType="1"/>
            </p:cNvSpPr>
            <p:nvPr/>
          </p:nvSpPr>
          <p:spPr bwMode="auto">
            <a:xfrm>
              <a:off x="4887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9" name="Rectangle 624"/>
            <p:cNvSpPr>
              <a:spLocks noChangeArrowheads="1"/>
            </p:cNvSpPr>
            <p:nvPr/>
          </p:nvSpPr>
          <p:spPr bwMode="auto">
            <a:xfrm>
              <a:off x="4880" y="2102"/>
              <a:ext cx="4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40" name="Line 625"/>
            <p:cNvSpPr>
              <a:spLocks noChangeShapeType="1"/>
            </p:cNvSpPr>
            <p:nvPr/>
          </p:nvSpPr>
          <p:spPr bwMode="auto">
            <a:xfrm>
              <a:off x="4880" y="2102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41" name="Rectangle 626"/>
            <p:cNvSpPr>
              <a:spLocks noChangeArrowheads="1"/>
            </p:cNvSpPr>
            <p:nvPr/>
          </p:nvSpPr>
          <p:spPr bwMode="auto">
            <a:xfrm>
              <a:off x="1028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2" name="Rectangle 627"/>
            <p:cNvSpPr>
              <a:spLocks noChangeArrowheads="1"/>
            </p:cNvSpPr>
            <p:nvPr/>
          </p:nvSpPr>
          <p:spPr bwMode="auto">
            <a:xfrm>
              <a:off x="1952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3" name="Rectangle 628"/>
            <p:cNvSpPr>
              <a:spLocks noChangeArrowheads="1"/>
            </p:cNvSpPr>
            <p:nvPr/>
          </p:nvSpPr>
          <p:spPr bwMode="auto">
            <a:xfrm>
              <a:off x="2403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4" name="Rectangle 629"/>
            <p:cNvSpPr>
              <a:spLocks noChangeArrowheads="1"/>
            </p:cNvSpPr>
            <p:nvPr/>
          </p:nvSpPr>
          <p:spPr bwMode="auto">
            <a:xfrm>
              <a:off x="2855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5" name="Rectangle 630"/>
            <p:cNvSpPr>
              <a:spLocks noChangeArrowheads="1"/>
            </p:cNvSpPr>
            <p:nvPr/>
          </p:nvSpPr>
          <p:spPr bwMode="auto">
            <a:xfrm>
              <a:off x="3315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6" name="Rectangle 631"/>
            <p:cNvSpPr>
              <a:spLocks noChangeArrowheads="1"/>
            </p:cNvSpPr>
            <p:nvPr/>
          </p:nvSpPr>
          <p:spPr bwMode="auto">
            <a:xfrm>
              <a:off x="3766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7" name="Rectangle 632"/>
            <p:cNvSpPr>
              <a:spLocks noChangeArrowheads="1"/>
            </p:cNvSpPr>
            <p:nvPr/>
          </p:nvSpPr>
          <p:spPr bwMode="auto">
            <a:xfrm>
              <a:off x="4222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8" name="Rectangle 633"/>
            <p:cNvSpPr>
              <a:spLocks noChangeArrowheads="1"/>
            </p:cNvSpPr>
            <p:nvPr/>
          </p:nvSpPr>
          <p:spPr bwMode="auto">
            <a:xfrm>
              <a:off x="4673" y="230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49" name="Rectangle 634"/>
            <p:cNvSpPr>
              <a:spLocks noChangeArrowheads="1"/>
            </p:cNvSpPr>
            <p:nvPr/>
          </p:nvSpPr>
          <p:spPr bwMode="auto">
            <a:xfrm>
              <a:off x="329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50" name="Line 635"/>
            <p:cNvSpPr>
              <a:spLocks noChangeShapeType="1"/>
            </p:cNvSpPr>
            <p:nvPr/>
          </p:nvSpPr>
          <p:spPr bwMode="auto">
            <a:xfrm>
              <a:off x="329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1" name="Line 636"/>
            <p:cNvSpPr>
              <a:spLocks noChangeShapeType="1"/>
            </p:cNvSpPr>
            <p:nvPr/>
          </p:nvSpPr>
          <p:spPr bwMode="auto">
            <a:xfrm>
              <a:off x="329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2" name="Rectangle 637"/>
            <p:cNvSpPr>
              <a:spLocks noChangeArrowheads="1"/>
            </p:cNvSpPr>
            <p:nvPr/>
          </p:nvSpPr>
          <p:spPr bwMode="auto">
            <a:xfrm>
              <a:off x="323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53" name="Line 638"/>
            <p:cNvSpPr>
              <a:spLocks noChangeShapeType="1"/>
            </p:cNvSpPr>
            <p:nvPr/>
          </p:nvSpPr>
          <p:spPr bwMode="auto">
            <a:xfrm>
              <a:off x="323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4" name="Line 639"/>
            <p:cNvSpPr>
              <a:spLocks noChangeShapeType="1"/>
            </p:cNvSpPr>
            <p:nvPr/>
          </p:nvSpPr>
          <p:spPr bwMode="auto">
            <a:xfrm>
              <a:off x="323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5" name="Rectangle 640"/>
            <p:cNvSpPr>
              <a:spLocks noChangeArrowheads="1"/>
            </p:cNvSpPr>
            <p:nvPr/>
          </p:nvSpPr>
          <p:spPr bwMode="auto">
            <a:xfrm>
              <a:off x="332" y="2263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56" name="Line 641"/>
            <p:cNvSpPr>
              <a:spLocks noChangeShapeType="1"/>
            </p:cNvSpPr>
            <p:nvPr/>
          </p:nvSpPr>
          <p:spPr bwMode="auto">
            <a:xfrm>
              <a:off x="332" y="2263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7" name="Rectangle 642"/>
            <p:cNvSpPr>
              <a:spLocks noChangeArrowheads="1"/>
            </p:cNvSpPr>
            <p:nvPr/>
          </p:nvSpPr>
          <p:spPr bwMode="auto">
            <a:xfrm>
              <a:off x="1730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58" name="Line 643"/>
            <p:cNvSpPr>
              <a:spLocks noChangeShapeType="1"/>
            </p:cNvSpPr>
            <p:nvPr/>
          </p:nvSpPr>
          <p:spPr bwMode="auto">
            <a:xfrm>
              <a:off x="1730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59" name="Line 644"/>
            <p:cNvSpPr>
              <a:spLocks noChangeShapeType="1"/>
            </p:cNvSpPr>
            <p:nvPr/>
          </p:nvSpPr>
          <p:spPr bwMode="auto">
            <a:xfrm>
              <a:off x="1730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0" name="Rectangle 645"/>
            <p:cNvSpPr>
              <a:spLocks noChangeArrowheads="1"/>
            </p:cNvSpPr>
            <p:nvPr/>
          </p:nvSpPr>
          <p:spPr bwMode="auto">
            <a:xfrm>
              <a:off x="1724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61" name="Line 646"/>
            <p:cNvSpPr>
              <a:spLocks noChangeShapeType="1"/>
            </p:cNvSpPr>
            <p:nvPr/>
          </p:nvSpPr>
          <p:spPr bwMode="auto">
            <a:xfrm>
              <a:off x="1724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2" name="Line 647"/>
            <p:cNvSpPr>
              <a:spLocks noChangeShapeType="1"/>
            </p:cNvSpPr>
            <p:nvPr/>
          </p:nvSpPr>
          <p:spPr bwMode="auto">
            <a:xfrm>
              <a:off x="1724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3" name="Rectangle 648"/>
            <p:cNvSpPr>
              <a:spLocks noChangeArrowheads="1"/>
            </p:cNvSpPr>
            <p:nvPr/>
          </p:nvSpPr>
          <p:spPr bwMode="auto">
            <a:xfrm>
              <a:off x="1733" y="2263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64" name="Line 649"/>
            <p:cNvSpPr>
              <a:spLocks noChangeShapeType="1"/>
            </p:cNvSpPr>
            <p:nvPr/>
          </p:nvSpPr>
          <p:spPr bwMode="auto">
            <a:xfrm>
              <a:off x="1733" y="2263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5" name="Rectangle 650"/>
            <p:cNvSpPr>
              <a:spLocks noChangeArrowheads="1"/>
            </p:cNvSpPr>
            <p:nvPr/>
          </p:nvSpPr>
          <p:spPr bwMode="auto">
            <a:xfrm>
              <a:off x="2179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66" name="Line 651"/>
            <p:cNvSpPr>
              <a:spLocks noChangeShapeType="1"/>
            </p:cNvSpPr>
            <p:nvPr/>
          </p:nvSpPr>
          <p:spPr bwMode="auto">
            <a:xfrm>
              <a:off x="2179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7" name="Line 652"/>
            <p:cNvSpPr>
              <a:spLocks noChangeShapeType="1"/>
            </p:cNvSpPr>
            <p:nvPr/>
          </p:nvSpPr>
          <p:spPr bwMode="auto">
            <a:xfrm>
              <a:off x="2179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68" name="Rectangle 653"/>
            <p:cNvSpPr>
              <a:spLocks noChangeArrowheads="1"/>
            </p:cNvSpPr>
            <p:nvPr/>
          </p:nvSpPr>
          <p:spPr bwMode="auto">
            <a:xfrm>
              <a:off x="2173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69" name="Line 654"/>
            <p:cNvSpPr>
              <a:spLocks noChangeShapeType="1"/>
            </p:cNvSpPr>
            <p:nvPr/>
          </p:nvSpPr>
          <p:spPr bwMode="auto">
            <a:xfrm>
              <a:off x="2173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0" name="Line 655"/>
            <p:cNvSpPr>
              <a:spLocks noChangeShapeType="1"/>
            </p:cNvSpPr>
            <p:nvPr/>
          </p:nvSpPr>
          <p:spPr bwMode="auto">
            <a:xfrm>
              <a:off x="2173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1" name="Rectangle 656"/>
            <p:cNvSpPr>
              <a:spLocks noChangeArrowheads="1"/>
            </p:cNvSpPr>
            <p:nvPr/>
          </p:nvSpPr>
          <p:spPr bwMode="auto">
            <a:xfrm>
              <a:off x="2182" y="2263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72" name="Line 657"/>
            <p:cNvSpPr>
              <a:spLocks noChangeShapeType="1"/>
            </p:cNvSpPr>
            <p:nvPr/>
          </p:nvSpPr>
          <p:spPr bwMode="auto">
            <a:xfrm>
              <a:off x="2182" y="2263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3" name="Rectangle 658"/>
            <p:cNvSpPr>
              <a:spLocks noChangeArrowheads="1"/>
            </p:cNvSpPr>
            <p:nvPr/>
          </p:nvSpPr>
          <p:spPr bwMode="auto">
            <a:xfrm>
              <a:off x="2628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74" name="Line 659"/>
            <p:cNvSpPr>
              <a:spLocks noChangeShapeType="1"/>
            </p:cNvSpPr>
            <p:nvPr/>
          </p:nvSpPr>
          <p:spPr bwMode="auto">
            <a:xfrm>
              <a:off x="2628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5" name="Line 660"/>
            <p:cNvSpPr>
              <a:spLocks noChangeShapeType="1"/>
            </p:cNvSpPr>
            <p:nvPr/>
          </p:nvSpPr>
          <p:spPr bwMode="auto">
            <a:xfrm>
              <a:off x="2628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6" name="Rectangle 661"/>
            <p:cNvSpPr>
              <a:spLocks noChangeArrowheads="1"/>
            </p:cNvSpPr>
            <p:nvPr/>
          </p:nvSpPr>
          <p:spPr bwMode="auto">
            <a:xfrm>
              <a:off x="2631" y="2263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77" name="Line 662"/>
            <p:cNvSpPr>
              <a:spLocks noChangeShapeType="1"/>
            </p:cNvSpPr>
            <p:nvPr/>
          </p:nvSpPr>
          <p:spPr bwMode="auto">
            <a:xfrm>
              <a:off x="2631" y="2263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78" name="Rectangle 663"/>
            <p:cNvSpPr>
              <a:spLocks noChangeArrowheads="1"/>
            </p:cNvSpPr>
            <p:nvPr/>
          </p:nvSpPr>
          <p:spPr bwMode="auto">
            <a:xfrm>
              <a:off x="3079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79" name="Line 664"/>
            <p:cNvSpPr>
              <a:spLocks noChangeShapeType="1"/>
            </p:cNvSpPr>
            <p:nvPr/>
          </p:nvSpPr>
          <p:spPr bwMode="auto">
            <a:xfrm>
              <a:off x="3079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0" name="Line 665"/>
            <p:cNvSpPr>
              <a:spLocks noChangeShapeType="1"/>
            </p:cNvSpPr>
            <p:nvPr/>
          </p:nvSpPr>
          <p:spPr bwMode="auto">
            <a:xfrm>
              <a:off x="3079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1" name="Rectangle 666"/>
            <p:cNvSpPr>
              <a:spLocks noChangeArrowheads="1"/>
            </p:cNvSpPr>
            <p:nvPr/>
          </p:nvSpPr>
          <p:spPr bwMode="auto">
            <a:xfrm>
              <a:off x="3082" y="2263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82" name="Line 667"/>
            <p:cNvSpPr>
              <a:spLocks noChangeShapeType="1"/>
            </p:cNvSpPr>
            <p:nvPr/>
          </p:nvSpPr>
          <p:spPr bwMode="auto">
            <a:xfrm>
              <a:off x="3082" y="2263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3" name="Rectangle 668"/>
            <p:cNvSpPr>
              <a:spLocks noChangeArrowheads="1"/>
            </p:cNvSpPr>
            <p:nvPr/>
          </p:nvSpPr>
          <p:spPr bwMode="auto">
            <a:xfrm>
              <a:off x="3549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84" name="Line 669"/>
            <p:cNvSpPr>
              <a:spLocks noChangeShapeType="1"/>
            </p:cNvSpPr>
            <p:nvPr/>
          </p:nvSpPr>
          <p:spPr bwMode="auto">
            <a:xfrm>
              <a:off x="3549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5" name="Line 670"/>
            <p:cNvSpPr>
              <a:spLocks noChangeShapeType="1"/>
            </p:cNvSpPr>
            <p:nvPr/>
          </p:nvSpPr>
          <p:spPr bwMode="auto">
            <a:xfrm>
              <a:off x="3549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6" name="Rectangle 671"/>
            <p:cNvSpPr>
              <a:spLocks noChangeArrowheads="1"/>
            </p:cNvSpPr>
            <p:nvPr/>
          </p:nvSpPr>
          <p:spPr bwMode="auto">
            <a:xfrm>
              <a:off x="3552" y="2263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87" name="Line 672"/>
            <p:cNvSpPr>
              <a:spLocks noChangeShapeType="1"/>
            </p:cNvSpPr>
            <p:nvPr/>
          </p:nvSpPr>
          <p:spPr bwMode="auto">
            <a:xfrm>
              <a:off x="3552" y="2263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88" name="Rectangle 673"/>
            <p:cNvSpPr>
              <a:spLocks noChangeArrowheads="1"/>
            </p:cNvSpPr>
            <p:nvPr/>
          </p:nvSpPr>
          <p:spPr bwMode="auto">
            <a:xfrm>
              <a:off x="3984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89" name="Line 674"/>
            <p:cNvSpPr>
              <a:spLocks noChangeShapeType="1"/>
            </p:cNvSpPr>
            <p:nvPr/>
          </p:nvSpPr>
          <p:spPr bwMode="auto">
            <a:xfrm>
              <a:off x="3984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0" name="Line 675"/>
            <p:cNvSpPr>
              <a:spLocks noChangeShapeType="1"/>
            </p:cNvSpPr>
            <p:nvPr/>
          </p:nvSpPr>
          <p:spPr bwMode="auto">
            <a:xfrm>
              <a:off x="3984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1" name="Rectangle 676"/>
            <p:cNvSpPr>
              <a:spLocks noChangeArrowheads="1"/>
            </p:cNvSpPr>
            <p:nvPr/>
          </p:nvSpPr>
          <p:spPr bwMode="auto">
            <a:xfrm>
              <a:off x="3978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92" name="Line 677"/>
            <p:cNvSpPr>
              <a:spLocks noChangeShapeType="1"/>
            </p:cNvSpPr>
            <p:nvPr/>
          </p:nvSpPr>
          <p:spPr bwMode="auto">
            <a:xfrm>
              <a:off x="3978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3" name="Line 678"/>
            <p:cNvSpPr>
              <a:spLocks noChangeShapeType="1"/>
            </p:cNvSpPr>
            <p:nvPr/>
          </p:nvSpPr>
          <p:spPr bwMode="auto">
            <a:xfrm>
              <a:off x="3978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4" name="Rectangle 679"/>
            <p:cNvSpPr>
              <a:spLocks noChangeArrowheads="1"/>
            </p:cNvSpPr>
            <p:nvPr/>
          </p:nvSpPr>
          <p:spPr bwMode="auto">
            <a:xfrm>
              <a:off x="3987" y="2263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95" name="Line 680"/>
            <p:cNvSpPr>
              <a:spLocks noChangeShapeType="1"/>
            </p:cNvSpPr>
            <p:nvPr/>
          </p:nvSpPr>
          <p:spPr bwMode="auto">
            <a:xfrm>
              <a:off x="3987" y="2263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6" name="Rectangle 681"/>
            <p:cNvSpPr>
              <a:spLocks noChangeArrowheads="1"/>
            </p:cNvSpPr>
            <p:nvPr/>
          </p:nvSpPr>
          <p:spPr bwMode="auto">
            <a:xfrm>
              <a:off x="4460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97" name="Line 682"/>
            <p:cNvSpPr>
              <a:spLocks noChangeShapeType="1"/>
            </p:cNvSpPr>
            <p:nvPr/>
          </p:nvSpPr>
          <p:spPr bwMode="auto">
            <a:xfrm>
              <a:off x="4460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8" name="Line 683"/>
            <p:cNvSpPr>
              <a:spLocks noChangeShapeType="1"/>
            </p:cNvSpPr>
            <p:nvPr/>
          </p:nvSpPr>
          <p:spPr bwMode="auto">
            <a:xfrm>
              <a:off x="4460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99" name="Rectangle 684"/>
            <p:cNvSpPr>
              <a:spLocks noChangeArrowheads="1"/>
            </p:cNvSpPr>
            <p:nvPr/>
          </p:nvSpPr>
          <p:spPr bwMode="auto">
            <a:xfrm>
              <a:off x="4463" y="2263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00" name="Line 685"/>
            <p:cNvSpPr>
              <a:spLocks noChangeShapeType="1"/>
            </p:cNvSpPr>
            <p:nvPr/>
          </p:nvSpPr>
          <p:spPr bwMode="auto">
            <a:xfrm>
              <a:off x="4463" y="2263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1" name="Rectangle 686"/>
            <p:cNvSpPr>
              <a:spLocks noChangeArrowheads="1"/>
            </p:cNvSpPr>
            <p:nvPr/>
          </p:nvSpPr>
          <p:spPr bwMode="auto">
            <a:xfrm>
              <a:off x="4887" y="2263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02" name="Line 687"/>
            <p:cNvSpPr>
              <a:spLocks noChangeShapeType="1"/>
            </p:cNvSpPr>
            <p:nvPr/>
          </p:nvSpPr>
          <p:spPr bwMode="auto">
            <a:xfrm>
              <a:off x="4887" y="2263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3" name="Line 688"/>
            <p:cNvSpPr>
              <a:spLocks noChangeShapeType="1"/>
            </p:cNvSpPr>
            <p:nvPr/>
          </p:nvSpPr>
          <p:spPr bwMode="auto">
            <a:xfrm>
              <a:off x="4887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4" name="Rectangle 689"/>
            <p:cNvSpPr>
              <a:spLocks noChangeArrowheads="1"/>
            </p:cNvSpPr>
            <p:nvPr/>
          </p:nvSpPr>
          <p:spPr bwMode="auto">
            <a:xfrm>
              <a:off x="4880" y="2263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05" name="Line 690"/>
            <p:cNvSpPr>
              <a:spLocks noChangeShapeType="1"/>
            </p:cNvSpPr>
            <p:nvPr/>
          </p:nvSpPr>
          <p:spPr bwMode="auto">
            <a:xfrm>
              <a:off x="4880" y="2263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6" name="Line 691"/>
            <p:cNvSpPr>
              <a:spLocks noChangeShapeType="1"/>
            </p:cNvSpPr>
            <p:nvPr/>
          </p:nvSpPr>
          <p:spPr bwMode="auto">
            <a:xfrm>
              <a:off x="4880" y="2263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7" name="Rectangle 692"/>
            <p:cNvSpPr>
              <a:spLocks noChangeArrowheads="1"/>
            </p:cNvSpPr>
            <p:nvPr/>
          </p:nvSpPr>
          <p:spPr bwMode="auto">
            <a:xfrm>
              <a:off x="329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08" name="Line 693"/>
            <p:cNvSpPr>
              <a:spLocks noChangeShapeType="1"/>
            </p:cNvSpPr>
            <p:nvPr/>
          </p:nvSpPr>
          <p:spPr bwMode="auto">
            <a:xfrm>
              <a:off x="329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09" name="Rectangle 694"/>
            <p:cNvSpPr>
              <a:spLocks noChangeArrowheads="1"/>
            </p:cNvSpPr>
            <p:nvPr/>
          </p:nvSpPr>
          <p:spPr bwMode="auto">
            <a:xfrm>
              <a:off x="323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10" name="Line 695"/>
            <p:cNvSpPr>
              <a:spLocks noChangeShapeType="1"/>
            </p:cNvSpPr>
            <p:nvPr/>
          </p:nvSpPr>
          <p:spPr bwMode="auto">
            <a:xfrm>
              <a:off x="323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1" name="Rectangle 696"/>
            <p:cNvSpPr>
              <a:spLocks noChangeArrowheads="1"/>
            </p:cNvSpPr>
            <p:nvPr/>
          </p:nvSpPr>
          <p:spPr bwMode="auto">
            <a:xfrm>
              <a:off x="1730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12" name="Line 697"/>
            <p:cNvSpPr>
              <a:spLocks noChangeShapeType="1"/>
            </p:cNvSpPr>
            <p:nvPr/>
          </p:nvSpPr>
          <p:spPr bwMode="auto">
            <a:xfrm>
              <a:off x="1730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3" name="Rectangle 698"/>
            <p:cNvSpPr>
              <a:spLocks noChangeArrowheads="1"/>
            </p:cNvSpPr>
            <p:nvPr/>
          </p:nvSpPr>
          <p:spPr bwMode="auto">
            <a:xfrm>
              <a:off x="1724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14" name="Line 699"/>
            <p:cNvSpPr>
              <a:spLocks noChangeShapeType="1"/>
            </p:cNvSpPr>
            <p:nvPr/>
          </p:nvSpPr>
          <p:spPr bwMode="auto">
            <a:xfrm>
              <a:off x="1724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5" name="Rectangle 700"/>
            <p:cNvSpPr>
              <a:spLocks noChangeArrowheads="1"/>
            </p:cNvSpPr>
            <p:nvPr/>
          </p:nvSpPr>
          <p:spPr bwMode="auto">
            <a:xfrm>
              <a:off x="2179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16" name="Line 701"/>
            <p:cNvSpPr>
              <a:spLocks noChangeShapeType="1"/>
            </p:cNvSpPr>
            <p:nvPr/>
          </p:nvSpPr>
          <p:spPr bwMode="auto">
            <a:xfrm>
              <a:off x="2179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7" name="Rectangle 702"/>
            <p:cNvSpPr>
              <a:spLocks noChangeArrowheads="1"/>
            </p:cNvSpPr>
            <p:nvPr/>
          </p:nvSpPr>
          <p:spPr bwMode="auto">
            <a:xfrm>
              <a:off x="2173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18" name="Line 703"/>
            <p:cNvSpPr>
              <a:spLocks noChangeShapeType="1"/>
            </p:cNvSpPr>
            <p:nvPr/>
          </p:nvSpPr>
          <p:spPr bwMode="auto">
            <a:xfrm>
              <a:off x="2173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19" name="Rectangle 704"/>
            <p:cNvSpPr>
              <a:spLocks noChangeArrowheads="1"/>
            </p:cNvSpPr>
            <p:nvPr/>
          </p:nvSpPr>
          <p:spPr bwMode="auto">
            <a:xfrm>
              <a:off x="2628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20" name="Line 705"/>
            <p:cNvSpPr>
              <a:spLocks noChangeShapeType="1"/>
            </p:cNvSpPr>
            <p:nvPr/>
          </p:nvSpPr>
          <p:spPr bwMode="auto">
            <a:xfrm>
              <a:off x="2628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1" name="Rectangle 706"/>
            <p:cNvSpPr>
              <a:spLocks noChangeArrowheads="1"/>
            </p:cNvSpPr>
            <p:nvPr/>
          </p:nvSpPr>
          <p:spPr bwMode="auto">
            <a:xfrm>
              <a:off x="3079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22" name="Line 707"/>
            <p:cNvSpPr>
              <a:spLocks noChangeShapeType="1"/>
            </p:cNvSpPr>
            <p:nvPr/>
          </p:nvSpPr>
          <p:spPr bwMode="auto">
            <a:xfrm>
              <a:off x="3079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3" name="Rectangle 708"/>
            <p:cNvSpPr>
              <a:spLocks noChangeArrowheads="1"/>
            </p:cNvSpPr>
            <p:nvPr/>
          </p:nvSpPr>
          <p:spPr bwMode="auto">
            <a:xfrm>
              <a:off x="3549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24" name="Line 709"/>
            <p:cNvSpPr>
              <a:spLocks noChangeShapeType="1"/>
            </p:cNvSpPr>
            <p:nvPr/>
          </p:nvSpPr>
          <p:spPr bwMode="auto">
            <a:xfrm>
              <a:off x="3549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5" name="Rectangle 710"/>
            <p:cNvSpPr>
              <a:spLocks noChangeArrowheads="1"/>
            </p:cNvSpPr>
            <p:nvPr/>
          </p:nvSpPr>
          <p:spPr bwMode="auto">
            <a:xfrm>
              <a:off x="3984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26" name="Line 711"/>
            <p:cNvSpPr>
              <a:spLocks noChangeShapeType="1"/>
            </p:cNvSpPr>
            <p:nvPr/>
          </p:nvSpPr>
          <p:spPr bwMode="auto">
            <a:xfrm>
              <a:off x="3984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7" name="Rectangle 712"/>
            <p:cNvSpPr>
              <a:spLocks noChangeArrowheads="1"/>
            </p:cNvSpPr>
            <p:nvPr/>
          </p:nvSpPr>
          <p:spPr bwMode="auto">
            <a:xfrm>
              <a:off x="3978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28" name="Line 713"/>
            <p:cNvSpPr>
              <a:spLocks noChangeShapeType="1"/>
            </p:cNvSpPr>
            <p:nvPr/>
          </p:nvSpPr>
          <p:spPr bwMode="auto">
            <a:xfrm>
              <a:off x="3978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29" name="Rectangle 714"/>
            <p:cNvSpPr>
              <a:spLocks noChangeArrowheads="1"/>
            </p:cNvSpPr>
            <p:nvPr/>
          </p:nvSpPr>
          <p:spPr bwMode="auto">
            <a:xfrm>
              <a:off x="4460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30" name="Line 715"/>
            <p:cNvSpPr>
              <a:spLocks noChangeShapeType="1"/>
            </p:cNvSpPr>
            <p:nvPr/>
          </p:nvSpPr>
          <p:spPr bwMode="auto">
            <a:xfrm>
              <a:off x="4460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31" name="Rectangle 716"/>
            <p:cNvSpPr>
              <a:spLocks noChangeArrowheads="1"/>
            </p:cNvSpPr>
            <p:nvPr/>
          </p:nvSpPr>
          <p:spPr bwMode="auto">
            <a:xfrm>
              <a:off x="4887" y="2266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32" name="Line 717"/>
            <p:cNvSpPr>
              <a:spLocks noChangeShapeType="1"/>
            </p:cNvSpPr>
            <p:nvPr/>
          </p:nvSpPr>
          <p:spPr bwMode="auto">
            <a:xfrm>
              <a:off x="4887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33" name="Rectangle 718"/>
            <p:cNvSpPr>
              <a:spLocks noChangeArrowheads="1"/>
            </p:cNvSpPr>
            <p:nvPr/>
          </p:nvSpPr>
          <p:spPr bwMode="auto">
            <a:xfrm>
              <a:off x="4880" y="2266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34" name="Line 719"/>
            <p:cNvSpPr>
              <a:spLocks noChangeShapeType="1"/>
            </p:cNvSpPr>
            <p:nvPr/>
          </p:nvSpPr>
          <p:spPr bwMode="auto">
            <a:xfrm>
              <a:off x="4880" y="2266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35" name="Rectangle 720"/>
            <p:cNvSpPr>
              <a:spLocks noChangeArrowheads="1"/>
            </p:cNvSpPr>
            <p:nvPr/>
          </p:nvSpPr>
          <p:spPr bwMode="auto">
            <a:xfrm>
              <a:off x="1028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36" name="Rectangle 721"/>
            <p:cNvSpPr>
              <a:spLocks noChangeArrowheads="1"/>
            </p:cNvSpPr>
            <p:nvPr/>
          </p:nvSpPr>
          <p:spPr bwMode="auto">
            <a:xfrm>
              <a:off x="1952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37" name="Rectangle 722"/>
            <p:cNvSpPr>
              <a:spLocks noChangeArrowheads="1"/>
            </p:cNvSpPr>
            <p:nvPr/>
          </p:nvSpPr>
          <p:spPr bwMode="auto">
            <a:xfrm>
              <a:off x="2403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38" name="Rectangle 723"/>
            <p:cNvSpPr>
              <a:spLocks noChangeArrowheads="1"/>
            </p:cNvSpPr>
            <p:nvPr/>
          </p:nvSpPr>
          <p:spPr bwMode="auto">
            <a:xfrm>
              <a:off x="2855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39" name="Rectangle 724"/>
            <p:cNvSpPr>
              <a:spLocks noChangeArrowheads="1"/>
            </p:cNvSpPr>
            <p:nvPr/>
          </p:nvSpPr>
          <p:spPr bwMode="auto">
            <a:xfrm>
              <a:off x="3315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40" name="Rectangle 725"/>
            <p:cNvSpPr>
              <a:spLocks noChangeArrowheads="1"/>
            </p:cNvSpPr>
            <p:nvPr/>
          </p:nvSpPr>
          <p:spPr bwMode="auto">
            <a:xfrm>
              <a:off x="3766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41" name="Rectangle 726"/>
            <p:cNvSpPr>
              <a:spLocks noChangeArrowheads="1"/>
            </p:cNvSpPr>
            <p:nvPr/>
          </p:nvSpPr>
          <p:spPr bwMode="auto">
            <a:xfrm>
              <a:off x="4222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42" name="Rectangle 727"/>
            <p:cNvSpPr>
              <a:spLocks noChangeArrowheads="1"/>
            </p:cNvSpPr>
            <p:nvPr/>
          </p:nvSpPr>
          <p:spPr bwMode="auto">
            <a:xfrm>
              <a:off x="4673" y="247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643" name="Rectangle 728"/>
            <p:cNvSpPr>
              <a:spLocks noChangeArrowheads="1"/>
            </p:cNvSpPr>
            <p:nvPr/>
          </p:nvSpPr>
          <p:spPr bwMode="auto">
            <a:xfrm>
              <a:off x="329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44" name="Line 729"/>
            <p:cNvSpPr>
              <a:spLocks noChangeShapeType="1"/>
            </p:cNvSpPr>
            <p:nvPr/>
          </p:nvSpPr>
          <p:spPr bwMode="auto">
            <a:xfrm>
              <a:off x="329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45" name="Line 730"/>
            <p:cNvSpPr>
              <a:spLocks noChangeShapeType="1"/>
            </p:cNvSpPr>
            <p:nvPr/>
          </p:nvSpPr>
          <p:spPr bwMode="auto">
            <a:xfrm>
              <a:off x="329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46" name="Rectangle 731"/>
            <p:cNvSpPr>
              <a:spLocks noChangeArrowheads="1"/>
            </p:cNvSpPr>
            <p:nvPr/>
          </p:nvSpPr>
          <p:spPr bwMode="auto">
            <a:xfrm>
              <a:off x="323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47" name="Line 732"/>
            <p:cNvSpPr>
              <a:spLocks noChangeShapeType="1"/>
            </p:cNvSpPr>
            <p:nvPr/>
          </p:nvSpPr>
          <p:spPr bwMode="auto">
            <a:xfrm>
              <a:off x="323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48" name="Line 733"/>
            <p:cNvSpPr>
              <a:spLocks noChangeShapeType="1"/>
            </p:cNvSpPr>
            <p:nvPr/>
          </p:nvSpPr>
          <p:spPr bwMode="auto">
            <a:xfrm>
              <a:off x="323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49" name="Rectangle 734"/>
            <p:cNvSpPr>
              <a:spLocks noChangeArrowheads="1"/>
            </p:cNvSpPr>
            <p:nvPr/>
          </p:nvSpPr>
          <p:spPr bwMode="auto">
            <a:xfrm>
              <a:off x="332" y="2426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50" name="Line 735"/>
            <p:cNvSpPr>
              <a:spLocks noChangeShapeType="1"/>
            </p:cNvSpPr>
            <p:nvPr/>
          </p:nvSpPr>
          <p:spPr bwMode="auto">
            <a:xfrm>
              <a:off x="332" y="2426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1" name="Rectangle 736"/>
            <p:cNvSpPr>
              <a:spLocks noChangeArrowheads="1"/>
            </p:cNvSpPr>
            <p:nvPr/>
          </p:nvSpPr>
          <p:spPr bwMode="auto">
            <a:xfrm>
              <a:off x="1730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52" name="Line 737"/>
            <p:cNvSpPr>
              <a:spLocks noChangeShapeType="1"/>
            </p:cNvSpPr>
            <p:nvPr/>
          </p:nvSpPr>
          <p:spPr bwMode="auto">
            <a:xfrm>
              <a:off x="1730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3" name="Line 738"/>
            <p:cNvSpPr>
              <a:spLocks noChangeShapeType="1"/>
            </p:cNvSpPr>
            <p:nvPr/>
          </p:nvSpPr>
          <p:spPr bwMode="auto">
            <a:xfrm>
              <a:off x="1730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4" name="Rectangle 739"/>
            <p:cNvSpPr>
              <a:spLocks noChangeArrowheads="1"/>
            </p:cNvSpPr>
            <p:nvPr/>
          </p:nvSpPr>
          <p:spPr bwMode="auto">
            <a:xfrm>
              <a:off x="1724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55" name="Line 740"/>
            <p:cNvSpPr>
              <a:spLocks noChangeShapeType="1"/>
            </p:cNvSpPr>
            <p:nvPr/>
          </p:nvSpPr>
          <p:spPr bwMode="auto">
            <a:xfrm>
              <a:off x="1724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6" name="Line 741"/>
            <p:cNvSpPr>
              <a:spLocks noChangeShapeType="1"/>
            </p:cNvSpPr>
            <p:nvPr/>
          </p:nvSpPr>
          <p:spPr bwMode="auto">
            <a:xfrm>
              <a:off x="1724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7" name="Rectangle 742"/>
            <p:cNvSpPr>
              <a:spLocks noChangeArrowheads="1"/>
            </p:cNvSpPr>
            <p:nvPr/>
          </p:nvSpPr>
          <p:spPr bwMode="auto">
            <a:xfrm>
              <a:off x="1733" y="2426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58" name="Line 743"/>
            <p:cNvSpPr>
              <a:spLocks noChangeShapeType="1"/>
            </p:cNvSpPr>
            <p:nvPr/>
          </p:nvSpPr>
          <p:spPr bwMode="auto">
            <a:xfrm>
              <a:off x="1733" y="2426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59" name="Rectangle 744"/>
            <p:cNvSpPr>
              <a:spLocks noChangeArrowheads="1"/>
            </p:cNvSpPr>
            <p:nvPr/>
          </p:nvSpPr>
          <p:spPr bwMode="auto">
            <a:xfrm>
              <a:off x="2179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60" name="Line 745"/>
            <p:cNvSpPr>
              <a:spLocks noChangeShapeType="1"/>
            </p:cNvSpPr>
            <p:nvPr/>
          </p:nvSpPr>
          <p:spPr bwMode="auto">
            <a:xfrm>
              <a:off x="2179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1" name="Line 746"/>
            <p:cNvSpPr>
              <a:spLocks noChangeShapeType="1"/>
            </p:cNvSpPr>
            <p:nvPr/>
          </p:nvSpPr>
          <p:spPr bwMode="auto">
            <a:xfrm>
              <a:off x="2179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2" name="Rectangle 747"/>
            <p:cNvSpPr>
              <a:spLocks noChangeArrowheads="1"/>
            </p:cNvSpPr>
            <p:nvPr/>
          </p:nvSpPr>
          <p:spPr bwMode="auto">
            <a:xfrm>
              <a:off x="2173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63" name="Line 748"/>
            <p:cNvSpPr>
              <a:spLocks noChangeShapeType="1"/>
            </p:cNvSpPr>
            <p:nvPr/>
          </p:nvSpPr>
          <p:spPr bwMode="auto">
            <a:xfrm>
              <a:off x="2173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4" name="Line 749"/>
            <p:cNvSpPr>
              <a:spLocks noChangeShapeType="1"/>
            </p:cNvSpPr>
            <p:nvPr/>
          </p:nvSpPr>
          <p:spPr bwMode="auto">
            <a:xfrm>
              <a:off x="2173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5" name="Rectangle 750"/>
            <p:cNvSpPr>
              <a:spLocks noChangeArrowheads="1"/>
            </p:cNvSpPr>
            <p:nvPr/>
          </p:nvSpPr>
          <p:spPr bwMode="auto">
            <a:xfrm>
              <a:off x="2182" y="2426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66" name="Line 751"/>
            <p:cNvSpPr>
              <a:spLocks noChangeShapeType="1"/>
            </p:cNvSpPr>
            <p:nvPr/>
          </p:nvSpPr>
          <p:spPr bwMode="auto">
            <a:xfrm>
              <a:off x="2182" y="2426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7" name="Rectangle 752"/>
            <p:cNvSpPr>
              <a:spLocks noChangeArrowheads="1"/>
            </p:cNvSpPr>
            <p:nvPr/>
          </p:nvSpPr>
          <p:spPr bwMode="auto">
            <a:xfrm>
              <a:off x="2628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68" name="Line 753"/>
            <p:cNvSpPr>
              <a:spLocks noChangeShapeType="1"/>
            </p:cNvSpPr>
            <p:nvPr/>
          </p:nvSpPr>
          <p:spPr bwMode="auto">
            <a:xfrm>
              <a:off x="2628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69" name="Line 754"/>
            <p:cNvSpPr>
              <a:spLocks noChangeShapeType="1"/>
            </p:cNvSpPr>
            <p:nvPr/>
          </p:nvSpPr>
          <p:spPr bwMode="auto">
            <a:xfrm>
              <a:off x="2628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0" name="Rectangle 755"/>
            <p:cNvSpPr>
              <a:spLocks noChangeArrowheads="1"/>
            </p:cNvSpPr>
            <p:nvPr/>
          </p:nvSpPr>
          <p:spPr bwMode="auto">
            <a:xfrm>
              <a:off x="2631" y="2426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71" name="Line 756"/>
            <p:cNvSpPr>
              <a:spLocks noChangeShapeType="1"/>
            </p:cNvSpPr>
            <p:nvPr/>
          </p:nvSpPr>
          <p:spPr bwMode="auto">
            <a:xfrm>
              <a:off x="2631" y="2426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2" name="Rectangle 757"/>
            <p:cNvSpPr>
              <a:spLocks noChangeArrowheads="1"/>
            </p:cNvSpPr>
            <p:nvPr/>
          </p:nvSpPr>
          <p:spPr bwMode="auto">
            <a:xfrm>
              <a:off x="3079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73" name="Line 758"/>
            <p:cNvSpPr>
              <a:spLocks noChangeShapeType="1"/>
            </p:cNvSpPr>
            <p:nvPr/>
          </p:nvSpPr>
          <p:spPr bwMode="auto">
            <a:xfrm>
              <a:off x="3079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4" name="Line 759"/>
            <p:cNvSpPr>
              <a:spLocks noChangeShapeType="1"/>
            </p:cNvSpPr>
            <p:nvPr/>
          </p:nvSpPr>
          <p:spPr bwMode="auto">
            <a:xfrm>
              <a:off x="3079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" name="Rectangle 760"/>
            <p:cNvSpPr>
              <a:spLocks noChangeArrowheads="1"/>
            </p:cNvSpPr>
            <p:nvPr/>
          </p:nvSpPr>
          <p:spPr bwMode="auto">
            <a:xfrm>
              <a:off x="3082" y="2426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76" name="Line 761"/>
            <p:cNvSpPr>
              <a:spLocks noChangeShapeType="1"/>
            </p:cNvSpPr>
            <p:nvPr/>
          </p:nvSpPr>
          <p:spPr bwMode="auto">
            <a:xfrm>
              <a:off x="3082" y="2426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" name="Rectangle 762"/>
            <p:cNvSpPr>
              <a:spLocks noChangeArrowheads="1"/>
            </p:cNvSpPr>
            <p:nvPr/>
          </p:nvSpPr>
          <p:spPr bwMode="auto">
            <a:xfrm>
              <a:off x="3549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78" name="Line 763"/>
            <p:cNvSpPr>
              <a:spLocks noChangeShapeType="1"/>
            </p:cNvSpPr>
            <p:nvPr/>
          </p:nvSpPr>
          <p:spPr bwMode="auto">
            <a:xfrm>
              <a:off x="3549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9" name="Line 764"/>
            <p:cNvSpPr>
              <a:spLocks noChangeShapeType="1"/>
            </p:cNvSpPr>
            <p:nvPr/>
          </p:nvSpPr>
          <p:spPr bwMode="auto">
            <a:xfrm>
              <a:off x="3549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0" name="Rectangle 765"/>
            <p:cNvSpPr>
              <a:spLocks noChangeArrowheads="1"/>
            </p:cNvSpPr>
            <p:nvPr/>
          </p:nvSpPr>
          <p:spPr bwMode="auto">
            <a:xfrm>
              <a:off x="3552" y="2426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81" name="Line 766"/>
            <p:cNvSpPr>
              <a:spLocks noChangeShapeType="1"/>
            </p:cNvSpPr>
            <p:nvPr/>
          </p:nvSpPr>
          <p:spPr bwMode="auto">
            <a:xfrm>
              <a:off x="3552" y="2426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2" name="Rectangle 767"/>
            <p:cNvSpPr>
              <a:spLocks noChangeArrowheads="1"/>
            </p:cNvSpPr>
            <p:nvPr/>
          </p:nvSpPr>
          <p:spPr bwMode="auto">
            <a:xfrm>
              <a:off x="3984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83" name="Line 768"/>
            <p:cNvSpPr>
              <a:spLocks noChangeShapeType="1"/>
            </p:cNvSpPr>
            <p:nvPr/>
          </p:nvSpPr>
          <p:spPr bwMode="auto">
            <a:xfrm>
              <a:off x="3984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4" name="Line 769"/>
            <p:cNvSpPr>
              <a:spLocks noChangeShapeType="1"/>
            </p:cNvSpPr>
            <p:nvPr/>
          </p:nvSpPr>
          <p:spPr bwMode="auto">
            <a:xfrm>
              <a:off x="3984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5" name="Rectangle 770"/>
            <p:cNvSpPr>
              <a:spLocks noChangeArrowheads="1"/>
            </p:cNvSpPr>
            <p:nvPr/>
          </p:nvSpPr>
          <p:spPr bwMode="auto">
            <a:xfrm>
              <a:off x="3978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86" name="Line 771"/>
            <p:cNvSpPr>
              <a:spLocks noChangeShapeType="1"/>
            </p:cNvSpPr>
            <p:nvPr/>
          </p:nvSpPr>
          <p:spPr bwMode="auto">
            <a:xfrm>
              <a:off x="3978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7" name="Line 772"/>
            <p:cNvSpPr>
              <a:spLocks noChangeShapeType="1"/>
            </p:cNvSpPr>
            <p:nvPr/>
          </p:nvSpPr>
          <p:spPr bwMode="auto">
            <a:xfrm>
              <a:off x="3978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88" name="Rectangle 773"/>
            <p:cNvSpPr>
              <a:spLocks noChangeArrowheads="1"/>
            </p:cNvSpPr>
            <p:nvPr/>
          </p:nvSpPr>
          <p:spPr bwMode="auto">
            <a:xfrm>
              <a:off x="3987" y="2426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89" name="Line 774"/>
            <p:cNvSpPr>
              <a:spLocks noChangeShapeType="1"/>
            </p:cNvSpPr>
            <p:nvPr/>
          </p:nvSpPr>
          <p:spPr bwMode="auto">
            <a:xfrm>
              <a:off x="3987" y="2426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0" name="Rectangle 775"/>
            <p:cNvSpPr>
              <a:spLocks noChangeArrowheads="1"/>
            </p:cNvSpPr>
            <p:nvPr/>
          </p:nvSpPr>
          <p:spPr bwMode="auto">
            <a:xfrm>
              <a:off x="4460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91" name="Line 776"/>
            <p:cNvSpPr>
              <a:spLocks noChangeShapeType="1"/>
            </p:cNvSpPr>
            <p:nvPr/>
          </p:nvSpPr>
          <p:spPr bwMode="auto">
            <a:xfrm>
              <a:off x="4460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2" name="Line 777"/>
            <p:cNvSpPr>
              <a:spLocks noChangeShapeType="1"/>
            </p:cNvSpPr>
            <p:nvPr/>
          </p:nvSpPr>
          <p:spPr bwMode="auto">
            <a:xfrm>
              <a:off x="4460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3" name="Rectangle 778"/>
            <p:cNvSpPr>
              <a:spLocks noChangeArrowheads="1"/>
            </p:cNvSpPr>
            <p:nvPr/>
          </p:nvSpPr>
          <p:spPr bwMode="auto">
            <a:xfrm>
              <a:off x="4463" y="2426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94" name="Line 779"/>
            <p:cNvSpPr>
              <a:spLocks noChangeShapeType="1"/>
            </p:cNvSpPr>
            <p:nvPr/>
          </p:nvSpPr>
          <p:spPr bwMode="auto">
            <a:xfrm>
              <a:off x="4463" y="2426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5" name="Rectangle 780"/>
            <p:cNvSpPr>
              <a:spLocks noChangeArrowheads="1"/>
            </p:cNvSpPr>
            <p:nvPr/>
          </p:nvSpPr>
          <p:spPr bwMode="auto">
            <a:xfrm>
              <a:off x="4887" y="242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96" name="Line 781"/>
            <p:cNvSpPr>
              <a:spLocks noChangeShapeType="1"/>
            </p:cNvSpPr>
            <p:nvPr/>
          </p:nvSpPr>
          <p:spPr bwMode="auto">
            <a:xfrm>
              <a:off x="4887" y="242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7" name="Line 782"/>
            <p:cNvSpPr>
              <a:spLocks noChangeShapeType="1"/>
            </p:cNvSpPr>
            <p:nvPr/>
          </p:nvSpPr>
          <p:spPr bwMode="auto">
            <a:xfrm>
              <a:off x="4887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98" name="Rectangle 783"/>
            <p:cNvSpPr>
              <a:spLocks noChangeArrowheads="1"/>
            </p:cNvSpPr>
            <p:nvPr/>
          </p:nvSpPr>
          <p:spPr bwMode="auto">
            <a:xfrm>
              <a:off x="4880" y="2426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699" name="Line 784"/>
            <p:cNvSpPr>
              <a:spLocks noChangeShapeType="1"/>
            </p:cNvSpPr>
            <p:nvPr/>
          </p:nvSpPr>
          <p:spPr bwMode="auto">
            <a:xfrm>
              <a:off x="4880" y="2426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0" name="Line 785"/>
            <p:cNvSpPr>
              <a:spLocks noChangeShapeType="1"/>
            </p:cNvSpPr>
            <p:nvPr/>
          </p:nvSpPr>
          <p:spPr bwMode="auto">
            <a:xfrm>
              <a:off x="4880" y="242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1" name="Rectangle 786"/>
            <p:cNvSpPr>
              <a:spLocks noChangeArrowheads="1"/>
            </p:cNvSpPr>
            <p:nvPr/>
          </p:nvSpPr>
          <p:spPr bwMode="auto">
            <a:xfrm>
              <a:off x="329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02" name="Line 787"/>
            <p:cNvSpPr>
              <a:spLocks noChangeShapeType="1"/>
            </p:cNvSpPr>
            <p:nvPr/>
          </p:nvSpPr>
          <p:spPr bwMode="auto">
            <a:xfrm>
              <a:off x="329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3" name="Rectangle 788"/>
            <p:cNvSpPr>
              <a:spLocks noChangeArrowheads="1"/>
            </p:cNvSpPr>
            <p:nvPr/>
          </p:nvSpPr>
          <p:spPr bwMode="auto">
            <a:xfrm>
              <a:off x="323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04" name="Line 789"/>
            <p:cNvSpPr>
              <a:spLocks noChangeShapeType="1"/>
            </p:cNvSpPr>
            <p:nvPr/>
          </p:nvSpPr>
          <p:spPr bwMode="auto">
            <a:xfrm>
              <a:off x="323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5" name="Rectangle 790"/>
            <p:cNvSpPr>
              <a:spLocks noChangeArrowheads="1"/>
            </p:cNvSpPr>
            <p:nvPr/>
          </p:nvSpPr>
          <p:spPr bwMode="auto">
            <a:xfrm>
              <a:off x="1730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06" name="Line 791"/>
            <p:cNvSpPr>
              <a:spLocks noChangeShapeType="1"/>
            </p:cNvSpPr>
            <p:nvPr/>
          </p:nvSpPr>
          <p:spPr bwMode="auto">
            <a:xfrm>
              <a:off x="1730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7" name="Rectangle 792"/>
            <p:cNvSpPr>
              <a:spLocks noChangeArrowheads="1"/>
            </p:cNvSpPr>
            <p:nvPr/>
          </p:nvSpPr>
          <p:spPr bwMode="auto">
            <a:xfrm>
              <a:off x="1724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08" name="Line 793"/>
            <p:cNvSpPr>
              <a:spLocks noChangeShapeType="1"/>
            </p:cNvSpPr>
            <p:nvPr/>
          </p:nvSpPr>
          <p:spPr bwMode="auto">
            <a:xfrm>
              <a:off x="1724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09" name="Rectangle 794"/>
            <p:cNvSpPr>
              <a:spLocks noChangeArrowheads="1"/>
            </p:cNvSpPr>
            <p:nvPr/>
          </p:nvSpPr>
          <p:spPr bwMode="auto">
            <a:xfrm>
              <a:off x="2179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10" name="Line 795"/>
            <p:cNvSpPr>
              <a:spLocks noChangeShapeType="1"/>
            </p:cNvSpPr>
            <p:nvPr/>
          </p:nvSpPr>
          <p:spPr bwMode="auto">
            <a:xfrm>
              <a:off x="2179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1" name="Rectangle 796"/>
            <p:cNvSpPr>
              <a:spLocks noChangeArrowheads="1"/>
            </p:cNvSpPr>
            <p:nvPr/>
          </p:nvSpPr>
          <p:spPr bwMode="auto">
            <a:xfrm>
              <a:off x="2173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12" name="Line 797"/>
            <p:cNvSpPr>
              <a:spLocks noChangeShapeType="1"/>
            </p:cNvSpPr>
            <p:nvPr/>
          </p:nvSpPr>
          <p:spPr bwMode="auto">
            <a:xfrm>
              <a:off x="2173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3" name="Rectangle 798"/>
            <p:cNvSpPr>
              <a:spLocks noChangeArrowheads="1"/>
            </p:cNvSpPr>
            <p:nvPr/>
          </p:nvSpPr>
          <p:spPr bwMode="auto">
            <a:xfrm>
              <a:off x="2628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14" name="Line 799"/>
            <p:cNvSpPr>
              <a:spLocks noChangeShapeType="1"/>
            </p:cNvSpPr>
            <p:nvPr/>
          </p:nvSpPr>
          <p:spPr bwMode="auto">
            <a:xfrm>
              <a:off x="2628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5" name="Rectangle 800"/>
            <p:cNvSpPr>
              <a:spLocks noChangeArrowheads="1"/>
            </p:cNvSpPr>
            <p:nvPr/>
          </p:nvSpPr>
          <p:spPr bwMode="auto">
            <a:xfrm>
              <a:off x="3079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16" name="Line 801"/>
            <p:cNvSpPr>
              <a:spLocks noChangeShapeType="1"/>
            </p:cNvSpPr>
            <p:nvPr/>
          </p:nvSpPr>
          <p:spPr bwMode="auto">
            <a:xfrm>
              <a:off x="3079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7" name="Rectangle 802"/>
            <p:cNvSpPr>
              <a:spLocks noChangeArrowheads="1"/>
            </p:cNvSpPr>
            <p:nvPr/>
          </p:nvSpPr>
          <p:spPr bwMode="auto">
            <a:xfrm>
              <a:off x="3549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18" name="Line 803"/>
            <p:cNvSpPr>
              <a:spLocks noChangeShapeType="1"/>
            </p:cNvSpPr>
            <p:nvPr/>
          </p:nvSpPr>
          <p:spPr bwMode="auto">
            <a:xfrm>
              <a:off x="3549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19" name="Rectangle 804"/>
            <p:cNvSpPr>
              <a:spLocks noChangeArrowheads="1"/>
            </p:cNvSpPr>
            <p:nvPr/>
          </p:nvSpPr>
          <p:spPr bwMode="auto">
            <a:xfrm>
              <a:off x="3984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20" name="Line 805"/>
            <p:cNvSpPr>
              <a:spLocks noChangeShapeType="1"/>
            </p:cNvSpPr>
            <p:nvPr/>
          </p:nvSpPr>
          <p:spPr bwMode="auto">
            <a:xfrm>
              <a:off x="3984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1" name="Rectangle 806"/>
            <p:cNvSpPr>
              <a:spLocks noChangeArrowheads="1"/>
            </p:cNvSpPr>
            <p:nvPr/>
          </p:nvSpPr>
          <p:spPr bwMode="auto">
            <a:xfrm>
              <a:off x="3978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22" name="Line 807"/>
            <p:cNvSpPr>
              <a:spLocks noChangeShapeType="1"/>
            </p:cNvSpPr>
            <p:nvPr/>
          </p:nvSpPr>
          <p:spPr bwMode="auto">
            <a:xfrm>
              <a:off x="3978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3" name="Rectangle 808"/>
            <p:cNvSpPr>
              <a:spLocks noChangeArrowheads="1"/>
            </p:cNvSpPr>
            <p:nvPr/>
          </p:nvSpPr>
          <p:spPr bwMode="auto">
            <a:xfrm>
              <a:off x="4460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24" name="Line 809"/>
            <p:cNvSpPr>
              <a:spLocks noChangeShapeType="1"/>
            </p:cNvSpPr>
            <p:nvPr/>
          </p:nvSpPr>
          <p:spPr bwMode="auto">
            <a:xfrm>
              <a:off x="4460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5" name="Rectangle 810"/>
            <p:cNvSpPr>
              <a:spLocks noChangeArrowheads="1"/>
            </p:cNvSpPr>
            <p:nvPr/>
          </p:nvSpPr>
          <p:spPr bwMode="auto">
            <a:xfrm>
              <a:off x="4887" y="242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26" name="Line 811"/>
            <p:cNvSpPr>
              <a:spLocks noChangeShapeType="1"/>
            </p:cNvSpPr>
            <p:nvPr/>
          </p:nvSpPr>
          <p:spPr bwMode="auto">
            <a:xfrm>
              <a:off x="4887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7" name="Rectangle 812"/>
            <p:cNvSpPr>
              <a:spLocks noChangeArrowheads="1"/>
            </p:cNvSpPr>
            <p:nvPr/>
          </p:nvSpPr>
          <p:spPr bwMode="auto">
            <a:xfrm>
              <a:off x="4880" y="2429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728" name="Line 813"/>
            <p:cNvSpPr>
              <a:spLocks noChangeShapeType="1"/>
            </p:cNvSpPr>
            <p:nvPr/>
          </p:nvSpPr>
          <p:spPr bwMode="auto">
            <a:xfrm>
              <a:off x="4880" y="242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29" name="Rectangle 814"/>
            <p:cNvSpPr>
              <a:spLocks noChangeArrowheads="1"/>
            </p:cNvSpPr>
            <p:nvPr/>
          </p:nvSpPr>
          <p:spPr bwMode="auto">
            <a:xfrm>
              <a:off x="1028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0" name="Rectangle 815"/>
            <p:cNvSpPr>
              <a:spLocks noChangeArrowheads="1"/>
            </p:cNvSpPr>
            <p:nvPr/>
          </p:nvSpPr>
          <p:spPr bwMode="auto">
            <a:xfrm>
              <a:off x="1952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1" name="Rectangle 816"/>
            <p:cNvSpPr>
              <a:spLocks noChangeArrowheads="1"/>
            </p:cNvSpPr>
            <p:nvPr/>
          </p:nvSpPr>
          <p:spPr bwMode="auto">
            <a:xfrm>
              <a:off x="2403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2" name="Rectangle 817"/>
            <p:cNvSpPr>
              <a:spLocks noChangeArrowheads="1"/>
            </p:cNvSpPr>
            <p:nvPr/>
          </p:nvSpPr>
          <p:spPr bwMode="auto">
            <a:xfrm>
              <a:off x="2855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3" name="Rectangle 818"/>
            <p:cNvSpPr>
              <a:spLocks noChangeArrowheads="1"/>
            </p:cNvSpPr>
            <p:nvPr/>
          </p:nvSpPr>
          <p:spPr bwMode="auto">
            <a:xfrm>
              <a:off x="3315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4" name="Rectangle 819"/>
            <p:cNvSpPr>
              <a:spLocks noChangeArrowheads="1"/>
            </p:cNvSpPr>
            <p:nvPr/>
          </p:nvSpPr>
          <p:spPr bwMode="auto">
            <a:xfrm>
              <a:off x="3766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5" name="Rectangle 820"/>
            <p:cNvSpPr>
              <a:spLocks noChangeArrowheads="1"/>
            </p:cNvSpPr>
            <p:nvPr/>
          </p:nvSpPr>
          <p:spPr bwMode="auto">
            <a:xfrm>
              <a:off x="4222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736" name="Rectangle 821"/>
            <p:cNvSpPr>
              <a:spLocks noChangeArrowheads="1"/>
            </p:cNvSpPr>
            <p:nvPr/>
          </p:nvSpPr>
          <p:spPr bwMode="auto">
            <a:xfrm>
              <a:off x="4673" y="2634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</p:grpSp>
      <p:grpSp>
        <p:nvGrpSpPr>
          <p:cNvPr id="10246" name="Group 1023"/>
          <p:cNvGrpSpPr>
            <a:grpSpLocks/>
          </p:cNvGrpSpPr>
          <p:nvPr/>
        </p:nvGrpSpPr>
        <p:grpSpPr bwMode="auto">
          <a:xfrm>
            <a:off x="512763" y="4110038"/>
            <a:ext cx="7250112" cy="827087"/>
            <a:chOff x="323" y="2589"/>
            <a:chExt cx="4567" cy="521"/>
          </a:xfrm>
        </p:grpSpPr>
        <p:sp>
          <p:nvSpPr>
            <p:cNvPr id="11337" name="Rectangle 823"/>
            <p:cNvSpPr>
              <a:spLocks noChangeArrowheads="1"/>
            </p:cNvSpPr>
            <p:nvPr/>
          </p:nvSpPr>
          <p:spPr bwMode="auto">
            <a:xfrm>
              <a:off x="329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38" name="Line 824"/>
            <p:cNvSpPr>
              <a:spLocks noChangeShapeType="1"/>
            </p:cNvSpPr>
            <p:nvPr/>
          </p:nvSpPr>
          <p:spPr bwMode="auto">
            <a:xfrm>
              <a:off x="329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9" name="Line 825"/>
            <p:cNvSpPr>
              <a:spLocks noChangeShapeType="1"/>
            </p:cNvSpPr>
            <p:nvPr/>
          </p:nvSpPr>
          <p:spPr bwMode="auto">
            <a:xfrm>
              <a:off x="329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0" name="Rectangle 826"/>
            <p:cNvSpPr>
              <a:spLocks noChangeArrowheads="1"/>
            </p:cNvSpPr>
            <p:nvPr/>
          </p:nvSpPr>
          <p:spPr bwMode="auto">
            <a:xfrm>
              <a:off x="323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41" name="Line 827"/>
            <p:cNvSpPr>
              <a:spLocks noChangeShapeType="1"/>
            </p:cNvSpPr>
            <p:nvPr/>
          </p:nvSpPr>
          <p:spPr bwMode="auto">
            <a:xfrm>
              <a:off x="323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2" name="Line 828"/>
            <p:cNvSpPr>
              <a:spLocks noChangeShapeType="1"/>
            </p:cNvSpPr>
            <p:nvPr/>
          </p:nvSpPr>
          <p:spPr bwMode="auto">
            <a:xfrm>
              <a:off x="323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3" name="Rectangle 829"/>
            <p:cNvSpPr>
              <a:spLocks noChangeArrowheads="1"/>
            </p:cNvSpPr>
            <p:nvPr/>
          </p:nvSpPr>
          <p:spPr bwMode="auto">
            <a:xfrm>
              <a:off x="332" y="2589"/>
              <a:ext cx="1392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44" name="Line 830"/>
            <p:cNvSpPr>
              <a:spLocks noChangeShapeType="1"/>
            </p:cNvSpPr>
            <p:nvPr/>
          </p:nvSpPr>
          <p:spPr bwMode="auto">
            <a:xfrm>
              <a:off x="332" y="2589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Rectangle 831"/>
            <p:cNvSpPr>
              <a:spLocks noChangeArrowheads="1"/>
            </p:cNvSpPr>
            <p:nvPr/>
          </p:nvSpPr>
          <p:spPr bwMode="auto">
            <a:xfrm>
              <a:off x="1730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46" name="Line 832"/>
            <p:cNvSpPr>
              <a:spLocks noChangeShapeType="1"/>
            </p:cNvSpPr>
            <p:nvPr/>
          </p:nvSpPr>
          <p:spPr bwMode="auto">
            <a:xfrm>
              <a:off x="1730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7" name="Line 833"/>
            <p:cNvSpPr>
              <a:spLocks noChangeShapeType="1"/>
            </p:cNvSpPr>
            <p:nvPr/>
          </p:nvSpPr>
          <p:spPr bwMode="auto">
            <a:xfrm>
              <a:off x="1730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48" name="Rectangle 834"/>
            <p:cNvSpPr>
              <a:spLocks noChangeArrowheads="1"/>
            </p:cNvSpPr>
            <p:nvPr/>
          </p:nvSpPr>
          <p:spPr bwMode="auto">
            <a:xfrm>
              <a:off x="1724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49" name="Line 835"/>
            <p:cNvSpPr>
              <a:spLocks noChangeShapeType="1"/>
            </p:cNvSpPr>
            <p:nvPr/>
          </p:nvSpPr>
          <p:spPr bwMode="auto">
            <a:xfrm>
              <a:off x="1724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0" name="Line 836"/>
            <p:cNvSpPr>
              <a:spLocks noChangeShapeType="1"/>
            </p:cNvSpPr>
            <p:nvPr/>
          </p:nvSpPr>
          <p:spPr bwMode="auto">
            <a:xfrm>
              <a:off x="1724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Rectangle 837"/>
            <p:cNvSpPr>
              <a:spLocks noChangeArrowheads="1"/>
            </p:cNvSpPr>
            <p:nvPr/>
          </p:nvSpPr>
          <p:spPr bwMode="auto">
            <a:xfrm>
              <a:off x="1733" y="2589"/>
              <a:ext cx="44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52" name="Line 838"/>
            <p:cNvSpPr>
              <a:spLocks noChangeShapeType="1"/>
            </p:cNvSpPr>
            <p:nvPr/>
          </p:nvSpPr>
          <p:spPr bwMode="auto">
            <a:xfrm>
              <a:off x="1733" y="2589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3" name="Rectangle 839"/>
            <p:cNvSpPr>
              <a:spLocks noChangeArrowheads="1"/>
            </p:cNvSpPr>
            <p:nvPr/>
          </p:nvSpPr>
          <p:spPr bwMode="auto">
            <a:xfrm>
              <a:off x="2179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54" name="Line 840"/>
            <p:cNvSpPr>
              <a:spLocks noChangeShapeType="1"/>
            </p:cNvSpPr>
            <p:nvPr/>
          </p:nvSpPr>
          <p:spPr bwMode="auto">
            <a:xfrm>
              <a:off x="2179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5" name="Line 841"/>
            <p:cNvSpPr>
              <a:spLocks noChangeShapeType="1"/>
            </p:cNvSpPr>
            <p:nvPr/>
          </p:nvSpPr>
          <p:spPr bwMode="auto">
            <a:xfrm>
              <a:off x="2179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6" name="Rectangle 842"/>
            <p:cNvSpPr>
              <a:spLocks noChangeArrowheads="1"/>
            </p:cNvSpPr>
            <p:nvPr/>
          </p:nvSpPr>
          <p:spPr bwMode="auto">
            <a:xfrm>
              <a:off x="2173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57" name="Line 843"/>
            <p:cNvSpPr>
              <a:spLocks noChangeShapeType="1"/>
            </p:cNvSpPr>
            <p:nvPr/>
          </p:nvSpPr>
          <p:spPr bwMode="auto">
            <a:xfrm>
              <a:off x="2173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8" name="Line 844"/>
            <p:cNvSpPr>
              <a:spLocks noChangeShapeType="1"/>
            </p:cNvSpPr>
            <p:nvPr/>
          </p:nvSpPr>
          <p:spPr bwMode="auto">
            <a:xfrm>
              <a:off x="2173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59" name="Rectangle 845"/>
            <p:cNvSpPr>
              <a:spLocks noChangeArrowheads="1"/>
            </p:cNvSpPr>
            <p:nvPr/>
          </p:nvSpPr>
          <p:spPr bwMode="auto">
            <a:xfrm>
              <a:off x="2182" y="2589"/>
              <a:ext cx="44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60" name="Line 846"/>
            <p:cNvSpPr>
              <a:spLocks noChangeShapeType="1"/>
            </p:cNvSpPr>
            <p:nvPr/>
          </p:nvSpPr>
          <p:spPr bwMode="auto">
            <a:xfrm>
              <a:off x="2182" y="2589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1" name="Rectangle 847"/>
            <p:cNvSpPr>
              <a:spLocks noChangeArrowheads="1"/>
            </p:cNvSpPr>
            <p:nvPr/>
          </p:nvSpPr>
          <p:spPr bwMode="auto">
            <a:xfrm>
              <a:off x="2628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62" name="Line 848"/>
            <p:cNvSpPr>
              <a:spLocks noChangeShapeType="1"/>
            </p:cNvSpPr>
            <p:nvPr/>
          </p:nvSpPr>
          <p:spPr bwMode="auto">
            <a:xfrm>
              <a:off x="2628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3" name="Line 849"/>
            <p:cNvSpPr>
              <a:spLocks noChangeShapeType="1"/>
            </p:cNvSpPr>
            <p:nvPr/>
          </p:nvSpPr>
          <p:spPr bwMode="auto">
            <a:xfrm>
              <a:off x="2628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4" name="Rectangle 850"/>
            <p:cNvSpPr>
              <a:spLocks noChangeArrowheads="1"/>
            </p:cNvSpPr>
            <p:nvPr/>
          </p:nvSpPr>
          <p:spPr bwMode="auto">
            <a:xfrm>
              <a:off x="2631" y="2589"/>
              <a:ext cx="44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65" name="Line 851"/>
            <p:cNvSpPr>
              <a:spLocks noChangeShapeType="1"/>
            </p:cNvSpPr>
            <p:nvPr/>
          </p:nvSpPr>
          <p:spPr bwMode="auto">
            <a:xfrm>
              <a:off x="2631" y="2589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6" name="Rectangle 852"/>
            <p:cNvSpPr>
              <a:spLocks noChangeArrowheads="1"/>
            </p:cNvSpPr>
            <p:nvPr/>
          </p:nvSpPr>
          <p:spPr bwMode="auto">
            <a:xfrm>
              <a:off x="3079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67" name="Line 853"/>
            <p:cNvSpPr>
              <a:spLocks noChangeShapeType="1"/>
            </p:cNvSpPr>
            <p:nvPr/>
          </p:nvSpPr>
          <p:spPr bwMode="auto">
            <a:xfrm>
              <a:off x="3079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" name="Line 854"/>
            <p:cNvSpPr>
              <a:spLocks noChangeShapeType="1"/>
            </p:cNvSpPr>
            <p:nvPr/>
          </p:nvSpPr>
          <p:spPr bwMode="auto">
            <a:xfrm>
              <a:off x="3079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9" name="Rectangle 855"/>
            <p:cNvSpPr>
              <a:spLocks noChangeArrowheads="1"/>
            </p:cNvSpPr>
            <p:nvPr/>
          </p:nvSpPr>
          <p:spPr bwMode="auto">
            <a:xfrm>
              <a:off x="3082" y="2589"/>
              <a:ext cx="46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70" name="Line 856"/>
            <p:cNvSpPr>
              <a:spLocks noChangeShapeType="1"/>
            </p:cNvSpPr>
            <p:nvPr/>
          </p:nvSpPr>
          <p:spPr bwMode="auto">
            <a:xfrm>
              <a:off x="3082" y="2589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1" name="Rectangle 857"/>
            <p:cNvSpPr>
              <a:spLocks noChangeArrowheads="1"/>
            </p:cNvSpPr>
            <p:nvPr/>
          </p:nvSpPr>
          <p:spPr bwMode="auto">
            <a:xfrm>
              <a:off x="3549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72" name="Line 858"/>
            <p:cNvSpPr>
              <a:spLocks noChangeShapeType="1"/>
            </p:cNvSpPr>
            <p:nvPr/>
          </p:nvSpPr>
          <p:spPr bwMode="auto">
            <a:xfrm>
              <a:off x="3549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" name="Line 859"/>
            <p:cNvSpPr>
              <a:spLocks noChangeShapeType="1"/>
            </p:cNvSpPr>
            <p:nvPr/>
          </p:nvSpPr>
          <p:spPr bwMode="auto">
            <a:xfrm>
              <a:off x="3549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4" name="Rectangle 860"/>
            <p:cNvSpPr>
              <a:spLocks noChangeArrowheads="1"/>
            </p:cNvSpPr>
            <p:nvPr/>
          </p:nvSpPr>
          <p:spPr bwMode="auto">
            <a:xfrm>
              <a:off x="3552" y="2589"/>
              <a:ext cx="42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75" name="Line 861"/>
            <p:cNvSpPr>
              <a:spLocks noChangeShapeType="1"/>
            </p:cNvSpPr>
            <p:nvPr/>
          </p:nvSpPr>
          <p:spPr bwMode="auto">
            <a:xfrm>
              <a:off x="3552" y="2589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" name="Rectangle 862"/>
            <p:cNvSpPr>
              <a:spLocks noChangeArrowheads="1"/>
            </p:cNvSpPr>
            <p:nvPr/>
          </p:nvSpPr>
          <p:spPr bwMode="auto">
            <a:xfrm>
              <a:off x="3984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77" name="Line 863"/>
            <p:cNvSpPr>
              <a:spLocks noChangeShapeType="1"/>
            </p:cNvSpPr>
            <p:nvPr/>
          </p:nvSpPr>
          <p:spPr bwMode="auto">
            <a:xfrm>
              <a:off x="3984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8" name="Line 864"/>
            <p:cNvSpPr>
              <a:spLocks noChangeShapeType="1"/>
            </p:cNvSpPr>
            <p:nvPr/>
          </p:nvSpPr>
          <p:spPr bwMode="auto">
            <a:xfrm>
              <a:off x="3984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9" name="Rectangle 865"/>
            <p:cNvSpPr>
              <a:spLocks noChangeArrowheads="1"/>
            </p:cNvSpPr>
            <p:nvPr/>
          </p:nvSpPr>
          <p:spPr bwMode="auto">
            <a:xfrm>
              <a:off x="3978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80" name="Line 866"/>
            <p:cNvSpPr>
              <a:spLocks noChangeShapeType="1"/>
            </p:cNvSpPr>
            <p:nvPr/>
          </p:nvSpPr>
          <p:spPr bwMode="auto">
            <a:xfrm>
              <a:off x="3978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" name="Line 867"/>
            <p:cNvSpPr>
              <a:spLocks noChangeShapeType="1"/>
            </p:cNvSpPr>
            <p:nvPr/>
          </p:nvSpPr>
          <p:spPr bwMode="auto">
            <a:xfrm>
              <a:off x="3978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" name="Rectangle 868"/>
            <p:cNvSpPr>
              <a:spLocks noChangeArrowheads="1"/>
            </p:cNvSpPr>
            <p:nvPr/>
          </p:nvSpPr>
          <p:spPr bwMode="auto">
            <a:xfrm>
              <a:off x="3987" y="2589"/>
              <a:ext cx="47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83" name="Line 869"/>
            <p:cNvSpPr>
              <a:spLocks noChangeShapeType="1"/>
            </p:cNvSpPr>
            <p:nvPr/>
          </p:nvSpPr>
          <p:spPr bwMode="auto">
            <a:xfrm>
              <a:off x="3987" y="2589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4" name="Rectangle 870"/>
            <p:cNvSpPr>
              <a:spLocks noChangeArrowheads="1"/>
            </p:cNvSpPr>
            <p:nvPr/>
          </p:nvSpPr>
          <p:spPr bwMode="auto">
            <a:xfrm>
              <a:off x="4460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85" name="Line 871"/>
            <p:cNvSpPr>
              <a:spLocks noChangeShapeType="1"/>
            </p:cNvSpPr>
            <p:nvPr/>
          </p:nvSpPr>
          <p:spPr bwMode="auto">
            <a:xfrm>
              <a:off x="4460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6" name="Line 872"/>
            <p:cNvSpPr>
              <a:spLocks noChangeShapeType="1"/>
            </p:cNvSpPr>
            <p:nvPr/>
          </p:nvSpPr>
          <p:spPr bwMode="auto">
            <a:xfrm>
              <a:off x="4460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7" name="Rectangle 873"/>
            <p:cNvSpPr>
              <a:spLocks noChangeArrowheads="1"/>
            </p:cNvSpPr>
            <p:nvPr/>
          </p:nvSpPr>
          <p:spPr bwMode="auto">
            <a:xfrm>
              <a:off x="4463" y="2589"/>
              <a:ext cx="41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88" name="Line 874"/>
            <p:cNvSpPr>
              <a:spLocks noChangeShapeType="1"/>
            </p:cNvSpPr>
            <p:nvPr/>
          </p:nvSpPr>
          <p:spPr bwMode="auto">
            <a:xfrm>
              <a:off x="4463" y="2589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9" name="Rectangle 875"/>
            <p:cNvSpPr>
              <a:spLocks noChangeArrowheads="1"/>
            </p:cNvSpPr>
            <p:nvPr/>
          </p:nvSpPr>
          <p:spPr bwMode="auto">
            <a:xfrm>
              <a:off x="4887" y="2589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90" name="Line 876"/>
            <p:cNvSpPr>
              <a:spLocks noChangeShapeType="1"/>
            </p:cNvSpPr>
            <p:nvPr/>
          </p:nvSpPr>
          <p:spPr bwMode="auto">
            <a:xfrm>
              <a:off x="4887" y="258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Line 877"/>
            <p:cNvSpPr>
              <a:spLocks noChangeShapeType="1"/>
            </p:cNvSpPr>
            <p:nvPr/>
          </p:nvSpPr>
          <p:spPr bwMode="auto">
            <a:xfrm>
              <a:off x="4887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2" name="Rectangle 878"/>
            <p:cNvSpPr>
              <a:spLocks noChangeArrowheads="1"/>
            </p:cNvSpPr>
            <p:nvPr/>
          </p:nvSpPr>
          <p:spPr bwMode="auto">
            <a:xfrm>
              <a:off x="4880" y="2589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93" name="Line 879"/>
            <p:cNvSpPr>
              <a:spLocks noChangeShapeType="1"/>
            </p:cNvSpPr>
            <p:nvPr/>
          </p:nvSpPr>
          <p:spPr bwMode="auto">
            <a:xfrm>
              <a:off x="4880" y="2589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4" name="Line 880"/>
            <p:cNvSpPr>
              <a:spLocks noChangeShapeType="1"/>
            </p:cNvSpPr>
            <p:nvPr/>
          </p:nvSpPr>
          <p:spPr bwMode="auto">
            <a:xfrm>
              <a:off x="4880" y="2589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5" name="Rectangle 881"/>
            <p:cNvSpPr>
              <a:spLocks noChangeArrowheads="1"/>
            </p:cNvSpPr>
            <p:nvPr/>
          </p:nvSpPr>
          <p:spPr bwMode="auto">
            <a:xfrm>
              <a:off x="329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96" name="Line 882"/>
            <p:cNvSpPr>
              <a:spLocks noChangeShapeType="1"/>
            </p:cNvSpPr>
            <p:nvPr/>
          </p:nvSpPr>
          <p:spPr bwMode="auto">
            <a:xfrm>
              <a:off x="329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7" name="Rectangle 883"/>
            <p:cNvSpPr>
              <a:spLocks noChangeArrowheads="1"/>
            </p:cNvSpPr>
            <p:nvPr/>
          </p:nvSpPr>
          <p:spPr bwMode="auto">
            <a:xfrm>
              <a:off x="323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98" name="Line 884"/>
            <p:cNvSpPr>
              <a:spLocks noChangeShapeType="1"/>
            </p:cNvSpPr>
            <p:nvPr/>
          </p:nvSpPr>
          <p:spPr bwMode="auto">
            <a:xfrm>
              <a:off x="323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9" name="Rectangle 885"/>
            <p:cNvSpPr>
              <a:spLocks noChangeArrowheads="1"/>
            </p:cNvSpPr>
            <p:nvPr/>
          </p:nvSpPr>
          <p:spPr bwMode="auto">
            <a:xfrm>
              <a:off x="1730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00" name="Line 886"/>
            <p:cNvSpPr>
              <a:spLocks noChangeShapeType="1"/>
            </p:cNvSpPr>
            <p:nvPr/>
          </p:nvSpPr>
          <p:spPr bwMode="auto">
            <a:xfrm>
              <a:off x="1730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1" name="Rectangle 887"/>
            <p:cNvSpPr>
              <a:spLocks noChangeArrowheads="1"/>
            </p:cNvSpPr>
            <p:nvPr/>
          </p:nvSpPr>
          <p:spPr bwMode="auto">
            <a:xfrm>
              <a:off x="1724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02" name="Line 888"/>
            <p:cNvSpPr>
              <a:spLocks noChangeShapeType="1"/>
            </p:cNvSpPr>
            <p:nvPr/>
          </p:nvSpPr>
          <p:spPr bwMode="auto">
            <a:xfrm>
              <a:off x="1724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3" name="Rectangle 889"/>
            <p:cNvSpPr>
              <a:spLocks noChangeArrowheads="1"/>
            </p:cNvSpPr>
            <p:nvPr/>
          </p:nvSpPr>
          <p:spPr bwMode="auto">
            <a:xfrm>
              <a:off x="2179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04" name="Line 890"/>
            <p:cNvSpPr>
              <a:spLocks noChangeShapeType="1"/>
            </p:cNvSpPr>
            <p:nvPr/>
          </p:nvSpPr>
          <p:spPr bwMode="auto">
            <a:xfrm>
              <a:off x="2179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5" name="Rectangle 891"/>
            <p:cNvSpPr>
              <a:spLocks noChangeArrowheads="1"/>
            </p:cNvSpPr>
            <p:nvPr/>
          </p:nvSpPr>
          <p:spPr bwMode="auto">
            <a:xfrm>
              <a:off x="2173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06" name="Line 892"/>
            <p:cNvSpPr>
              <a:spLocks noChangeShapeType="1"/>
            </p:cNvSpPr>
            <p:nvPr/>
          </p:nvSpPr>
          <p:spPr bwMode="auto">
            <a:xfrm>
              <a:off x="2173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7" name="Rectangle 893"/>
            <p:cNvSpPr>
              <a:spLocks noChangeArrowheads="1"/>
            </p:cNvSpPr>
            <p:nvPr/>
          </p:nvSpPr>
          <p:spPr bwMode="auto">
            <a:xfrm>
              <a:off x="2628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08" name="Line 894"/>
            <p:cNvSpPr>
              <a:spLocks noChangeShapeType="1"/>
            </p:cNvSpPr>
            <p:nvPr/>
          </p:nvSpPr>
          <p:spPr bwMode="auto">
            <a:xfrm>
              <a:off x="2628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9" name="Rectangle 895"/>
            <p:cNvSpPr>
              <a:spLocks noChangeArrowheads="1"/>
            </p:cNvSpPr>
            <p:nvPr/>
          </p:nvSpPr>
          <p:spPr bwMode="auto">
            <a:xfrm>
              <a:off x="3079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10" name="Line 896"/>
            <p:cNvSpPr>
              <a:spLocks noChangeShapeType="1"/>
            </p:cNvSpPr>
            <p:nvPr/>
          </p:nvSpPr>
          <p:spPr bwMode="auto">
            <a:xfrm>
              <a:off x="3079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1" name="Rectangle 897"/>
            <p:cNvSpPr>
              <a:spLocks noChangeArrowheads="1"/>
            </p:cNvSpPr>
            <p:nvPr/>
          </p:nvSpPr>
          <p:spPr bwMode="auto">
            <a:xfrm>
              <a:off x="3549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12" name="Line 898"/>
            <p:cNvSpPr>
              <a:spLocks noChangeShapeType="1"/>
            </p:cNvSpPr>
            <p:nvPr/>
          </p:nvSpPr>
          <p:spPr bwMode="auto">
            <a:xfrm>
              <a:off x="3549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3" name="Rectangle 899"/>
            <p:cNvSpPr>
              <a:spLocks noChangeArrowheads="1"/>
            </p:cNvSpPr>
            <p:nvPr/>
          </p:nvSpPr>
          <p:spPr bwMode="auto">
            <a:xfrm>
              <a:off x="3984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14" name="Line 900"/>
            <p:cNvSpPr>
              <a:spLocks noChangeShapeType="1"/>
            </p:cNvSpPr>
            <p:nvPr/>
          </p:nvSpPr>
          <p:spPr bwMode="auto">
            <a:xfrm>
              <a:off x="3984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5" name="Rectangle 901"/>
            <p:cNvSpPr>
              <a:spLocks noChangeArrowheads="1"/>
            </p:cNvSpPr>
            <p:nvPr/>
          </p:nvSpPr>
          <p:spPr bwMode="auto">
            <a:xfrm>
              <a:off x="3978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16" name="Line 902"/>
            <p:cNvSpPr>
              <a:spLocks noChangeShapeType="1"/>
            </p:cNvSpPr>
            <p:nvPr/>
          </p:nvSpPr>
          <p:spPr bwMode="auto">
            <a:xfrm>
              <a:off x="3978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7" name="Rectangle 903"/>
            <p:cNvSpPr>
              <a:spLocks noChangeArrowheads="1"/>
            </p:cNvSpPr>
            <p:nvPr/>
          </p:nvSpPr>
          <p:spPr bwMode="auto">
            <a:xfrm>
              <a:off x="4460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18" name="Line 904"/>
            <p:cNvSpPr>
              <a:spLocks noChangeShapeType="1"/>
            </p:cNvSpPr>
            <p:nvPr/>
          </p:nvSpPr>
          <p:spPr bwMode="auto">
            <a:xfrm>
              <a:off x="4460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9" name="Rectangle 905"/>
            <p:cNvSpPr>
              <a:spLocks noChangeArrowheads="1"/>
            </p:cNvSpPr>
            <p:nvPr/>
          </p:nvSpPr>
          <p:spPr bwMode="auto">
            <a:xfrm>
              <a:off x="4887" y="2593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20" name="Line 906"/>
            <p:cNvSpPr>
              <a:spLocks noChangeShapeType="1"/>
            </p:cNvSpPr>
            <p:nvPr/>
          </p:nvSpPr>
          <p:spPr bwMode="auto">
            <a:xfrm>
              <a:off x="4887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1" name="Rectangle 907"/>
            <p:cNvSpPr>
              <a:spLocks noChangeArrowheads="1"/>
            </p:cNvSpPr>
            <p:nvPr/>
          </p:nvSpPr>
          <p:spPr bwMode="auto">
            <a:xfrm>
              <a:off x="4880" y="2593"/>
              <a:ext cx="4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22" name="Line 908"/>
            <p:cNvSpPr>
              <a:spLocks noChangeShapeType="1"/>
            </p:cNvSpPr>
            <p:nvPr/>
          </p:nvSpPr>
          <p:spPr bwMode="auto">
            <a:xfrm>
              <a:off x="4880" y="2593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23" name="Rectangle 909"/>
            <p:cNvSpPr>
              <a:spLocks noChangeArrowheads="1"/>
            </p:cNvSpPr>
            <p:nvPr/>
          </p:nvSpPr>
          <p:spPr bwMode="auto">
            <a:xfrm>
              <a:off x="1028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4" name="Rectangle 910"/>
            <p:cNvSpPr>
              <a:spLocks noChangeArrowheads="1"/>
            </p:cNvSpPr>
            <p:nvPr/>
          </p:nvSpPr>
          <p:spPr bwMode="auto">
            <a:xfrm>
              <a:off x="1952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5" name="Rectangle 911"/>
            <p:cNvSpPr>
              <a:spLocks noChangeArrowheads="1"/>
            </p:cNvSpPr>
            <p:nvPr/>
          </p:nvSpPr>
          <p:spPr bwMode="auto">
            <a:xfrm>
              <a:off x="2403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6" name="Rectangle 912"/>
            <p:cNvSpPr>
              <a:spLocks noChangeArrowheads="1"/>
            </p:cNvSpPr>
            <p:nvPr/>
          </p:nvSpPr>
          <p:spPr bwMode="auto">
            <a:xfrm>
              <a:off x="2855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7" name="Rectangle 913"/>
            <p:cNvSpPr>
              <a:spLocks noChangeArrowheads="1"/>
            </p:cNvSpPr>
            <p:nvPr/>
          </p:nvSpPr>
          <p:spPr bwMode="auto">
            <a:xfrm>
              <a:off x="3315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8" name="Rectangle 914"/>
            <p:cNvSpPr>
              <a:spLocks noChangeArrowheads="1"/>
            </p:cNvSpPr>
            <p:nvPr/>
          </p:nvSpPr>
          <p:spPr bwMode="auto">
            <a:xfrm>
              <a:off x="3766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9" name="Rectangle 915"/>
            <p:cNvSpPr>
              <a:spLocks noChangeArrowheads="1"/>
            </p:cNvSpPr>
            <p:nvPr/>
          </p:nvSpPr>
          <p:spPr bwMode="auto">
            <a:xfrm>
              <a:off x="4222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30" name="Rectangle 916"/>
            <p:cNvSpPr>
              <a:spLocks noChangeArrowheads="1"/>
            </p:cNvSpPr>
            <p:nvPr/>
          </p:nvSpPr>
          <p:spPr bwMode="auto">
            <a:xfrm>
              <a:off x="4673" y="2796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31" name="Rectangle 917"/>
            <p:cNvSpPr>
              <a:spLocks noChangeArrowheads="1"/>
            </p:cNvSpPr>
            <p:nvPr/>
          </p:nvSpPr>
          <p:spPr bwMode="auto">
            <a:xfrm>
              <a:off x="329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32" name="Line 918"/>
            <p:cNvSpPr>
              <a:spLocks noChangeShapeType="1"/>
            </p:cNvSpPr>
            <p:nvPr/>
          </p:nvSpPr>
          <p:spPr bwMode="auto">
            <a:xfrm>
              <a:off x="329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3" name="Line 919"/>
            <p:cNvSpPr>
              <a:spLocks noChangeShapeType="1"/>
            </p:cNvSpPr>
            <p:nvPr/>
          </p:nvSpPr>
          <p:spPr bwMode="auto">
            <a:xfrm>
              <a:off x="329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4" name="Rectangle 920"/>
            <p:cNvSpPr>
              <a:spLocks noChangeArrowheads="1"/>
            </p:cNvSpPr>
            <p:nvPr/>
          </p:nvSpPr>
          <p:spPr bwMode="auto">
            <a:xfrm>
              <a:off x="323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35" name="Line 921"/>
            <p:cNvSpPr>
              <a:spLocks noChangeShapeType="1"/>
            </p:cNvSpPr>
            <p:nvPr/>
          </p:nvSpPr>
          <p:spPr bwMode="auto">
            <a:xfrm>
              <a:off x="323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6" name="Line 922"/>
            <p:cNvSpPr>
              <a:spLocks noChangeShapeType="1"/>
            </p:cNvSpPr>
            <p:nvPr/>
          </p:nvSpPr>
          <p:spPr bwMode="auto">
            <a:xfrm>
              <a:off x="323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7" name="Rectangle 923"/>
            <p:cNvSpPr>
              <a:spLocks noChangeArrowheads="1"/>
            </p:cNvSpPr>
            <p:nvPr/>
          </p:nvSpPr>
          <p:spPr bwMode="auto">
            <a:xfrm>
              <a:off x="332" y="2752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38" name="Line 924"/>
            <p:cNvSpPr>
              <a:spLocks noChangeShapeType="1"/>
            </p:cNvSpPr>
            <p:nvPr/>
          </p:nvSpPr>
          <p:spPr bwMode="auto">
            <a:xfrm>
              <a:off x="332" y="2752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39" name="Rectangle 925"/>
            <p:cNvSpPr>
              <a:spLocks noChangeArrowheads="1"/>
            </p:cNvSpPr>
            <p:nvPr/>
          </p:nvSpPr>
          <p:spPr bwMode="auto">
            <a:xfrm>
              <a:off x="1730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40" name="Line 926"/>
            <p:cNvSpPr>
              <a:spLocks noChangeShapeType="1"/>
            </p:cNvSpPr>
            <p:nvPr/>
          </p:nvSpPr>
          <p:spPr bwMode="auto">
            <a:xfrm>
              <a:off x="1730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1" name="Line 927"/>
            <p:cNvSpPr>
              <a:spLocks noChangeShapeType="1"/>
            </p:cNvSpPr>
            <p:nvPr/>
          </p:nvSpPr>
          <p:spPr bwMode="auto">
            <a:xfrm>
              <a:off x="1730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2" name="Rectangle 928"/>
            <p:cNvSpPr>
              <a:spLocks noChangeArrowheads="1"/>
            </p:cNvSpPr>
            <p:nvPr/>
          </p:nvSpPr>
          <p:spPr bwMode="auto">
            <a:xfrm>
              <a:off x="1724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43" name="Line 929"/>
            <p:cNvSpPr>
              <a:spLocks noChangeShapeType="1"/>
            </p:cNvSpPr>
            <p:nvPr/>
          </p:nvSpPr>
          <p:spPr bwMode="auto">
            <a:xfrm>
              <a:off x="1724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4" name="Line 930"/>
            <p:cNvSpPr>
              <a:spLocks noChangeShapeType="1"/>
            </p:cNvSpPr>
            <p:nvPr/>
          </p:nvSpPr>
          <p:spPr bwMode="auto">
            <a:xfrm>
              <a:off x="1724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5" name="Rectangle 931"/>
            <p:cNvSpPr>
              <a:spLocks noChangeArrowheads="1"/>
            </p:cNvSpPr>
            <p:nvPr/>
          </p:nvSpPr>
          <p:spPr bwMode="auto">
            <a:xfrm>
              <a:off x="1733" y="2752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46" name="Line 932"/>
            <p:cNvSpPr>
              <a:spLocks noChangeShapeType="1"/>
            </p:cNvSpPr>
            <p:nvPr/>
          </p:nvSpPr>
          <p:spPr bwMode="auto">
            <a:xfrm>
              <a:off x="1733" y="2752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7" name="Rectangle 933"/>
            <p:cNvSpPr>
              <a:spLocks noChangeArrowheads="1"/>
            </p:cNvSpPr>
            <p:nvPr/>
          </p:nvSpPr>
          <p:spPr bwMode="auto">
            <a:xfrm>
              <a:off x="2179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48" name="Line 934"/>
            <p:cNvSpPr>
              <a:spLocks noChangeShapeType="1"/>
            </p:cNvSpPr>
            <p:nvPr/>
          </p:nvSpPr>
          <p:spPr bwMode="auto">
            <a:xfrm>
              <a:off x="2179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49" name="Line 935"/>
            <p:cNvSpPr>
              <a:spLocks noChangeShapeType="1"/>
            </p:cNvSpPr>
            <p:nvPr/>
          </p:nvSpPr>
          <p:spPr bwMode="auto">
            <a:xfrm>
              <a:off x="2179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0" name="Rectangle 936"/>
            <p:cNvSpPr>
              <a:spLocks noChangeArrowheads="1"/>
            </p:cNvSpPr>
            <p:nvPr/>
          </p:nvSpPr>
          <p:spPr bwMode="auto">
            <a:xfrm>
              <a:off x="2173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51" name="Line 937"/>
            <p:cNvSpPr>
              <a:spLocks noChangeShapeType="1"/>
            </p:cNvSpPr>
            <p:nvPr/>
          </p:nvSpPr>
          <p:spPr bwMode="auto">
            <a:xfrm>
              <a:off x="2173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2" name="Line 938"/>
            <p:cNvSpPr>
              <a:spLocks noChangeShapeType="1"/>
            </p:cNvSpPr>
            <p:nvPr/>
          </p:nvSpPr>
          <p:spPr bwMode="auto">
            <a:xfrm>
              <a:off x="2173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3" name="Rectangle 939"/>
            <p:cNvSpPr>
              <a:spLocks noChangeArrowheads="1"/>
            </p:cNvSpPr>
            <p:nvPr/>
          </p:nvSpPr>
          <p:spPr bwMode="auto">
            <a:xfrm>
              <a:off x="2182" y="2752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54" name="Line 940"/>
            <p:cNvSpPr>
              <a:spLocks noChangeShapeType="1"/>
            </p:cNvSpPr>
            <p:nvPr/>
          </p:nvSpPr>
          <p:spPr bwMode="auto">
            <a:xfrm>
              <a:off x="2182" y="2752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5" name="Rectangle 941"/>
            <p:cNvSpPr>
              <a:spLocks noChangeArrowheads="1"/>
            </p:cNvSpPr>
            <p:nvPr/>
          </p:nvSpPr>
          <p:spPr bwMode="auto">
            <a:xfrm>
              <a:off x="2628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56" name="Line 942"/>
            <p:cNvSpPr>
              <a:spLocks noChangeShapeType="1"/>
            </p:cNvSpPr>
            <p:nvPr/>
          </p:nvSpPr>
          <p:spPr bwMode="auto">
            <a:xfrm>
              <a:off x="2628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7" name="Line 943"/>
            <p:cNvSpPr>
              <a:spLocks noChangeShapeType="1"/>
            </p:cNvSpPr>
            <p:nvPr/>
          </p:nvSpPr>
          <p:spPr bwMode="auto">
            <a:xfrm>
              <a:off x="2628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58" name="Rectangle 944"/>
            <p:cNvSpPr>
              <a:spLocks noChangeArrowheads="1"/>
            </p:cNvSpPr>
            <p:nvPr/>
          </p:nvSpPr>
          <p:spPr bwMode="auto">
            <a:xfrm>
              <a:off x="2631" y="2752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59" name="Line 945"/>
            <p:cNvSpPr>
              <a:spLocks noChangeShapeType="1"/>
            </p:cNvSpPr>
            <p:nvPr/>
          </p:nvSpPr>
          <p:spPr bwMode="auto">
            <a:xfrm>
              <a:off x="2631" y="2752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0" name="Rectangle 946"/>
            <p:cNvSpPr>
              <a:spLocks noChangeArrowheads="1"/>
            </p:cNvSpPr>
            <p:nvPr/>
          </p:nvSpPr>
          <p:spPr bwMode="auto">
            <a:xfrm>
              <a:off x="3079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61" name="Line 947"/>
            <p:cNvSpPr>
              <a:spLocks noChangeShapeType="1"/>
            </p:cNvSpPr>
            <p:nvPr/>
          </p:nvSpPr>
          <p:spPr bwMode="auto">
            <a:xfrm>
              <a:off x="3079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2" name="Line 948"/>
            <p:cNvSpPr>
              <a:spLocks noChangeShapeType="1"/>
            </p:cNvSpPr>
            <p:nvPr/>
          </p:nvSpPr>
          <p:spPr bwMode="auto">
            <a:xfrm>
              <a:off x="3079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3" name="Rectangle 949"/>
            <p:cNvSpPr>
              <a:spLocks noChangeArrowheads="1"/>
            </p:cNvSpPr>
            <p:nvPr/>
          </p:nvSpPr>
          <p:spPr bwMode="auto">
            <a:xfrm>
              <a:off x="3082" y="2752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64" name="Line 950"/>
            <p:cNvSpPr>
              <a:spLocks noChangeShapeType="1"/>
            </p:cNvSpPr>
            <p:nvPr/>
          </p:nvSpPr>
          <p:spPr bwMode="auto">
            <a:xfrm>
              <a:off x="3082" y="2752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5" name="Rectangle 951"/>
            <p:cNvSpPr>
              <a:spLocks noChangeArrowheads="1"/>
            </p:cNvSpPr>
            <p:nvPr/>
          </p:nvSpPr>
          <p:spPr bwMode="auto">
            <a:xfrm>
              <a:off x="3549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66" name="Line 952"/>
            <p:cNvSpPr>
              <a:spLocks noChangeShapeType="1"/>
            </p:cNvSpPr>
            <p:nvPr/>
          </p:nvSpPr>
          <p:spPr bwMode="auto">
            <a:xfrm>
              <a:off x="3549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7" name="Line 953"/>
            <p:cNvSpPr>
              <a:spLocks noChangeShapeType="1"/>
            </p:cNvSpPr>
            <p:nvPr/>
          </p:nvSpPr>
          <p:spPr bwMode="auto">
            <a:xfrm>
              <a:off x="3549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68" name="Rectangle 954"/>
            <p:cNvSpPr>
              <a:spLocks noChangeArrowheads="1"/>
            </p:cNvSpPr>
            <p:nvPr/>
          </p:nvSpPr>
          <p:spPr bwMode="auto">
            <a:xfrm>
              <a:off x="3552" y="2752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69" name="Line 955"/>
            <p:cNvSpPr>
              <a:spLocks noChangeShapeType="1"/>
            </p:cNvSpPr>
            <p:nvPr/>
          </p:nvSpPr>
          <p:spPr bwMode="auto">
            <a:xfrm>
              <a:off x="3552" y="2752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0" name="Rectangle 956"/>
            <p:cNvSpPr>
              <a:spLocks noChangeArrowheads="1"/>
            </p:cNvSpPr>
            <p:nvPr/>
          </p:nvSpPr>
          <p:spPr bwMode="auto">
            <a:xfrm>
              <a:off x="3984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71" name="Line 957"/>
            <p:cNvSpPr>
              <a:spLocks noChangeShapeType="1"/>
            </p:cNvSpPr>
            <p:nvPr/>
          </p:nvSpPr>
          <p:spPr bwMode="auto">
            <a:xfrm>
              <a:off x="3984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2" name="Line 958"/>
            <p:cNvSpPr>
              <a:spLocks noChangeShapeType="1"/>
            </p:cNvSpPr>
            <p:nvPr/>
          </p:nvSpPr>
          <p:spPr bwMode="auto">
            <a:xfrm>
              <a:off x="3984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3" name="Rectangle 959"/>
            <p:cNvSpPr>
              <a:spLocks noChangeArrowheads="1"/>
            </p:cNvSpPr>
            <p:nvPr/>
          </p:nvSpPr>
          <p:spPr bwMode="auto">
            <a:xfrm>
              <a:off x="3978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74" name="Line 960"/>
            <p:cNvSpPr>
              <a:spLocks noChangeShapeType="1"/>
            </p:cNvSpPr>
            <p:nvPr/>
          </p:nvSpPr>
          <p:spPr bwMode="auto">
            <a:xfrm>
              <a:off x="3978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5" name="Line 961"/>
            <p:cNvSpPr>
              <a:spLocks noChangeShapeType="1"/>
            </p:cNvSpPr>
            <p:nvPr/>
          </p:nvSpPr>
          <p:spPr bwMode="auto">
            <a:xfrm>
              <a:off x="3978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6" name="Rectangle 962"/>
            <p:cNvSpPr>
              <a:spLocks noChangeArrowheads="1"/>
            </p:cNvSpPr>
            <p:nvPr/>
          </p:nvSpPr>
          <p:spPr bwMode="auto">
            <a:xfrm>
              <a:off x="3987" y="2752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77" name="Line 963"/>
            <p:cNvSpPr>
              <a:spLocks noChangeShapeType="1"/>
            </p:cNvSpPr>
            <p:nvPr/>
          </p:nvSpPr>
          <p:spPr bwMode="auto">
            <a:xfrm>
              <a:off x="3987" y="2752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8" name="Rectangle 964"/>
            <p:cNvSpPr>
              <a:spLocks noChangeArrowheads="1"/>
            </p:cNvSpPr>
            <p:nvPr/>
          </p:nvSpPr>
          <p:spPr bwMode="auto">
            <a:xfrm>
              <a:off x="4460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79" name="Line 965"/>
            <p:cNvSpPr>
              <a:spLocks noChangeShapeType="1"/>
            </p:cNvSpPr>
            <p:nvPr/>
          </p:nvSpPr>
          <p:spPr bwMode="auto">
            <a:xfrm>
              <a:off x="4460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0" name="Line 966"/>
            <p:cNvSpPr>
              <a:spLocks noChangeShapeType="1"/>
            </p:cNvSpPr>
            <p:nvPr/>
          </p:nvSpPr>
          <p:spPr bwMode="auto">
            <a:xfrm>
              <a:off x="4460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1" name="Rectangle 967"/>
            <p:cNvSpPr>
              <a:spLocks noChangeArrowheads="1"/>
            </p:cNvSpPr>
            <p:nvPr/>
          </p:nvSpPr>
          <p:spPr bwMode="auto">
            <a:xfrm>
              <a:off x="4463" y="2752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82" name="Line 968"/>
            <p:cNvSpPr>
              <a:spLocks noChangeShapeType="1"/>
            </p:cNvSpPr>
            <p:nvPr/>
          </p:nvSpPr>
          <p:spPr bwMode="auto">
            <a:xfrm>
              <a:off x="4463" y="2752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3" name="Rectangle 969"/>
            <p:cNvSpPr>
              <a:spLocks noChangeArrowheads="1"/>
            </p:cNvSpPr>
            <p:nvPr/>
          </p:nvSpPr>
          <p:spPr bwMode="auto">
            <a:xfrm>
              <a:off x="4887" y="27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84" name="Line 970"/>
            <p:cNvSpPr>
              <a:spLocks noChangeShapeType="1"/>
            </p:cNvSpPr>
            <p:nvPr/>
          </p:nvSpPr>
          <p:spPr bwMode="auto">
            <a:xfrm>
              <a:off x="4887" y="27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5" name="Line 971"/>
            <p:cNvSpPr>
              <a:spLocks noChangeShapeType="1"/>
            </p:cNvSpPr>
            <p:nvPr/>
          </p:nvSpPr>
          <p:spPr bwMode="auto">
            <a:xfrm>
              <a:off x="4887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6" name="Rectangle 972"/>
            <p:cNvSpPr>
              <a:spLocks noChangeArrowheads="1"/>
            </p:cNvSpPr>
            <p:nvPr/>
          </p:nvSpPr>
          <p:spPr bwMode="auto">
            <a:xfrm>
              <a:off x="4880" y="275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87" name="Line 973"/>
            <p:cNvSpPr>
              <a:spLocks noChangeShapeType="1"/>
            </p:cNvSpPr>
            <p:nvPr/>
          </p:nvSpPr>
          <p:spPr bwMode="auto">
            <a:xfrm>
              <a:off x="4880" y="275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8" name="Line 974"/>
            <p:cNvSpPr>
              <a:spLocks noChangeShapeType="1"/>
            </p:cNvSpPr>
            <p:nvPr/>
          </p:nvSpPr>
          <p:spPr bwMode="auto">
            <a:xfrm>
              <a:off x="4880" y="27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89" name="Rectangle 975"/>
            <p:cNvSpPr>
              <a:spLocks noChangeArrowheads="1"/>
            </p:cNvSpPr>
            <p:nvPr/>
          </p:nvSpPr>
          <p:spPr bwMode="auto">
            <a:xfrm>
              <a:off x="329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90" name="Line 976"/>
            <p:cNvSpPr>
              <a:spLocks noChangeShapeType="1"/>
            </p:cNvSpPr>
            <p:nvPr/>
          </p:nvSpPr>
          <p:spPr bwMode="auto">
            <a:xfrm>
              <a:off x="329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1" name="Rectangle 977"/>
            <p:cNvSpPr>
              <a:spLocks noChangeArrowheads="1"/>
            </p:cNvSpPr>
            <p:nvPr/>
          </p:nvSpPr>
          <p:spPr bwMode="auto">
            <a:xfrm>
              <a:off x="323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92" name="Line 978"/>
            <p:cNvSpPr>
              <a:spLocks noChangeShapeType="1"/>
            </p:cNvSpPr>
            <p:nvPr/>
          </p:nvSpPr>
          <p:spPr bwMode="auto">
            <a:xfrm>
              <a:off x="323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3" name="Rectangle 979"/>
            <p:cNvSpPr>
              <a:spLocks noChangeArrowheads="1"/>
            </p:cNvSpPr>
            <p:nvPr/>
          </p:nvSpPr>
          <p:spPr bwMode="auto">
            <a:xfrm>
              <a:off x="1730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94" name="Line 980"/>
            <p:cNvSpPr>
              <a:spLocks noChangeShapeType="1"/>
            </p:cNvSpPr>
            <p:nvPr/>
          </p:nvSpPr>
          <p:spPr bwMode="auto">
            <a:xfrm>
              <a:off x="1730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5" name="Rectangle 981"/>
            <p:cNvSpPr>
              <a:spLocks noChangeArrowheads="1"/>
            </p:cNvSpPr>
            <p:nvPr/>
          </p:nvSpPr>
          <p:spPr bwMode="auto">
            <a:xfrm>
              <a:off x="1724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96" name="Line 982"/>
            <p:cNvSpPr>
              <a:spLocks noChangeShapeType="1"/>
            </p:cNvSpPr>
            <p:nvPr/>
          </p:nvSpPr>
          <p:spPr bwMode="auto">
            <a:xfrm>
              <a:off x="1724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7" name="Rectangle 983"/>
            <p:cNvSpPr>
              <a:spLocks noChangeArrowheads="1"/>
            </p:cNvSpPr>
            <p:nvPr/>
          </p:nvSpPr>
          <p:spPr bwMode="auto">
            <a:xfrm>
              <a:off x="2179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498" name="Line 984"/>
            <p:cNvSpPr>
              <a:spLocks noChangeShapeType="1"/>
            </p:cNvSpPr>
            <p:nvPr/>
          </p:nvSpPr>
          <p:spPr bwMode="auto">
            <a:xfrm>
              <a:off x="2179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99" name="Rectangle 985"/>
            <p:cNvSpPr>
              <a:spLocks noChangeArrowheads="1"/>
            </p:cNvSpPr>
            <p:nvPr/>
          </p:nvSpPr>
          <p:spPr bwMode="auto">
            <a:xfrm>
              <a:off x="2173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00" name="Line 986"/>
            <p:cNvSpPr>
              <a:spLocks noChangeShapeType="1"/>
            </p:cNvSpPr>
            <p:nvPr/>
          </p:nvSpPr>
          <p:spPr bwMode="auto">
            <a:xfrm>
              <a:off x="2173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1" name="Rectangle 987"/>
            <p:cNvSpPr>
              <a:spLocks noChangeArrowheads="1"/>
            </p:cNvSpPr>
            <p:nvPr/>
          </p:nvSpPr>
          <p:spPr bwMode="auto">
            <a:xfrm>
              <a:off x="2628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02" name="Line 988"/>
            <p:cNvSpPr>
              <a:spLocks noChangeShapeType="1"/>
            </p:cNvSpPr>
            <p:nvPr/>
          </p:nvSpPr>
          <p:spPr bwMode="auto">
            <a:xfrm>
              <a:off x="2628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3" name="Rectangle 989"/>
            <p:cNvSpPr>
              <a:spLocks noChangeArrowheads="1"/>
            </p:cNvSpPr>
            <p:nvPr/>
          </p:nvSpPr>
          <p:spPr bwMode="auto">
            <a:xfrm>
              <a:off x="3079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04" name="Line 990"/>
            <p:cNvSpPr>
              <a:spLocks noChangeShapeType="1"/>
            </p:cNvSpPr>
            <p:nvPr/>
          </p:nvSpPr>
          <p:spPr bwMode="auto">
            <a:xfrm>
              <a:off x="3079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5" name="Rectangle 991"/>
            <p:cNvSpPr>
              <a:spLocks noChangeArrowheads="1"/>
            </p:cNvSpPr>
            <p:nvPr/>
          </p:nvSpPr>
          <p:spPr bwMode="auto">
            <a:xfrm>
              <a:off x="3549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06" name="Line 992"/>
            <p:cNvSpPr>
              <a:spLocks noChangeShapeType="1"/>
            </p:cNvSpPr>
            <p:nvPr/>
          </p:nvSpPr>
          <p:spPr bwMode="auto">
            <a:xfrm>
              <a:off x="3549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7" name="Rectangle 993"/>
            <p:cNvSpPr>
              <a:spLocks noChangeArrowheads="1"/>
            </p:cNvSpPr>
            <p:nvPr/>
          </p:nvSpPr>
          <p:spPr bwMode="auto">
            <a:xfrm>
              <a:off x="3984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08" name="Line 994"/>
            <p:cNvSpPr>
              <a:spLocks noChangeShapeType="1"/>
            </p:cNvSpPr>
            <p:nvPr/>
          </p:nvSpPr>
          <p:spPr bwMode="auto">
            <a:xfrm>
              <a:off x="3984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09" name="Rectangle 995"/>
            <p:cNvSpPr>
              <a:spLocks noChangeArrowheads="1"/>
            </p:cNvSpPr>
            <p:nvPr/>
          </p:nvSpPr>
          <p:spPr bwMode="auto">
            <a:xfrm>
              <a:off x="3978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10" name="Line 996"/>
            <p:cNvSpPr>
              <a:spLocks noChangeShapeType="1"/>
            </p:cNvSpPr>
            <p:nvPr/>
          </p:nvSpPr>
          <p:spPr bwMode="auto">
            <a:xfrm>
              <a:off x="3978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1" name="Rectangle 997"/>
            <p:cNvSpPr>
              <a:spLocks noChangeArrowheads="1"/>
            </p:cNvSpPr>
            <p:nvPr/>
          </p:nvSpPr>
          <p:spPr bwMode="auto">
            <a:xfrm>
              <a:off x="4460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12" name="Line 998"/>
            <p:cNvSpPr>
              <a:spLocks noChangeShapeType="1"/>
            </p:cNvSpPr>
            <p:nvPr/>
          </p:nvSpPr>
          <p:spPr bwMode="auto">
            <a:xfrm>
              <a:off x="4460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3" name="Rectangle 999"/>
            <p:cNvSpPr>
              <a:spLocks noChangeArrowheads="1"/>
            </p:cNvSpPr>
            <p:nvPr/>
          </p:nvSpPr>
          <p:spPr bwMode="auto">
            <a:xfrm>
              <a:off x="4887" y="2755"/>
              <a:ext cx="3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14" name="Line 1000"/>
            <p:cNvSpPr>
              <a:spLocks noChangeShapeType="1"/>
            </p:cNvSpPr>
            <p:nvPr/>
          </p:nvSpPr>
          <p:spPr bwMode="auto">
            <a:xfrm>
              <a:off x="4887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5" name="Rectangle 1001"/>
            <p:cNvSpPr>
              <a:spLocks noChangeArrowheads="1"/>
            </p:cNvSpPr>
            <p:nvPr/>
          </p:nvSpPr>
          <p:spPr bwMode="auto">
            <a:xfrm>
              <a:off x="4880" y="2755"/>
              <a:ext cx="4" cy="16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16" name="Line 1002"/>
            <p:cNvSpPr>
              <a:spLocks noChangeShapeType="1"/>
            </p:cNvSpPr>
            <p:nvPr/>
          </p:nvSpPr>
          <p:spPr bwMode="auto">
            <a:xfrm>
              <a:off x="4880" y="2755"/>
              <a:ext cx="1" cy="1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17" name="Rectangle 1003"/>
            <p:cNvSpPr>
              <a:spLocks noChangeArrowheads="1"/>
            </p:cNvSpPr>
            <p:nvPr/>
          </p:nvSpPr>
          <p:spPr bwMode="auto">
            <a:xfrm>
              <a:off x="1028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18" name="Rectangle 1004"/>
            <p:cNvSpPr>
              <a:spLocks noChangeArrowheads="1"/>
            </p:cNvSpPr>
            <p:nvPr/>
          </p:nvSpPr>
          <p:spPr bwMode="auto">
            <a:xfrm>
              <a:off x="1952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19" name="Rectangle 1005"/>
            <p:cNvSpPr>
              <a:spLocks noChangeArrowheads="1"/>
            </p:cNvSpPr>
            <p:nvPr/>
          </p:nvSpPr>
          <p:spPr bwMode="auto">
            <a:xfrm>
              <a:off x="2403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0" name="Rectangle 1006"/>
            <p:cNvSpPr>
              <a:spLocks noChangeArrowheads="1"/>
            </p:cNvSpPr>
            <p:nvPr/>
          </p:nvSpPr>
          <p:spPr bwMode="auto">
            <a:xfrm>
              <a:off x="2855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1" name="Rectangle 1007"/>
            <p:cNvSpPr>
              <a:spLocks noChangeArrowheads="1"/>
            </p:cNvSpPr>
            <p:nvPr/>
          </p:nvSpPr>
          <p:spPr bwMode="auto">
            <a:xfrm>
              <a:off x="3315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2" name="Rectangle 1008"/>
            <p:cNvSpPr>
              <a:spLocks noChangeArrowheads="1"/>
            </p:cNvSpPr>
            <p:nvPr/>
          </p:nvSpPr>
          <p:spPr bwMode="auto">
            <a:xfrm>
              <a:off x="3766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3" name="Rectangle 1009"/>
            <p:cNvSpPr>
              <a:spLocks noChangeArrowheads="1"/>
            </p:cNvSpPr>
            <p:nvPr/>
          </p:nvSpPr>
          <p:spPr bwMode="auto">
            <a:xfrm>
              <a:off x="4222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4" name="Rectangle 1010"/>
            <p:cNvSpPr>
              <a:spLocks noChangeArrowheads="1"/>
            </p:cNvSpPr>
            <p:nvPr/>
          </p:nvSpPr>
          <p:spPr bwMode="auto">
            <a:xfrm>
              <a:off x="4673" y="2960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25" name="Rectangle 1011"/>
            <p:cNvSpPr>
              <a:spLocks noChangeArrowheads="1"/>
            </p:cNvSpPr>
            <p:nvPr/>
          </p:nvSpPr>
          <p:spPr bwMode="auto">
            <a:xfrm>
              <a:off x="329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26" name="Line 1012"/>
            <p:cNvSpPr>
              <a:spLocks noChangeShapeType="1"/>
            </p:cNvSpPr>
            <p:nvPr/>
          </p:nvSpPr>
          <p:spPr bwMode="auto">
            <a:xfrm>
              <a:off x="329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27" name="Line 1013"/>
            <p:cNvSpPr>
              <a:spLocks noChangeShapeType="1"/>
            </p:cNvSpPr>
            <p:nvPr/>
          </p:nvSpPr>
          <p:spPr bwMode="auto">
            <a:xfrm>
              <a:off x="329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28" name="Rectangle 1014"/>
            <p:cNvSpPr>
              <a:spLocks noChangeArrowheads="1"/>
            </p:cNvSpPr>
            <p:nvPr/>
          </p:nvSpPr>
          <p:spPr bwMode="auto">
            <a:xfrm>
              <a:off x="323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29" name="Line 1015"/>
            <p:cNvSpPr>
              <a:spLocks noChangeShapeType="1"/>
            </p:cNvSpPr>
            <p:nvPr/>
          </p:nvSpPr>
          <p:spPr bwMode="auto">
            <a:xfrm>
              <a:off x="323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0" name="Line 1016"/>
            <p:cNvSpPr>
              <a:spLocks noChangeShapeType="1"/>
            </p:cNvSpPr>
            <p:nvPr/>
          </p:nvSpPr>
          <p:spPr bwMode="auto">
            <a:xfrm>
              <a:off x="323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1" name="Rectangle 1017"/>
            <p:cNvSpPr>
              <a:spLocks noChangeArrowheads="1"/>
            </p:cNvSpPr>
            <p:nvPr/>
          </p:nvSpPr>
          <p:spPr bwMode="auto">
            <a:xfrm>
              <a:off x="332" y="2916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32" name="Line 1018"/>
            <p:cNvSpPr>
              <a:spLocks noChangeShapeType="1"/>
            </p:cNvSpPr>
            <p:nvPr/>
          </p:nvSpPr>
          <p:spPr bwMode="auto">
            <a:xfrm>
              <a:off x="332" y="2916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3" name="Rectangle 1019"/>
            <p:cNvSpPr>
              <a:spLocks noChangeArrowheads="1"/>
            </p:cNvSpPr>
            <p:nvPr/>
          </p:nvSpPr>
          <p:spPr bwMode="auto">
            <a:xfrm>
              <a:off x="1730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534" name="Line 1020"/>
            <p:cNvSpPr>
              <a:spLocks noChangeShapeType="1"/>
            </p:cNvSpPr>
            <p:nvPr/>
          </p:nvSpPr>
          <p:spPr bwMode="auto">
            <a:xfrm>
              <a:off x="1730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5" name="Line 1021"/>
            <p:cNvSpPr>
              <a:spLocks noChangeShapeType="1"/>
            </p:cNvSpPr>
            <p:nvPr/>
          </p:nvSpPr>
          <p:spPr bwMode="auto">
            <a:xfrm>
              <a:off x="1730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36" name="Rectangle 1022"/>
            <p:cNvSpPr>
              <a:spLocks noChangeArrowheads="1"/>
            </p:cNvSpPr>
            <p:nvPr/>
          </p:nvSpPr>
          <p:spPr bwMode="auto">
            <a:xfrm>
              <a:off x="1724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247" name="Group 200"/>
          <p:cNvGrpSpPr>
            <a:grpSpLocks/>
          </p:cNvGrpSpPr>
          <p:nvPr/>
        </p:nvGrpSpPr>
        <p:grpSpPr bwMode="auto">
          <a:xfrm>
            <a:off x="512763" y="4629150"/>
            <a:ext cx="7250112" cy="827088"/>
            <a:chOff x="323" y="2916"/>
            <a:chExt cx="4567" cy="521"/>
          </a:xfrm>
        </p:grpSpPr>
        <p:sp>
          <p:nvSpPr>
            <p:cNvPr id="11137" name="Line 0"/>
            <p:cNvSpPr>
              <a:spLocks noChangeShapeType="1"/>
            </p:cNvSpPr>
            <p:nvPr/>
          </p:nvSpPr>
          <p:spPr bwMode="auto">
            <a:xfrm>
              <a:off x="1724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8" name="Line 1"/>
            <p:cNvSpPr>
              <a:spLocks noChangeShapeType="1"/>
            </p:cNvSpPr>
            <p:nvPr/>
          </p:nvSpPr>
          <p:spPr bwMode="auto">
            <a:xfrm>
              <a:off x="1724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9" name="Rectangle 2"/>
            <p:cNvSpPr>
              <a:spLocks noChangeArrowheads="1"/>
            </p:cNvSpPr>
            <p:nvPr/>
          </p:nvSpPr>
          <p:spPr bwMode="auto">
            <a:xfrm>
              <a:off x="1733" y="2916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40" name="Line 3"/>
            <p:cNvSpPr>
              <a:spLocks noChangeShapeType="1"/>
            </p:cNvSpPr>
            <p:nvPr/>
          </p:nvSpPr>
          <p:spPr bwMode="auto">
            <a:xfrm>
              <a:off x="1733" y="2916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1" name="Rectangle 4"/>
            <p:cNvSpPr>
              <a:spLocks noChangeArrowheads="1"/>
            </p:cNvSpPr>
            <p:nvPr/>
          </p:nvSpPr>
          <p:spPr bwMode="auto">
            <a:xfrm>
              <a:off x="2179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42" name="Line 5"/>
            <p:cNvSpPr>
              <a:spLocks noChangeShapeType="1"/>
            </p:cNvSpPr>
            <p:nvPr/>
          </p:nvSpPr>
          <p:spPr bwMode="auto">
            <a:xfrm>
              <a:off x="2179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3" name="Line 6"/>
            <p:cNvSpPr>
              <a:spLocks noChangeShapeType="1"/>
            </p:cNvSpPr>
            <p:nvPr/>
          </p:nvSpPr>
          <p:spPr bwMode="auto">
            <a:xfrm>
              <a:off x="2179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4" name="Rectangle 7"/>
            <p:cNvSpPr>
              <a:spLocks noChangeArrowheads="1"/>
            </p:cNvSpPr>
            <p:nvPr/>
          </p:nvSpPr>
          <p:spPr bwMode="auto">
            <a:xfrm>
              <a:off x="2173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45" name="Line 8"/>
            <p:cNvSpPr>
              <a:spLocks noChangeShapeType="1"/>
            </p:cNvSpPr>
            <p:nvPr/>
          </p:nvSpPr>
          <p:spPr bwMode="auto">
            <a:xfrm>
              <a:off x="2173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6" name="Line 9"/>
            <p:cNvSpPr>
              <a:spLocks noChangeShapeType="1"/>
            </p:cNvSpPr>
            <p:nvPr/>
          </p:nvSpPr>
          <p:spPr bwMode="auto">
            <a:xfrm>
              <a:off x="2173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7" name="Rectangle 10"/>
            <p:cNvSpPr>
              <a:spLocks noChangeArrowheads="1"/>
            </p:cNvSpPr>
            <p:nvPr/>
          </p:nvSpPr>
          <p:spPr bwMode="auto">
            <a:xfrm>
              <a:off x="2182" y="2916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48" name="Line 11"/>
            <p:cNvSpPr>
              <a:spLocks noChangeShapeType="1"/>
            </p:cNvSpPr>
            <p:nvPr/>
          </p:nvSpPr>
          <p:spPr bwMode="auto">
            <a:xfrm>
              <a:off x="2182" y="2916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49" name="Rectangle 12"/>
            <p:cNvSpPr>
              <a:spLocks noChangeArrowheads="1"/>
            </p:cNvSpPr>
            <p:nvPr/>
          </p:nvSpPr>
          <p:spPr bwMode="auto">
            <a:xfrm>
              <a:off x="2628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50" name="Line 13"/>
            <p:cNvSpPr>
              <a:spLocks noChangeShapeType="1"/>
            </p:cNvSpPr>
            <p:nvPr/>
          </p:nvSpPr>
          <p:spPr bwMode="auto">
            <a:xfrm>
              <a:off x="2628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1" name="Line 14"/>
            <p:cNvSpPr>
              <a:spLocks noChangeShapeType="1"/>
            </p:cNvSpPr>
            <p:nvPr/>
          </p:nvSpPr>
          <p:spPr bwMode="auto">
            <a:xfrm>
              <a:off x="2628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2" name="Rectangle 15"/>
            <p:cNvSpPr>
              <a:spLocks noChangeArrowheads="1"/>
            </p:cNvSpPr>
            <p:nvPr/>
          </p:nvSpPr>
          <p:spPr bwMode="auto">
            <a:xfrm>
              <a:off x="2631" y="2916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53" name="Line 16"/>
            <p:cNvSpPr>
              <a:spLocks noChangeShapeType="1"/>
            </p:cNvSpPr>
            <p:nvPr/>
          </p:nvSpPr>
          <p:spPr bwMode="auto">
            <a:xfrm>
              <a:off x="2631" y="2916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4" name="Rectangle 17"/>
            <p:cNvSpPr>
              <a:spLocks noChangeArrowheads="1"/>
            </p:cNvSpPr>
            <p:nvPr/>
          </p:nvSpPr>
          <p:spPr bwMode="auto">
            <a:xfrm>
              <a:off x="3079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55" name="Line 18"/>
            <p:cNvSpPr>
              <a:spLocks noChangeShapeType="1"/>
            </p:cNvSpPr>
            <p:nvPr/>
          </p:nvSpPr>
          <p:spPr bwMode="auto">
            <a:xfrm>
              <a:off x="3079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6" name="Line 19"/>
            <p:cNvSpPr>
              <a:spLocks noChangeShapeType="1"/>
            </p:cNvSpPr>
            <p:nvPr/>
          </p:nvSpPr>
          <p:spPr bwMode="auto">
            <a:xfrm>
              <a:off x="3079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7" name="Rectangle 20"/>
            <p:cNvSpPr>
              <a:spLocks noChangeArrowheads="1"/>
            </p:cNvSpPr>
            <p:nvPr/>
          </p:nvSpPr>
          <p:spPr bwMode="auto">
            <a:xfrm>
              <a:off x="3082" y="2916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58" name="Line 21"/>
            <p:cNvSpPr>
              <a:spLocks noChangeShapeType="1"/>
            </p:cNvSpPr>
            <p:nvPr/>
          </p:nvSpPr>
          <p:spPr bwMode="auto">
            <a:xfrm>
              <a:off x="3082" y="2916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59" name="Rectangle 22"/>
            <p:cNvSpPr>
              <a:spLocks noChangeArrowheads="1"/>
            </p:cNvSpPr>
            <p:nvPr/>
          </p:nvSpPr>
          <p:spPr bwMode="auto">
            <a:xfrm>
              <a:off x="3549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60" name="Line 23"/>
            <p:cNvSpPr>
              <a:spLocks noChangeShapeType="1"/>
            </p:cNvSpPr>
            <p:nvPr/>
          </p:nvSpPr>
          <p:spPr bwMode="auto">
            <a:xfrm>
              <a:off x="3549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1" name="Line 24"/>
            <p:cNvSpPr>
              <a:spLocks noChangeShapeType="1"/>
            </p:cNvSpPr>
            <p:nvPr/>
          </p:nvSpPr>
          <p:spPr bwMode="auto">
            <a:xfrm>
              <a:off x="3549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2" name="Rectangle 25"/>
            <p:cNvSpPr>
              <a:spLocks noChangeArrowheads="1"/>
            </p:cNvSpPr>
            <p:nvPr/>
          </p:nvSpPr>
          <p:spPr bwMode="auto">
            <a:xfrm>
              <a:off x="3552" y="2916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63" name="Line 26"/>
            <p:cNvSpPr>
              <a:spLocks noChangeShapeType="1"/>
            </p:cNvSpPr>
            <p:nvPr/>
          </p:nvSpPr>
          <p:spPr bwMode="auto">
            <a:xfrm>
              <a:off x="3552" y="2916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4" name="Rectangle 27"/>
            <p:cNvSpPr>
              <a:spLocks noChangeArrowheads="1"/>
            </p:cNvSpPr>
            <p:nvPr/>
          </p:nvSpPr>
          <p:spPr bwMode="auto">
            <a:xfrm>
              <a:off x="3984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65" name="Line 28"/>
            <p:cNvSpPr>
              <a:spLocks noChangeShapeType="1"/>
            </p:cNvSpPr>
            <p:nvPr/>
          </p:nvSpPr>
          <p:spPr bwMode="auto">
            <a:xfrm>
              <a:off x="3984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6" name="Line 29"/>
            <p:cNvSpPr>
              <a:spLocks noChangeShapeType="1"/>
            </p:cNvSpPr>
            <p:nvPr/>
          </p:nvSpPr>
          <p:spPr bwMode="auto">
            <a:xfrm>
              <a:off x="3984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7" name="Rectangle 30"/>
            <p:cNvSpPr>
              <a:spLocks noChangeArrowheads="1"/>
            </p:cNvSpPr>
            <p:nvPr/>
          </p:nvSpPr>
          <p:spPr bwMode="auto">
            <a:xfrm>
              <a:off x="3978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68" name="Line 31"/>
            <p:cNvSpPr>
              <a:spLocks noChangeShapeType="1"/>
            </p:cNvSpPr>
            <p:nvPr/>
          </p:nvSpPr>
          <p:spPr bwMode="auto">
            <a:xfrm>
              <a:off x="3978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9" name="Line 32"/>
            <p:cNvSpPr>
              <a:spLocks noChangeShapeType="1"/>
            </p:cNvSpPr>
            <p:nvPr/>
          </p:nvSpPr>
          <p:spPr bwMode="auto">
            <a:xfrm>
              <a:off x="3978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0" name="Rectangle 33"/>
            <p:cNvSpPr>
              <a:spLocks noChangeArrowheads="1"/>
            </p:cNvSpPr>
            <p:nvPr/>
          </p:nvSpPr>
          <p:spPr bwMode="auto">
            <a:xfrm>
              <a:off x="3987" y="2916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71" name="Line 34"/>
            <p:cNvSpPr>
              <a:spLocks noChangeShapeType="1"/>
            </p:cNvSpPr>
            <p:nvPr/>
          </p:nvSpPr>
          <p:spPr bwMode="auto">
            <a:xfrm>
              <a:off x="3987" y="2916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2" name="Rectangle 35"/>
            <p:cNvSpPr>
              <a:spLocks noChangeArrowheads="1"/>
            </p:cNvSpPr>
            <p:nvPr/>
          </p:nvSpPr>
          <p:spPr bwMode="auto">
            <a:xfrm>
              <a:off x="4460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73" name="Line 36"/>
            <p:cNvSpPr>
              <a:spLocks noChangeShapeType="1"/>
            </p:cNvSpPr>
            <p:nvPr/>
          </p:nvSpPr>
          <p:spPr bwMode="auto">
            <a:xfrm>
              <a:off x="4460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4" name="Line 37"/>
            <p:cNvSpPr>
              <a:spLocks noChangeShapeType="1"/>
            </p:cNvSpPr>
            <p:nvPr/>
          </p:nvSpPr>
          <p:spPr bwMode="auto">
            <a:xfrm>
              <a:off x="4460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5" name="Rectangle 38"/>
            <p:cNvSpPr>
              <a:spLocks noChangeArrowheads="1"/>
            </p:cNvSpPr>
            <p:nvPr/>
          </p:nvSpPr>
          <p:spPr bwMode="auto">
            <a:xfrm>
              <a:off x="4463" y="2916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76" name="Line 39"/>
            <p:cNvSpPr>
              <a:spLocks noChangeShapeType="1"/>
            </p:cNvSpPr>
            <p:nvPr/>
          </p:nvSpPr>
          <p:spPr bwMode="auto">
            <a:xfrm>
              <a:off x="4463" y="2916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7" name="Rectangle 40"/>
            <p:cNvSpPr>
              <a:spLocks noChangeArrowheads="1"/>
            </p:cNvSpPr>
            <p:nvPr/>
          </p:nvSpPr>
          <p:spPr bwMode="auto">
            <a:xfrm>
              <a:off x="4887" y="2916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78" name="Line 41"/>
            <p:cNvSpPr>
              <a:spLocks noChangeShapeType="1"/>
            </p:cNvSpPr>
            <p:nvPr/>
          </p:nvSpPr>
          <p:spPr bwMode="auto">
            <a:xfrm>
              <a:off x="4887" y="2916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79" name="Line 42"/>
            <p:cNvSpPr>
              <a:spLocks noChangeShapeType="1"/>
            </p:cNvSpPr>
            <p:nvPr/>
          </p:nvSpPr>
          <p:spPr bwMode="auto">
            <a:xfrm>
              <a:off x="4887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0" name="Rectangle 43"/>
            <p:cNvSpPr>
              <a:spLocks noChangeArrowheads="1"/>
            </p:cNvSpPr>
            <p:nvPr/>
          </p:nvSpPr>
          <p:spPr bwMode="auto">
            <a:xfrm>
              <a:off x="4880" y="2916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81" name="Line 44"/>
            <p:cNvSpPr>
              <a:spLocks noChangeShapeType="1"/>
            </p:cNvSpPr>
            <p:nvPr/>
          </p:nvSpPr>
          <p:spPr bwMode="auto">
            <a:xfrm>
              <a:off x="4880" y="2916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2" name="Line 45"/>
            <p:cNvSpPr>
              <a:spLocks noChangeShapeType="1"/>
            </p:cNvSpPr>
            <p:nvPr/>
          </p:nvSpPr>
          <p:spPr bwMode="auto">
            <a:xfrm>
              <a:off x="4880" y="291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3" name="Rectangle 46"/>
            <p:cNvSpPr>
              <a:spLocks noChangeArrowheads="1"/>
            </p:cNvSpPr>
            <p:nvPr/>
          </p:nvSpPr>
          <p:spPr bwMode="auto">
            <a:xfrm>
              <a:off x="329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84" name="Line 47"/>
            <p:cNvSpPr>
              <a:spLocks noChangeShapeType="1"/>
            </p:cNvSpPr>
            <p:nvPr/>
          </p:nvSpPr>
          <p:spPr bwMode="auto">
            <a:xfrm>
              <a:off x="329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5" name="Rectangle 48"/>
            <p:cNvSpPr>
              <a:spLocks noChangeArrowheads="1"/>
            </p:cNvSpPr>
            <p:nvPr/>
          </p:nvSpPr>
          <p:spPr bwMode="auto">
            <a:xfrm>
              <a:off x="323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86" name="Line 49"/>
            <p:cNvSpPr>
              <a:spLocks noChangeShapeType="1"/>
            </p:cNvSpPr>
            <p:nvPr/>
          </p:nvSpPr>
          <p:spPr bwMode="auto">
            <a:xfrm>
              <a:off x="323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7" name="Rectangle 50"/>
            <p:cNvSpPr>
              <a:spLocks noChangeArrowheads="1"/>
            </p:cNvSpPr>
            <p:nvPr/>
          </p:nvSpPr>
          <p:spPr bwMode="auto">
            <a:xfrm>
              <a:off x="1730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88" name="Line 51"/>
            <p:cNvSpPr>
              <a:spLocks noChangeShapeType="1"/>
            </p:cNvSpPr>
            <p:nvPr/>
          </p:nvSpPr>
          <p:spPr bwMode="auto">
            <a:xfrm>
              <a:off x="1730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89" name="Rectangle 52"/>
            <p:cNvSpPr>
              <a:spLocks noChangeArrowheads="1"/>
            </p:cNvSpPr>
            <p:nvPr/>
          </p:nvSpPr>
          <p:spPr bwMode="auto">
            <a:xfrm>
              <a:off x="1724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90" name="Line 53"/>
            <p:cNvSpPr>
              <a:spLocks noChangeShapeType="1"/>
            </p:cNvSpPr>
            <p:nvPr/>
          </p:nvSpPr>
          <p:spPr bwMode="auto">
            <a:xfrm>
              <a:off x="1724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1" name="Rectangle 54"/>
            <p:cNvSpPr>
              <a:spLocks noChangeArrowheads="1"/>
            </p:cNvSpPr>
            <p:nvPr/>
          </p:nvSpPr>
          <p:spPr bwMode="auto">
            <a:xfrm>
              <a:off x="2179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92" name="Line 55"/>
            <p:cNvSpPr>
              <a:spLocks noChangeShapeType="1"/>
            </p:cNvSpPr>
            <p:nvPr/>
          </p:nvSpPr>
          <p:spPr bwMode="auto">
            <a:xfrm>
              <a:off x="2179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3" name="Rectangle 56"/>
            <p:cNvSpPr>
              <a:spLocks noChangeArrowheads="1"/>
            </p:cNvSpPr>
            <p:nvPr/>
          </p:nvSpPr>
          <p:spPr bwMode="auto">
            <a:xfrm>
              <a:off x="2173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94" name="Line 57"/>
            <p:cNvSpPr>
              <a:spLocks noChangeShapeType="1"/>
            </p:cNvSpPr>
            <p:nvPr/>
          </p:nvSpPr>
          <p:spPr bwMode="auto">
            <a:xfrm>
              <a:off x="2173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5" name="Rectangle 58"/>
            <p:cNvSpPr>
              <a:spLocks noChangeArrowheads="1"/>
            </p:cNvSpPr>
            <p:nvPr/>
          </p:nvSpPr>
          <p:spPr bwMode="auto">
            <a:xfrm>
              <a:off x="2628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96" name="Line 59"/>
            <p:cNvSpPr>
              <a:spLocks noChangeShapeType="1"/>
            </p:cNvSpPr>
            <p:nvPr/>
          </p:nvSpPr>
          <p:spPr bwMode="auto">
            <a:xfrm>
              <a:off x="2628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7" name="Rectangle 60"/>
            <p:cNvSpPr>
              <a:spLocks noChangeArrowheads="1"/>
            </p:cNvSpPr>
            <p:nvPr/>
          </p:nvSpPr>
          <p:spPr bwMode="auto">
            <a:xfrm>
              <a:off x="3079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98" name="Line 61"/>
            <p:cNvSpPr>
              <a:spLocks noChangeShapeType="1"/>
            </p:cNvSpPr>
            <p:nvPr/>
          </p:nvSpPr>
          <p:spPr bwMode="auto">
            <a:xfrm>
              <a:off x="3079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99" name="Rectangle 62"/>
            <p:cNvSpPr>
              <a:spLocks noChangeArrowheads="1"/>
            </p:cNvSpPr>
            <p:nvPr/>
          </p:nvSpPr>
          <p:spPr bwMode="auto">
            <a:xfrm>
              <a:off x="3549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00" name="Line 63"/>
            <p:cNvSpPr>
              <a:spLocks noChangeShapeType="1"/>
            </p:cNvSpPr>
            <p:nvPr/>
          </p:nvSpPr>
          <p:spPr bwMode="auto">
            <a:xfrm>
              <a:off x="3549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1" name="Rectangle 64"/>
            <p:cNvSpPr>
              <a:spLocks noChangeArrowheads="1"/>
            </p:cNvSpPr>
            <p:nvPr/>
          </p:nvSpPr>
          <p:spPr bwMode="auto">
            <a:xfrm>
              <a:off x="3984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02" name="Line 65"/>
            <p:cNvSpPr>
              <a:spLocks noChangeShapeType="1"/>
            </p:cNvSpPr>
            <p:nvPr/>
          </p:nvSpPr>
          <p:spPr bwMode="auto">
            <a:xfrm>
              <a:off x="3984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3" name="Rectangle 66"/>
            <p:cNvSpPr>
              <a:spLocks noChangeArrowheads="1"/>
            </p:cNvSpPr>
            <p:nvPr/>
          </p:nvSpPr>
          <p:spPr bwMode="auto">
            <a:xfrm>
              <a:off x="3978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04" name="Line 67"/>
            <p:cNvSpPr>
              <a:spLocks noChangeShapeType="1"/>
            </p:cNvSpPr>
            <p:nvPr/>
          </p:nvSpPr>
          <p:spPr bwMode="auto">
            <a:xfrm>
              <a:off x="3978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5" name="Rectangle 68"/>
            <p:cNvSpPr>
              <a:spLocks noChangeArrowheads="1"/>
            </p:cNvSpPr>
            <p:nvPr/>
          </p:nvSpPr>
          <p:spPr bwMode="auto">
            <a:xfrm>
              <a:off x="4460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06" name="Line 69"/>
            <p:cNvSpPr>
              <a:spLocks noChangeShapeType="1"/>
            </p:cNvSpPr>
            <p:nvPr/>
          </p:nvSpPr>
          <p:spPr bwMode="auto">
            <a:xfrm>
              <a:off x="4460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7" name="Rectangle 70"/>
            <p:cNvSpPr>
              <a:spLocks noChangeArrowheads="1"/>
            </p:cNvSpPr>
            <p:nvPr/>
          </p:nvSpPr>
          <p:spPr bwMode="auto">
            <a:xfrm>
              <a:off x="4887" y="2919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08" name="Line 71"/>
            <p:cNvSpPr>
              <a:spLocks noChangeShapeType="1"/>
            </p:cNvSpPr>
            <p:nvPr/>
          </p:nvSpPr>
          <p:spPr bwMode="auto">
            <a:xfrm>
              <a:off x="4887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09" name="Rectangle 72"/>
            <p:cNvSpPr>
              <a:spLocks noChangeArrowheads="1"/>
            </p:cNvSpPr>
            <p:nvPr/>
          </p:nvSpPr>
          <p:spPr bwMode="auto">
            <a:xfrm>
              <a:off x="4880" y="2919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10" name="Line 73"/>
            <p:cNvSpPr>
              <a:spLocks noChangeShapeType="1"/>
            </p:cNvSpPr>
            <p:nvPr/>
          </p:nvSpPr>
          <p:spPr bwMode="auto">
            <a:xfrm>
              <a:off x="4880" y="2919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11" name="Rectangle 74"/>
            <p:cNvSpPr>
              <a:spLocks noChangeArrowheads="1"/>
            </p:cNvSpPr>
            <p:nvPr/>
          </p:nvSpPr>
          <p:spPr bwMode="auto">
            <a:xfrm>
              <a:off x="1028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2" name="Rectangle 75"/>
            <p:cNvSpPr>
              <a:spLocks noChangeArrowheads="1"/>
            </p:cNvSpPr>
            <p:nvPr/>
          </p:nvSpPr>
          <p:spPr bwMode="auto">
            <a:xfrm>
              <a:off x="1952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3" name="Rectangle 76"/>
            <p:cNvSpPr>
              <a:spLocks noChangeArrowheads="1"/>
            </p:cNvSpPr>
            <p:nvPr/>
          </p:nvSpPr>
          <p:spPr bwMode="auto">
            <a:xfrm>
              <a:off x="2403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4" name="Rectangle 77"/>
            <p:cNvSpPr>
              <a:spLocks noChangeArrowheads="1"/>
            </p:cNvSpPr>
            <p:nvPr/>
          </p:nvSpPr>
          <p:spPr bwMode="auto">
            <a:xfrm>
              <a:off x="2855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5" name="Rectangle 78"/>
            <p:cNvSpPr>
              <a:spLocks noChangeArrowheads="1"/>
            </p:cNvSpPr>
            <p:nvPr/>
          </p:nvSpPr>
          <p:spPr bwMode="auto">
            <a:xfrm>
              <a:off x="3315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6" name="Rectangle 79"/>
            <p:cNvSpPr>
              <a:spLocks noChangeArrowheads="1"/>
            </p:cNvSpPr>
            <p:nvPr/>
          </p:nvSpPr>
          <p:spPr bwMode="auto">
            <a:xfrm>
              <a:off x="3766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7" name="Rectangle 80"/>
            <p:cNvSpPr>
              <a:spLocks noChangeArrowheads="1"/>
            </p:cNvSpPr>
            <p:nvPr/>
          </p:nvSpPr>
          <p:spPr bwMode="auto">
            <a:xfrm>
              <a:off x="4222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8" name="Rectangle 81"/>
            <p:cNvSpPr>
              <a:spLocks noChangeArrowheads="1"/>
            </p:cNvSpPr>
            <p:nvPr/>
          </p:nvSpPr>
          <p:spPr bwMode="auto">
            <a:xfrm>
              <a:off x="4673" y="3123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9" name="Rectangle 82"/>
            <p:cNvSpPr>
              <a:spLocks noChangeArrowheads="1"/>
            </p:cNvSpPr>
            <p:nvPr/>
          </p:nvSpPr>
          <p:spPr bwMode="auto">
            <a:xfrm>
              <a:off x="329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20" name="Line 83"/>
            <p:cNvSpPr>
              <a:spLocks noChangeShapeType="1"/>
            </p:cNvSpPr>
            <p:nvPr/>
          </p:nvSpPr>
          <p:spPr bwMode="auto">
            <a:xfrm>
              <a:off x="329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1" name="Line 84"/>
            <p:cNvSpPr>
              <a:spLocks noChangeShapeType="1"/>
            </p:cNvSpPr>
            <p:nvPr/>
          </p:nvSpPr>
          <p:spPr bwMode="auto">
            <a:xfrm>
              <a:off x="329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2" name="Rectangle 85"/>
            <p:cNvSpPr>
              <a:spLocks noChangeArrowheads="1"/>
            </p:cNvSpPr>
            <p:nvPr/>
          </p:nvSpPr>
          <p:spPr bwMode="auto">
            <a:xfrm>
              <a:off x="323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23" name="Line 86"/>
            <p:cNvSpPr>
              <a:spLocks noChangeShapeType="1"/>
            </p:cNvSpPr>
            <p:nvPr/>
          </p:nvSpPr>
          <p:spPr bwMode="auto">
            <a:xfrm>
              <a:off x="323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4" name="Line 87"/>
            <p:cNvSpPr>
              <a:spLocks noChangeShapeType="1"/>
            </p:cNvSpPr>
            <p:nvPr/>
          </p:nvSpPr>
          <p:spPr bwMode="auto">
            <a:xfrm>
              <a:off x="323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5" name="Rectangle 88"/>
            <p:cNvSpPr>
              <a:spLocks noChangeArrowheads="1"/>
            </p:cNvSpPr>
            <p:nvPr/>
          </p:nvSpPr>
          <p:spPr bwMode="auto">
            <a:xfrm>
              <a:off x="332" y="3079"/>
              <a:ext cx="139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26" name="Line 89"/>
            <p:cNvSpPr>
              <a:spLocks noChangeShapeType="1"/>
            </p:cNvSpPr>
            <p:nvPr/>
          </p:nvSpPr>
          <p:spPr bwMode="auto">
            <a:xfrm>
              <a:off x="332" y="3079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7" name="Rectangle 90"/>
            <p:cNvSpPr>
              <a:spLocks noChangeArrowheads="1"/>
            </p:cNvSpPr>
            <p:nvPr/>
          </p:nvSpPr>
          <p:spPr bwMode="auto">
            <a:xfrm>
              <a:off x="1730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28" name="Line 91"/>
            <p:cNvSpPr>
              <a:spLocks noChangeShapeType="1"/>
            </p:cNvSpPr>
            <p:nvPr/>
          </p:nvSpPr>
          <p:spPr bwMode="auto">
            <a:xfrm>
              <a:off x="1730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9" name="Line 92"/>
            <p:cNvSpPr>
              <a:spLocks noChangeShapeType="1"/>
            </p:cNvSpPr>
            <p:nvPr/>
          </p:nvSpPr>
          <p:spPr bwMode="auto">
            <a:xfrm>
              <a:off x="1730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0" name="Rectangle 93"/>
            <p:cNvSpPr>
              <a:spLocks noChangeArrowheads="1"/>
            </p:cNvSpPr>
            <p:nvPr/>
          </p:nvSpPr>
          <p:spPr bwMode="auto">
            <a:xfrm>
              <a:off x="1724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31" name="Line 94"/>
            <p:cNvSpPr>
              <a:spLocks noChangeShapeType="1"/>
            </p:cNvSpPr>
            <p:nvPr/>
          </p:nvSpPr>
          <p:spPr bwMode="auto">
            <a:xfrm>
              <a:off x="1724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2" name="Line 95"/>
            <p:cNvSpPr>
              <a:spLocks noChangeShapeType="1"/>
            </p:cNvSpPr>
            <p:nvPr/>
          </p:nvSpPr>
          <p:spPr bwMode="auto">
            <a:xfrm>
              <a:off x="1724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3" name="Rectangle 96"/>
            <p:cNvSpPr>
              <a:spLocks noChangeArrowheads="1"/>
            </p:cNvSpPr>
            <p:nvPr/>
          </p:nvSpPr>
          <p:spPr bwMode="auto">
            <a:xfrm>
              <a:off x="1733" y="3079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34" name="Line 97"/>
            <p:cNvSpPr>
              <a:spLocks noChangeShapeType="1"/>
            </p:cNvSpPr>
            <p:nvPr/>
          </p:nvSpPr>
          <p:spPr bwMode="auto">
            <a:xfrm>
              <a:off x="1733" y="3079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5" name="Rectangle 98"/>
            <p:cNvSpPr>
              <a:spLocks noChangeArrowheads="1"/>
            </p:cNvSpPr>
            <p:nvPr/>
          </p:nvSpPr>
          <p:spPr bwMode="auto">
            <a:xfrm>
              <a:off x="2179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36" name="Line 99"/>
            <p:cNvSpPr>
              <a:spLocks noChangeShapeType="1"/>
            </p:cNvSpPr>
            <p:nvPr/>
          </p:nvSpPr>
          <p:spPr bwMode="auto">
            <a:xfrm>
              <a:off x="2179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7" name="Line 100"/>
            <p:cNvSpPr>
              <a:spLocks noChangeShapeType="1"/>
            </p:cNvSpPr>
            <p:nvPr/>
          </p:nvSpPr>
          <p:spPr bwMode="auto">
            <a:xfrm>
              <a:off x="2179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38" name="Rectangle 101"/>
            <p:cNvSpPr>
              <a:spLocks noChangeArrowheads="1"/>
            </p:cNvSpPr>
            <p:nvPr/>
          </p:nvSpPr>
          <p:spPr bwMode="auto">
            <a:xfrm>
              <a:off x="2173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39" name="Line 102"/>
            <p:cNvSpPr>
              <a:spLocks noChangeShapeType="1"/>
            </p:cNvSpPr>
            <p:nvPr/>
          </p:nvSpPr>
          <p:spPr bwMode="auto">
            <a:xfrm>
              <a:off x="2173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0" name="Line 103"/>
            <p:cNvSpPr>
              <a:spLocks noChangeShapeType="1"/>
            </p:cNvSpPr>
            <p:nvPr/>
          </p:nvSpPr>
          <p:spPr bwMode="auto">
            <a:xfrm>
              <a:off x="2173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1" name="Rectangle 104"/>
            <p:cNvSpPr>
              <a:spLocks noChangeArrowheads="1"/>
            </p:cNvSpPr>
            <p:nvPr/>
          </p:nvSpPr>
          <p:spPr bwMode="auto">
            <a:xfrm>
              <a:off x="2182" y="3079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42" name="Line 105"/>
            <p:cNvSpPr>
              <a:spLocks noChangeShapeType="1"/>
            </p:cNvSpPr>
            <p:nvPr/>
          </p:nvSpPr>
          <p:spPr bwMode="auto">
            <a:xfrm>
              <a:off x="2182" y="3079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3" name="Rectangle 106"/>
            <p:cNvSpPr>
              <a:spLocks noChangeArrowheads="1"/>
            </p:cNvSpPr>
            <p:nvPr/>
          </p:nvSpPr>
          <p:spPr bwMode="auto">
            <a:xfrm>
              <a:off x="2628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44" name="Line 107"/>
            <p:cNvSpPr>
              <a:spLocks noChangeShapeType="1"/>
            </p:cNvSpPr>
            <p:nvPr/>
          </p:nvSpPr>
          <p:spPr bwMode="auto">
            <a:xfrm>
              <a:off x="2628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5" name="Line 108"/>
            <p:cNvSpPr>
              <a:spLocks noChangeShapeType="1"/>
            </p:cNvSpPr>
            <p:nvPr/>
          </p:nvSpPr>
          <p:spPr bwMode="auto">
            <a:xfrm>
              <a:off x="2628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6" name="Rectangle 109"/>
            <p:cNvSpPr>
              <a:spLocks noChangeArrowheads="1"/>
            </p:cNvSpPr>
            <p:nvPr/>
          </p:nvSpPr>
          <p:spPr bwMode="auto">
            <a:xfrm>
              <a:off x="2631" y="3079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47" name="Line 110"/>
            <p:cNvSpPr>
              <a:spLocks noChangeShapeType="1"/>
            </p:cNvSpPr>
            <p:nvPr/>
          </p:nvSpPr>
          <p:spPr bwMode="auto">
            <a:xfrm>
              <a:off x="2631" y="3079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48" name="Rectangle 111"/>
            <p:cNvSpPr>
              <a:spLocks noChangeArrowheads="1"/>
            </p:cNvSpPr>
            <p:nvPr/>
          </p:nvSpPr>
          <p:spPr bwMode="auto">
            <a:xfrm>
              <a:off x="3079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49" name="Line 112"/>
            <p:cNvSpPr>
              <a:spLocks noChangeShapeType="1"/>
            </p:cNvSpPr>
            <p:nvPr/>
          </p:nvSpPr>
          <p:spPr bwMode="auto">
            <a:xfrm>
              <a:off x="3079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0" name="Line 113"/>
            <p:cNvSpPr>
              <a:spLocks noChangeShapeType="1"/>
            </p:cNvSpPr>
            <p:nvPr/>
          </p:nvSpPr>
          <p:spPr bwMode="auto">
            <a:xfrm>
              <a:off x="3079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1" name="Rectangle 114"/>
            <p:cNvSpPr>
              <a:spLocks noChangeArrowheads="1"/>
            </p:cNvSpPr>
            <p:nvPr/>
          </p:nvSpPr>
          <p:spPr bwMode="auto">
            <a:xfrm>
              <a:off x="3082" y="3079"/>
              <a:ext cx="46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52" name="Line 115"/>
            <p:cNvSpPr>
              <a:spLocks noChangeShapeType="1"/>
            </p:cNvSpPr>
            <p:nvPr/>
          </p:nvSpPr>
          <p:spPr bwMode="auto">
            <a:xfrm>
              <a:off x="3082" y="3079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3" name="Rectangle 116"/>
            <p:cNvSpPr>
              <a:spLocks noChangeArrowheads="1"/>
            </p:cNvSpPr>
            <p:nvPr/>
          </p:nvSpPr>
          <p:spPr bwMode="auto">
            <a:xfrm>
              <a:off x="3549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54" name="Line 117"/>
            <p:cNvSpPr>
              <a:spLocks noChangeShapeType="1"/>
            </p:cNvSpPr>
            <p:nvPr/>
          </p:nvSpPr>
          <p:spPr bwMode="auto">
            <a:xfrm>
              <a:off x="3549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5" name="Line 118"/>
            <p:cNvSpPr>
              <a:spLocks noChangeShapeType="1"/>
            </p:cNvSpPr>
            <p:nvPr/>
          </p:nvSpPr>
          <p:spPr bwMode="auto">
            <a:xfrm>
              <a:off x="3549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6" name="Rectangle 119"/>
            <p:cNvSpPr>
              <a:spLocks noChangeArrowheads="1"/>
            </p:cNvSpPr>
            <p:nvPr/>
          </p:nvSpPr>
          <p:spPr bwMode="auto">
            <a:xfrm>
              <a:off x="3552" y="3079"/>
              <a:ext cx="4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57" name="Line 120"/>
            <p:cNvSpPr>
              <a:spLocks noChangeShapeType="1"/>
            </p:cNvSpPr>
            <p:nvPr/>
          </p:nvSpPr>
          <p:spPr bwMode="auto">
            <a:xfrm>
              <a:off x="3552" y="3079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58" name="Rectangle 121"/>
            <p:cNvSpPr>
              <a:spLocks noChangeArrowheads="1"/>
            </p:cNvSpPr>
            <p:nvPr/>
          </p:nvSpPr>
          <p:spPr bwMode="auto">
            <a:xfrm>
              <a:off x="3984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59" name="Line 122"/>
            <p:cNvSpPr>
              <a:spLocks noChangeShapeType="1"/>
            </p:cNvSpPr>
            <p:nvPr/>
          </p:nvSpPr>
          <p:spPr bwMode="auto">
            <a:xfrm>
              <a:off x="3984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0" name="Line 123"/>
            <p:cNvSpPr>
              <a:spLocks noChangeShapeType="1"/>
            </p:cNvSpPr>
            <p:nvPr/>
          </p:nvSpPr>
          <p:spPr bwMode="auto">
            <a:xfrm>
              <a:off x="3984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1" name="Rectangle 124"/>
            <p:cNvSpPr>
              <a:spLocks noChangeArrowheads="1"/>
            </p:cNvSpPr>
            <p:nvPr/>
          </p:nvSpPr>
          <p:spPr bwMode="auto">
            <a:xfrm>
              <a:off x="3978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62" name="Line 125"/>
            <p:cNvSpPr>
              <a:spLocks noChangeShapeType="1"/>
            </p:cNvSpPr>
            <p:nvPr/>
          </p:nvSpPr>
          <p:spPr bwMode="auto">
            <a:xfrm>
              <a:off x="3978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3" name="Line 126"/>
            <p:cNvSpPr>
              <a:spLocks noChangeShapeType="1"/>
            </p:cNvSpPr>
            <p:nvPr/>
          </p:nvSpPr>
          <p:spPr bwMode="auto">
            <a:xfrm>
              <a:off x="3978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4" name="Rectangle 127"/>
            <p:cNvSpPr>
              <a:spLocks noChangeArrowheads="1"/>
            </p:cNvSpPr>
            <p:nvPr/>
          </p:nvSpPr>
          <p:spPr bwMode="auto">
            <a:xfrm>
              <a:off x="3987" y="3079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65" name="Line 128"/>
            <p:cNvSpPr>
              <a:spLocks noChangeShapeType="1"/>
            </p:cNvSpPr>
            <p:nvPr/>
          </p:nvSpPr>
          <p:spPr bwMode="auto">
            <a:xfrm>
              <a:off x="3987" y="3079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6" name="Rectangle 129"/>
            <p:cNvSpPr>
              <a:spLocks noChangeArrowheads="1"/>
            </p:cNvSpPr>
            <p:nvPr/>
          </p:nvSpPr>
          <p:spPr bwMode="auto">
            <a:xfrm>
              <a:off x="4460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67" name="Line 130"/>
            <p:cNvSpPr>
              <a:spLocks noChangeShapeType="1"/>
            </p:cNvSpPr>
            <p:nvPr/>
          </p:nvSpPr>
          <p:spPr bwMode="auto">
            <a:xfrm>
              <a:off x="4460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Line 131"/>
            <p:cNvSpPr>
              <a:spLocks noChangeShapeType="1"/>
            </p:cNvSpPr>
            <p:nvPr/>
          </p:nvSpPr>
          <p:spPr bwMode="auto">
            <a:xfrm>
              <a:off x="4460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Rectangle 132"/>
            <p:cNvSpPr>
              <a:spLocks noChangeArrowheads="1"/>
            </p:cNvSpPr>
            <p:nvPr/>
          </p:nvSpPr>
          <p:spPr bwMode="auto">
            <a:xfrm>
              <a:off x="4463" y="3079"/>
              <a:ext cx="417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70" name="Line 133"/>
            <p:cNvSpPr>
              <a:spLocks noChangeShapeType="1"/>
            </p:cNvSpPr>
            <p:nvPr/>
          </p:nvSpPr>
          <p:spPr bwMode="auto">
            <a:xfrm>
              <a:off x="4463" y="3079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Rectangle 134"/>
            <p:cNvSpPr>
              <a:spLocks noChangeArrowheads="1"/>
            </p:cNvSpPr>
            <p:nvPr/>
          </p:nvSpPr>
          <p:spPr bwMode="auto">
            <a:xfrm>
              <a:off x="4887" y="3079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72" name="Line 135"/>
            <p:cNvSpPr>
              <a:spLocks noChangeShapeType="1"/>
            </p:cNvSpPr>
            <p:nvPr/>
          </p:nvSpPr>
          <p:spPr bwMode="auto">
            <a:xfrm>
              <a:off x="4887" y="3079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136"/>
            <p:cNvSpPr>
              <a:spLocks noChangeShapeType="1"/>
            </p:cNvSpPr>
            <p:nvPr/>
          </p:nvSpPr>
          <p:spPr bwMode="auto">
            <a:xfrm>
              <a:off x="4887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Rectangle 137"/>
            <p:cNvSpPr>
              <a:spLocks noChangeArrowheads="1"/>
            </p:cNvSpPr>
            <p:nvPr/>
          </p:nvSpPr>
          <p:spPr bwMode="auto">
            <a:xfrm>
              <a:off x="4880" y="3079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75" name="Line 138"/>
            <p:cNvSpPr>
              <a:spLocks noChangeShapeType="1"/>
            </p:cNvSpPr>
            <p:nvPr/>
          </p:nvSpPr>
          <p:spPr bwMode="auto">
            <a:xfrm>
              <a:off x="4880" y="3079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Line 139"/>
            <p:cNvSpPr>
              <a:spLocks noChangeShapeType="1"/>
            </p:cNvSpPr>
            <p:nvPr/>
          </p:nvSpPr>
          <p:spPr bwMode="auto">
            <a:xfrm>
              <a:off x="4880" y="3079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140"/>
            <p:cNvSpPr>
              <a:spLocks noChangeArrowheads="1"/>
            </p:cNvSpPr>
            <p:nvPr/>
          </p:nvSpPr>
          <p:spPr bwMode="auto">
            <a:xfrm>
              <a:off x="329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78" name="Line 141"/>
            <p:cNvSpPr>
              <a:spLocks noChangeShapeType="1"/>
            </p:cNvSpPr>
            <p:nvPr/>
          </p:nvSpPr>
          <p:spPr bwMode="auto">
            <a:xfrm>
              <a:off x="329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Rectangle 142"/>
            <p:cNvSpPr>
              <a:spLocks noChangeArrowheads="1"/>
            </p:cNvSpPr>
            <p:nvPr/>
          </p:nvSpPr>
          <p:spPr bwMode="auto">
            <a:xfrm>
              <a:off x="323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80" name="Line 143"/>
            <p:cNvSpPr>
              <a:spLocks noChangeShapeType="1"/>
            </p:cNvSpPr>
            <p:nvPr/>
          </p:nvSpPr>
          <p:spPr bwMode="auto">
            <a:xfrm>
              <a:off x="323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44"/>
            <p:cNvSpPr>
              <a:spLocks noChangeArrowheads="1"/>
            </p:cNvSpPr>
            <p:nvPr/>
          </p:nvSpPr>
          <p:spPr bwMode="auto">
            <a:xfrm>
              <a:off x="1730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82" name="Line 145"/>
            <p:cNvSpPr>
              <a:spLocks noChangeShapeType="1"/>
            </p:cNvSpPr>
            <p:nvPr/>
          </p:nvSpPr>
          <p:spPr bwMode="auto">
            <a:xfrm>
              <a:off x="1730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46"/>
            <p:cNvSpPr>
              <a:spLocks noChangeArrowheads="1"/>
            </p:cNvSpPr>
            <p:nvPr/>
          </p:nvSpPr>
          <p:spPr bwMode="auto">
            <a:xfrm>
              <a:off x="1724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84" name="Line 147"/>
            <p:cNvSpPr>
              <a:spLocks noChangeShapeType="1"/>
            </p:cNvSpPr>
            <p:nvPr/>
          </p:nvSpPr>
          <p:spPr bwMode="auto">
            <a:xfrm>
              <a:off x="1724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Rectangle 148"/>
            <p:cNvSpPr>
              <a:spLocks noChangeArrowheads="1"/>
            </p:cNvSpPr>
            <p:nvPr/>
          </p:nvSpPr>
          <p:spPr bwMode="auto">
            <a:xfrm>
              <a:off x="2179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86" name="Line 149"/>
            <p:cNvSpPr>
              <a:spLocks noChangeShapeType="1"/>
            </p:cNvSpPr>
            <p:nvPr/>
          </p:nvSpPr>
          <p:spPr bwMode="auto">
            <a:xfrm>
              <a:off x="2179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150"/>
            <p:cNvSpPr>
              <a:spLocks noChangeArrowheads="1"/>
            </p:cNvSpPr>
            <p:nvPr/>
          </p:nvSpPr>
          <p:spPr bwMode="auto">
            <a:xfrm>
              <a:off x="2173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88" name="Line 151"/>
            <p:cNvSpPr>
              <a:spLocks noChangeShapeType="1"/>
            </p:cNvSpPr>
            <p:nvPr/>
          </p:nvSpPr>
          <p:spPr bwMode="auto">
            <a:xfrm>
              <a:off x="2173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152"/>
            <p:cNvSpPr>
              <a:spLocks noChangeArrowheads="1"/>
            </p:cNvSpPr>
            <p:nvPr/>
          </p:nvSpPr>
          <p:spPr bwMode="auto">
            <a:xfrm>
              <a:off x="2628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90" name="Line 153"/>
            <p:cNvSpPr>
              <a:spLocks noChangeShapeType="1"/>
            </p:cNvSpPr>
            <p:nvPr/>
          </p:nvSpPr>
          <p:spPr bwMode="auto">
            <a:xfrm>
              <a:off x="2628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Rectangle 154"/>
            <p:cNvSpPr>
              <a:spLocks noChangeArrowheads="1"/>
            </p:cNvSpPr>
            <p:nvPr/>
          </p:nvSpPr>
          <p:spPr bwMode="auto">
            <a:xfrm>
              <a:off x="3079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92" name="Line 155"/>
            <p:cNvSpPr>
              <a:spLocks noChangeShapeType="1"/>
            </p:cNvSpPr>
            <p:nvPr/>
          </p:nvSpPr>
          <p:spPr bwMode="auto">
            <a:xfrm>
              <a:off x="3079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Rectangle 156"/>
            <p:cNvSpPr>
              <a:spLocks noChangeArrowheads="1"/>
            </p:cNvSpPr>
            <p:nvPr/>
          </p:nvSpPr>
          <p:spPr bwMode="auto">
            <a:xfrm>
              <a:off x="3549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94" name="Line 157"/>
            <p:cNvSpPr>
              <a:spLocks noChangeShapeType="1"/>
            </p:cNvSpPr>
            <p:nvPr/>
          </p:nvSpPr>
          <p:spPr bwMode="auto">
            <a:xfrm>
              <a:off x="3549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Rectangle 158"/>
            <p:cNvSpPr>
              <a:spLocks noChangeArrowheads="1"/>
            </p:cNvSpPr>
            <p:nvPr/>
          </p:nvSpPr>
          <p:spPr bwMode="auto">
            <a:xfrm>
              <a:off x="3984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96" name="Line 159"/>
            <p:cNvSpPr>
              <a:spLocks noChangeShapeType="1"/>
            </p:cNvSpPr>
            <p:nvPr/>
          </p:nvSpPr>
          <p:spPr bwMode="auto">
            <a:xfrm>
              <a:off x="3984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Rectangle 160"/>
            <p:cNvSpPr>
              <a:spLocks noChangeArrowheads="1"/>
            </p:cNvSpPr>
            <p:nvPr/>
          </p:nvSpPr>
          <p:spPr bwMode="auto">
            <a:xfrm>
              <a:off x="3978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298" name="Line 161"/>
            <p:cNvSpPr>
              <a:spLocks noChangeShapeType="1"/>
            </p:cNvSpPr>
            <p:nvPr/>
          </p:nvSpPr>
          <p:spPr bwMode="auto">
            <a:xfrm>
              <a:off x="3978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Rectangle 162"/>
            <p:cNvSpPr>
              <a:spLocks noChangeArrowheads="1"/>
            </p:cNvSpPr>
            <p:nvPr/>
          </p:nvSpPr>
          <p:spPr bwMode="auto">
            <a:xfrm>
              <a:off x="4460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00" name="Line 163"/>
            <p:cNvSpPr>
              <a:spLocks noChangeShapeType="1"/>
            </p:cNvSpPr>
            <p:nvPr/>
          </p:nvSpPr>
          <p:spPr bwMode="auto">
            <a:xfrm>
              <a:off x="4460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164"/>
            <p:cNvSpPr>
              <a:spLocks noChangeArrowheads="1"/>
            </p:cNvSpPr>
            <p:nvPr/>
          </p:nvSpPr>
          <p:spPr bwMode="auto">
            <a:xfrm>
              <a:off x="4887" y="3082"/>
              <a:ext cx="3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02" name="Line 165"/>
            <p:cNvSpPr>
              <a:spLocks noChangeShapeType="1"/>
            </p:cNvSpPr>
            <p:nvPr/>
          </p:nvSpPr>
          <p:spPr bwMode="auto">
            <a:xfrm>
              <a:off x="4887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Rectangle 166"/>
            <p:cNvSpPr>
              <a:spLocks noChangeArrowheads="1"/>
            </p:cNvSpPr>
            <p:nvPr/>
          </p:nvSpPr>
          <p:spPr bwMode="auto">
            <a:xfrm>
              <a:off x="4880" y="3082"/>
              <a:ext cx="4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04" name="Line 167"/>
            <p:cNvSpPr>
              <a:spLocks noChangeShapeType="1"/>
            </p:cNvSpPr>
            <p:nvPr/>
          </p:nvSpPr>
          <p:spPr bwMode="auto">
            <a:xfrm>
              <a:off x="4880" y="3082"/>
              <a:ext cx="1" cy="16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Rectangle 168"/>
            <p:cNvSpPr>
              <a:spLocks noChangeArrowheads="1"/>
            </p:cNvSpPr>
            <p:nvPr/>
          </p:nvSpPr>
          <p:spPr bwMode="auto">
            <a:xfrm>
              <a:off x="1028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06" name="Rectangle 169"/>
            <p:cNvSpPr>
              <a:spLocks noChangeArrowheads="1"/>
            </p:cNvSpPr>
            <p:nvPr/>
          </p:nvSpPr>
          <p:spPr bwMode="auto">
            <a:xfrm>
              <a:off x="1952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07" name="Rectangle 170"/>
            <p:cNvSpPr>
              <a:spLocks noChangeArrowheads="1"/>
            </p:cNvSpPr>
            <p:nvPr/>
          </p:nvSpPr>
          <p:spPr bwMode="auto">
            <a:xfrm>
              <a:off x="2403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08" name="Rectangle 171"/>
            <p:cNvSpPr>
              <a:spLocks noChangeArrowheads="1"/>
            </p:cNvSpPr>
            <p:nvPr/>
          </p:nvSpPr>
          <p:spPr bwMode="auto">
            <a:xfrm>
              <a:off x="2855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09" name="Rectangle 172"/>
            <p:cNvSpPr>
              <a:spLocks noChangeArrowheads="1"/>
            </p:cNvSpPr>
            <p:nvPr/>
          </p:nvSpPr>
          <p:spPr bwMode="auto">
            <a:xfrm>
              <a:off x="3315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10" name="Rectangle 173"/>
            <p:cNvSpPr>
              <a:spLocks noChangeArrowheads="1"/>
            </p:cNvSpPr>
            <p:nvPr/>
          </p:nvSpPr>
          <p:spPr bwMode="auto">
            <a:xfrm>
              <a:off x="3766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11" name="Rectangle 174"/>
            <p:cNvSpPr>
              <a:spLocks noChangeArrowheads="1"/>
            </p:cNvSpPr>
            <p:nvPr/>
          </p:nvSpPr>
          <p:spPr bwMode="auto">
            <a:xfrm>
              <a:off x="4222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12" name="Rectangle 175"/>
            <p:cNvSpPr>
              <a:spLocks noChangeArrowheads="1"/>
            </p:cNvSpPr>
            <p:nvPr/>
          </p:nvSpPr>
          <p:spPr bwMode="auto">
            <a:xfrm>
              <a:off x="4673" y="3287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313" name="Rectangle 176"/>
            <p:cNvSpPr>
              <a:spLocks noChangeArrowheads="1"/>
            </p:cNvSpPr>
            <p:nvPr/>
          </p:nvSpPr>
          <p:spPr bwMode="auto">
            <a:xfrm>
              <a:off x="329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14" name="Line 177"/>
            <p:cNvSpPr>
              <a:spLocks noChangeShapeType="1"/>
            </p:cNvSpPr>
            <p:nvPr/>
          </p:nvSpPr>
          <p:spPr bwMode="auto">
            <a:xfrm>
              <a:off x="329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Line 178"/>
            <p:cNvSpPr>
              <a:spLocks noChangeShapeType="1"/>
            </p:cNvSpPr>
            <p:nvPr/>
          </p:nvSpPr>
          <p:spPr bwMode="auto">
            <a:xfrm>
              <a:off x="329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Rectangle 179"/>
            <p:cNvSpPr>
              <a:spLocks noChangeArrowheads="1"/>
            </p:cNvSpPr>
            <p:nvPr/>
          </p:nvSpPr>
          <p:spPr bwMode="auto">
            <a:xfrm>
              <a:off x="323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17" name="Line 180"/>
            <p:cNvSpPr>
              <a:spLocks noChangeShapeType="1"/>
            </p:cNvSpPr>
            <p:nvPr/>
          </p:nvSpPr>
          <p:spPr bwMode="auto">
            <a:xfrm>
              <a:off x="323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181"/>
            <p:cNvSpPr>
              <a:spLocks noChangeShapeType="1"/>
            </p:cNvSpPr>
            <p:nvPr/>
          </p:nvSpPr>
          <p:spPr bwMode="auto">
            <a:xfrm>
              <a:off x="323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Rectangle 182"/>
            <p:cNvSpPr>
              <a:spLocks noChangeArrowheads="1"/>
            </p:cNvSpPr>
            <p:nvPr/>
          </p:nvSpPr>
          <p:spPr bwMode="auto">
            <a:xfrm>
              <a:off x="332" y="3242"/>
              <a:ext cx="1392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20" name="Line 183"/>
            <p:cNvSpPr>
              <a:spLocks noChangeShapeType="1"/>
            </p:cNvSpPr>
            <p:nvPr/>
          </p:nvSpPr>
          <p:spPr bwMode="auto">
            <a:xfrm>
              <a:off x="332" y="3242"/>
              <a:ext cx="139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Rectangle 184"/>
            <p:cNvSpPr>
              <a:spLocks noChangeArrowheads="1"/>
            </p:cNvSpPr>
            <p:nvPr/>
          </p:nvSpPr>
          <p:spPr bwMode="auto">
            <a:xfrm>
              <a:off x="1730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22" name="Line 185"/>
            <p:cNvSpPr>
              <a:spLocks noChangeShapeType="1"/>
            </p:cNvSpPr>
            <p:nvPr/>
          </p:nvSpPr>
          <p:spPr bwMode="auto">
            <a:xfrm>
              <a:off x="1730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Line 186"/>
            <p:cNvSpPr>
              <a:spLocks noChangeShapeType="1"/>
            </p:cNvSpPr>
            <p:nvPr/>
          </p:nvSpPr>
          <p:spPr bwMode="auto">
            <a:xfrm>
              <a:off x="1730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Rectangle 187"/>
            <p:cNvSpPr>
              <a:spLocks noChangeArrowheads="1"/>
            </p:cNvSpPr>
            <p:nvPr/>
          </p:nvSpPr>
          <p:spPr bwMode="auto">
            <a:xfrm>
              <a:off x="1724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25" name="Line 188"/>
            <p:cNvSpPr>
              <a:spLocks noChangeShapeType="1"/>
            </p:cNvSpPr>
            <p:nvPr/>
          </p:nvSpPr>
          <p:spPr bwMode="auto">
            <a:xfrm>
              <a:off x="1724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Line 189"/>
            <p:cNvSpPr>
              <a:spLocks noChangeShapeType="1"/>
            </p:cNvSpPr>
            <p:nvPr/>
          </p:nvSpPr>
          <p:spPr bwMode="auto">
            <a:xfrm>
              <a:off x="1724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7" name="Rectangle 190"/>
            <p:cNvSpPr>
              <a:spLocks noChangeArrowheads="1"/>
            </p:cNvSpPr>
            <p:nvPr/>
          </p:nvSpPr>
          <p:spPr bwMode="auto">
            <a:xfrm>
              <a:off x="1733" y="3242"/>
              <a:ext cx="44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28" name="Line 191"/>
            <p:cNvSpPr>
              <a:spLocks noChangeShapeType="1"/>
            </p:cNvSpPr>
            <p:nvPr/>
          </p:nvSpPr>
          <p:spPr bwMode="auto">
            <a:xfrm>
              <a:off x="1733" y="3242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9" name="Rectangle 192"/>
            <p:cNvSpPr>
              <a:spLocks noChangeArrowheads="1"/>
            </p:cNvSpPr>
            <p:nvPr/>
          </p:nvSpPr>
          <p:spPr bwMode="auto">
            <a:xfrm>
              <a:off x="2179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30" name="Line 193"/>
            <p:cNvSpPr>
              <a:spLocks noChangeShapeType="1"/>
            </p:cNvSpPr>
            <p:nvPr/>
          </p:nvSpPr>
          <p:spPr bwMode="auto">
            <a:xfrm>
              <a:off x="2179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Line 194"/>
            <p:cNvSpPr>
              <a:spLocks noChangeShapeType="1"/>
            </p:cNvSpPr>
            <p:nvPr/>
          </p:nvSpPr>
          <p:spPr bwMode="auto">
            <a:xfrm>
              <a:off x="2179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2" name="Rectangle 195"/>
            <p:cNvSpPr>
              <a:spLocks noChangeArrowheads="1"/>
            </p:cNvSpPr>
            <p:nvPr/>
          </p:nvSpPr>
          <p:spPr bwMode="auto">
            <a:xfrm>
              <a:off x="2173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33" name="Line 196"/>
            <p:cNvSpPr>
              <a:spLocks noChangeShapeType="1"/>
            </p:cNvSpPr>
            <p:nvPr/>
          </p:nvSpPr>
          <p:spPr bwMode="auto">
            <a:xfrm>
              <a:off x="2173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Line 197"/>
            <p:cNvSpPr>
              <a:spLocks noChangeShapeType="1"/>
            </p:cNvSpPr>
            <p:nvPr/>
          </p:nvSpPr>
          <p:spPr bwMode="auto">
            <a:xfrm>
              <a:off x="2173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5" name="Rectangle 198"/>
            <p:cNvSpPr>
              <a:spLocks noChangeArrowheads="1"/>
            </p:cNvSpPr>
            <p:nvPr/>
          </p:nvSpPr>
          <p:spPr bwMode="auto">
            <a:xfrm>
              <a:off x="2182" y="3242"/>
              <a:ext cx="44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336" name="Line 199"/>
            <p:cNvSpPr>
              <a:spLocks noChangeShapeType="1"/>
            </p:cNvSpPr>
            <p:nvPr/>
          </p:nvSpPr>
          <p:spPr bwMode="auto">
            <a:xfrm>
              <a:off x="2182" y="3242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8" name="Group 401"/>
          <p:cNvGrpSpPr>
            <a:grpSpLocks/>
          </p:cNvGrpSpPr>
          <p:nvPr/>
        </p:nvGrpSpPr>
        <p:grpSpPr bwMode="auto">
          <a:xfrm>
            <a:off x="512763" y="5146675"/>
            <a:ext cx="7250112" cy="981075"/>
            <a:chOff x="323" y="3242"/>
            <a:chExt cx="4567" cy="618"/>
          </a:xfrm>
        </p:grpSpPr>
        <p:sp>
          <p:nvSpPr>
            <p:cNvPr id="10937" name="Rectangle 201"/>
            <p:cNvSpPr>
              <a:spLocks noChangeArrowheads="1"/>
            </p:cNvSpPr>
            <p:nvPr/>
          </p:nvSpPr>
          <p:spPr bwMode="auto">
            <a:xfrm>
              <a:off x="2628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38" name="Line 202"/>
            <p:cNvSpPr>
              <a:spLocks noChangeShapeType="1"/>
            </p:cNvSpPr>
            <p:nvPr/>
          </p:nvSpPr>
          <p:spPr bwMode="auto">
            <a:xfrm>
              <a:off x="2628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9" name="Line 203"/>
            <p:cNvSpPr>
              <a:spLocks noChangeShapeType="1"/>
            </p:cNvSpPr>
            <p:nvPr/>
          </p:nvSpPr>
          <p:spPr bwMode="auto">
            <a:xfrm>
              <a:off x="2628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0" name="Rectangle 204"/>
            <p:cNvSpPr>
              <a:spLocks noChangeArrowheads="1"/>
            </p:cNvSpPr>
            <p:nvPr/>
          </p:nvSpPr>
          <p:spPr bwMode="auto">
            <a:xfrm>
              <a:off x="2631" y="3242"/>
              <a:ext cx="44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41" name="Line 205"/>
            <p:cNvSpPr>
              <a:spLocks noChangeShapeType="1"/>
            </p:cNvSpPr>
            <p:nvPr/>
          </p:nvSpPr>
          <p:spPr bwMode="auto">
            <a:xfrm>
              <a:off x="2631" y="3242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2" name="Rectangle 206"/>
            <p:cNvSpPr>
              <a:spLocks noChangeArrowheads="1"/>
            </p:cNvSpPr>
            <p:nvPr/>
          </p:nvSpPr>
          <p:spPr bwMode="auto">
            <a:xfrm>
              <a:off x="3079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43" name="Line 207"/>
            <p:cNvSpPr>
              <a:spLocks noChangeShapeType="1"/>
            </p:cNvSpPr>
            <p:nvPr/>
          </p:nvSpPr>
          <p:spPr bwMode="auto">
            <a:xfrm>
              <a:off x="3079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4" name="Line 208"/>
            <p:cNvSpPr>
              <a:spLocks noChangeShapeType="1"/>
            </p:cNvSpPr>
            <p:nvPr/>
          </p:nvSpPr>
          <p:spPr bwMode="auto">
            <a:xfrm>
              <a:off x="3079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5" name="Rectangle 209"/>
            <p:cNvSpPr>
              <a:spLocks noChangeArrowheads="1"/>
            </p:cNvSpPr>
            <p:nvPr/>
          </p:nvSpPr>
          <p:spPr bwMode="auto">
            <a:xfrm>
              <a:off x="3082" y="3242"/>
              <a:ext cx="46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46" name="Line 210"/>
            <p:cNvSpPr>
              <a:spLocks noChangeShapeType="1"/>
            </p:cNvSpPr>
            <p:nvPr/>
          </p:nvSpPr>
          <p:spPr bwMode="auto">
            <a:xfrm>
              <a:off x="3082" y="3242"/>
              <a:ext cx="46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7" name="Rectangle 211"/>
            <p:cNvSpPr>
              <a:spLocks noChangeArrowheads="1"/>
            </p:cNvSpPr>
            <p:nvPr/>
          </p:nvSpPr>
          <p:spPr bwMode="auto">
            <a:xfrm>
              <a:off x="3549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48" name="Line 212"/>
            <p:cNvSpPr>
              <a:spLocks noChangeShapeType="1"/>
            </p:cNvSpPr>
            <p:nvPr/>
          </p:nvSpPr>
          <p:spPr bwMode="auto">
            <a:xfrm>
              <a:off x="3549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49" name="Line 213"/>
            <p:cNvSpPr>
              <a:spLocks noChangeShapeType="1"/>
            </p:cNvSpPr>
            <p:nvPr/>
          </p:nvSpPr>
          <p:spPr bwMode="auto">
            <a:xfrm>
              <a:off x="3549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0" name="Rectangle 214"/>
            <p:cNvSpPr>
              <a:spLocks noChangeArrowheads="1"/>
            </p:cNvSpPr>
            <p:nvPr/>
          </p:nvSpPr>
          <p:spPr bwMode="auto">
            <a:xfrm>
              <a:off x="3552" y="3242"/>
              <a:ext cx="42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51" name="Line 215"/>
            <p:cNvSpPr>
              <a:spLocks noChangeShapeType="1"/>
            </p:cNvSpPr>
            <p:nvPr/>
          </p:nvSpPr>
          <p:spPr bwMode="auto">
            <a:xfrm>
              <a:off x="3552" y="3242"/>
              <a:ext cx="4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2" name="Rectangle 216"/>
            <p:cNvSpPr>
              <a:spLocks noChangeArrowheads="1"/>
            </p:cNvSpPr>
            <p:nvPr/>
          </p:nvSpPr>
          <p:spPr bwMode="auto">
            <a:xfrm>
              <a:off x="3984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53" name="Line 217"/>
            <p:cNvSpPr>
              <a:spLocks noChangeShapeType="1"/>
            </p:cNvSpPr>
            <p:nvPr/>
          </p:nvSpPr>
          <p:spPr bwMode="auto">
            <a:xfrm>
              <a:off x="3984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4" name="Line 218"/>
            <p:cNvSpPr>
              <a:spLocks noChangeShapeType="1"/>
            </p:cNvSpPr>
            <p:nvPr/>
          </p:nvSpPr>
          <p:spPr bwMode="auto">
            <a:xfrm>
              <a:off x="3984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5" name="Rectangle 219"/>
            <p:cNvSpPr>
              <a:spLocks noChangeArrowheads="1"/>
            </p:cNvSpPr>
            <p:nvPr/>
          </p:nvSpPr>
          <p:spPr bwMode="auto">
            <a:xfrm>
              <a:off x="3978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56" name="Line 220"/>
            <p:cNvSpPr>
              <a:spLocks noChangeShapeType="1"/>
            </p:cNvSpPr>
            <p:nvPr/>
          </p:nvSpPr>
          <p:spPr bwMode="auto">
            <a:xfrm>
              <a:off x="3978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7" name="Line 221"/>
            <p:cNvSpPr>
              <a:spLocks noChangeShapeType="1"/>
            </p:cNvSpPr>
            <p:nvPr/>
          </p:nvSpPr>
          <p:spPr bwMode="auto">
            <a:xfrm>
              <a:off x="3978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58" name="Rectangle 222"/>
            <p:cNvSpPr>
              <a:spLocks noChangeArrowheads="1"/>
            </p:cNvSpPr>
            <p:nvPr/>
          </p:nvSpPr>
          <p:spPr bwMode="auto">
            <a:xfrm>
              <a:off x="3987" y="3242"/>
              <a:ext cx="47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59" name="Line 223"/>
            <p:cNvSpPr>
              <a:spLocks noChangeShapeType="1"/>
            </p:cNvSpPr>
            <p:nvPr/>
          </p:nvSpPr>
          <p:spPr bwMode="auto">
            <a:xfrm>
              <a:off x="3987" y="3242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0" name="Rectangle 224"/>
            <p:cNvSpPr>
              <a:spLocks noChangeArrowheads="1"/>
            </p:cNvSpPr>
            <p:nvPr/>
          </p:nvSpPr>
          <p:spPr bwMode="auto">
            <a:xfrm>
              <a:off x="4460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61" name="Line 225"/>
            <p:cNvSpPr>
              <a:spLocks noChangeShapeType="1"/>
            </p:cNvSpPr>
            <p:nvPr/>
          </p:nvSpPr>
          <p:spPr bwMode="auto">
            <a:xfrm>
              <a:off x="4460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2" name="Line 226"/>
            <p:cNvSpPr>
              <a:spLocks noChangeShapeType="1"/>
            </p:cNvSpPr>
            <p:nvPr/>
          </p:nvSpPr>
          <p:spPr bwMode="auto">
            <a:xfrm>
              <a:off x="4460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3" name="Rectangle 227"/>
            <p:cNvSpPr>
              <a:spLocks noChangeArrowheads="1"/>
            </p:cNvSpPr>
            <p:nvPr/>
          </p:nvSpPr>
          <p:spPr bwMode="auto">
            <a:xfrm>
              <a:off x="4463" y="3242"/>
              <a:ext cx="417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64" name="Line 228"/>
            <p:cNvSpPr>
              <a:spLocks noChangeShapeType="1"/>
            </p:cNvSpPr>
            <p:nvPr/>
          </p:nvSpPr>
          <p:spPr bwMode="auto">
            <a:xfrm>
              <a:off x="4463" y="3242"/>
              <a:ext cx="41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5" name="Rectangle 229"/>
            <p:cNvSpPr>
              <a:spLocks noChangeArrowheads="1"/>
            </p:cNvSpPr>
            <p:nvPr/>
          </p:nvSpPr>
          <p:spPr bwMode="auto">
            <a:xfrm>
              <a:off x="4887" y="324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66" name="Line 230"/>
            <p:cNvSpPr>
              <a:spLocks noChangeShapeType="1"/>
            </p:cNvSpPr>
            <p:nvPr/>
          </p:nvSpPr>
          <p:spPr bwMode="auto">
            <a:xfrm>
              <a:off x="4887" y="324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7" name="Line 231"/>
            <p:cNvSpPr>
              <a:spLocks noChangeShapeType="1"/>
            </p:cNvSpPr>
            <p:nvPr/>
          </p:nvSpPr>
          <p:spPr bwMode="auto">
            <a:xfrm>
              <a:off x="4887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68" name="Rectangle 232"/>
            <p:cNvSpPr>
              <a:spLocks noChangeArrowheads="1"/>
            </p:cNvSpPr>
            <p:nvPr/>
          </p:nvSpPr>
          <p:spPr bwMode="auto">
            <a:xfrm>
              <a:off x="4880" y="3242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69" name="Line 233"/>
            <p:cNvSpPr>
              <a:spLocks noChangeShapeType="1"/>
            </p:cNvSpPr>
            <p:nvPr/>
          </p:nvSpPr>
          <p:spPr bwMode="auto">
            <a:xfrm>
              <a:off x="4880" y="324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0" name="Line 234"/>
            <p:cNvSpPr>
              <a:spLocks noChangeShapeType="1"/>
            </p:cNvSpPr>
            <p:nvPr/>
          </p:nvSpPr>
          <p:spPr bwMode="auto">
            <a:xfrm>
              <a:off x="4880" y="324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" name="Rectangle 235"/>
            <p:cNvSpPr>
              <a:spLocks noChangeArrowheads="1"/>
            </p:cNvSpPr>
            <p:nvPr/>
          </p:nvSpPr>
          <p:spPr bwMode="auto">
            <a:xfrm>
              <a:off x="329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72" name="Line 236"/>
            <p:cNvSpPr>
              <a:spLocks noChangeShapeType="1"/>
            </p:cNvSpPr>
            <p:nvPr/>
          </p:nvSpPr>
          <p:spPr bwMode="auto">
            <a:xfrm>
              <a:off x="329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" name="Rectangle 237"/>
            <p:cNvSpPr>
              <a:spLocks noChangeArrowheads="1"/>
            </p:cNvSpPr>
            <p:nvPr/>
          </p:nvSpPr>
          <p:spPr bwMode="auto">
            <a:xfrm>
              <a:off x="323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74" name="Line 238"/>
            <p:cNvSpPr>
              <a:spLocks noChangeShapeType="1"/>
            </p:cNvSpPr>
            <p:nvPr/>
          </p:nvSpPr>
          <p:spPr bwMode="auto">
            <a:xfrm>
              <a:off x="323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5" name="Rectangle 239"/>
            <p:cNvSpPr>
              <a:spLocks noChangeArrowheads="1"/>
            </p:cNvSpPr>
            <p:nvPr/>
          </p:nvSpPr>
          <p:spPr bwMode="auto">
            <a:xfrm>
              <a:off x="1730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76" name="Line 240"/>
            <p:cNvSpPr>
              <a:spLocks noChangeShapeType="1"/>
            </p:cNvSpPr>
            <p:nvPr/>
          </p:nvSpPr>
          <p:spPr bwMode="auto">
            <a:xfrm>
              <a:off x="1730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7" name="Rectangle 241"/>
            <p:cNvSpPr>
              <a:spLocks noChangeArrowheads="1"/>
            </p:cNvSpPr>
            <p:nvPr/>
          </p:nvSpPr>
          <p:spPr bwMode="auto">
            <a:xfrm>
              <a:off x="1724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78" name="Line 242"/>
            <p:cNvSpPr>
              <a:spLocks noChangeShapeType="1"/>
            </p:cNvSpPr>
            <p:nvPr/>
          </p:nvSpPr>
          <p:spPr bwMode="auto">
            <a:xfrm>
              <a:off x="1724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9" name="Rectangle 243"/>
            <p:cNvSpPr>
              <a:spLocks noChangeArrowheads="1"/>
            </p:cNvSpPr>
            <p:nvPr/>
          </p:nvSpPr>
          <p:spPr bwMode="auto">
            <a:xfrm>
              <a:off x="2179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80" name="Line 244"/>
            <p:cNvSpPr>
              <a:spLocks noChangeShapeType="1"/>
            </p:cNvSpPr>
            <p:nvPr/>
          </p:nvSpPr>
          <p:spPr bwMode="auto">
            <a:xfrm>
              <a:off x="2179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1" name="Rectangle 245"/>
            <p:cNvSpPr>
              <a:spLocks noChangeArrowheads="1"/>
            </p:cNvSpPr>
            <p:nvPr/>
          </p:nvSpPr>
          <p:spPr bwMode="auto">
            <a:xfrm>
              <a:off x="2173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82" name="Line 246"/>
            <p:cNvSpPr>
              <a:spLocks noChangeShapeType="1"/>
            </p:cNvSpPr>
            <p:nvPr/>
          </p:nvSpPr>
          <p:spPr bwMode="auto">
            <a:xfrm>
              <a:off x="2173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3" name="Rectangle 247"/>
            <p:cNvSpPr>
              <a:spLocks noChangeArrowheads="1"/>
            </p:cNvSpPr>
            <p:nvPr/>
          </p:nvSpPr>
          <p:spPr bwMode="auto">
            <a:xfrm>
              <a:off x="2628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84" name="Line 248"/>
            <p:cNvSpPr>
              <a:spLocks noChangeShapeType="1"/>
            </p:cNvSpPr>
            <p:nvPr/>
          </p:nvSpPr>
          <p:spPr bwMode="auto">
            <a:xfrm>
              <a:off x="2628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5" name="Rectangle 249"/>
            <p:cNvSpPr>
              <a:spLocks noChangeArrowheads="1"/>
            </p:cNvSpPr>
            <p:nvPr/>
          </p:nvSpPr>
          <p:spPr bwMode="auto">
            <a:xfrm>
              <a:off x="3079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86" name="Line 250"/>
            <p:cNvSpPr>
              <a:spLocks noChangeShapeType="1"/>
            </p:cNvSpPr>
            <p:nvPr/>
          </p:nvSpPr>
          <p:spPr bwMode="auto">
            <a:xfrm>
              <a:off x="3079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7" name="Rectangle 251"/>
            <p:cNvSpPr>
              <a:spLocks noChangeArrowheads="1"/>
            </p:cNvSpPr>
            <p:nvPr/>
          </p:nvSpPr>
          <p:spPr bwMode="auto">
            <a:xfrm>
              <a:off x="3549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88" name="Line 252"/>
            <p:cNvSpPr>
              <a:spLocks noChangeShapeType="1"/>
            </p:cNvSpPr>
            <p:nvPr/>
          </p:nvSpPr>
          <p:spPr bwMode="auto">
            <a:xfrm>
              <a:off x="3549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89" name="Rectangle 253"/>
            <p:cNvSpPr>
              <a:spLocks noChangeArrowheads="1"/>
            </p:cNvSpPr>
            <p:nvPr/>
          </p:nvSpPr>
          <p:spPr bwMode="auto">
            <a:xfrm>
              <a:off x="3984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90" name="Line 254"/>
            <p:cNvSpPr>
              <a:spLocks noChangeShapeType="1"/>
            </p:cNvSpPr>
            <p:nvPr/>
          </p:nvSpPr>
          <p:spPr bwMode="auto">
            <a:xfrm>
              <a:off x="3984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1" name="Rectangle 255"/>
            <p:cNvSpPr>
              <a:spLocks noChangeArrowheads="1"/>
            </p:cNvSpPr>
            <p:nvPr/>
          </p:nvSpPr>
          <p:spPr bwMode="auto">
            <a:xfrm>
              <a:off x="3978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92" name="Line 256"/>
            <p:cNvSpPr>
              <a:spLocks noChangeShapeType="1"/>
            </p:cNvSpPr>
            <p:nvPr/>
          </p:nvSpPr>
          <p:spPr bwMode="auto">
            <a:xfrm>
              <a:off x="3978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3" name="Rectangle 257"/>
            <p:cNvSpPr>
              <a:spLocks noChangeArrowheads="1"/>
            </p:cNvSpPr>
            <p:nvPr/>
          </p:nvSpPr>
          <p:spPr bwMode="auto">
            <a:xfrm>
              <a:off x="4460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94" name="Line 258"/>
            <p:cNvSpPr>
              <a:spLocks noChangeShapeType="1"/>
            </p:cNvSpPr>
            <p:nvPr/>
          </p:nvSpPr>
          <p:spPr bwMode="auto">
            <a:xfrm>
              <a:off x="4460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5" name="Rectangle 259"/>
            <p:cNvSpPr>
              <a:spLocks noChangeArrowheads="1"/>
            </p:cNvSpPr>
            <p:nvPr/>
          </p:nvSpPr>
          <p:spPr bwMode="auto">
            <a:xfrm>
              <a:off x="4887" y="3246"/>
              <a:ext cx="3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96" name="Line 260"/>
            <p:cNvSpPr>
              <a:spLocks noChangeShapeType="1"/>
            </p:cNvSpPr>
            <p:nvPr/>
          </p:nvSpPr>
          <p:spPr bwMode="auto">
            <a:xfrm>
              <a:off x="4887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7" name="Rectangle 261"/>
            <p:cNvSpPr>
              <a:spLocks noChangeArrowheads="1"/>
            </p:cNvSpPr>
            <p:nvPr/>
          </p:nvSpPr>
          <p:spPr bwMode="auto">
            <a:xfrm>
              <a:off x="4880" y="3246"/>
              <a:ext cx="4" cy="15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98" name="Line 262"/>
            <p:cNvSpPr>
              <a:spLocks noChangeShapeType="1"/>
            </p:cNvSpPr>
            <p:nvPr/>
          </p:nvSpPr>
          <p:spPr bwMode="auto">
            <a:xfrm>
              <a:off x="4880" y="3246"/>
              <a:ext cx="1" cy="1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99" name="Rectangle 263"/>
            <p:cNvSpPr>
              <a:spLocks noChangeArrowheads="1"/>
            </p:cNvSpPr>
            <p:nvPr/>
          </p:nvSpPr>
          <p:spPr bwMode="auto">
            <a:xfrm>
              <a:off x="1951" y="3455"/>
              <a:ext cx="137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</a:rPr>
                <a:t>Summary of Post Analysis Classification</a:t>
              </a:r>
              <a:endParaRPr lang="en-US"/>
            </a:p>
          </p:txBody>
        </p:sp>
        <p:sp>
          <p:nvSpPr>
            <p:cNvPr id="11000" name="Rectangle 264"/>
            <p:cNvSpPr>
              <a:spLocks noChangeArrowheads="1"/>
            </p:cNvSpPr>
            <p:nvPr/>
          </p:nvSpPr>
          <p:spPr bwMode="auto">
            <a:xfrm>
              <a:off x="3262" y="3431"/>
              <a:ext cx="7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001" name="Rectangle 265"/>
            <p:cNvSpPr>
              <a:spLocks noChangeArrowheads="1"/>
            </p:cNvSpPr>
            <p:nvPr/>
          </p:nvSpPr>
          <p:spPr bwMode="auto">
            <a:xfrm>
              <a:off x="323" y="3405"/>
              <a:ext cx="3" cy="1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02" name="Line 266"/>
            <p:cNvSpPr>
              <a:spLocks noChangeShapeType="1"/>
            </p:cNvSpPr>
            <p:nvPr/>
          </p:nvSpPr>
          <p:spPr bwMode="auto">
            <a:xfrm>
              <a:off x="323" y="3405"/>
              <a:ext cx="1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03" name="Rectangle 267"/>
            <p:cNvSpPr>
              <a:spLocks noChangeArrowheads="1"/>
            </p:cNvSpPr>
            <p:nvPr/>
          </p:nvSpPr>
          <p:spPr bwMode="auto">
            <a:xfrm>
              <a:off x="323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04" name="Line 268"/>
            <p:cNvSpPr>
              <a:spLocks noChangeShapeType="1"/>
            </p:cNvSpPr>
            <p:nvPr/>
          </p:nvSpPr>
          <p:spPr bwMode="auto">
            <a:xfrm>
              <a:off x="323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05" name="Rectangle 269"/>
            <p:cNvSpPr>
              <a:spLocks noChangeArrowheads="1"/>
            </p:cNvSpPr>
            <p:nvPr/>
          </p:nvSpPr>
          <p:spPr bwMode="auto">
            <a:xfrm>
              <a:off x="329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06" name="Line 270"/>
            <p:cNvSpPr>
              <a:spLocks noChangeShapeType="1"/>
            </p:cNvSpPr>
            <p:nvPr/>
          </p:nvSpPr>
          <p:spPr bwMode="auto">
            <a:xfrm>
              <a:off x="329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07" name="Line 271"/>
            <p:cNvSpPr>
              <a:spLocks noChangeShapeType="1"/>
            </p:cNvSpPr>
            <p:nvPr/>
          </p:nvSpPr>
          <p:spPr bwMode="auto">
            <a:xfrm>
              <a:off x="329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08" name="Rectangle 272"/>
            <p:cNvSpPr>
              <a:spLocks noChangeArrowheads="1"/>
            </p:cNvSpPr>
            <p:nvPr/>
          </p:nvSpPr>
          <p:spPr bwMode="auto">
            <a:xfrm>
              <a:off x="329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09" name="Line 273"/>
            <p:cNvSpPr>
              <a:spLocks noChangeShapeType="1"/>
            </p:cNvSpPr>
            <p:nvPr/>
          </p:nvSpPr>
          <p:spPr bwMode="auto">
            <a:xfrm>
              <a:off x="329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0" name="Line 274"/>
            <p:cNvSpPr>
              <a:spLocks noChangeShapeType="1"/>
            </p:cNvSpPr>
            <p:nvPr/>
          </p:nvSpPr>
          <p:spPr bwMode="auto">
            <a:xfrm>
              <a:off x="329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1" name="Rectangle 275"/>
            <p:cNvSpPr>
              <a:spLocks noChangeArrowheads="1"/>
            </p:cNvSpPr>
            <p:nvPr/>
          </p:nvSpPr>
          <p:spPr bwMode="auto">
            <a:xfrm>
              <a:off x="332" y="3405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12" name="Line 276"/>
            <p:cNvSpPr>
              <a:spLocks noChangeShapeType="1"/>
            </p:cNvSpPr>
            <p:nvPr/>
          </p:nvSpPr>
          <p:spPr bwMode="auto">
            <a:xfrm>
              <a:off x="332" y="3405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3" name="Rectangle 277"/>
            <p:cNvSpPr>
              <a:spLocks noChangeArrowheads="1"/>
            </p:cNvSpPr>
            <p:nvPr/>
          </p:nvSpPr>
          <p:spPr bwMode="auto">
            <a:xfrm>
              <a:off x="332" y="3412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14" name="Line 278"/>
            <p:cNvSpPr>
              <a:spLocks noChangeShapeType="1"/>
            </p:cNvSpPr>
            <p:nvPr/>
          </p:nvSpPr>
          <p:spPr bwMode="auto">
            <a:xfrm>
              <a:off x="332" y="3412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5" name="Rectangle 279"/>
            <p:cNvSpPr>
              <a:spLocks noChangeArrowheads="1"/>
            </p:cNvSpPr>
            <p:nvPr/>
          </p:nvSpPr>
          <p:spPr bwMode="auto">
            <a:xfrm>
              <a:off x="342" y="3405"/>
              <a:ext cx="138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16" name="Line 280"/>
            <p:cNvSpPr>
              <a:spLocks noChangeShapeType="1"/>
            </p:cNvSpPr>
            <p:nvPr/>
          </p:nvSpPr>
          <p:spPr bwMode="auto">
            <a:xfrm>
              <a:off x="342" y="3405"/>
              <a:ext cx="13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7" name="Rectangle 281"/>
            <p:cNvSpPr>
              <a:spLocks noChangeArrowheads="1"/>
            </p:cNvSpPr>
            <p:nvPr/>
          </p:nvSpPr>
          <p:spPr bwMode="auto">
            <a:xfrm>
              <a:off x="342" y="3412"/>
              <a:ext cx="138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18" name="Line 282"/>
            <p:cNvSpPr>
              <a:spLocks noChangeShapeType="1"/>
            </p:cNvSpPr>
            <p:nvPr/>
          </p:nvSpPr>
          <p:spPr bwMode="auto">
            <a:xfrm>
              <a:off x="342" y="3412"/>
              <a:ext cx="13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19" name="Rectangle 283"/>
            <p:cNvSpPr>
              <a:spLocks noChangeArrowheads="1"/>
            </p:cNvSpPr>
            <p:nvPr/>
          </p:nvSpPr>
          <p:spPr bwMode="auto">
            <a:xfrm>
              <a:off x="1724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20" name="Line 284"/>
            <p:cNvSpPr>
              <a:spLocks noChangeShapeType="1"/>
            </p:cNvSpPr>
            <p:nvPr/>
          </p:nvSpPr>
          <p:spPr bwMode="auto">
            <a:xfrm>
              <a:off x="1724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1" name="Line 285"/>
            <p:cNvSpPr>
              <a:spLocks noChangeShapeType="1"/>
            </p:cNvSpPr>
            <p:nvPr/>
          </p:nvSpPr>
          <p:spPr bwMode="auto">
            <a:xfrm>
              <a:off x="1724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2" name="Rectangle 286"/>
            <p:cNvSpPr>
              <a:spLocks noChangeArrowheads="1"/>
            </p:cNvSpPr>
            <p:nvPr/>
          </p:nvSpPr>
          <p:spPr bwMode="auto">
            <a:xfrm>
              <a:off x="1730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23" name="Line 287"/>
            <p:cNvSpPr>
              <a:spLocks noChangeShapeType="1"/>
            </p:cNvSpPr>
            <p:nvPr/>
          </p:nvSpPr>
          <p:spPr bwMode="auto">
            <a:xfrm>
              <a:off x="1730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4" name="Line 288"/>
            <p:cNvSpPr>
              <a:spLocks noChangeShapeType="1"/>
            </p:cNvSpPr>
            <p:nvPr/>
          </p:nvSpPr>
          <p:spPr bwMode="auto">
            <a:xfrm>
              <a:off x="1730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5" name="Rectangle 289"/>
            <p:cNvSpPr>
              <a:spLocks noChangeArrowheads="1"/>
            </p:cNvSpPr>
            <p:nvPr/>
          </p:nvSpPr>
          <p:spPr bwMode="auto">
            <a:xfrm>
              <a:off x="1724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26" name="Line 290"/>
            <p:cNvSpPr>
              <a:spLocks noChangeShapeType="1"/>
            </p:cNvSpPr>
            <p:nvPr/>
          </p:nvSpPr>
          <p:spPr bwMode="auto">
            <a:xfrm>
              <a:off x="1724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7" name="Rectangle 291"/>
            <p:cNvSpPr>
              <a:spLocks noChangeArrowheads="1"/>
            </p:cNvSpPr>
            <p:nvPr/>
          </p:nvSpPr>
          <p:spPr bwMode="auto">
            <a:xfrm>
              <a:off x="1733" y="3405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28" name="Line 292"/>
            <p:cNvSpPr>
              <a:spLocks noChangeShapeType="1"/>
            </p:cNvSpPr>
            <p:nvPr/>
          </p:nvSpPr>
          <p:spPr bwMode="auto">
            <a:xfrm>
              <a:off x="1733" y="3405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29" name="Rectangle 293"/>
            <p:cNvSpPr>
              <a:spLocks noChangeArrowheads="1"/>
            </p:cNvSpPr>
            <p:nvPr/>
          </p:nvSpPr>
          <p:spPr bwMode="auto">
            <a:xfrm>
              <a:off x="1733" y="3412"/>
              <a:ext cx="44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30" name="Line 294"/>
            <p:cNvSpPr>
              <a:spLocks noChangeShapeType="1"/>
            </p:cNvSpPr>
            <p:nvPr/>
          </p:nvSpPr>
          <p:spPr bwMode="auto">
            <a:xfrm>
              <a:off x="1733" y="3412"/>
              <a:ext cx="44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1" name="Rectangle 295"/>
            <p:cNvSpPr>
              <a:spLocks noChangeArrowheads="1"/>
            </p:cNvSpPr>
            <p:nvPr/>
          </p:nvSpPr>
          <p:spPr bwMode="auto">
            <a:xfrm>
              <a:off x="2173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32" name="Line 296"/>
            <p:cNvSpPr>
              <a:spLocks noChangeShapeType="1"/>
            </p:cNvSpPr>
            <p:nvPr/>
          </p:nvSpPr>
          <p:spPr bwMode="auto">
            <a:xfrm>
              <a:off x="2173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3" name="Line 297"/>
            <p:cNvSpPr>
              <a:spLocks noChangeShapeType="1"/>
            </p:cNvSpPr>
            <p:nvPr/>
          </p:nvSpPr>
          <p:spPr bwMode="auto">
            <a:xfrm>
              <a:off x="2173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4" name="Rectangle 298"/>
            <p:cNvSpPr>
              <a:spLocks noChangeArrowheads="1"/>
            </p:cNvSpPr>
            <p:nvPr/>
          </p:nvSpPr>
          <p:spPr bwMode="auto">
            <a:xfrm>
              <a:off x="2179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35" name="Line 299"/>
            <p:cNvSpPr>
              <a:spLocks noChangeShapeType="1"/>
            </p:cNvSpPr>
            <p:nvPr/>
          </p:nvSpPr>
          <p:spPr bwMode="auto">
            <a:xfrm>
              <a:off x="2179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6" name="Line 300"/>
            <p:cNvSpPr>
              <a:spLocks noChangeShapeType="1"/>
            </p:cNvSpPr>
            <p:nvPr/>
          </p:nvSpPr>
          <p:spPr bwMode="auto">
            <a:xfrm>
              <a:off x="2179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7" name="Rectangle 301"/>
            <p:cNvSpPr>
              <a:spLocks noChangeArrowheads="1"/>
            </p:cNvSpPr>
            <p:nvPr/>
          </p:nvSpPr>
          <p:spPr bwMode="auto">
            <a:xfrm>
              <a:off x="2173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38" name="Line 302"/>
            <p:cNvSpPr>
              <a:spLocks noChangeShapeType="1"/>
            </p:cNvSpPr>
            <p:nvPr/>
          </p:nvSpPr>
          <p:spPr bwMode="auto">
            <a:xfrm>
              <a:off x="2173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39" name="Rectangle 303"/>
            <p:cNvSpPr>
              <a:spLocks noChangeArrowheads="1"/>
            </p:cNvSpPr>
            <p:nvPr/>
          </p:nvSpPr>
          <p:spPr bwMode="auto">
            <a:xfrm>
              <a:off x="2182" y="3405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40" name="Line 304"/>
            <p:cNvSpPr>
              <a:spLocks noChangeShapeType="1"/>
            </p:cNvSpPr>
            <p:nvPr/>
          </p:nvSpPr>
          <p:spPr bwMode="auto">
            <a:xfrm>
              <a:off x="2182" y="3405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1" name="Rectangle 305"/>
            <p:cNvSpPr>
              <a:spLocks noChangeArrowheads="1"/>
            </p:cNvSpPr>
            <p:nvPr/>
          </p:nvSpPr>
          <p:spPr bwMode="auto">
            <a:xfrm>
              <a:off x="2182" y="3412"/>
              <a:ext cx="44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42" name="Line 306"/>
            <p:cNvSpPr>
              <a:spLocks noChangeShapeType="1"/>
            </p:cNvSpPr>
            <p:nvPr/>
          </p:nvSpPr>
          <p:spPr bwMode="auto">
            <a:xfrm>
              <a:off x="2182" y="3412"/>
              <a:ext cx="44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3" name="Rectangle 307"/>
            <p:cNvSpPr>
              <a:spLocks noChangeArrowheads="1"/>
            </p:cNvSpPr>
            <p:nvPr/>
          </p:nvSpPr>
          <p:spPr bwMode="auto">
            <a:xfrm>
              <a:off x="2628" y="3405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44" name="Line 308"/>
            <p:cNvSpPr>
              <a:spLocks noChangeShapeType="1"/>
            </p:cNvSpPr>
            <p:nvPr/>
          </p:nvSpPr>
          <p:spPr bwMode="auto">
            <a:xfrm>
              <a:off x="2628" y="340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5" name="Rectangle 309"/>
            <p:cNvSpPr>
              <a:spLocks noChangeArrowheads="1"/>
            </p:cNvSpPr>
            <p:nvPr/>
          </p:nvSpPr>
          <p:spPr bwMode="auto">
            <a:xfrm>
              <a:off x="2628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46" name="Line 310"/>
            <p:cNvSpPr>
              <a:spLocks noChangeShapeType="1"/>
            </p:cNvSpPr>
            <p:nvPr/>
          </p:nvSpPr>
          <p:spPr bwMode="auto">
            <a:xfrm>
              <a:off x="2628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7" name="Rectangle 311"/>
            <p:cNvSpPr>
              <a:spLocks noChangeArrowheads="1"/>
            </p:cNvSpPr>
            <p:nvPr/>
          </p:nvSpPr>
          <p:spPr bwMode="auto">
            <a:xfrm>
              <a:off x="2637" y="3405"/>
              <a:ext cx="44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48" name="Line 312"/>
            <p:cNvSpPr>
              <a:spLocks noChangeShapeType="1"/>
            </p:cNvSpPr>
            <p:nvPr/>
          </p:nvSpPr>
          <p:spPr bwMode="auto">
            <a:xfrm>
              <a:off x="2637" y="3405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49" name="Rectangle 313"/>
            <p:cNvSpPr>
              <a:spLocks noChangeArrowheads="1"/>
            </p:cNvSpPr>
            <p:nvPr/>
          </p:nvSpPr>
          <p:spPr bwMode="auto">
            <a:xfrm>
              <a:off x="2637" y="3412"/>
              <a:ext cx="44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50" name="Line 314"/>
            <p:cNvSpPr>
              <a:spLocks noChangeShapeType="1"/>
            </p:cNvSpPr>
            <p:nvPr/>
          </p:nvSpPr>
          <p:spPr bwMode="auto">
            <a:xfrm>
              <a:off x="2637" y="3412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1" name="Rectangle 315"/>
            <p:cNvSpPr>
              <a:spLocks noChangeArrowheads="1"/>
            </p:cNvSpPr>
            <p:nvPr/>
          </p:nvSpPr>
          <p:spPr bwMode="auto">
            <a:xfrm>
              <a:off x="3079" y="3405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52" name="Line 316"/>
            <p:cNvSpPr>
              <a:spLocks noChangeShapeType="1"/>
            </p:cNvSpPr>
            <p:nvPr/>
          </p:nvSpPr>
          <p:spPr bwMode="auto">
            <a:xfrm>
              <a:off x="3079" y="340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3" name="Rectangle 317"/>
            <p:cNvSpPr>
              <a:spLocks noChangeArrowheads="1"/>
            </p:cNvSpPr>
            <p:nvPr/>
          </p:nvSpPr>
          <p:spPr bwMode="auto">
            <a:xfrm>
              <a:off x="3079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54" name="Line 318"/>
            <p:cNvSpPr>
              <a:spLocks noChangeShapeType="1"/>
            </p:cNvSpPr>
            <p:nvPr/>
          </p:nvSpPr>
          <p:spPr bwMode="auto">
            <a:xfrm>
              <a:off x="3079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5" name="Rectangle 319"/>
            <p:cNvSpPr>
              <a:spLocks noChangeArrowheads="1"/>
            </p:cNvSpPr>
            <p:nvPr/>
          </p:nvSpPr>
          <p:spPr bwMode="auto">
            <a:xfrm>
              <a:off x="3088" y="3405"/>
              <a:ext cx="46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56" name="Line 320"/>
            <p:cNvSpPr>
              <a:spLocks noChangeShapeType="1"/>
            </p:cNvSpPr>
            <p:nvPr/>
          </p:nvSpPr>
          <p:spPr bwMode="auto">
            <a:xfrm>
              <a:off x="3088" y="3405"/>
              <a:ext cx="4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7" name="Rectangle 321"/>
            <p:cNvSpPr>
              <a:spLocks noChangeArrowheads="1"/>
            </p:cNvSpPr>
            <p:nvPr/>
          </p:nvSpPr>
          <p:spPr bwMode="auto">
            <a:xfrm>
              <a:off x="3088" y="3412"/>
              <a:ext cx="46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58" name="Line 322"/>
            <p:cNvSpPr>
              <a:spLocks noChangeShapeType="1"/>
            </p:cNvSpPr>
            <p:nvPr/>
          </p:nvSpPr>
          <p:spPr bwMode="auto">
            <a:xfrm>
              <a:off x="3088" y="3412"/>
              <a:ext cx="46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59" name="Rectangle 323"/>
            <p:cNvSpPr>
              <a:spLocks noChangeArrowheads="1"/>
            </p:cNvSpPr>
            <p:nvPr/>
          </p:nvSpPr>
          <p:spPr bwMode="auto">
            <a:xfrm>
              <a:off x="3549" y="3405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60" name="Line 324"/>
            <p:cNvSpPr>
              <a:spLocks noChangeShapeType="1"/>
            </p:cNvSpPr>
            <p:nvPr/>
          </p:nvSpPr>
          <p:spPr bwMode="auto">
            <a:xfrm>
              <a:off x="3549" y="340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1" name="Rectangle 325"/>
            <p:cNvSpPr>
              <a:spLocks noChangeArrowheads="1"/>
            </p:cNvSpPr>
            <p:nvPr/>
          </p:nvSpPr>
          <p:spPr bwMode="auto">
            <a:xfrm>
              <a:off x="3549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62" name="Line 326"/>
            <p:cNvSpPr>
              <a:spLocks noChangeShapeType="1"/>
            </p:cNvSpPr>
            <p:nvPr/>
          </p:nvSpPr>
          <p:spPr bwMode="auto">
            <a:xfrm>
              <a:off x="3549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3" name="Rectangle 327"/>
            <p:cNvSpPr>
              <a:spLocks noChangeArrowheads="1"/>
            </p:cNvSpPr>
            <p:nvPr/>
          </p:nvSpPr>
          <p:spPr bwMode="auto">
            <a:xfrm>
              <a:off x="3558" y="3405"/>
              <a:ext cx="42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64" name="Line 328"/>
            <p:cNvSpPr>
              <a:spLocks noChangeShapeType="1"/>
            </p:cNvSpPr>
            <p:nvPr/>
          </p:nvSpPr>
          <p:spPr bwMode="auto">
            <a:xfrm>
              <a:off x="3558" y="3405"/>
              <a:ext cx="4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5" name="Rectangle 329"/>
            <p:cNvSpPr>
              <a:spLocks noChangeArrowheads="1"/>
            </p:cNvSpPr>
            <p:nvPr/>
          </p:nvSpPr>
          <p:spPr bwMode="auto">
            <a:xfrm>
              <a:off x="3558" y="3412"/>
              <a:ext cx="42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66" name="Line 330"/>
            <p:cNvSpPr>
              <a:spLocks noChangeShapeType="1"/>
            </p:cNvSpPr>
            <p:nvPr/>
          </p:nvSpPr>
          <p:spPr bwMode="auto">
            <a:xfrm>
              <a:off x="3558" y="3412"/>
              <a:ext cx="42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7" name="Rectangle 331"/>
            <p:cNvSpPr>
              <a:spLocks noChangeArrowheads="1"/>
            </p:cNvSpPr>
            <p:nvPr/>
          </p:nvSpPr>
          <p:spPr bwMode="auto">
            <a:xfrm>
              <a:off x="3978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68" name="Line 332"/>
            <p:cNvSpPr>
              <a:spLocks noChangeShapeType="1"/>
            </p:cNvSpPr>
            <p:nvPr/>
          </p:nvSpPr>
          <p:spPr bwMode="auto">
            <a:xfrm>
              <a:off x="3978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69" name="Line 333"/>
            <p:cNvSpPr>
              <a:spLocks noChangeShapeType="1"/>
            </p:cNvSpPr>
            <p:nvPr/>
          </p:nvSpPr>
          <p:spPr bwMode="auto">
            <a:xfrm>
              <a:off x="3978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0" name="Rectangle 334"/>
            <p:cNvSpPr>
              <a:spLocks noChangeArrowheads="1"/>
            </p:cNvSpPr>
            <p:nvPr/>
          </p:nvSpPr>
          <p:spPr bwMode="auto">
            <a:xfrm>
              <a:off x="3984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71" name="Line 335"/>
            <p:cNvSpPr>
              <a:spLocks noChangeShapeType="1"/>
            </p:cNvSpPr>
            <p:nvPr/>
          </p:nvSpPr>
          <p:spPr bwMode="auto">
            <a:xfrm>
              <a:off x="3984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2" name="Line 336"/>
            <p:cNvSpPr>
              <a:spLocks noChangeShapeType="1"/>
            </p:cNvSpPr>
            <p:nvPr/>
          </p:nvSpPr>
          <p:spPr bwMode="auto">
            <a:xfrm>
              <a:off x="3984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" name="Rectangle 337"/>
            <p:cNvSpPr>
              <a:spLocks noChangeArrowheads="1"/>
            </p:cNvSpPr>
            <p:nvPr/>
          </p:nvSpPr>
          <p:spPr bwMode="auto">
            <a:xfrm>
              <a:off x="3978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74" name="Line 338"/>
            <p:cNvSpPr>
              <a:spLocks noChangeShapeType="1"/>
            </p:cNvSpPr>
            <p:nvPr/>
          </p:nvSpPr>
          <p:spPr bwMode="auto">
            <a:xfrm>
              <a:off x="3978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" name="Rectangle 339"/>
            <p:cNvSpPr>
              <a:spLocks noChangeArrowheads="1"/>
            </p:cNvSpPr>
            <p:nvPr/>
          </p:nvSpPr>
          <p:spPr bwMode="auto">
            <a:xfrm>
              <a:off x="3987" y="3405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76" name="Line 340"/>
            <p:cNvSpPr>
              <a:spLocks noChangeShapeType="1"/>
            </p:cNvSpPr>
            <p:nvPr/>
          </p:nvSpPr>
          <p:spPr bwMode="auto">
            <a:xfrm>
              <a:off x="3987" y="3405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7" name="Rectangle 341"/>
            <p:cNvSpPr>
              <a:spLocks noChangeArrowheads="1"/>
            </p:cNvSpPr>
            <p:nvPr/>
          </p:nvSpPr>
          <p:spPr bwMode="auto">
            <a:xfrm>
              <a:off x="3987" y="3412"/>
              <a:ext cx="47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78" name="Line 342"/>
            <p:cNvSpPr>
              <a:spLocks noChangeShapeType="1"/>
            </p:cNvSpPr>
            <p:nvPr/>
          </p:nvSpPr>
          <p:spPr bwMode="auto">
            <a:xfrm>
              <a:off x="3987" y="3412"/>
              <a:ext cx="47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9" name="Rectangle 343"/>
            <p:cNvSpPr>
              <a:spLocks noChangeArrowheads="1"/>
            </p:cNvSpPr>
            <p:nvPr/>
          </p:nvSpPr>
          <p:spPr bwMode="auto">
            <a:xfrm>
              <a:off x="4460" y="3405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80" name="Line 344"/>
            <p:cNvSpPr>
              <a:spLocks noChangeShapeType="1"/>
            </p:cNvSpPr>
            <p:nvPr/>
          </p:nvSpPr>
          <p:spPr bwMode="auto">
            <a:xfrm>
              <a:off x="4460" y="340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1" name="Rectangle 345"/>
            <p:cNvSpPr>
              <a:spLocks noChangeArrowheads="1"/>
            </p:cNvSpPr>
            <p:nvPr/>
          </p:nvSpPr>
          <p:spPr bwMode="auto">
            <a:xfrm>
              <a:off x="4460" y="341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82" name="Line 346"/>
            <p:cNvSpPr>
              <a:spLocks noChangeShapeType="1"/>
            </p:cNvSpPr>
            <p:nvPr/>
          </p:nvSpPr>
          <p:spPr bwMode="auto">
            <a:xfrm>
              <a:off x="4460" y="341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3" name="Rectangle 347"/>
            <p:cNvSpPr>
              <a:spLocks noChangeArrowheads="1"/>
            </p:cNvSpPr>
            <p:nvPr/>
          </p:nvSpPr>
          <p:spPr bwMode="auto">
            <a:xfrm>
              <a:off x="4469" y="3405"/>
              <a:ext cx="41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84" name="Line 348"/>
            <p:cNvSpPr>
              <a:spLocks noChangeShapeType="1"/>
            </p:cNvSpPr>
            <p:nvPr/>
          </p:nvSpPr>
          <p:spPr bwMode="auto">
            <a:xfrm>
              <a:off x="4469" y="3405"/>
              <a:ext cx="4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5" name="Rectangle 349"/>
            <p:cNvSpPr>
              <a:spLocks noChangeArrowheads="1"/>
            </p:cNvSpPr>
            <p:nvPr/>
          </p:nvSpPr>
          <p:spPr bwMode="auto">
            <a:xfrm>
              <a:off x="4469" y="3412"/>
              <a:ext cx="41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86" name="Line 350"/>
            <p:cNvSpPr>
              <a:spLocks noChangeShapeType="1"/>
            </p:cNvSpPr>
            <p:nvPr/>
          </p:nvSpPr>
          <p:spPr bwMode="auto">
            <a:xfrm>
              <a:off x="4469" y="3412"/>
              <a:ext cx="41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7" name="Rectangle 351"/>
            <p:cNvSpPr>
              <a:spLocks noChangeArrowheads="1"/>
            </p:cNvSpPr>
            <p:nvPr/>
          </p:nvSpPr>
          <p:spPr bwMode="auto">
            <a:xfrm>
              <a:off x="4880" y="3405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88" name="Line 352"/>
            <p:cNvSpPr>
              <a:spLocks noChangeShapeType="1"/>
            </p:cNvSpPr>
            <p:nvPr/>
          </p:nvSpPr>
          <p:spPr bwMode="auto">
            <a:xfrm>
              <a:off x="4880" y="340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89" name="Line 353"/>
            <p:cNvSpPr>
              <a:spLocks noChangeShapeType="1"/>
            </p:cNvSpPr>
            <p:nvPr/>
          </p:nvSpPr>
          <p:spPr bwMode="auto">
            <a:xfrm>
              <a:off x="4880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90" name="Rectangle 354"/>
            <p:cNvSpPr>
              <a:spLocks noChangeArrowheads="1"/>
            </p:cNvSpPr>
            <p:nvPr/>
          </p:nvSpPr>
          <p:spPr bwMode="auto">
            <a:xfrm>
              <a:off x="4887" y="3405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91" name="Line 355"/>
            <p:cNvSpPr>
              <a:spLocks noChangeShapeType="1"/>
            </p:cNvSpPr>
            <p:nvPr/>
          </p:nvSpPr>
          <p:spPr bwMode="auto">
            <a:xfrm>
              <a:off x="4887" y="340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92" name="Line 356"/>
            <p:cNvSpPr>
              <a:spLocks noChangeShapeType="1"/>
            </p:cNvSpPr>
            <p:nvPr/>
          </p:nvSpPr>
          <p:spPr bwMode="auto">
            <a:xfrm>
              <a:off x="4887" y="3405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93" name="Rectangle 357"/>
            <p:cNvSpPr>
              <a:spLocks noChangeArrowheads="1"/>
            </p:cNvSpPr>
            <p:nvPr/>
          </p:nvSpPr>
          <p:spPr bwMode="auto">
            <a:xfrm>
              <a:off x="4880" y="3412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094" name="Line 358"/>
            <p:cNvSpPr>
              <a:spLocks noChangeShapeType="1"/>
            </p:cNvSpPr>
            <p:nvPr/>
          </p:nvSpPr>
          <p:spPr bwMode="auto">
            <a:xfrm>
              <a:off x="4880" y="3412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95" name="Rectangle 359"/>
            <p:cNvSpPr>
              <a:spLocks noChangeArrowheads="1"/>
            </p:cNvSpPr>
            <p:nvPr/>
          </p:nvSpPr>
          <p:spPr bwMode="auto">
            <a:xfrm>
              <a:off x="408" y="3596"/>
              <a:ext cx="34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Definitely </a:t>
              </a:r>
              <a:endParaRPr lang="en-US"/>
            </a:p>
          </p:txBody>
        </p:sp>
        <p:sp>
          <p:nvSpPr>
            <p:cNvPr id="11096" name="Rectangle 360"/>
            <p:cNvSpPr>
              <a:spLocks noChangeArrowheads="1"/>
            </p:cNvSpPr>
            <p:nvPr/>
          </p:nvSpPr>
          <p:spPr bwMode="auto">
            <a:xfrm>
              <a:off x="398" y="3678"/>
              <a:ext cx="34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False (DF)</a:t>
              </a:r>
              <a:endParaRPr lang="en-US"/>
            </a:p>
          </p:txBody>
        </p:sp>
        <p:sp>
          <p:nvSpPr>
            <p:cNvPr id="11097" name="Rectangle 361"/>
            <p:cNvSpPr>
              <a:spLocks noChangeArrowheads="1"/>
            </p:cNvSpPr>
            <p:nvPr/>
          </p:nvSpPr>
          <p:spPr bwMode="auto">
            <a:xfrm>
              <a:off x="712" y="367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098" name="Rectangle 362"/>
            <p:cNvSpPr>
              <a:spLocks noChangeArrowheads="1"/>
            </p:cNvSpPr>
            <p:nvPr/>
          </p:nvSpPr>
          <p:spPr bwMode="auto">
            <a:xfrm>
              <a:off x="1010" y="3596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099" name="Rectangle 363"/>
            <p:cNvSpPr>
              <a:spLocks noChangeArrowheads="1"/>
            </p:cNvSpPr>
            <p:nvPr/>
          </p:nvSpPr>
          <p:spPr bwMode="auto">
            <a:xfrm>
              <a:off x="1324" y="3596"/>
              <a:ext cx="25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No Lon</a:t>
              </a:r>
              <a:endParaRPr lang="en-US"/>
            </a:p>
          </p:txBody>
        </p:sp>
        <p:sp>
          <p:nvSpPr>
            <p:cNvPr id="11100" name="Rectangle 364"/>
            <p:cNvSpPr>
              <a:spLocks noChangeArrowheads="1"/>
            </p:cNvSpPr>
            <p:nvPr/>
          </p:nvSpPr>
          <p:spPr bwMode="auto">
            <a:xfrm>
              <a:off x="1546" y="3596"/>
              <a:ext cx="11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ger </a:t>
              </a:r>
              <a:endParaRPr lang="en-US"/>
            </a:p>
          </p:txBody>
        </p:sp>
        <p:sp>
          <p:nvSpPr>
            <p:cNvPr id="11101" name="Rectangle 365"/>
            <p:cNvSpPr>
              <a:spLocks noChangeArrowheads="1"/>
            </p:cNvSpPr>
            <p:nvPr/>
          </p:nvSpPr>
          <p:spPr bwMode="auto">
            <a:xfrm>
              <a:off x="1328" y="3678"/>
              <a:ext cx="376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Important  </a:t>
              </a:r>
              <a:endParaRPr lang="en-US"/>
            </a:p>
          </p:txBody>
        </p:sp>
        <p:sp>
          <p:nvSpPr>
            <p:cNvPr id="11102" name="Rectangle 366"/>
            <p:cNvSpPr>
              <a:spLocks noChangeArrowheads="1"/>
            </p:cNvSpPr>
            <p:nvPr/>
          </p:nvSpPr>
          <p:spPr bwMode="auto">
            <a:xfrm>
              <a:off x="1398" y="3762"/>
              <a:ext cx="20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(NLI)</a:t>
              </a:r>
              <a:endParaRPr lang="en-US"/>
            </a:p>
          </p:txBody>
        </p:sp>
        <p:sp>
          <p:nvSpPr>
            <p:cNvPr id="11103" name="Rectangle 367"/>
            <p:cNvSpPr>
              <a:spLocks noChangeArrowheads="1"/>
            </p:cNvSpPr>
            <p:nvPr/>
          </p:nvSpPr>
          <p:spPr bwMode="auto">
            <a:xfrm>
              <a:off x="1569" y="3762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04" name="Rectangle 368"/>
            <p:cNvSpPr>
              <a:spLocks noChangeArrowheads="1"/>
            </p:cNvSpPr>
            <p:nvPr/>
          </p:nvSpPr>
          <p:spPr bwMode="auto">
            <a:xfrm>
              <a:off x="1952" y="3596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05" name="Rectangle 369"/>
            <p:cNvSpPr>
              <a:spLocks noChangeArrowheads="1"/>
            </p:cNvSpPr>
            <p:nvPr/>
          </p:nvSpPr>
          <p:spPr bwMode="auto">
            <a:xfrm>
              <a:off x="2217" y="3596"/>
              <a:ext cx="42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More Work. </a:t>
              </a:r>
              <a:endParaRPr lang="en-US"/>
            </a:p>
          </p:txBody>
        </p:sp>
        <p:sp>
          <p:nvSpPr>
            <p:cNvPr id="11106" name="Rectangle 370"/>
            <p:cNvSpPr>
              <a:spLocks noChangeArrowheads="1"/>
            </p:cNvSpPr>
            <p:nvPr/>
          </p:nvSpPr>
          <p:spPr bwMode="auto">
            <a:xfrm>
              <a:off x="2312" y="3678"/>
              <a:ext cx="213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(MW)</a:t>
              </a:r>
              <a:endParaRPr lang="en-US"/>
            </a:p>
          </p:txBody>
        </p:sp>
        <p:sp>
          <p:nvSpPr>
            <p:cNvPr id="11107" name="Rectangle 371"/>
            <p:cNvSpPr>
              <a:spLocks noChangeArrowheads="1"/>
            </p:cNvSpPr>
            <p:nvPr/>
          </p:nvSpPr>
          <p:spPr bwMode="auto">
            <a:xfrm>
              <a:off x="2494" y="3678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08" name="Rectangle 372"/>
            <p:cNvSpPr>
              <a:spLocks noChangeArrowheads="1"/>
            </p:cNvSpPr>
            <p:nvPr/>
          </p:nvSpPr>
          <p:spPr bwMode="auto">
            <a:xfrm>
              <a:off x="2855" y="3596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09" name="Rectangle 373"/>
            <p:cNvSpPr>
              <a:spLocks noChangeArrowheads="1"/>
            </p:cNvSpPr>
            <p:nvPr/>
          </p:nvSpPr>
          <p:spPr bwMode="auto">
            <a:xfrm>
              <a:off x="3178" y="3596"/>
              <a:ext cx="3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False but </a:t>
              </a:r>
              <a:endParaRPr lang="en-US"/>
            </a:p>
          </p:txBody>
        </p:sp>
        <p:sp>
          <p:nvSpPr>
            <p:cNvPr id="11110" name="Rectangle 374"/>
            <p:cNvSpPr>
              <a:spLocks noChangeArrowheads="1"/>
            </p:cNvSpPr>
            <p:nvPr/>
          </p:nvSpPr>
          <p:spPr bwMode="auto">
            <a:xfrm>
              <a:off x="3170" y="3678"/>
              <a:ext cx="33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Feel True </a:t>
              </a:r>
              <a:endParaRPr lang="en-US"/>
            </a:p>
          </p:txBody>
        </p:sp>
        <p:sp>
          <p:nvSpPr>
            <p:cNvPr id="11111" name="Rectangle 375"/>
            <p:cNvSpPr>
              <a:spLocks noChangeArrowheads="1"/>
            </p:cNvSpPr>
            <p:nvPr/>
          </p:nvSpPr>
          <p:spPr bwMode="auto">
            <a:xfrm>
              <a:off x="3226" y="3762"/>
              <a:ext cx="210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(FFT)</a:t>
              </a:r>
              <a:endParaRPr lang="en-US"/>
            </a:p>
          </p:txBody>
        </p:sp>
        <p:sp>
          <p:nvSpPr>
            <p:cNvPr id="11112" name="Rectangle 376"/>
            <p:cNvSpPr>
              <a:spLocks noChangeArrowheads="1"/>
            </p:cNvSpPr>
            <p:nvPr/>
          </p:nvSpPr>
          <p:spPr bwMode="auto">
            <a:xfrm>
              <a:off x="3405" y="3762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13" name="Rectangle 377"/>
            <p:cNvSpPr>
              <a:spLocks noChangeArrowheads="1"/>
            </p:cNvSpPr>
            <p:nvPr/>
          </p:nvSpPr>
          <p:spPr bwMode="auto">
            <a:xfrm>
              <a:off x="3766" y="3596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14" name="Rectangle 378"/>
            <p:cNvSpPr>
              <a:spLocks noChangeArrowheads="1"/>
            </p:cNvSpPr>
            <p:nvPr/>
          </p:nvSpPr>
          <p:spPr bwMode="auto">
            <a:xfrm>
              <a:off x="4163" y="3596"/>
              <a:ext cx="222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Work </a:t>
              </a:r>
              <a:endParaRPr lang="en-US"/>
            </a:p>
          </p:txBody>
        </p:sp>
        <p:sp>
          <p:nvSpPr>
            <p:cNvPr id="11115" name="Rectangle 379"/>
            <p:cNvSpPr>
              <a:spLocks noChangeArrowheads="1"/>
            </p:cNvSpPr>
            <p:nvPr/>
          </p:nvSpPr>
          <p:spPr bwMode="auto">
            <a:xfrm>
              <a:off x="4040" y="3678"/>
              <a:ext cx="45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Behaviourally </a:t>
              </a:r>
              <a:endParaRPr lang="en-US"/>
            </a:p>
          </p:txBody>
        </p:sp>
        <p:sp>
          <p:nvSpPr>
            <p:cNvPr id="11116" name="Rectangle 380"/>
            <p:cNvSpPr>
              <a:spLocks noChangeArrowheads="1"/>
            </p:cNvSpPr>
            <p:nvPr/>
          </p:nvSpPr>
          <p:spPr bwMode="auto">
            <a:xfrm>
              <a:off x="4168" y="3762"/>
              <a:ext cx="194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(WB)</a:t>
              </a:r>
              <a:endParaRPr lang="en-US"/>
            </a:p>
          </p:txBody>
        </p:sp>
        <p:sp>
          <p:nvSpPr>
            <p:cNvPr id="11117" name="Rectangle 381"/>
            <p:cNvSpPr>
              <a:spLocks noChangeArrowheads="1"/>
            </p:cNvSpPr>
            <p:nvPr/>
          </p:nvSpPr>
          <p:spPr bwMode="auto">
            <a:xfrm>
              <a:off x="4332" y="3762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18" name="Rectangle 382"/>
            <p:cNvSpPr>
              <a:spLocks noChangeArrowheads="1"/>
            </p:cNvSpPr>
            <p:nvPr/>
          </p:nvSpPr>
          <p:spPr bwMode="auto">
            <a:xfrm>
              <a:off x="4701" y="3597"/>
              <a:ext cx="47" cy="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119" name="Rectangle 383"/>
            <p:cNvSpPr>
              <a:spLocks noChangeArrowheads="1"/>
            </p:cNvSpPr>
            <p:nvPr/>
          </p:nvSpPr>
          <p:spPr bwMode="auto">
            <a:xfrm>
              <a:off x="323" y="3545"/>
              <a:ext cx="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20" name="Line 384"/>
            <p:cNvSpPr>
              <a:spLocks noChangeShapeType="1"/>
            </p:cNvSpPr>
            <p:nvPr/>
          </p:nvSpPr>
          <p:spPr bwMode="auto">
            <a:xfrm>
              <a:off x="323" y="3545"/>
              <a:ext cx="1" cy="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1" name="Rectangle 385"/>
            <p:cNvSpPr>
              <a:spLocks noChangeArrowheads="1"/>
            </p:cNvSpPr>
            <p:nvPr/>
          </p:nvSpPr>
          <p:spPr bwMode="auto">
            <a:xfrm>
              <a:off x="323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22" name="Line 386"/>
            <p:cNvSpPr>
              <a:spLocks noChangeShapeType="1"/>
            </p:cNvSpPr>
            <p:nvPr/>
          </p:nvSpPr>
          <p:spPr bwMode="auto">
            <a:xfrm>
              <a:off x="323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3" name="Rectangle 387"/>
            <p:cNvSpPr>
              <a:spLocks noChangeArrowheads="1"/>
            </p:cNvSpPr>
            <p:nvPr/>
          </p:nvSpPr>
          <p:spPr bwMode="auto">
            <a:xfrm>
              <a:off x="329" y="3552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24" name="Line 388"/>
            <p:cNvSpPr>
              <a:spLocks noChangeShapeType="1"/>
            </p:cNvSpPr>
            <p:nvPr/>
          </p:nvSpPr>
          <p:spPr bwMode="auto">
            <a:xfrm>
              <a:off x="329" y="355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5" name="Rectangle 389"/>
            <p:cNvSpPr>
              <a:spLocks noChangeArrowheads="1"/>
            </p:cNvSpPr>
            <p:nvPr/>
          </p:nvSpPr>
          <p:spPr bwMode="auto">
            <a:xfrm>
              <a:off x="329" y="35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26" name="Line 390"/>
            <p:cNvSpPr>
              <a:spLocks noChangeShapeType="1"/>
            </p:cNvSpPr>
            <p:nvPr/>
          </p:nvSpPr>
          <p:spPr bwMode="auto">
            <a:xfrm>
              <a:off x="329" y="35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7" name="Line 391"/>
            <p:cNvSpPr>
              <a:spLocks noChangeShapeType="1"/>
            </p:cNvSpPr>
            <p:nvPr/>
          </p:nvSpPr>
          <p:spPr bwMode="auto">
            <a:xfrm>
              <a:off x="329" y="35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28" name="Rectangle 392"/>
            <p:cNvSpPr>
              <a:spLocks noChangeArrowheads="1"/>
            </p:cNvSpPr>
            <p:nvPr/>
          </p:nvSpPr>
          <p:spPr bwMode="auto">
            <a:xfrm>
              <a:off x="332" y="3545"/>
              <a:ext cx="1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29" name="Line 393"/>
            <p:cNvSpPr>
              <a:spLocks noChangeShapeType="1"/>
            </p:cNvSpPr>
            <p:nvPr/>
          </p:nvSpPr>
          <p:spPr bwMode="auto">
            <a:xfrm>
              <a:off x="332" y="3545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0" name="Rectangle 394"/>
            <p:cNvSpPr>
              <a:spLocks noChangeArrowheads="1"/>
            </p:cNvSpPr>
            <p:nvPr/>
          </p:nvSpPr>
          <p:spPr bwMode="auto">
            <a:xfrm>
              <a:off x="332" y="3552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31" name="Line 395"/>
            <p:cNvSpPr>
              <a:spLocks noChangeShapeType="1"/>
            </p:cNvSpPr>
            <p:nvPr/>
          </p:nvSpPr>
          <p:spPr bwMode="auto">
            <a:xfrm>
              <a:off x="332" y="3552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2" name="Rectangle 396"/>
            <p:cNvSpPr>
              <a:spLocks noChangeArrowheads="1"/>
            </p:cNvSpPr>
            <p:nvPr/>
          </p:nvSpPr>
          <p:spPr bwMode="auto">
            <a:xfrm>
              <a:off x="342" y="3545"/>
              <a:ext cx="4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33" name="Line 397"/>
            <p:cNvSpPr>
              <a:spLocks noChangeShapeType="1"/>
            </p:cNvSpPr>
            <p:nvPr/>
          </p:nvSpPr>
          <p:spPr bwMode="auto">
            <a:xfrm>
              <a:off x="342" y="3545"/>
              <a:ext cx="43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4" name="Rectangle 398"/>
            <p:cNvSpPr>
              <a:spLocks noChangeArrowheads="1"/>
            </p:cNvSpPr>
            <p:nvPr/>
          </p:nvSpPr>
          <p:spPr bwMode="auto">
            <a:xfrm>
              <a:off x="342" y="3552"/>
              <a:ext cx="43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1135" name="Line 399"/>
            <p:cNvSpPr>
              <a:spLocks noChangeShapeType="1"/>
            </p:cNvSpPr>
            <p:nvPr/>
          </p:nvSpPr>
          <p:spPr bwMode="auto">
            <a:xfrm>
              <a:off x="342" y="3552"/>
              <a:ext cx="43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36" name="Rectangle 400"/>
            <p:cNvSpPr>
              <a:spLocks noChangeArrowheads="1"/>
            </p:cNvSpPr>
            <p:nvPr/>
          </p:nvSpPr>
          <p:spPr bwMode="auto">
            <a:xfrm>
              <a:off x="780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0249" name="Group 602"/>
          <p:cNvGrpSpPr>
            <a:grpSpLocks/>
          </p:cNvGrpSpPr>
          <p:nvPr/>
        </p:nvGrpSpPr>
        <p:grpSpPr bwMode="auto">
          <a:xfrm>
            <a:off x="512763" y="5627688"/>
            <a:ext cx="7250112" cy="488950"/>
            <a:chOff x="323" y="3545"/>
            <a:chExt cx="4567" cy="308"/>
          </a:xfrm>
        </p:grpSpPr>
        <p:sp>
          <p:nvSpPr>
            <p:cNvPr id="10737" name="Line 402"/>
            <p:cNvSpPr>
              <a:spLocks noChangeShapeType="1"/>
            </p:cNvSpPr>
            <p:nvPr/>
          </p:nvSpPr>
          <p:spPr bwMode="auto">
            <a:xfrm>
              <a:off x="780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38" name="Rectangle 403"/>
            <p:cNvSpPr>
              <a:spLocks noChangeArrowheads="1"/>
            </p:cNvSpPr>
            <p:nvPr/>
          </p:nvSpPr>
          <p:spPr bwMode="auto">
            <a:xfrm>
              <a:off x="780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39" name="Line 404"/>
            <p:cNvSpPr>
              <a:spLocks noChangeShapeType="1"/>
            </p:cNvSpPr>
            <p:nvPr/>
          </p:nvSpPr>
          <p:spPr bwMode="auto">
            <a:xfrm>
              <a:off x="780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0" name="Rectangle 405"/>
            <p:cNvSpPr>
              <a:spLocks noChangeArrowheads="1"/>
            </p:cNvSpPr>
            <p:nvPr/>
          </p:nvSpPr>
          <p:spPr bwMode="auto">
            <a:xfrm>
              <a:off x="789" y="3545"/>
              <a:ext cx="44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41" name="Line 406"/>
            <p:cNvSpPr>
              <a:spLocks noChangeShapeType="1"/>
            </p:cNvSpPr>
            <p:nvPr/>
          </p:nvSpPr>
          <p:spPr bwMode="auto">
            <a:xfrm>
              <a:off x="789" y="3545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2" name="Rectangle 407"/>
            <p:cNvSpPr>
              <a:spLocks noChangeArrowheads="1"/>
            </p:cNvSpPr>
            <p:nvPr/>
          </p:nvSpPr>
          <p:spPr bwMode="auto">
            <a:xfrm>
              <a:off x="789" y="3552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43" name="Line 408"/>
            <p:cNvSpPr>
              <a:spLocks noChangeShapeType="1"/>
            </p:cNvSpPr>
            <p:nvPr/>
          </p:nvSpPr>
          <p:spPr bwMode="auto">
            <a:xfrm>
              <a:off x="789" y="3552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4" name="Rectangle 409"/>
            <p:cNvSpPr>
              <a:spLocks noChangeArrowheads="1"/>
            </p:cNvSpPr>
            <p:nvPr/>
          </p:nvSpPr>
          <p:spPr bwMode="auto">
            <a:xfrm>
              <a:off x="1237" y="3555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45" name="Line 410"/>
            <p:cNvSpPr>
              <a:spLocks noChangeShapeType="1"/>
            </p:cNvSpPr>
            <p:nvPr/>
          </p:nvSpPr>
          <p:spPr bwMode="auto">
            <a:xfrm>
              <a:off x="1237" y="35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6" name="Rectangle 411"/>
            <p:cNvSpPr>
              <a:spLocks noChangeArrowheads="1"/>
            </p:cNvSpPr>
            <p:nvPr/>
          </p:nvSpPr>
          <p:spPr bwMode="auto">
            <a:xfrm>
              <a:off x="1237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47" name="Line 412"/>
            <p:cNvSpPr>
              <a:spLocks noChangeShapeType="1"/>
            </p:cNvSpPr>
            <p:nvPr/>
          </p:nvSpPr>
          <p:spPr bwMode="auto">
            <a:xfrm>
              <a:off x="1237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8" name="Rectangle 413"/>
            <p:cNvSpPr>
              <a:spLocks noChangeArrowheads="1"/>
            </p:cNvSpPr>
            <p:nvPr/>
          </p:nvSpPr>
          <p:spPr bwMode="auto">
            <a:xfrm>
              <a:off x="1237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49" name="Line 414"/>
            <p:cNvSpPr>
              <a:spLocks noChangeShapeType="1"/>
            </p:cNvSpPr>
            <p:nvPr/>
          </p:nvSpPr>
          <p:spPr bwMode="auto">
            <a:xfrm>
              <a:off x="1237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0" name="Rectangle 415"/>
            <p:cNvSpPr>
              <a:spLocks noChangeArrowheads="1"/>
            </p:cNvSpPr>
            <p:nvPr/>
          </p:nvSpPr>
          <p:spPr bwMode="auto">
            <a:xfrm>
              <a:off x="1246" y="3545"/>
              <a:ext cx="48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51" name="Line 416"/>
            <p:cNvSpPr>
              <a:spLocks noChangeShapeType="1"/>
            </p:cNvSpPr>
            <p:nvPr/>
          </p:nvSpPr>
          <p:spPr bwMode="auto">
            <a:xfrm>
              <a:off x="1246" y="3545"/>
              <a:ext cx="48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2" name="Rectangle 417"/>
            <p:cNvSpPr>
              <a:spLocks noChangeArrowheads="1"/>
            </p:cNvSpPr>
            <p:nvPr/>
          </p:nvSpPr>
          <p:spPr bwMode="auto">
            <a:xfrm>
              <a:off x="1246" y="3552"/>
              <a:ext cx="48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53" name="Line 418"/>
            <p:cNvSpPr>
              <a:spLocks noChangeShapeType="1"/>
            </p:cNvSpPr>
            <p:nvPr/>
          </p:nvSpPr>
          <p:spPr bwMode="auto">
            <a:xfrm>
              <a:off x="1246" y="3552"/>
              <a:ext cx="48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4" name="Rectangle 419"/>
            <p:cNvSpPr>
              <a:spLocks noChangeArrowheads="1"/>
            </p:cNvSpPr>
            <p:nvPr/>
          </p:nvSpPr>
          <p:spPr bwMode="auto">
            <a:xfrm>
              <a:off x="1726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55" name="Line 420"/>
            <p:cNvSpPr>
              <a:spLocks noChangeShapeType="1"/>
            </p:cNvSpPr>
            <p:nvPr/>
          </p:nvSpPr>
          <p:spPr bwMode="auto">
            <a:xfrm>
              <a:off x="1726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6" name="Rectangle 421"/>
            <p:cNvSpPr>
              <a:spLocks noChangeArrowheads="1"/>
            </p:cNvSpPr>
            <p:nvPr/>
          </p:nvSpPr>
          <p:spPr bwMode="auto">
            <a:xfrm>
              <a:off x="1726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57" name="Line 422"/>
            <p:cNvSpPr>
              <a:spLocks noChangeShapeType="1"/>
            </p:cNvSpPr>
            <p:nvPr/>
          </p:nvSpPr>
          <p:spPr bwMode="auto">
            <a:xfrm>
              <a:off x="1726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8" name="Rectangle 423"/>
            <p:cNvSpPr>
              <a:spLocks noChangeArrowheads="1"/>
            </p:cNvSpPr>
            <p:nvPr/>
          </p:nvSpPr>
          <p:spPr bwMode="auto">
            <a:xfrm>
              <a:off x="1735" y="3545"/>
              <a:ext cx="44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59" name="Line 424"/>
            <p:cNvSpPr>
              <a:spLocks noChangeShapeType="1"/>
            </p:cNvSpPr>
            <p:nvPr/>
          </p:nvSpPr>
          <p:spPr bwMode="auto">
            <a:xfrm>
              <a:off x="1735" y="3545"/>
              <a:ext cx="4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0" name="Rectangle 425"/>
            <p:cNvSpPr>
              <a:spLocks noChangeArrowheads="1"/>
            </p:cNvSpPr>
            <p:nvPr/>
          </p:nvSpPr>
          <p:spPr bwMode="auto">
            <a:xfrm>
              <a:off x="1735" y="3552"/>
              <a:ext cx="44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61" name="Line 426"/>
            <p:cNvSpPr>
              <a:spLocks noChangeShapeType="1"/>
            </p:cNvSpPr>
            <p:nvPr/>
          </p:nvSpPr>
          <p:spPr bwMode="auto">
            <a:xfrm>
              <a:off x="1735" y="3552"/>
              <a:ext cx="4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2" name="Rectangle 427"/>
            <p:cNvSpPr>
              <a:spLocks noChangeArrowheads="1"/>
            </p:cNvSpPr>
            <p:nvPr/>
          </p:nvSpPr>
          <p:spPr bwMode="auto">
            <a:xfrm>
              <a:off x="2176" y="3555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63" name="Line 428"/>
            <p:cNvSpPr>
              <a:spLocks noChangeShapeType="1"/>
            </p:cNvSpPr>
            <p:nvPr/>
          </p:nvSpPr>
          <p:spPr bwMode="auto">
            <a:xfrm>
              <a:off x="2176" y="35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4" name="Rectangle 429"/>
            <p:cNvSpPr>
              <a:spLocks noChangeArrowheads="1"/>
            </p:cNvSpPr>
            <p:nvPr/>
          </p:nvSpPr>
          <p:spPr bwMode="auto">
            <a:xfrm>
              <a:off x="2176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65" name="Line 430"/>
            <p:cNvSpPr>
              <a:spLocks noChangeShapeType="1"/>
            </p:cNvSpPr>
            <p:nvPr/>
          </p:nvSpPr>
          <p:spPr bwMode="auto">
            <a:xfrm>
              <a:off x="2176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" name="Rectangle 431"/>
            <p:cNvSpPr>
              <a:spLocks noChangeArrowheads="1"/>
            </p:cNvSpPr>
            <p:nvPr/>
          </p:nvSpPr>
          <p:spPr bwMode="auto">
            <a:xfrm>
              <a:off x="2176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67" name="Line 432"/>
            <p:cNvSpPr>
              <a:spLocks noChangeShapeType="1"/>
            </p:cNvSpPr>
            <p:nvPr/>
          </p:nvSpPr>
          <p:spPr bwMode="auto">
            <a:xfrm>
              <a:off x="2176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" name="Rectangle 433"/>
            <p:cNvSpPr>
              <a:spLocks noChangeArrowheads="1"/>
            </p:cNvSpPr>
            <p:nvPr/>
          </p:nvSpPr>
          <p:spPr bwMode="auto">
            <a:xfrm>
              <a:off x="2185" y="3545"/>
              <a:ext cx="442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69" name="Line 434"/>
            <p:cNvSpPr>
              <a:spLocks noChangeShapeType="1"/>
            </p:cNvSpPr>
            <p:nvPr/>
          </p:nvSpPr>
          <p:spPr bwMode="auto">
            <a:xfrm>
              <a:off x="2185" y="3545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0" name="Rectangle 435"/>
            <p:cNvSpPr>
              <a:spLocks noChangeArrowheads="1"/>
            </p:cNvSpPr>
            <p:nvPr/>
          </p:nvSpPr>
          <p:spPr bwMode="auto">
            <a:xfrm>
              <a:off x="2185" y="3552"/>
              <a:ext cx="44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71" name="Line 436"/>
            <p:cNvSpPr>
              <a:spLocks noChangeShapeType="1"/>
            </p:cNvSpPr>
            <p:nvPr/>
          </p:nvSpPr>
          <p:spPr bwMode="auto">
            <a:xfrm>
              <a:off x="2185" y="3552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2" name="Rectangle 437"/>
            <p:cNvSpPr>
              <a:spLocks noChangeArrowheads="1"/>
            </p:cNvSpPr>
            <p:nvPr/>
          </p:nvSpPr>
          <p:spPr bwMode="auto">
            <a:xfrm>
              <a:off x="2627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73" name="Line 438"/>
            <p:cNvSpPr>
              <a:spLocks noChangeShapeType="1"/>
            </p:cNvSpPr>
            <p:nvPr/>
          </p:nvSpPr>
          <p:spPr bwMode="auto">
            <a:xfrm>
              <a:off x="2627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4" name="Rectangle 439"/>
            <p:cNvSpPr>
              <a:spLocks noChangeArrowheads="1"/>
            </p:cNvSpPr>
            <p:nvPr/>
          </p:nvSpPr>
          <p:spPr bwMode="auto">
            <a:xfrm>
              <a:off x="2627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75" name="Line 440"/>
            <p:cNvSpPr>
              <a:spLocks noChangeShapeType="1"/>
            </p:cNvSpPr>
            <p:nvPr/>
          </p:nvSpPr>
          <p:spPr bwMode="auto">
            <a:xfrm>
              <a:off x="2627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6" name="Rectangle 441"/>
            <p:cNvSpPr>
              <a:spLocks noChangeArrowheads="1"/>
            </p:cNvSpPr>
            <p:nvPr/>
          </p:nvSpPr>
          <p:spPr bwMode="auto">
            <a:xfrm>
              <a:off x="2636" y="3545"/>
              <a:ext cx="44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77" name="Line 442"/>
            <p:cNvSpPr>
              <a:spLocks noChangeShapeType="1"/>
            </p:cNvSpPr>
            <p:nvPr/>
          </p:nvSpPr>
          <p:spPr bwMode="auto">
            <a:xfrm>
              <a:off x="2636" y="3545"/>
              <a:ext cx="44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8" name="Rectangle 443"/>
            <p:cNvSpPr>
              <a:spLocks noChangeArrowheads="1"/>
            </p:cNvSpPr>
            <p:nvPr/>
          </p:nvSpPr>
          <p:spPr bwMode="auto">
            <a:xfrm>
              <a:off x="2636" y="3552"/>
              <a:ext cx="44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79" name="Line 444"/>
            <p:cNvSpPr>
              <a:spLocks noChangeShapeType="1"/>
            </p:cNvSpPr>
            <p:nvPr/>
          </p:nvSpPr>
          <p:spPr bwMode="auto">
            <a:xfrm>
              <a:off x="2636" y="3552"/>
              <a:ext cx="44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0" name="Rectangle 445"/>
            <p:cNvSpPr>
              <a:spLocks noChangeArrowheads="1"/>
            </p:cNvSpPr>
            <p:nvPr/>
          </p:nvSpPr>
          <p:spPr bwMode="auto">
            <a:xfrm>
              <a:off x="3079" y="3555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81" name="Line 446"/>
            <p:cNvSpPr>
              <a:spLocks noChangeShapeType="1"/>
            </p:cNvSpPr>
            <p:nvPr/>
          </p:nvSpPr>
          <p:spPr bwMode="auto">
            <a:xfrm>
              <a:off x="3079" y="35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2" name="Rectangle 447"/>
            <p:cNvSpPr>
              <a:spLocks noChangeArrowheads="1"/>
            </p:cNvSpPr>
            <p:nvPr/>
          </p:nvSpPr>
          <p:spPr bwMode="auto">
            <a:xfrm>
              <a:off x="3079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83" name="Line 448"/>
            <p:cNvSpPr>
              <a:spLocks noChangeShapeType="1"/>
            </p:cNvSpPr>
            <p:nvPr/>
          </p:nvSpPr>
          <p:spPr bwMode="auto">
            <a:xfrm>
              <a:off x="3079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4" name="Rectangle 449"/>
            <p:cNvSpPr>
              <a:spLocks noChangeArrowheads="1"/>
            </p:cNvSpPr>
            <p:nvPr/>
          </p:nvSpPr>
          <p:spPr bwMode="auto">
            <a:xfrm>
              <a:off x="3079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85" name="Line 450"/>
            <p:cNvSpPr>
              <a:spLocks noChangeShapeType="1"/>
            </p:cNvSpPr>
            <p:nvPr/>
          </p:nvSpPr>
          <p:spPr bwMode="auto">
            <a:xfrm>
              <a:off x="3079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6" name="Rectangle 451"/>
            <p:cNvSpPr>
              <a:spLocks noChangeArrowheads="1"/>
            </p:cNvSpPr>
            <p:nvPr/>
          </p:nvSpPr>
          <p:spPr bwMode="auto">
            <a:xfrm>
              <a:off x="3088" y="3545"/>
              <a:ext cx="46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87" name="Line 452"/>
            <p:cNvSpPr>
              <a:spLocks noChangeShapeType="1"/>
            </p:cNvSpPr>
            <p:nvPr/>
          </p:nvSpPr>
          <p:spPr bwMode="auto">
            <a:xfrm>
              <a:off x="3088" y="3545"/>
              <a:ext cx="4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88" name="Rectangle 453"/>
            <p:cNvSpPr>
              <a:spLocks noChangeArrowheads="1"/>
            </p:cNvSpPr>
            <p:nvPr/>
          </p:nvSpPr>
          <p:spPr bwMode="auto">
            <a:xfrm>
              <a:off x="3088" y="3552"/>
              <a:ext cx="46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89" name="Line 454"/>
            <p:cNvSpPr>
              <a:spLocks noChangeShapeType="1"/>
            </p:cNvSpPr>
            <p:nvPr/>
          </p:nvSpPr>
          <p:spPr bwMode="auto">
            <a:xfrm>
              <a:off x="3088" y="3552"/>
              <a:ext cx="4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0" name="Rectangle 455"/>
            <p:cNvSpPr>
              <a:spLocks noChangeArrowheads="1"/>
            </p:cNvSpPr>
            <p:nvPr/>
          </p:nvSpPr>
          <p:spPr bwMode="auto">
            <a:xfrm>
              <a:off x="3548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91" name="Line 456"/>
            <p:cNvSpPr>
              <a:spLocks noChangeShapeType="1"/>
            </p:cNvSpPr>
            <p:nvPr/>
          </p:nvSpPr>
          <p:spPr bwMode="auto">
            <a:xfrm>
              <a:off x="3548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2" name="Rectangle 457"/>
            <p:cNvSpPr>
              <a:spLocks noChangeArrowheads="1"/>
            </p:cNvSpPr>
            <p:nvPr/>
          </p:nvSpPr>
          <p:spPr bwMode="auto">
            <a:xfrm>
              <a:off x="3548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93" name="Line 458"/>
            <p:cNvSpPr>
              <a:spLocks noChangeShapeType="1"/>
            </p:cNvSpPr>
            <p:nvPr/>
          </p:nvSpPr>
          <p:spPr bwMode="auto">
            <a:xfrm>
              <a:off x="3548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4" name="Rectangle 459"/>
            <p:cNvSpPr>
              <a:spLocks noChangeArrowheads="1"/>
            </p:cNvSpPr>
            <p:nvPr/>
          </p:nvSpPr>
          <p:spPr bwMode="auto">
            <a:xfrm>
              <a:off x="3557" y="3545"/>
              <a:ext cx="4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95" name="Line 460"/>
            <p:cNvSpPr>
              <a:spLocks noChangeShapeType="1"/>
            </p:cNvSpPr>
            <p:nvPr/>
          </p:nvSpPr>
          <p:spPr bwMode="auto">
            <a:xfrm>
              <a:off x="3557" y="3545"/>
              <a:ext cx="4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6" name="Rectangle 461"/>
            <p:cNvSpPr>
              <a:spLocks noChangeArrowheads="1"/>
            </p:cNvSpPr>
            <p:nvPr/>
          </p:nvSpPr>
          <p:spPr bwMode="auto">
            <a:xfrm>
              <a:off x="3557" y="3552"/>
              <a:ext cx="42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97" name="Line 462"/>
            <p:cNvSpPr>
              <a:spLocks noChangeShapeType="1"/>
            </p:cNvSpPr>
            <p:nvPr/>
          </p:nvSpPr>
          <p:spPr bwMode="auto">
            <a:xfrm>
              <a:off x="3557" y="3552"/>
              <a:ext cx="4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8" name="Rectangle 463"/>
            <p:cNvSpPr>
              <a:spLocks noChangeArrowheads="1"/>
            </p:cNvSpPr>
            <p:nvPr/>
          </p:nvSpPr>
          <p:spPr bwMode="auto">
            <a:xfrm>
              <a:off x="3981" y="3555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799" name="Line 464"/>
            <p:cNvSpPr>
              <a:spLocks noChangeShapeType="1"/>
            </p:cNvSpPr>
            <p:nvPr/>
          </p:nvSpPr>
          <p:spPr bwMode="auto">
            <a:xfrm>
              <a:off x="3981" y="35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0" name="Rectangle 465"/>
            <p:cNvSpPr>
              <a:spLocks noChangeArrowheads="1"/>
            </p:cNvSpPr>
            <p:nvPr/>
          </p:nvSpPr>
          <p:spPr bwMode="auto">
            <a:xfrm>
              <a:off x="3981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01" name="Line 466"/>
            <p:cNvSpPr>
              <a:spLocks noChangeShapeType="1"/>
            </p:cNvSpPr>
            <p:nvPr/>
          </p:nvSpPr>
          <p:spPr bwMode="auto">
            <a:xfrm>
              <a:off x="3981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2" name="Rectangle 467"/>
            <p:cNvSpPr>
              <a:spLocks noChangeArrowheads="1"/>
            </p:cNvSpPr>
            <p:nvPr/>
          </p:nvSpPr>
          <p:spPr bwMode="auto">
            <a:xfrm>
              <a:off x="3981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03" name="Line 468"/>
            <p:cNvSpPr>
              <a:spLocks noChangeShapeType="1"/>
            </p:cNvSpPr>
            <p:nvPr/>
          </p:nvSpPr>
          <p:spPr bwMode="auto">
            <a:xfrm>
              <a:off x="3981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4" name="Rectangle 469"/>
            <p:cNvSpPr>
              <a:spLocks noChangeArrowheads="1"/>
            </p:cNvSpPr>
            <p:nvPr/>
          </p:nvSpPr>
          <p:spPr bwMode="auto">
            <a:xfrm>
              <a:off x="3990" y="3545"/>
              <a:ext cx="526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05" name="Line 470"/>
            <p:cNvSpPr>
              <a:spLocks noChangeShapeType="1"/>
            </p:cNvSpPr>
            <p:nvPr/>
          </p:nvSpPr>
          <p:spPr bwMode="auto">
            <a:xfrm>
              <a:off x="3990" y="3545"/>
              <a:ext cx="5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6" name="Rectangle 471"/>
            <p:cNvSpPr>
              <a:spLocks noChangeArrowheads="1"/>
            </p:cNvSpPr>
            <p:nvPr/>
          </p:nvSpPr>
          <p:spPr bwMode="auto">
            <a:xfrm>
              <a:off x="3990" y="3552"/>
              <a:ext cx="5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07" name="Line 472"/>
            <p:cNvSpPr>
              <a:spLocks noChangeShapeType="1"/>
            </p:cNvSpPr>
            <p:nvPr/>
          </p:nvSpPr>
          <p:spPr bwMode="auto">
            <a:xfrm>
              <a:off x="3990" y="3552"/>
              <a:ext cx="5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8" name="Rectangle 473"/>
            <p:cNvSpPr>
              <a:spLocks noChangeArrowheads="1"/>
            </p:cNvSpPr>
            <p:nvPr/>
          </p:nvSpPr>
          <p:spPr bwMode="auto">
            <a:xfrm>
              <a:off x="4516" y="3545"/>
              <a:ext cx="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09" name="Line 474"/>
            <p:cNvSpPr>
              <a:spLocks noChangeShapeType="1"/>
            </p:cNvSpPr>
            <p:nvPr/>
          </p:nvSpPr>
          <p:spPr bwMode="auto">
            <a:xfrm>
              <a:off x="4516" y="3545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0" name="Rectangle 475"/>
            <p:cNvSpPr>
              <a:spLocks noChangeArrowheads="1"/>
            </p:cNvSpPr>
            <p:nvPr/>
          </p:nvSpPr>
          <p:spPr bwMode="auto">
            <a:xfrm>
              <a:off x="4516" y="3552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11" name="Line 476"/>
            <p:cNvSpPr>
              <a:spLocks noChangeShapeType="1"/>
            </p:cNvSpPr>
            <p:nvPr/>
          </p:nvSpPr>
          <p:spPr bwMode="auto">
            <a:xfrm>
              <a:off x="4516" y="3552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2" name="Rectangle 477"/>
            <p:cNvSpPr>
              <a:spLocks noChangeArrowheads="1"/>
            </p:cNvSpPr>
            <p:nvPr/>
          </p:nvSpPr>
          <p:spPr bwMode="auto">
            <a:xfrm>
              <a:off x="4525" y="3545"/>
              <a:ext cx="355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13" name="Line 478"/>
            <p:cNvSpPr>
              <a:spLocks noChangeShapeType="1"/>
            </p:cNvSpPr>
            <p:nvPr/>
          </p:nvSpPr>
          <p:spPr bwMode="auto">
            <a:xfrm>
              <a:off x="4525" y="3545"/>
              <a:ext cx="3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4" name="Rectangle 479"/>
            <p:cNvSpPr>
              <a:spLocks noChangeArrowheads="1"/>
            </p:cNvSpPr>
            <p:nvPr/>
          </p:nvSpPr>
          <p:spPr bwMode="auto">
            <a:xfrm>
              <a:off x="4525" y="3552"/>
              <a:ext cx="355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15" name="Line 480"/>
            <p:cNvSpPr>
              <a:spLocks noChangeShapeType="1"/>
            </p:cNvSpPr>
            <p:nvPr/>
          </p:nvSpPr>
          <p:spPr bwMode="auto">
            <a:xfrm>
              <a:off x="4525" y="3552"/>
              <a:ext cx="3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6" name="Rectangle 481"/>
            <p:cNvSpPr>
              <a:spLocks noChangeArrowheads="1"/>
            </p:cNvSpPr>
            <p:nvPr/>
          </p:nvSpPr>
          <p:spPr bwMode="auto">
            <a:xfrm>
              <a:off x="4887" y="3555"/>
              <a:ext cx="3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17" name="Line 482"/>
            <p:cNvSpPr>
              <a:spLocks noChangeShapeType="1"/>
            </p:cNvSpPr>
            <p:nvPr/>
          </p:nvSpPr>
          <p:spPr bwMode="auto">
            <a:xfrm>
              <a:off x="4887" y="3555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8" name="Rectangle 483"/>
            <p:cNvSpPr>
              <a:spLocks noChangeArrowheads="1"/>
            </p:cNvSpPr>
            <p:nvPr/>
          </p:nvSpPr>
          <p:spPr bwMode="auto">
            <a:xfrm>
              <a:off x="4880" y="3555"/>
              <a:ext cx="4" cy="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19" name="Line 484"/>
            <p:cNvSpPr>
              <a:spLocks noChangeShapeType="1"/>
            </p:cNvSpPr>
            <p:nvPr/>
          </p:nvSpPr>
          <p:spPr bwMode="auto">
            <a:xfrm>
              <a:off x="4880" y="3555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0" name="Rectangle 485"/>
            <p:cNvSpPr>
              <a:spLocks noChangeArrowheads="1"/>
            </p:cNvSpPr>
            <p:nvPr/>
          </p:nvSpPr>
          <p:spPr bwMode="auto">
            <a:xfrm>
              <a:off x="4880" y="3545"/>
              <a:ext cx="1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21" name="Line 486"/>
            <p:cNvSpPr>
              <a:spLocks noChangeShapeType="1"/>
            </p:cNvSpPr>
            <p:nvPr/>
          </p:nvSpPr>
          <p:spPr bwMode="auto">
            <a:xfrm>
              <a:off x="4880" y="3545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2" name="Rectangle 487"/>
            <p:cNvSpPr>
              <a:spLocks noChangeArrowheads="1"/>
            </p:cNvSpPr>
            <p:nvPr/>
          </p:nvSpPr>
          <p:spPr bwMode="auto">
            <a:xfrm>
              <a:off x="4880" y="3552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23" name="Line 488"/>
            <p:cNvSpPr>
              <a:spLocks noChangeShapeType="1"/>
            </p:cNvSpPr>
            <p:nvPr/>
          </p:nvSpPr>
          <p:spPr bwMode="auto">
            <a:xfrm>
              <a:off x="4880" y="3552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4" name="Line 489"/>
            <p:cNvSpPr>
              <a:spLocks noChangeShapeType="1"/>
            </p:cNvSpPr>
            <p:nvPr/>
          </p:nvSpPr>
          <p:spPr bwMode="auto">
            <a:xfrm>
              <a:off x="4880" y="35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" name="Rectangle 490"/>
            <p:cNvSpPr>
              <a:spLocks noChangeArrowheads="1"/>
            </p:cNvSpPr>
            <p:nvPr/>
          </p:nvSpPr>
          <p:spPr bwMode="auto">
            <a:xfrm>
              <a:off x="4887" y="3552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26" name="Line 491"/>
            <p:cNvSpPr>
              <a:spLocks noChangeShapeType="1"/>
            </p:cNvSpPr>
            <p:nvPr/>
          </p:nvSpPr>
          <p:spPr bwMode="auto">
            <a:xfrm>
              <a:off x="4887" y="3552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7" name="Line 492"/>
            <p:cNvSpPr>
              <a:spLocks noChangeShapeType="1"/>
            </p:cNvSpPr>
            <p:nvPr/>
          </p:nvSpPr>
          <p:spPr bwMode="auto">
            <a:xfrm>
              <a:off x="4887" y="355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8" name="Rectangle 493"/>
            <p:cNvSpPr>
              <a:spLocks noChangeArrowheads="1"/>
            </p:cNvSpPr>
            <p:nvPr/>
          </p:nvSpPr>
          <p:spPr bwMode="auto">
            <a:xfrm>
              <a:off x="329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29" name="Line 494"/>
            <p:cNvSpPr>
              <a:spLocks noChangeShapeType="1"/>
            </p:cNvSpPr>
            <p:nvPr/>
          </p:nvSpPr>
          <p:spPr bwMode="auto">
            <a:xfrm>
              <a:off x="329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0" name="Rectangle 495"/>
            <p:cNvSpPr>
              <a:spLocks noChangeArrowheads="1"/>
            </p:cNvSpPr>
            <p:nvPr/>
          </p:nvSpPr>
          <p:spPr bwMode="auto">
            <a:xfrm>
              <a:off x="323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31" name="Line 496"/>
            <p:cNvSpPr>
              <a:spLocks noChangeShapeType="1"/>
            </p:cNvSpPr>
            <p:nvPr/>
          </p:nvSpPr>
          <p:spPr bwMode="auto">
            <a:xfrm>
              <a:off x="323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2" name="Rectangle 497"/>
            <p:cNvSpPr>
              <a:spLocks noChangeArrowheads="1"/>
            </p:cNvSpPr>
            <p:nvPr/>
          </p:nvSpPr>
          <p:spPr bwMode="auto">
            <a:xfrm>
              <a:off x="323" y="3844"/>
              <a:ext cx="3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33" name="Line 498"/>
            <p:cNvSpPr>
              <a:spLocks noChangeShapeType="1"/>
            </p:cNvSpPr>
            <p:nvPr/>
          </p:nvSpPr>
          <p:spPr bwMode="auto">
            <a:xfrm>
              <a:off x="323" y="3844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4" name="Rectangle 499"/>
            <p:cNvSpPr>
              <a:spLocks noChangeArrowheads="1"/>
            </p:cNvSpPr>
            <p:nvPr/>
          </p:nvSpPr>
          <p:spPr bwMode="auto">
            <a:xfrm>
              <a:off x="323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35" name="Line 500"/>
            <p:cNvSpPr>
              <a:spLocks noChangeShapeType="1"/>
            </p:cNvSpPr>
            <p:nvPr/>
          </p:nvSpPr>
          <p:spPr bwMode="auto">
            <a:xfrm>
              <a:off x="323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6" name="Rectangle 501"/>
            <p:cNvSpPr>
              <a:spLocks noChangeArrowheads="1"/>
            </p:cNvSpPr>
            <p:nvPr/>
          </p:nvSpPr>
          <p:spPr bwMode="auto">
            <a:xfrm>
              <a:off x="329" y="384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37" name="Line 502"/>
            <p:cNvSpPr>
              <a:spLocks noChangeShapeType="1"/>
            </p:cNvSpPr>
            <p:nvPr/>
          </p:nvSpPr>
          <p:spPr bwMode="auto">
            <a:xfrm>
              <a:off x="329" y="384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8" name="Line 503"/>
            <p:cNvSpPr>
              <a:spLocks noChangeShapeType="1"/>
            </p:cNvSpPr>
            <p:nvPr/>
          </p:nvSpPr>
          <p:spPr bwMode="auto">
            <a:xfrm>
              <a:off x="329" y="384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9" name="Rectangle 504"/>
            <p:cNvSpPr>
              <a:spLocks noChangeArrowheads="1"/>
            </p:cNvSpPr>
            <p:nvPr/>
          </p:nvSpPr>
          <p:spPr bwMode="auto">
            <a:xfrm>
              <a:off x="329" y="3844"/>
              <a:ext cx="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40" name="Line 505"/>
            <p:cNvSpPr>
              <a:spLocks noChangeShapeType="1"/>
            </p:cNvSpPr>
            <p:nvPr/>
          </p:nvSpPr>
          <p:spPr bwMode="auto">
            <a:xfrm>
              <a:off x="329" y="3844"/>
              <a:ext cx="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1" name="Line 506"/>
            <p:cNvSpPr>
              <a:spLocks noChangeShapeType="1"/>
            </p:cNvSpPr>
            <p:nvPr/>
          </p:nvSpPr>
          <p:spPr bwMode="auto">
            <a:xfrm>
              <a:off x="329" y="384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2" name="Rectangle 507"/>
            <p:cNvSpPr>
              <a:spLocks noChangeArrowheads="1"/>
            </p:cNvSpPr>
            <p:nvPr/>
          </p:nvSpPr>
          <p:spPr bwMode="auto">
            <a:xfrm>
              <a:off x="332" y="3850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43" name="Line 508"/>
            <p:cNvSpPr>
              <a:spLocks noChangeShapeType="1"/>
            </p:cNvSpPr>
            <p:nvPr/>
          </p:nvSpPr>
          <p:spPr bwMode="auto">
            <a:xfrm>
              <a:off x="332" y="3850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4" name="Rectangle 509"/>
            <p:cNvSpPr>
              <a:spLocks noChangeArrowheads="1"/>
            </p:cNvSpPr>
            <p:nvPr/>
          </p:nvSpPr>
          <p:spPr bwMode="auto">
            <a:xfrm>
              <a:off x="332" y="3844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45" name="Line 510"/>
            <p:cNvSpPr>
              <a:spLocks noChangeShapeType="1"/>
            </p:cNvSpPr>
            <p:nvPr/>
          </p:nvSpPr>
          <p:spPr bwMode="auto">
            <a:xfrm>
              <a:off x="332" y="3844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6" name="Rectangle 511"/>
            <p:cNvSpPr>
              <a:spLocks noChangeArrowheads="1"/>
            </p:cNvSpPr>
            <p:nvPr/>
          </p:nvSpPr>
          <p:spPr bwMode="auto">
            <a:xfrm>
              <a:off x="780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47" name="Line 512"/>
            <p:cNvSpPr>
              <a:spLocks noChangeShapeType="1"/>
            </p:cNvSpPr>
            <p:nvPr/>
          </p:nvSpPr>
          <p:spPr bwMode="auto">
            <a:xfrm>
              <a:off x="780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8" name="Rectangle 513"/>
            <p:cNvSpPr>
              <a:spLocks noChangeArrowheads="1"/>
            </p:cNvSpPr>
            <p:nvPr/>
          </p:nvSpPr>
          <p:spPr bwMode="auto">
            <a:xfrm>
              <a:off x="780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49" name="Line 514"/>
            <p:cNvSpPr>
              <a:spLocks noChangeShapeType="1"/>
            </p:cNvSpPr>
            <p:nvPr/>
          </p:nvSpPr>
          <p:spPr bwMode="auto">
            <a:xfrm>
              <a:off x="780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0" name="Rectangle 515"/>
            <p:cNvSpPr>
              <a:spLocks noChangeArrowheads="1"/>
            </p:cNvSpPr>
            <p:nvPr/>
          </p:nvSpPr>
          <p:spPr bwMode="auto">
            <a:xfrm>
              <a:off x="789" y="3850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51" name="Line 516"/>
            <p:cNvSpPr>
              <a:spLocks noChangeShapeType="1"/>
            </p:cNvSpPr>
            <p:nvPr/>
          </p:nvSpPr>
          <p:spPr bwMode="auto">
            <a:xfrm>
              <a:off x="789" y="3850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2" name="Rectangle 517"/>
            <p:cNvSpPr>
              <a:spLocks noChangeArrowheads="1"/>
            </p:cNvSpPr>
            <p:nvPr/>
          </p:nvSpPr>
          <p:spPr bwMode="auto">
            <a:xfrm>
              <a:off x="789" y="3844"/>
              <a:ext cx="448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53" name="Line 518"/>
            <p:cNvSpPr>
              <a:spLocks noChangeShapeType="1"/>
            </p:cNvSpPr>
            <p:nvPr/>
          </p:nvSpPr>
          <p:spPr bwMode="auto">
            <a:xfrm>
              <a:off x="789" y="3844"/>
              <a:ext cx="4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4" name="Rectangle 519"/>
            <p:cNvSpPr>
              <a:spLocks noChangeArrowheads="1"/>
            </p:cNvSpPr>
            <p:nvPr/>
          </p:nvSpPr>
          <p:spPr bwMode="auto">
            <a:xfrm>
              <a:off x="1237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55" name="Line 520"/>
            <p:cNvSpPr>
              <a:spLocks noChangeShapeType="1"/>
            </p:cNvSpPr>
            <p:nvPr/>
          </p:nvSpPr>
          <p:spPr bwMode="auto">
            <a:xfrm>
              <a:off x="1237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6" name="Rectangle 521"/>
            <p:cNvSpPr>
              <a:spLocks noChangeArrowheads="1"/>
            </p:cNvSpPr>
            <p:nvPr/>
          </p:nvSpPr>
          <p:spPr bwMode="auto">
            <a:xfrm>
              <a:off x="1237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57" name="Line 522"/>
            <p:cNvSpPr>
              <a:spLocks noChangeShapeType="1"/>
            </p:cNvSpPr>
            <p:nvPr/>
          </p:nvSpPr>
          <p:spPr bwMode="auto">
            <a:xfrm>
              <a:off x="1237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8" name="Rectangle 523"/>
            <p:cNvSpPr>
              <a:spLocks noChangeArrowheads="1"/>
            </p:cNvSpPr>
            <p:nvPr/>
          </p:nvSpPr>
          <p:spPr bwMode="auto">
            <a:xfrm>
              <a:off x="1237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59" name="Line 524"/>
            <p:cNvSpPr>
              <a:spLocks noChangeShapeType="1"/>
            </p:cNvSpPr>
            <p:nvPr/>
          </p:nvSpPr>
          <p:spPr bwMode="auto">
            <a:xfrm>
              <a:off x="1237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0" name="Rectangle 525"/>
            <p:cNvSpPr>
              <a:spLocks noChangeArrowheads="1"/>
            </p:cNvSpPr>
            <p:nvPr/>
          </p:nvSpPr>
          <p:spPr bwMode="auto">
            <a:xfrm>
              <a:off x="1246" y="3850"/>
              <a:ext cx="48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61" name="Line 526"/>
            <p:cNvSpPr>
              <a:spLocks noChangeShapeType="1"/>
            </p:cNvSpPr>
            <p:nvPr/>
          </p:nvSpPr>
          <p:spPr bwMode="auto">
            <a:xfrm>
              <a:off x="1246" y="3850"/>
              <a:ext cx="48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2" name="Rectangle 527"/>
            <p:cNvSpPr>
              <a:spLocks noChangeArrowheads="1"/>
            </p:cNvSpPr>
            <p:nvPr/>
          </p:nvSpPr>
          <p:spPr bwMode="auto">
            <a:xfrm>
              <a:off x="1246" y="3844"/>
              <a:ext cx="48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63" name="Line 528"/>
            <p:cNvSpPr>
              <a:spLocks noChangeShapeType="1"/>
            </p:cNvSpPr>
            <p:nvPr/>
          </p:nvSpPr>
          <p:spPr bwMode="auto">
            <a:xfrm>
              <a:off x="1246" y="3844"/>
              <a:ext cx="48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4" name="Rectangle 529"/>
            <p:cNvSpPr>
              <a:spLocks noChangeArrowheads="1"/>
            </p:cNvSpPr>
            <p:nvPr/>
          </p:nvSpPr>
          <p:spPr bwMode="auto">
            <a:xfrm>
              <a:off x="1726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65" name="Line 530"/>
            <p:cNvSpPr>
              <a:spLocks noChangeShapeType="1"/>
            </p:cNvSpPr>
            <p:nvPr/>
          </p:nvSpPr>
          <p:spPr bwMode="auto">
            <a:xfrm>
              <a:off x="1726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6" name="Rectangle 531"/>
            <p:cNvSpPr>
              <a:spLocks noChangeArrowheads="1"/>
            </p:cNvSpPr>
            <p:nvPr/>
          </p:nvSpPr>
          <p:spPr bwMode="auto">
            <a:xfrm>
              <a:off x="1726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67" name="Line 532"/>
            <p:cNvSpPr>
              <a:spLocks noChangeShapeType="1"/>
            </p:cNvSpPr>
            <p:nvPr/>
          </p:nvSpPr>
          <p:spPr bwMode="auto">
            <a:xfrm>
              <a:off x="1726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" name="Rectangle 533"/>
            <p:cNvSpPr>
              <a:spLocks noChangeArrowheads="1"/>
            </p:cNvSpPr>
            <p:nvPr/>
          </p:nvSpPr>
          <p:spPr bwMode="auto">
            <a:xfrm>
              <a:off x="1735" y="3850"/>
              <a:ext cx="44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69" name="Line 534"/>
            <p:cNvSpPr>
              <a:spLocks noChangeShapeType="1"/>
            </p:cNvSpPr>
            <p:nvPr/>
          </p:nvSpPr>
          <p:spPr bwMode="auto">
            <a:xfrm>
              <a:off x="1735" y="3850"/>
              <a:ext cx="4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0" name="Rectangle 535"/>
            <p:cNvSpPr>
              <a:spLocks noChangeArrowheads="1"/>
            </p:cNvSpPr>
            <p:nvPr/>
          </p:nvSpPr>
          <p:spPr bwMode="auto">
            <a:xfrm>
              <a:off x="1735" y="3844"/>
              <a:ext cx="441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71" name="Line 536"/>
            <p:cNvSpPr>
              <a:spLocks noChangeShapeType="1"/>
            </p:cNvSpPr>
            <p:nvPr/>
          </p:nvSpPr>
          <p:spPr bwMode="auto">
            <a:xfrm>
              <a:off x="1735" y="3844"/>
              <a:ext cx="4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2" name="Rectangle 537"/>
            <p:cNvSpPr>
              <a:spLocks noChangeArrowheads="1"/>
            </p:cNvSpPr>
            <p:nvPr/>
          </p:nvSpPr>
          <p:spPr bwMode="auto">
            <a:xfrm>
              <a:off x="2176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73" name="Line 538"/>
            <p:cNvSpPr>
              <a:spLocks noChangeShapeType="1"/>
            </p:cNvSpPr>
            <p:nvPr/>
          </p:nvSpPr>
          <p:spPr bwMode="auto">
            <a:xfrm>
              <a:off x="2176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4" name="Rectangle 539"/>
            <p:cNvSpPr>
              <a:spLocks noChangeArrowheads="1"/>
            </p:cNvSpPr>
            <p:nvPr/>
          </p:nvSpPr>
          <p:spPr bwMode="auto">
            <a:xfrm>
              <a:off x="2176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75" name="Line 540"/>
            <p:cNvSpPr>
              <a:spLocks noChangeShapeType="1"/>
            </p:cNvSpPr>
            <p:nvPr/>
          </p:nvSpPr>
          <p:spPr bwMode="auto">
            <a:xfrm>
              <a:off x="2176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6" name="Rectangle 541"/>
            <p:cNvSpPr>
              <a:spLocks noChangeArrowheads="1"/>
            </p:cNvSpPr>
            <p:nvPr/>
          </p:nvSpPr>
          <p:spPr bwMode="auto">
            <a:xfrm>
              <a:off x="2176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77" name="Line 542"/>
            <p:cNvSpPr>
              <a:spLocks noChangeShapeType="1"/>
            </p:cNvSpPr>
            <p:nvPr/>
          </p:nvSpPr>
          <p:spPr bwMode="auto">
            <a:xfrm>
              <a:off x="2176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8" name="Rectangle 543"/>
            <p:cNvSpPr>
              <a:spLocks noChangeArrowheads="1"/>
            </p:cNvSpPr>
            <p:nvPr/>
          </p:nvSpPr>
          <p:spPr bwMode="auto">
            <a:xfrm>
              <a:off x="2185" y="3850"/>
              <a:ext cx="44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79" name="Line 544"/>
            <p:cNvSpPr>
              <a:spLocks noChangeShapeType="1"/>
            </p:cNvSpPr>
            <p:nvPr/>
          </p:nvSpPr>
          <p:spPr bwMode="auto">
            <a:xfrm>
              <a:off x="2185" y="3850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0" name="Rectangle 545"/>
            <p:cNvSpPr>
              <a:spLocks noChangeArrowheads="1"/>
            </p:cNvSpPr>
            <p:nvPr/>
          </p:nvSpPr>
          <p:spPr bwMode="auto">
            <a:xfrm>
              <a:off x="2185" y="3844"/>
              <a:ext cx="442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81" name="Line 546"/>
            <p:cNvSpPr>
              <a:spLocks noChangeShapeType="1"/>
            </p:cNvSpPr>
            <p:nvPr/>
          </p:nvSpPr>
          <p:spPr bwMode="auto">
            <a:xfrm>
              <a:off x="2185" y="3844"/>
              <a:ext cx="4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2" name="Rectangle 547"/>
            <p:cNvSpPr>
              <a:spLocks noChangeArrowheads="1"/>
            </p:cNvSpPr>
            <p:nvPr/>
          </p:nvSpPr>
          <p:spPr bwMode="auto">
            <a:xfrm>
              <a:off x="2627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83" name="Line 548"/>
            <p:cNvSpPr>
              <a:spLocks noChangeShapeType="1"/>
            </p:cNvSpPr>
            <p:nvPr/>
          </p:nvSpPr>
          <p:spPr bwMode="auto">
            <a:xfrm>
              <a:off x="2627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4" name="Rectangle 549"/>
            <p:cNvSpPr>
              <a:spLocks noChangeArrowheads="1"/>
            </p:cNvSpPr>
            <p:nvPr/>
          </p:nvSpPr>
          <p:spPr bwMode="auto">
            <a:xfrm>
              <a:off x="2627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85" name="Line 550"/>
            <p:cNvSpPr>
              <a:spLocks noChangeShapeType="1"/>
            </p:cNvSpPr>
            <p:nvPr/>
          </p:nvSpPr>
          <p:spPr bwMode="auto">
            <a:xfrm>
              <a:off x="2627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6" name="Rectangle 551"/>
            <p:cNvSpPr>
              <a:spLocks noChangeArrowheads="1"/>
            </p:cNvSpPr>
            <p:nvPr/>
          </p:nvSpPr>
          <p:spPr bwMode="auto">
            <a:xfrm>
              <a:off x="2636" y="3850"/>
              <a:ext cx="44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87" name="Line 552"/>
            <p:cNvSpPr>
              <a:spLocks noChangeShapeType="1"/>
            </p:cNvSpPr>
            <p:nvPr/>
          </p:nvSpPr>
          <p:spPr bwMode="auto">
            <a:xfrm>
              <a:off x="2636" y="3850"/>
              <a:ext cx="44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8" name="Rectangle 553"/>
            <p:cNvSpPr>
              <a:spLocks noChangeArrowheads="1"/>
            </p:cNvSpPr>
            <p:nvPr/>
          </p:nvSpPr>
          <p:spPr bwMode="auto">
            <a:xfrm>
              <a:off x="2636" y="3844"/>
              <a:ext cx="443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89" name="Line 554"/>
            <p:cNvSpPr>
              <a:spLocks noChangeShapeType="1"/>
            </p:cNvSpPr>
            <p:nvPr/>
          </p:nvSpPr>
          <p:spPr bwMode="auto">
            <a:xfrm>
              <a:off x="2636" y="3844"/>
              <a:ext cx="443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0" name="Rectangle 555"/>
            <p:cNvSpPr>
              <a:spLocks noChangeArrowheads="1"/>
            </p:cNvSpPr>
            <p:nvPr/>
          </p:nvSpPr>
          <p:spPr bwMode="auto">
            <a:xfrm>
              <a:off x="3079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91" name="Line 556"/>
            <p:cNvSpPr>
              <a:spLocks noChangeShapeType="1"/>
            </p:cNvSpPr>
            <p:nvPr/>
          </p:nvSpPr>
          <p:spPr bwMode="auto">
            <a:xfrm>
              <a:off x="3079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2" name="Rectangle 557"/>
            <p:cNvSpPr>
              <a:spLocks noChangeArrowheads="1"/>
            </p:cNvSpPr>
            <p:nvPr/>
          </p:nvSpPr>
          <p:spPr bwMode="auto">
            <a:xfrm>
              <a:off x="3079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93" name="Line 558"/>
            <p:cNvSpPr>
              <a:spLocks noChangeShapeType="1"/>
            </p:cNvSpPr>
            <p:nvPr/>
          </p:nvSpPr>
          <p:spPr bwMode="auto">
            <a:xfrm>
              <a:off x="3079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4" name="Rectangle 559"/>
            <p:cNvSpPr>
              <a:spLocks noChangeArrowheads="1"/>
            </p:cNvSpPr>
            <p:nvPr/>
          </p:nvSpPr>
          <p:spPr bwMode="auto">
            <a:xfrm>
              <a:off x="3079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95" name="Line 560"/>
            <p:cNvSpPr>
              <a:spLocks noChangeShapeType="1"/>
            </p:cNvSpPr>
            <p:nvPr/>
          </p:nvSpPr>
          <p:spPr bwMode="auto">
            <a:xfrm>
              <a:off x="3079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6" name="Rectangle 561"/>
            <p:cNvSpPr>
              <a:spLocks noChangeArrowheads="1"/>
            </p:cNvSpPr>
            <p:nvPr/>
          </p:nvSpPr>
          <p:spPr bwMode="auto">
            <a:xfrm>
              <a:off x="3088" y="3850"/>
              <a:ext cx="46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97" name="Line 562"/>
            <p:cNvSpPr>
              <a:spLocks noChangeShapeType="1"/>
            </p:cNvSpPr>
            <p:nvPr/>
          </p:nvSpPr>
          <p:spPr bwMode="auto">
            <a:xfrm>
              <a:off x="3088" y="3850"/>
              <a:ext cx="4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8" name="Rectangle 563"/>
            <p:cNvSpPr>
              <a:spLocks noChangeArrowheads="1"/>
            </p:cNvSpPr>
            <p:nvPr/>
          </p:nvSpPr>
          <p:spPr bwMode="auto">
            <a:xfrm>
              <a:off x="3088" y="3844"/>
              <a:ext cx="46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899" name="Line 564"/>
            <p:cNvSpPr>
              <a:spLocks noChangeShapeType="1"/>
            </p:cNvSpPr>
            <p:nvPr/>
          </p:nvSpPr>
          <p:spPr bwMode="auto">
            <a:xfrm>
              <a:off x="3088" y="3844"/>
              <a:ext cx="4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0" name="Rectangle 565"/>
            <p:cNvSpPr>
              <a:spLocks noChangeArrowheads="1"/>
            </p:cNvSpPr>
            <p:nvPr/>
          </p:nvSpPr>
          <p:spPr bwMode="auto">
            <a:xfrm>
              <a:off x="3548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01" name="Line 566"/>
            <p:cNvSpPr>
              <a:spLocks noChangeShapeType="1"/>
            </p:cNvSpPr>
            <p:nvPr/>
          </p:nvSpPr>
          <p:spPr bwMode="auto">
            <a:xfrm>
              <a:off x="3548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2" name="Rectangle 567"/>
            <p:cNvSpPr>
              <a:spLocks noChangeArrowheads="1"/>
            </p:cNvSpPr>
            <p:nvPr/>
          </p:nvSpPr>
          <p:spPr bwMode="auto">
            <a:xfrm>
              <a:off x="3548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03" name="Line 568"/>
            <p:cNvSpPr>
              <a:spLocks noChangeShapeType="1"/>
            </p:cNvSpPr>
            <p:nvPr/>
          </p:nvSpPr>
          <p:spPr bwMode="auto">
            <a:xfrm>
              <a:off x="3548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4" name="Rectangle 569"/>
            <p:cNvSpPr>
              <a:spLocks noChangeArrowheads="1"/>
            </p:cNvSpPr>
            <p:nvPr/>
          </p:nvSpPr>
          <p:spPr bwMode="auto">
            <a:xfrm>
              <a:off x="3557" y="3850"/>
              <a:ext cx="42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05" name="Line 570"/>
            <p:cNvSpPr>
              <a:spLocks noChangeShapeType="1"/>
            </p:cNvSpPr>
            <p:nvPr/>
          </p:nvSpPr>
          <p:spPr bwMode="auto">
            <a:xfrm>
              <a:off x="3557" y="3850"/>
              <a:ext cx="4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6" name="Rectangle 571"/>
            <p:cNvSpPr>
              <a:spLocks noChangeArrowheads="1"/>
            </p:cNvSpPr>
            <p:nvPr/>
          </p:nvSpPr>
          <p:spPr bwMode="auto">
            <a:xfrm>
              <a:off x="3557" y="3844"/>
              <a:ext cx="42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07" name="Line 572"/>
            <p:cNvSpPr>
              <a:spLocks noChangeShapeType="1"/>
            </p:cNvSpPr>
            <p:nvPr/>
          </p:nvSpPr>
          <p:spPr bwMode="auto">
            <a:xfrm>
              <a:off x="3557" y="3844"/>
              <a:ext cx="4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8" name="Rectangle 573"/>
            <p:cNvSpPr>
              <a:spLocks noChangeArrowheads="1"/>
            </p:cNvSpPr>
            <p:nvPr/>
          </p:nvSpPr>
          <p:spPr bwMode="auto">
            <a:xfrm>
              <a:off x="3981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09" name="Line 574"/>
            <p:cNvSpPr>
              <a:spLocks noChangeShapeType="1"/>
            </p:cNvSpPr>
            <p:nvPr/>
          </p:nvSpPr>
          <p:spPr bwMode="auto">
            <a:xfrm>
              <a:off x="3981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0" name="Rectangle 575"/>
            <p:cNvSpPr>
              <a:spLocks noChangeArrowheads="1"/>
            </p:cNvSpPr>
            <p:nvPr/>
          </p:nvSpPr>
          <p:spPr bwMode="auto">
            <a:xfrm>
              <a:off x="3981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11" name="Line 576"/>
            <p:cNvSpPr>
              <a:spLocks noChangeShapeType="1"/>
            </p:cNvSpPr>
            <p:nvPr/>
          </p:nvSpPr>
          <p:spPr bwMode="auto">
            <a:xfrm>
              <a:off x="3981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2" name="Rectangle 577"/>
            <p:cNvSpPr>
              <a:spLocks noChangeArrowheads="1"/>
            </p:cNvSpPr>
            <p:nvPr/>
          </p:nvSpPr>
          <p:spPr bwMode="auto">
            <a:xfrm>
              <a:off x="3981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13" name="Line 578"/>
            <p:cNvSpPr>
              <a:spLocks noChangeShapeType="1"/>
            </p:cNvSpPr>
            <p:nvPr/>
          </p:nvSpPr>
          <p:spPr bwMode="auto">
            <a:xfrm>
              <a:off x="3981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4" name="Rectangle 579"/>
            <p:cNvSpPr>
              <a:spLocks noChangeArrowheads="1"/>
            </p:cNvSpPr>
            <p:nvPr/>
          </p:nvSpPr>
          <p:spPr bwMode="auto">
            <a:xfrm>
              <a:off x="3990" y="3850"/>
              <a:ext cx="5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15" name="Line 580"/>
            <p:cNvSpPr>
              <a:spLocks noChangeShapeType="1"/>
            </p:cNvSpPr>
            <p:nvPr/>
          </p:nvSpPr>
          <p:spPr bwMode="auto">
            <a:xfrm>
              <a:off x="3990" y="3850"/>
              <a:ext cx="5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6" name="Rectangle 581"/>
            <p:cNvSpPr>
              <a:spLocks noChangeArrowheads="1"/>
            </p:cNvSpPr>
            <p:nvPr/>
          </p:nvSpPr>
          <p:spPr bwMode="auto">
            <a:xfrm>
              <a:off x="3990" y="3844"/>
              <a:ext cx="526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17" name="Line 582"/>
            <p:cNvSpPr>
              <a:spLocks noChangeShapeType="1"/>
            </p:cNvSpPr>
            <p:nvPr/>
          </p:nvSpPr>
          <p:spPr bwMode="auto">
            <a:xfrm>
              <a:off x="3990" y="3844"/>
              <a:ext cx="52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8" name="Rectangle 583"/>
            <p:cNvSpPr>
              <a:spLocks noChangeArrowheads="1"/>
            </p:cNvSpPr>
            <p:nvPr/>
          </p:nvSpPr>
          <p:spPr bwMode="auto">
            <a:xfrm>
              <a:off x="4516" y="3844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19" name="Line 584"/>
            <p:cNvSpPr>
              <a:spLocks noChangeShapeType="1"/>
            </p:cNvSpPr>
            <p:nvPr/>
          </p:nvSpPr>
          <p:spPr bwMode="auto">
            <a:xfrm>
              <a:off x="4516" y="3844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0" name="Rectangle 585"/>
            <p:cNvSpPr>
              <a:spLocks noChangeArrowheads="1"/>
            </p:cNvSpPr>
            <p:nvPr/>
          </p:nvSpPr>
          <p:spPr bwMode="auto">
            <a:xfrm>
              <a:off x="4516" y="3850"/>
              <a:ext cx="9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21" name="Line 586"/>
            <p:cNvSpPr>
              <a:spLocks noChangeShapeType="1"/>
            </p:cNvSpPr>
            <p:nvPr/>
          </p:nvSpPr>
          <p:spPr bwMode="auto">
            <a:xfrm>
              <a:off x="4516" y="3850"/>
              <a:ext cx="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2" name="Rectangle 587"/>
            <p:cNvSpPr>
              <a:spLocks noChangeArrowheads="1"/>
            </p:cNvSpPr>
            <p:nvPr/>
          </p:nvSpPr>
          <p:spPr bwMode="auto">
            <a:xfrm>
              <a:off x="4525" y="3850"/>
              <a:ext cx="355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23" name="Line 588"/>
            <p:cNvSpPr>
              <a:spLocks noChangeShapeType="1"/>
            </p:cNvSpPr>
            <p:nvPr/>
          </p:nvSpPr>
          <p:spPr bwMode="auto">
            <a:xfrm>
              <a:off x="4525" y="3850"/>
              <a:ext cx="3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4" name="Rectangle 589"/>
            <p:cNvSpPr>
              <a:spLocks noChangeArrowheads="1"/>
            </p:cNvSpPr>
            <p:nvPr/>
          </p:nvSpPr>
          <p:spPr bwMode="auto">
            <a:xfrm>
              <a:off x="4525" y="3844"/>
              <a:ext cx="355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25" name="Line 590"/>
            <p:cNvSpPr>
              <a:spLocks noChangeShapeType="1"/>
            </p:cNvSpPr>
            <p:nvPr/>
          </p:nvSpPr>
          <p:spPr bwMode="auto">
            <a:xfrm>
              <a:off x="4525" y="3844"/>
              <a:ext cx="3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6" name="Rectangle 591"/>
            <p:cNvSpPr>
              <a:spLocks noChangeArrowheads="1"/>
            </p:cNvSpPr>
            <p:nvPr/>
          </p:nvSpPr>
          <p:spPr bwMode="auto">
            <a:xfrm>
              <a:off x="4887" y="3556"/>
              <a:ext cx="3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27" name="Line 592"/>
            <p:cNvSpPr>
              <a:spLocks noChangeShapeType="1"/>
            </p:cNvSpPr>
            <p:nvPr/>
          </p:nvSpPr>
          <p:spPr bwMode="auto">
            <a:xfrm>
              <a:off x="4887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8" name="Rectangle 593"/>
            <p:cNvSpPr>
              <a:spLocks noChangeArrowheads="1"/>
            </p:cNvSpPr>
            <p:nvPr/>
          </p:nvSpPr>
          <p:spPr bwMode="auto">
            <a:xfrm>
              <a:off x="4880" y="3556"/>
              <a:ext cx="4" cy="2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29" name="Line 594"/>
            <p:cNvSpPr>
              <a:spLocks noChangeShapeType="1"/>
            </p:cNvSpPr>
            <p:nvPr/>
          </p:nvSpPr>
          <p:spPr bwMode="auto">
            <a:xfrm>
              <a:off x="4880" y="3556"/>
              <a:ext cx="1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0" name="Rectangle 595"/>
            <p:cNvSpPr>
              <a:spLocks noChangeArrowheads="1"/>
            </p:cNvSpPr>
            <p:nvPr/>
          </p:nvSpPr>
          <p:spPr bwMode="auto">
            <a:xfrm>
              <a:off x="4887" y="3844"/>
              <a:ext cx="3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31" name="Line 596"/>
            <p:cNvSpPr>
              <a:spLocks noChangeShapeType="1"/>
            </p:cNvSpPr>
            <p:nvPr/>
          </p:nvSpPr>
          <p:spPr bwMode="auto">
            <a:xfrm>
              <a:off x="4887" y="3844"/>
              <a:ext cx="1" cy="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2" name="Rectangle 597"/>
            <p:cNvSpPr>
              <a:spLocks noChangeArrowheads="1"/>
            </p:cNvSpPr>
            <p:nvPr/>
          </p:nvSpPr>
          <p:spPr bwMode="auto">
            <a:xfrm>
              <a:off x="4880" y="3850"/>
              <a:ext cx="10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33" name="Line 598"/>
            <p:cNvSpPr>
              <a:spLocks noChangeShapeType="1"/>
            </p:cNvSpPr>
            <p:nvPr/>
          </p:nvSpPr>
          <p:spPr bwMode="auto">
            <a:xfrm>
              <a:off x="4880" y="3850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4" name="Rectangle 599"/>
            <p:cNvSpPr>
              <a:spLocks noChangeArrowheads="1"/>
            </p:cNvSpPr>
            <p:nvPr/>
          </p:nvSpPr>
          <p:spPr bwMode="auto">
            <a:xfrm>
              <a:off x="4880" y="3844"/>
              <a:ext cx="4" cy="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0935" name="Line 600"/>
            <p:cNvSpPr>
              <a:spLocks noChangeShapeType="1"/>
            </p:cNvSpPr>
            <p:nvPr/>
          </p:nvSpPr>
          <p:spPr bwMode="auto">
            <a:xfrm>
              <a:off x="4880" y="3844"/>
              <a:ext cx="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36" name="Line 601"/>
            <p:cNvSpPr>
              <a:spLocks noChangeShapeType="1"/>
            </p:cNvSpPr>
            <p:nvPr/>
          </p:nvSpPr>
          <p:spPr bwMode="auto">
            <a:xfrm>
              <a:off x="4880" y="384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0" name="Rectangle 603"/>
          <p:cNvSpPr>
            <a:spLocks noChangeArrowheads="1"/>
          </p:cNvSpPr>
          <p:nvPr/>
        </p:nvSpPr>
        <p:spPr bwMode="auto">
          <a:xfrm>
            <a:off x="7747000" y="6102350"/>
            <a:ext cx="6350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0251" name="Line 604"/>
          <p:cNvSpPr>
            <a:spLocks noChangeShapeType="1"/>
          </p:cNvSpPr>
          <p:nvPr/>
        </p:nvSpPr>
        <p:spPr bwMode="auto">
          <a:xfrm>
            <a:off x="7747000" y="610235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605"/>
          <p:cNvSpPr>
            <a:spLocks noChangeShapeType="1"/>
          </p:cNvSpPr>
          <p:nvPr/>
        </p:nvSpPr>
        <p:spPr bwMode="auto">
          <a:xfrm>
            <a:off x="7747000" y="610235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606"/>
          <p:cNvSpPr>
            <a:spLocks noChangeArrowheads="1"/>
          </p:cNvSpPr>
          <p:nvPr/>
        </p:nvSpPr>
        <p:spPr bwMode="auto">
          <a:xfrm>
            <a:off x="6823075" y="6178550"/>
            <a:ext cx="80963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0254" name="Line 607"/>
          <p:cNvSpPr>
            <a:spLocks noChangeShapeType="1"/>
          </p:cNvSpPr>
          <p:nvPr/>
        </p:nvSpPr>
        <p:spPr bwMode="auto">
          <a:xfrm>
            <a:off x="1749425" y="1676400"/>
            <a:ext cx="2620963" cy="1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Rectangle 608"/>
          <p:cNvSpPr>
            <a:spLocks noChangeArrowheads="1"/>
          </p:cNvSpPr>
          <p:nvPr/>
        </p:nvSpPr>
        <p:spPr bwMode="auto">
          <a:xfrm>
            <a:off x="395288" y="833438"/>
            <a:ext cx="68738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grpSp>
        <p:nvGrpSpPr>
          <p:cNvPr id="10256" name="Group 1059"/>
          <p:cNvGrpSpPr>
            <a:grpSpLocks/>
          </p:cNvGrpSpPr>
          <p:nvPr/>
        </p:nvGrpSpPr>
        <p:grpSpPr bwMode="auto">
          <a:xfrm>
            <a:off x="538163" y="946150"/>
            <a:ext cx="449262" cy="400050"/>
            <a:chOff x="339" y="596"/>
            <a:chExt cx="283" cy="252"/>
          </a:xfrm>
        </p:grpSpPr>
        <p:grpSp>
          <p:nvGrpSpPr>
            <p:cNvPr id="10287" name="Group 653"/>
            <p:cNvGrpSpPr>
              <a:grpSpLocks/>
            </p:cNvGrpSpPr>
            <p:nvPr/>
          </p:nvGrpSpPr>
          <p:grpSpPr bwMode="auto">
            <a:xfrm>
              <a:off x="379" y="658"/>
              <a:ext cx="134" cy="176"/>
              <a:chOff x="379" y="658"/>
              <a:chExt cx="134" cy="176"/>
            </a:xfrm>
          </p:grpSpPr>
          <p:sp>
            <p:nvSpPr>
              <p:cNvPr id="10693" name="Freeform 609"/>
              <p:cNvSpPr>
                <a:spLocks/>
              </p:cNvSpPr>
              <p:nvPr/>
            </p:nvSpPr>
            <p:spPr bwMode="auto">
              <a:xfrm>
                <a:off x="392" y="783"/>
                <a:ext cx="11" cy="14"/>
              </a:xfrm>
              <a:custGeom>
                <a:avLst/>
                <a:gdLst>
                  <a:gd name="T0" fmla="*/ 0 w 23"/>
                  <a:gd name="T1" fmla="*/ 0 h 29"/>
                  <a:gd name="T2" fmla="*/ 10 w 23"/>
                  <a:gd name="T3" fmla="*/ 15 h 29"/>
                  <a:gd name="T4" fmla="*/ 23 w 23"/>
                  <a:gd name="T5" fmla="*/ 29 h 29"/>
                  <a:gd name="T6" fmla="*/ 10 w 23"/>
                  <a:gd name="T7" fmla="*/ 15 h 29"/>
                  <a:gd name="T8" fmla="*/ 0 w 23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29"/>
                  <a:gd name="T17" fmla="*/ 23 w 23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29">
                    <a:moveTo>
                      <a:pt x="0" y="0"/>
                    </a:moveTo>
                    <a:lnTo>
                      <a:pt x="10" y="15"/>
                    </a:lnTo>
                    <a:lnTo>
                      <a:pt x="23" y="29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4" name="Freeform 610"/>
              <p:cNvSpPr>
                <a:spLocks/>
              </p:cNvSpPr>
              <p:nvPr/>
            </p:nvSpPr>
            <p:spPr bwMode="auto">
              <a:xfrm>
                <a:off x="397" y="790"/>
                <a:ext cx="13" cy="14"/>
              </a:xfrm>
              <a:custGeom>
                <a:avLst/>
                <a:gdLst>
                  <a:gd name="T0" fmla="*/ 0 w 27"/>
                  <a:gd name="T1" fmla="*/ 0 h 27"/>
                  <a:gd name="T2" fmla="*/ 14 w 27"/>
                  <a:gd name="T3" fmla="*/ 13 h 27"/>
                  <a:gd name="T4" fmla="*/ 27 w 27"/>
                  <a:gd name="T5" fmla="*/ 27 h 27"/>
                  <a:gd name="T6" fmla="*/ 13 w 27"/>
                  <a:gd name="T7" fmla="*/ 14 h 27"/>
                  <a:gd name="T8" fmla="*/ 0 w 27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0" y="0"/>
                    </a:moveTo>
                    <a:lnTo>
                      <a:pt x="14" y="13"/>
                    </a:lnTo>
                    <a:lnTo>
                      <a:pt x="27" y="27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5" name="Freeform 611"/>
              <p:cNvSpPr>
                <a:spLocks/>
              </p:cNvSpPr>
              <p:nvPr/>
            </p:nvSpPr>
            <p:spPr bwMode="auto">
              <a:xfrm>
                <a:off x="404" y="796"/>
                <a:ext cx="14" cy="13"/>
              </a:xfrm>
              <a:custGeom>
                <a:avLst/>
                <a:gdLst>
                  <a:gd name="T0" fmla="*/ 0 w 28"/>
                  <a:gd name="T1" fmla="*/ 0 h 26"/>
                  <a:gd name="T2" fmla="*/ 16 w 28"/>
                  <a:gd name="T3" fmla="*/ 13 h 26"/>
                  <a:gd name="T4" fmla="*/ 28 w 28"/>
                  <a:gd name="T5" fmla="*/ 26 h 26"/>
                  <a:gd name="T6" fmla="*/ 13 w 28"/>
                  <a:gd name="T7" fmla="*/ 14 h 26"/>
                  <a:gd name="T8" fmla="*/ 0 w 28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26"/>
                  <a:gd name="T17" fmla="*/ 28 w 28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26">
                    <a:moveTo>
                      <a:pt x="0" y="0"/>
                    </a:moveTo>
                    <a:lnTo>
                      <a:pt x="16" y="13"/>
                    </a:lnTo>
                    <a:lnTo>
                      <a:pt x="28" y="26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6" name="Freeform 612"/>
              <p:cNvSpPr>
                <a:spLocks/>
              </p:cNvSpPr>
              <p:nvPr/>
            </p:nvSpPr>
            <p:spPr bwMode="auto">
              <a:xfrm>
                <a:off x="404" y="796"/>
                <a:ext cx="10" cy="11"/>
              </a:xfrm>
              <a:custGeom>
                <a:avLst/>
                <a:gdLst>
                  <a:gd name="T0" fmla="*/ 0 w 21"/>
                  <a:gd name="T1" fmla="*/ 0 h 21"/>
                  <a:gd name="T2" fmla="*/ 8 w 21"/>
                  <a:gd name="T3" fmla="*/ 6 h 21"/>
                  <a:gd name="T4" fmla="*/ 21 w 21"/>
                  <a:gd name="T5" fmla="*/ 21 h 21"/>
                  <a:gd name="T6" fmla="*/ 13 w 21"/>
                  <a:gd name="T7" fmla="*/ 14 h 21"/>
                  <a:gd name="T8" fmla="*/ 0 w 21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21"/>
                  <a:gd name="T17" fmla="*/ 21 w 2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21">
                    <a:moveTo>
                      <a:pt x="0" y="0"/>
                    </a:moveTo>
                    <a:lnTo>
                      <a:pt x="8" y="6"/>
                    </a:lnTo>
                    <a:lnTo>
                      <a:pt x="21" y="21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7" name="Freeform 613"/>
              <p:cNvSpPr>
                <a:spLocks/>
              </p:cNvSpPr>
              <p:nvPr/>
            </p:nvSpPr>
            <p:spPr bwMode="auto">
              <a:xfrm>
                <a:off x="408" y="800"/>
                <a:ext cx="10" cy="9"/>
              </a:xfrm>
              <a:custGeom>
                <a:avLst/>
                <a:gdLst>
                  <a:gd name="T0" fmla="*/ 0 w 20"/>
                  <a:gd name="T1" fmla="*/ 0 h 20"/>
                  <a:gd name="T2" fmla="*/ 8 w 20"/>
                  <a:gd name="T3" fmla="*/ 7 h 20"/>
                  <a:gd name="T4" fmla="*/ 20 w 20"/>
                  <a:gd name="T5" fmla="*/ 20 h 20"/>
                  <a:gd name="T6" fmla="*/ 13 w 20"/>
                  <a:gd name="T7" fmla="*/ 15 h 20"/>
                  <a:gd name="T8" fmla="*/ 0 w 2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0"/>
                  <a:gd name="T17" fmla="*/ 20 w 2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0">
                    <a:moveTo>
                      <a:pt x="0" y="0"/>
                    </a:moveTo>
                    <a:lnTo>
                      <a:pt x="8" y="7"/>
                    </a:lnTo>
                    <a:lnTo>
                      <a:pt x="20" y="20"/>
                    </a:lnTo>
                    <a:lnTo>
                      <a:pt x="13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4747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8" name="Freeform 614"/>
              <p:cNvSpPr>
                <a:spLocks/>
              </p:cNvSpPr>
              <p:nvPr/>
            </p:nvSpPr>
            <p:spPr bwMode="auto">
              <a:xfrm>
                <a:off x="412" y="803"/>
                <a:ext cx="15" cy="12"/>
              </a:xfrm>
              <a:custGeom>
                <a:avLst/>
                <a:gdLst>
                  <a:gd name="T0" fmla="*/ 0 w 29"/>
                  <a:gd name="T1" fmla="*/ 0 h 24"/>
                  <a:gd name="T2" fmla="*/ 19 w 29"/>
                  <a:gd name="T3" fmla="*/ 11 h 24"/>
                  <a:gd name="T4" fmla="*/ 29 w 29"/>
                  <a:gd name="T5" fmla="*/ 24 h 24"/>
                  <a:gd name="T6" fmla="*/ 12 w 29"/>
                  <a:gd name="T7" fmla="*/ 13 h 24"/>
                  <a:gd name="T8" fmla="*/ 0 w 29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4"/>
                  <a:gd name="T17" fmla="*/ 29 w 29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4">
                    <a:moveTo>
                      <a:pt x="0" y="0"/>
                    </a:moveTo>
                    <a:lnTo>
                      <a:pt x="19" y="11"/>
                    </a:lnTo>
                    <a:lnTo>
                      <a:pt x="29" y="24"/>
                    </a:lnTo>
                    <a:lnTo>
                      <a:pt x="12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9" name="Freeform 615"/>
              <p:cNvSpPr>
                <a:spLocks/>
              </p:cNvSpPr>
              <p:nvPr/>
            </p:nvSpPr>
            <p:spPr bwMode="auto">
              <a:xfrm>
                <a:off x="412" y="803"/>
                <a:ext cx="10" cy="9"/>
              </a:xfrm>
              <a:custGeom>
                <a:avLst/>
                <a:gdLst>
                  <a:gd name="T0" fmla="*/ 0 w 20"/>
                  <a:gd name="T1" fmla="*/ 0 h 19"/>
                  <a:gd name="T2" fmla="*/ 9 w 20"/>
                  <a:gd name="T3" fmla="*/ 4 h 19"/>
                  <a:gd name="T4" fmla="*/ 20 w 20"/>
                  <a:gd name="T5" fmla="*/ 19 h 19"/>
                  <a:gd name="T6" fmla="*/ 12 w 20"/>
                  <a:gd name="T7" fmla="*/ 13 h 19"/>
                  <a:gd name="T8" fmla="*/ 0 w 20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9"/>
                  <a:gd name="T17" fmla="*/ 20 w 2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9">
                    <a:moveTo>
                      <a:pt x="0" y="0"/>
                    </a:moveTo>
                    <a:lnTo>
                      <a:pt x="9" y="4"/>
                    </a:lnTo>
                    <a:lnTo>
                      <a:pt x="20" y="19"/>
                    </a:lnTo>
                    <a:lnTo>
                      <a:pt x="12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0" name="Freeform 616"/>
              <p:cNvSpPr>
                <a:spLocks/>
              </p:cNvSpPr>
              <p:nvPr/>
            </p:nvSpPr>
            <p:spPr bwMode="auto">
              <a:xfrm>
                <a:off x="417" y="805"/>
                <a:ext cx="10" cy="10"/>
              </a:xfrm>
              <a:custGeom>
                <a:avLst/>
                <a:gdLst>
                  <a:gd name="T0" fmla="*/ 0 w 20"/>
                  <a:gd name="T1" fmla="*/ 0 h 20"/>
                  <a:gd name="T2" fmla="*/ 10 w 20"/>
                  <a:gd name="T3" fmla="*/ 7 h 20"/>
                  <a:gd name="T4" fmla="*/ 20 w 20"/>
                  <a:gd name="T5" fmla="*/ 20 h 20"/>
                  <a:gd name="T6" fmla="*/ 11 w 20"/>
                  <a:gd name="T7" fmla="*/ 15 h 20"/>
                  <a:gd name="T8" fmla="*/ 0 w 2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0"/>
                  <a:gd name="T17" fmla="*/ 20 w 2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0">
                    <a:moveTo>
                      <a:pt x="0" y="0"/>
                    </a:moveTo>
                    <a:lnTo>
                      <a:pt x="10" y="7"/>
                    </a:lnTo>
                    <a:lnTo>
                      <a:pt x="20" y="20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1" name="Freeform 617"/>
              <p:cNvSpPr>
                <a:spLocks/>
              </p:cNvSpPr>
              <p:nvPr/>
            </p:nvSpPr>
            <p:spPr bwMode="auto">
              <a:xfrm>
                <a:off x="421" y="808"/>
                <a:ext cx="15" cy="12"/>
              </a:xfrm>
              <a:custGeom>
                <a:avLst/>
                <a:gdLst>
                  <a:gd name="T0" fmla="*/ 0 w 29"/>
                  <a:gd name="T1" fmla="*/ 0 h 22"/>
                  <a:gd name="T2" fmla="*/ 18 w 29"/>
                  <a:gd name="T3" fmla="*/ 10 h 22"/>
                  <a:gd name="T4" fmla="*/ 29 w 29"/>
                  <a:gd name="T5" fmla="*/ 22 h 22"/>
                  <a:gd name="T6" fmla="*/ 10 w 29"/>
                  <a:gd name="T7" fmla="*/ 13 h 22"/>
                  <a:gd name="T8" fmla="*/ 0 w 29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2"/>
                  <a:gd name="T17" fmla="*/ 29 w 29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2">
                    <a:moveTo>
                      <a:pt x="0" y="0"/>
                    </a:moveTo>
                    <a:lnTo>
                      <a:pt x="18" y="10"/>
                    </a:lnTo>
                    <a:lnTo>
                      <a:pt x="29" y="22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2" name="Freeform 618"/>
              <p:cNvSpPr>
                <a:spLocks/>
              </p:cNvSpPr>
              <p:nvPr/>
            </p:nvSpPr>
            <p:spPr bwMode="auto">
              <a:xfrm>
                <a:off x="421" y="808"/>
                <a:ext cx="9" cy="9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0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3" name="Freeform 619"/>
              <p:cNvSpPr>
                <a:spLocks/>
              </p:cNvSpPr>
              <p:nvPr/>
            </p:nvSpPr>
            <p:spPr bwMode="auto">
              <a:xfrm>
                <a:off x="424" y="810"/>
                <a:ext cx="9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1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F6F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4" name="Freeform 620"/>
              <p:cNvSpPr>
                <a:spLocks/>
              </p:cNvSpPr>
              <p:nvPr/>
            </p:nvSpPr>
            <p:spPr bwMode="auto">
              <a:xfrm>
                <a:off x="428" y="812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4 h 16"/>
                  <a:gd name="T4" fmla="*/ 17 w 17"/>
                  <a:gd name="T5" fmla="*/ 16 h 16"/>
                  <a:gd name="T6" fmla="*/ 11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4"/>
                    </a:lnTo>
                    <a:lnTo>
                      <a:pt x="17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E6E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5" name="Freeform 621"/>
              <p:cNvSpPr>
                <a:spLocks/>
              </p:cNvSpPr>
              <p:nvPr/>
            </p:nvSpPr>
            <p:spPr bwMode="auto">
              <a:xfrm>
                <a:off x="431" y="813"/>
                <a:ext cx="15" cy="12"/>
              </a:xfrm>
              <a:custGeom>
                <a:avLst/>
                <a:gdLst>
                  <a:gd name="T0" fmla="*/ 0 w 31"/>
                  <a:gd name="T1" fmla="*/ 0 h 22"/>
                  <a:gd name="T2" fmla="*/ 20 w 31"/>
                  <a:gd name="T3" fmla="*/ 8 h 22"/>
                  <a:gd name="T4" fmla="*/ 31 w 31"/>
                  <a:gd name="T5" fmla="*/ 22 h 22"/>
                  <a:gd name="T6" fmla="*/ 11 w 31"/>
                  <a:gd name="T7" fmla="*/ 12 h 22"/>
                  <a:gd name="T8" fmla="*/ 0 w 31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2"/>
                  <a:gd name="T17" fmla="*/ 31 w 31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2">
                    <a:moveTo>
                      <a:pt x="0" y="0"/>
                    </a:moveTo>
                    <a:lnTo>
                      <a:pt x="20" y="8"/>
                    </a:lnTo>
                    <a:lnTo>
                      <a:pt x="31" y="22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6" name="Freeform 622"/>
              <p:cNvSpPr>
                <a:spLocks/>
              </p:cNvSpPr>
              <p:nvPr/>
            </p:nvSpPr>
            <p:spPr bwMode="auto">
              <a:xfrm>
                <a:off x="431" y="813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1 w 17"/>
                  <a:gd name="T7" fmla="*/ 12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7" name="Freeform 623"/>
              <p:cNvSpPr>
                <a:spLocks/>
              </p:cNvSpPr>
              <p:nvPr/>
            </p:nvSpPr>
            <p:spPr bwMode="auto">
              <a:xfrm>
                <a:off x="434" y="815"/>
                <a:ext cx="8" cy="8"/>
              </a:xfrm>
              <a:custGeom>
                <a:avLst/>
                <a:gdLst>
                  <a:gd name="T0" fmla="*/ 0 w 18"/>
                  <a:gd name="T1" fmla="*/ 0 h 16"/>
                  <a:gd name="T2" fmla="*/ 8 w 18"/>
                  <a:gd name="T3" fmla="*/ 1 h 16"/>
                  <a:gd name="T4" fmla="*/ 18 w 18"/>
                  <a:gd name="T5" fmla="*/ 16 h 16"/>
                  <a:gd name="T6" fmla="*/ 11 w 18"/>
                  <a:gd name="T7" fmla="*/ 13 h 16"/>
                  <a:gd name="T8" fmla="*/ 0 w 18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6"/>
                  <a:gd name="T17" fmla="*/ 18 w 1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6">
                    <a:moveTo>
                      <a:pt x="0" y="0"/>
                    </a:moveTo>
                    <a:lnTo>
                      <a:pt x="8" y="1"/>
                    </a:lnTo>
                    <a:lnTo>
                      <a:pt x="18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C6C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8" name="Freeform 624"/>
              <p:cNvSpPr>
                <a:spLocks/>
              </p:cNvSpPr>
              <p:nvPr/>
            </p:nvSpPr>
            <p:spPr bwMode="auto">
              <a:xfrm>
                <a:off x="438" y="816"/>
                <a:ext cx="8" cy="9"/>
              </a:xfrm>
              <a:custGeom>
                <a:avLst/>
                <a:gdLst>
                  <a:gd name="T0" fmla="*/ 0 w 17"/>
                  <a:gd name="T1" fmla="*/ 0 h 18"/>
                  <a:gd name="T2" fmla="*/ 6 w 17"/>
                  <a:gd name="T3" fmla="*/ 4 h 18"/>
                  <a:gd name="T4" fmla="*/ 17 w 17"/>
                  <a:gd name="T5" fmla="*/ 18 h 18"/>
                  <a:gd name="T6" fmla="*/ 10 w 17"/>
                  <a:gd name="T7" fmla="*/ 15 h 18"/>
                  <a:gd name="T8" fmla="*/ 0 w 1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8"/>
                  <a:gd name="T17" fmla="*/ 17 w 1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8">
                    <a:moveTo>
                      <a:pt x="0" y="0"/>
                    </a:moveTo>
                    <a:lnTo>
                      <a:pt x="6" y="4"/>
                    </a:lnTo>
                    <a:lnTo>
                      <a:pt x="17" y="18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B6B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09" name="Freeform 625"/>
              <p:cNvSpPr>
                <a:spLocks/>
              </p:cNvSpPr>
              <p:nvPr/>
            </p:nvSpPr>
            <p:spPr bwMode="auto">
              <a:xfrm>
                <a:off x="441" y="817"/>
                <a:ext cx="16" cy="11"/>
              </a:xfrm>
              <a:custGeom>
                <a:avLst/>
                <a:gdLst>
                  <a:gd name="T0" fmla="*/ 0 w 33"/>
                  <a:gd name="T1" fmla="*/ 0 h 21"/>
                  <a:gd name="T2" fmla="*/ 22 w 33"/>
                  <a:gd name="T3" fmla="*/ 8 h 21"/>
                  <a:gd name="T4" fmla="*/ 33 w 33"/>
                  <a:gd name="T5" fmla="*/ 21 h 21"/>
                  <a:gd name="T6" fmla="*/ 11 w 33"/>
                  <a:gd name="T7" fmla="*/ 14 h 21"/>
                  <a:gd name="T8" fmla="*/ 0 w 33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21"/>
                  <a:gd name="T17" fmla="*/ 33 w 33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21">
                    <a:moveTo>
                      <a:pt x="0" y="0"/>
                    </a:moveTo>
                    <a:lnTo>
                      <a:pt x="22" y="8"/>
                    </a:lnTo>
                    <a:lnTo>
                      <a:pt x="33" y="21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0" name="Freeform 626"/>
              <p:cNvSpPr>
                <a:spLocks/>
              </p:cNvSpPr>
              <p:nvPr/>
            </p:nvSpPr>
            <p:spPr bwMode="auto">
              <a:xfrm>
                <a:off x="441" y="817"/>
                <a:ext cx="8" cy="8"/>
              </a:xfrm>
              <a:custGeom>
                <a:avLst/>
                <a:gdLst>
                  <a:gd name="T0" fmla="*/ 0 w 18"/>
                  <a:gd name="T1" fmla="*/ 0 h 16"/>
                  <a:gd name="T2" fmla="*/ 8 w 18"/>
                  <a:gd name="T3" fmla="*/ 3 h 16"/>
                  <a:gd name="T4" fmla="*/ 18 w 18"/>
                  <a:gd name="T5" fmla="*/ 16 h 16"/>
                  <a:gd name="T6" fmla="*/ 11 w 18"/>
                  <a:gd name="T7" fmla="*/ 14 h 16"/>
                  <a:gd name="T8" fmla="*/ 0 w 18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6"/>
                  <a:gd name="T17" fmla="*/ 18 w 1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6">
                    <a:moveTo>
                      <a:pt x="0" y="0"/>
                    </a:moveTo>
                    <a:lnTo>
                      <a:pt x="8" y="3"/>
                    </a:lnTo>
                    <a:lnTo>
                      <a:pt x="18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1" name="Freeform 627"/>
              <p:cNvSpPr>
                <a:spLocks/>
              </p:cNvSpPr>
              <p:nvPr/>
            </p:nvSpPr>
            <p:spPr bwMode="auto">
              <a:xfrm>
                <a:off x="445" y="819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1 h 16"/>
                  <a:gd name="T4" fmla="*/ 17 w 17"/>
                  <a:gd name="T5" fmla="*/ 16 h 16"/>
                  <a:gd name="T6" fmla="*/ 10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1"/>
                    </a:lnTo>
                    <a:lnTo>
                      <a:pt x="17" y="16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969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2" name="Freeform 628"/>
              <p:cNvSpPr>
                <a:spLocks/>
              </p:cNvSpPr>
              <p:nvPr/>
            </p:nvSpPr>
            <p:spPr bwMode="auto">
              <a:xfrm>
                <a:off x="448" y="820"/>
                <a:ext cx="9" cy="8"/>
              </a:xfrm>
              <a:custGeom>
                <a:avLst/>
                <a:gdLst>
                  <a:gd name="T0" fmla="*/ 0 w 19"/>
                  <a:gd name="T1" fmla="*/ 0 h 17"/>
                  <a:gd name="T2" fmla="*/ 8 w 19"/>
                  <a:gd name="T3" fmla="*/ 4 h 17"/>
                  <a:gd name="T4" fmla="*/ 19 w 19"/>
                  <a:gd name="T5" fmla="*/ 17 h 17"/>
                  <a:gd name="T6" fmla="*/ 11 w 19"/>
                  <a:gd name="T7" fmla="*/ 15 h 17"/>
                  <a:gd name="T8" fmla="*/ 0 w 19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7"/>
                  <a:gd name="T17" fmla="*/ 19 w 19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7">
                    <a:moveTo>
                      <a:pt x="0" y="0"/>
                    </a:moveTo>
                    <a:lnTo>
                      <a:pt x="8" y="4"/>
                    </a:lnTo>
                    <a:lnTo>
                      <a:pt x="19" y="17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68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3" name="Freeform 629"/>
              <p:cNvSpPr>
                <a:spLocks/>
              </p:cNvSpPr>
              <p:nvPr/>
            </p:nvSpPr>
            <p:spPr bwMode="auto">
              <a:xfrm>
                <a:off x="452" y="821"/>
                <a:ext cx="16" cy="10"/>
              </a:xfrm>
              <a:custGeom>
                <a:avLst/>
                <a:gdLst>
                  <a:gd name="T0" fmla="*/ 0 w 33"/>
                  <a:gd name="T1" fmla="*/ 0 h 19"/>
                  <a:gd name="T2" fmla="*/ 24 w 33"/>
                  <a:gd name="T3" fmla="*/ 5 h 19"/>
                  <a:gd name="T4" fmla="*/ 33 w 33"/>
                  <a:gd name="T5" fmla="*/ 19 h 19"/>
                  <a:gd name="T6" fmla="*/ 11 w 33"/>
                  <a:gd name="T7" fmla="*/ 13 h 19"/>
                  <a:gd name="T8" fmla="*/ 0 w 33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9"/>
                  <a:gd name="T17" fmla="*/ 33 w 33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9">
                    <a:moveTo>
                      <a:pt x="0" y="0"/>
                    </a:moveTo>
                    <a:lnTo>
                      <a:pt x="24" y="5"/>
                    </a:lnTo>
                    <a:lnTo>
                      <a:pt x="33" y="19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4" name="Freeform 630"/>
              <p:cNvSpPr>
                <a:spLocks/>
              </p:cNvSpPr>
              <p:nvPr/>
            </p:nvSpPr>
            <p:spPr bwMode="auto">
              <a:xfrm>
                <a:off x="452" y="821"/>
                <a:ext cx="10" cy="8"/>
              </a:xfrm>
              <a:custGeom>
                <a:avLst/>
                <a:gdLst>
                  <a:gd name="T0" fmla="*/ 0 w 22"/>
                  <a:gd name="T1" fmla="*/ 0 h 16"/>
                  <a:gd name="T2" fmla="*/ 11 w 22"/>
                  <a:gd name="T3" fmla="*/ 1 h 16"/>
                  <a:gd name="T4" fmla="*/ 22 w 22"/>
                  <a:gd name="T5" fmla="*/ 16 h 16"/>
                  <a:gd name="T6" fmla="*/ 11 w 22"/>
                  <a:gd name="T7" fmla="*/ 13 h 16"/>
                  <a:gd name="T8" fmla="*/ 0 w 22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16"/>
                  <a:gd name="T17" fmla="*/ 22 w 2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16">
                    <a:moveTo>
                      <a:pt x="0" y="0"/>
                    </a:moveTo>
                    <a:lnTo>
                      <a:pt x="11" y="1"/>
                    </a:lnTo>
                    <a:lnTo>
                      <a:pt x="22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5" name="Freeform 631"/>
              <p:cNvSpPr>
                <a:spLocks/>
              </p:cNvSpPr>
              <p:nvPr/>
            </p:nvSpPr>
            <p:spPr bwMode="auto">
              <a:xfrm>
                <a:off x="457" y="822"/>
                <a:ext cx="11" cy="9"/>
              </a:xfrm>
              <a:custGeom>
                <a:avLst/>
                <a:gdLst>
                  <a:gd name="T0" fmla="*/ 0 w 22"/>
                  <a:gd name="T1" fmla="*/ 0 h 18"/>
                  <a:gd name="T2" fmla="*/ 13 w 22"/>
                  <a:gd name="T3" fmla="*/ 4 h 18"/>
                  <a:gd name="T4" fmla="*/ 22 w 22"/>
                  <a:gd name="T5" fmla="*/ 18 h 18"/>
                  <a:gd name="T6" fmla="*/ 11 w 22"/>
                  <a:gd name="T7" fmla="*/ 15 h 18"/>
                  <a:gd name="T8" fmla="*/ 0 w 22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18"/>
                  <a:gd name="T17" fmla="*/ 22 w 22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18">
                    <a:moveTo>
                      <a:pt x="0" y="0"/>
                    </a:moveTo>
                    <a:lnTo>
                      <a:pt x="13" y="4"/>
                    </a:lnTo>
                    <a:lnTo>
                      <a:pt x="22" y="18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6" name="Freeform 632"/>
              <p:cNvSpPr>
                <a:spLocks/>
              </p:cNvSpPr>
              <p:nvPr/>
            </p:nvSpPr>
            <p:spPr bwMode="auto">
              <a:xfrm>
                <a:off x="463" y="824"/>
                <a:ext cx="17" cy="9"/>
              </a:xfrm>
              <a:custGeom>
                <a:avLst/>
                <a:gdLst>
                  <a:gd name="T0" fmla="*/ 0 w 34"/>
                  <a:gd name="T1" fmla="*/ 0 h 17"/>
                  <a:gd name="T2" fmla="*/ 23 w 34"/>
                  <a:gd name="T3" fmla="*/ 4 h 17"/>
                  <a:gd name="T4" fmla="*/ 34 w 34"/>
                  <a:gd name="T5" fmla="*/ 17 h 17"/>
                  <a:gd name="T6" fmla="*/ 9 w 34"/>
                  <a:gd name="T7" fmla="*/ 14 h 17"/>
                  <a:gd name="T8" fmla="*/ 0 w 34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7"/>
                  <a:gd name="T17" fmla="*/ 34 w 34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7">
                    <a:moveTo>
                      <a:pt x="0" y="0"/>
                    </a:moveTo>
                    <a:lnTo>
                      <a:pt x="23" y="4"/>
                    </a:lnTo>
                    <a:lnTo>
                      <a:pt x="34" y="17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7" name="Freeform 633"/>
              <p:cNvSpPr>
                <a:spLocks/>
              </p:cNvSpPr>
              <p:nvPr/>
            </p:nvSpPr>
            <p:spPr bwMode="auto">
              <a:xfrm>
                <a:off x="463" y="824"/>
                <a:ext cx="9" cy="8"/>
              </a:xfrm>
              <a:custGeom>
                <a:avLst/>
                <a:gdLst>
                  <a:gd name="T0" fmla="*/ 0 w 17"/>
                  <a:gd name="T1" fmla="*/ 0 h 16"/>
                  <a:gd name="T2" fmla="*/ 7 w 17"/>
                  <a:gd name="T3" fmla="*/ 1 h 16"/>
                  <a:gd name="T4" fmla="*/ 17 w 17"/>
                  <a:gd name="T5" fmla="*/ 16 h 16"/>
                  <a:gd name="T6" fmla="*/ 9 w 17"/>
                  <a:gd name="T7" fmla="*/ 14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7" y="1"/>
                    </a:lnTo>
                    <a:lnTo>
                      <a:pt x="17" y="16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8" name="Freeform 634"/>
              <p:cNvSpPr>
                <a:spLocks/>
              </p:cNvSpPr>
              <p:nvPr/>
            </p:nvSpPr>
            <p:spPr bwMode="auto">
              <a:xfrm>
                <a:off x="467" y="825"/>
                <a:ext cx="9" cy="7"/>
              </a:xfrm>
              <a:custGeom>
                <a:avLst/>
                <a:gdLst>
                  <a:gd name="T0" fmla="*/ 0 w 19"/>
                  <a:gd name="T1" fmla="*/ 0 h 15"/>
                  <a:gd name="T2" fmla="*/ 8 w 19"/>
                  <a:gd name="T3" fmla="*/ 2 h 15"/>
                  <a:gd name="T4" fmla="*/ 19 w 19"/>
                  <a:gd name="T5" fmla="*/ 15 h 15"/>
                  <a:gd name="T6" fmla="*/ 10 w 19"/>
                  <a:gd name="T7" fmla="*/ 15 h 15"/>
                  <a:gd name="T8" fmla="*/ 0 w 19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5"/>
                  <a:gd name="T17" fmla="*/ 19 w 1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5">
                    <a:moveTo>
                      <a:pt x="0" y="0"/>
                    </a:moveTo>
                    <a:lnTo>
                      <a:pt x="8" y="2"/>
                    </a:lnTo>
                    <a:lnTo>
                      <a:pt x="19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64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19" name="Freeform 635"/>
              <p:cNvSpPr>
                <a:spLocks/>
              </p:cNvSpPr>
              <p:nvPr/>
            </p:nvSpPr>
            <p:spPr bwMode="auto">
              <a:xfrm>
                <a:off x="471" y="825"/>
                <a:ext cx="9" cy="8"/>
              </a:xfrm>
              <a:custGeom>
                <a:avLst/>
                <a:gdLst>
                  <a:gd name="T0" fmla="*/ 0 w 19"/>
                  <a:gd name="T1" fmla="*/ 0 h 14"/>
                  <a:gd name="T2" fmla="*/ 8 w 19"/>
                  <a:gd name="T3" fmla="*/ 1 h 14"/>
                  <a:gd name="T4" fmla="*/ 19 w 19"/>
                  <a:gd name="T5" fmla="*/ 14 h 14"/>
                  <a:gd name="T6" fmla="*/ 11 w 19"/>
                  <a:gd name="T7" fmla="*/ 13 h 14"/>
                  <a:gd name="T8" fmla="*/ 0 w 1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4"/>
                  <a:gd name="T17" fmla="*/ 19 w 1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4">
                    <a:moveTo>
                      <a:pt x="0" y="0"/>
                    </a:moveTo>
                    <a:lnTo>
                      <a:pt x="8" y="1"/>
                    </a:lnTo>
                    <a:lnTo>
                      <a:pt x="19" y="14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0" name="Freeform 636"/>
              <p:cNvSpPr>
                <a:spLocks/>
              </p:cNvSpPr>
              <p:nvPr/>
            </p:nvSpPr>
            <p:spPr bwMode="auto">
              <a:xfrm>
                <a:off x="475" y="826"/>
                <a:ext cx="18" cy="8"/>
              </a:xfrm>
              <a:custGeom>
                <a:avLst/>
                <a:gdLst>
                  <a:gd name="T0" fmla="*/ 0 w 36"/>
                  <a:gd name="T1" fmla="*/ 0 h 16"/>
                  <a:gd name="T2" fmla="*/ 25 w 36"/>
                  <a:gd name="T3" fmla="*/ 2 h 16"/>
                  <a:gd name="T4" fmla="*/ 36 w 36"/>
                  <a:gd name="T5" fmla="*/ 16 h 16"/>
                  <a:gd name="T6" fmla="*/ 11 w 36"/>
                  <a:gd name="T7" fmla="*/ 13 h 16"/>
                  <a:gd name="T8" fmla="*/ 0 w 3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16"/>
                  <a:gd name="T17" fmla="*/ 36 w 3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16">
                    <a:moveTo>
                      <a:pt x="0" y="0"/>
                    </a:moveTo>
                    <a:lnTo>
                      <a:pt x="25" y="2"/>
                    </a:lnTo>
                    <a:lnTo>
                      <a:pt x="36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1" name="Freeform 637"/>
              <p:cNvSpPr>
                <a:spLocks/>
              </p:cNvSpPr>
              <p:nvPr/>
            </p:nvSpPr>
            <p:spPr bwMode="auto">
              <a:xfrm>
                <a:off x="475" y="826"/>
                <a:ext cx="9" cy="7"/>
              </a:xfrm>
              <a:custGeom>
                <a:avLst/>
                <a:gdLst>
                  <a:gd name="T0" fmla="*/ 0 w 19"/>
                  <a:gd name="T1" fmla="*/ 0 h 15"/>
                  <a:gd name="T2" fmla="*/ 9 w 19"/>
                  <a:gd name="T3" fmla="*/ 0 h 15"/>
                  <a:gd name="T4" fmla="*/ 19 w 19"/>
                  <a:gd name="T5" fmla="*/ 15 h 15"/>
                  <a:gd name="T6" fmla="*/ 11 w 19"/>
                  <a:gd name="T7" fmla="*/ 13 h 15"/>
                  <a:gd name="T8" fmla="*/ 0 w 19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5"/>
                  <a:gd name="T17" fmla="*/ 19 w 1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5">
                    <a:moveTo>
                      <a:pt x="0" y="0"/>
                    </a:moveTo>
                    <a:lnTo>
                      <a:pt x="9" y="0"/>
                    </a:lnTo>
                    <a:lnTo>
                      <a:pt x="19" y="15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2" name="Freeform 638"/>
              <p:cNvSpPr>
                <a:spLocks/>
              </p:cNvSpPr>
              <p:nvPr/>
            </p:nvSpPr>
            <p:spPr bwMode="auto">
              <a:xfrm>
                <a:off x="480" y="826"/>
                <a:ext cx="8" cy="7"/>
              </a:xfrm>
              <a:custGeom>
                <a:avLst/>
                <a:gdLst>
                  <a:gd name="T0" fmla="*/ 0 w 17"/>
                  <a:gd name="T1" fmla="*/ 0 h 15"/>
                  <a:gd name="T2" fmla="*/ 8 w 17"/>
                  <a:gd name="T3" fmla="*/ 2 h 15"/>
                  <a:gd name="T4" fmla="*/ 17 w 17"/>
                  <a:gd name="T5" fmla="*/ 15 h 15"/>
                  <a:gd name="T6" fmla="*/ 10 w 17"/>
                  <a:gd name="T7" fmla="*/ 15 h 15"/>
                  <a:gd name="T8" fmla="*/ 0 w 17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5"/>
                  <a:gd name="T17" fmla="*/ 17 w 17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5">
                    <a:moveTo>
                      <a:pt x="0" y="0"/>
                    </a:moveTo>
                    <a:lnTo>
                      <a:pt x="8" y="2"/>
                    </a:lnTo>
                    <a:lnTo>
                      <a:pt x="17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161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3" name="Freeform 639"/>
              <p:cNvSpPr>
                <a:spLocks/>
              </p:cNvSpPr>
              <p:nvPr/>
            </p:nvSpPr>
            <p:spPr bwMode="auto">
              <a:xfrm>
                <a:off x="483" y="827"/>
                <a:ext cx="10" cy="7"/>
              </a:xfrm>
              <a:custGeom>
                <a:avLst/>
                <a:gdLst>
                  <a:gd name="T0" fmla="*/ 0 w 19"/>
                  <a:gd name="T1" fmla="*/ 0 h 14"/>
                  <a:gd name="T2" fmla="*/ 8 w 19"/>
                  <a:gd name="T3" fmla="*/ 0 h 14"/>
                  <a:gd name="T4" fmla="*/ 19 w 19"/>
                  <a:gd name="T5" fmla="*/ 14 h 14"/>
                  <a:gd name="T6" fmla="*/ 9 w 19"/>
                  <a:gd name="T7" fmla="*/ 13 h 14"/>
                  <a:gd name="T8" fmla="*/ 0 w 1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4"/>
                  <a:gd name="T17" fmla="*/ 19 w 1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4">
                    <a:moveTo>
                      <a:pt x="0" y="0"/>
                    </a:moveTo>
                    <a:lnTo>
                      <a:pt x="8" y="0"/>
                    </a:lnTo>
                    <a:lnTo>
                      <a:pt x="1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4" name="Freeform 640"/>
              <p:cNvSpPr>
                <a:spLocks/>
              </p:cNvSpPr>
              <p:nvPr/>
            </p:nvSpPr>
            <p:spPr bwMode="auto">
              <a:xfrm>
                <a:off x="487" y="827"/>
                <a:ext cx="18" cy="7"/>
              </a:xfrm>
              <a:custGeom>
                <a:avLst/>
                <a:gdLst>
                  <a:gd name="T0" fmla="*/ 0 w 35"/>
                  <a:gd name="T1" fmla="*/ 0 h 14"/>
                  <a:gd name="T2" fmla="*/ 26 w 35"/>
                  <a:gd name="T3" fmla="*/ 2 h 14"/>
                  <a:gd name="T4" fmla="*/ 35 w 35"/>
                  <a:gd name="T5" fmla="*/ 14 h 14"/>
                  <a:gd name="T6" fmla="*/ 11 w 35"/>
                  <a:gd name="T7" fmla="*/ 14 h 14"/>
                  <a:gd name="T8" fmla="*/ 0 w 35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4"/>
                  <a:gd name="T17" fmla="*/ 35 w 3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4">
                    <a:moveTo>
                      <a:pt x="0" y="0"/>
                    </a:moveTo>
                    <a:lnTo>
                      <a:pt x="26" y="2"/>
                    </a:lnTo>
                    <a:lnTo>
                      <a:pt x="35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5" name="Freeform 641"/>
              <p:cNvSpPr>
                <a:spLocks/>
              </p:cNvSpPr>
              <p:nvPr/>
            </p:nvSpPr>
            <p:spPr bwMode="auto">
              <a:xfrm>
                <a:off x="494" y="807"/>
                <a:ext cx="11" cy="27"/>
              </a:xfrm>
              <a:custGeom>
                <a:avLst/>
                <a:gdLst>
                  <a:gd name="T0" fmla="*/ 12 w 21"/>
                  <a:gd name="T1" fmla="*/ 42 h 54"/>
                  <a:gd name="T2" fmla="*/ 0 w 21"/>
                  <a:gd name="T3" fmla="*/ 0 h 54"/>
                  <a:gd name="T4" fmla="*/ 11 w 21"/>
                  <a:gd name="T5" fmla="*/ 13 h 54"/>
                  <a:gd name="T6" fmla="*/ 21 w 21"/>
                  <a:gd name="T7" fmla="*/ 54 h 54"/>
                  <a:gd name="T8" fmla="*/ 12 w 21"/>
                  <a:gd name="T9" fmla="*/ 42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54"/>
                  <a:gd name="T17" fmla="*/ 21 w 21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54">
                    <a:moveTo>
                      <a:pt x="12" y="42"/>
                    </a:moveTo>
                    <a:lnTo>
                      <a:pt x="0" y="0"/>
                    </a:lnTo>
                    <a:lnTo>
                      <a:pt x="11" y="13"/>
                    </a:lnTo>
                    <a:lnTo>
                      <a:pt x="21" y="54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6" name="Freeform 642"/>
              <p:cNvSpPr>
                <a:spLocks/>
              </p:cNvSpPr>
              <p:nvPr/>
            </p:nvSpPr>
            <p:spPr bwMode="auto">
              <a:xfrm>
                <a:off x="490" y="785"/>
                <a:ext cx="10" cy="28"/>
              </a:xfrm>
              <a:custGeom>
                <a:avLst/>
                <a:gdLst>
                  <a:gd name="T0" fmla="*/ 8 w 19"/>
                  <a:gd name="T1" fmla="*/ 44 h 57"/>
                  <a:gd name="T2" fmla="*/ 0 w 19"/>
                  <a:gd name="T3" fmla="*/ 0 h 57"/>
                  <a:gd name="T4" fmla="*/ 11 w 19"/>
                  <a:gd name="T5" fmla="*/ 15 h 57"/>
                  <a:gd name="T6" fmla="*/ 19 w 19"/>
                  <a:gd name="T7" fmla="*/ 57 h 57"/>
                  <a:gd name="T8" fmla="*/ 8 w 19"/>
                  <a:gd name="T9" fmla="*/ 44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57"/>
                  <a:gd name="T17" fmla="*/ 19 w 19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57">
                    <a:moveTo>
                      <a:pt x="8" y="44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9" y="57"/>
                    </a:lnTo>
                    <a:lnTo>
                      <a:pt x="8" y="4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7" name="Freeform 643"/>
              <p:cNvSpPr>
                <a:spLocks/>
              </p:cNvSpPr>
              <p:nvPr/>
            </p:nvSpPr>
            <p:spPr bwMode="auto">
              <a:xfrm>
                <a:off x="493" y="796"/>
                <a:ext cx="7" cy="17"/>
              </a:xfrm>
              <a:custGeom>
                <a:avLst/>
                <a:gdLst>
                  <a:gd name="T0" fmla="*/ 3 w 14"/>
                  <a:gd name="T1" fmla="*/ 23 h 36"/>
                  <a:gd name="T2" fmla="*/ 0 w 14"/>
                  <a:gd name="T3" fmla="*/ 0 h 36"/>
                  <a:gd name="T4" fmla="*/ 9 w 14"/>
                  <a:gd name="T5" fmla="*/ 15 h 36"/>
                  <a:gd name="T6" fmla="*/ 14 w 14"/>
                  <a:gd name="T7" fmla="*/ 36 h 36"/>
                  <a:gd name="T8" fmla="*/ 3 w 14"/>
                  <a:gd name="T9" fmla="*/ 2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6"/>
                  <a:gd name="T17" fmla="*/ 14 w 1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6">
                    <a:moveTo>
                      <a:pt x="3" y="23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4" y="36"/>
                    </a:lnTo>
                    <a:lnTo>
                      <a:pt x="3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8" name="Freeform 644"/>
              <p:cNvSpPr>
                <a:spLocks/>
              </p:cNvSpPr>
              <p:nvPr/>
            </p:nvSpPr>
            <p:spPr bwMode="auto">
              <a:xfrm>
                <a:off x="490" y="785"/>
                <a:ext cx="7" cy="18"/>
              </a:xfrm>
              <a:custGeom>
                <a:avLst/>
                <a:gdLst>
                  <a:gd name="T0" fmla="*/ 5 w 14"/>
                  <a:gd name="T1" fmla="*/ 21 h 36"/>
                  <a:gd name="T2" fmla="*/ 0 w 14"/>
                  <a:gd name="T3" fmla="*/ 0 h 36"/>
                  <a:gd name="T4" fmla="*/ 11 w 14"/>
                  <a:gd name="T5" fmla="*/ 15 h 36"/>
                  <a:gd name="T6" fmla="*/ 14 w 14"/>
                  <a:gd name="T7" fmla="*/ 36 h 36"/>
                  <a:gd name="T8" fmla="*/ 5 w 14"/>
                  <a:gd name="T9" fmla="*/ 21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6"/>
                  <a:gd name="T17" fmla="*/ 14 w 1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6">
                    <a:moveTo>
                      <a:pt x="5" y="21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36"/>
                    </a:lnTo>
                    <a:lnTo>
                      <a:pt x="5" y="21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29" name="Freeform 645"/>
              <p:cNvSpPr>
                <a:spLocks/>
              </p:cNvSpPr>
              <p:nvPr/>
            </p:nvSpPr>
            <p:spPr bwMode="auto">
              <a:xfrm>
                <a:off x="489" y="764"/>
                <a:ext cx="7" cy="28"/>
              </a:xfrm>
              <a:custGeom>
                <a:avLst/>
                <a:gdLst>
                  <a:gd name="T0" fmla="*/ 3 w 14"/>
                  <a:gd name="T1" fmla="*/ 42 h 57"/>
                  <a:gd name="T2" fmla="*/ 0 w 14"/>
                  <a:gd name="T3" fmla="*/ 0 h 57"/>
                  <a:gd name="T4" fmla="*/ 9 w 14"/>
                  <a:gd name="T5" fmla="*/ 15 h 57"/>
                  <a:gd name="T6" fmla="*/ 14 w 14"/>
                  <a:gd name="T7" fmla="*/ 57 h 57"/>
                  <a:gd name="T8" fmla="*/ 3 w 14"/>
                  <a:gd name="T9" fmla="*/ 42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57"/>
                  <a:gd name="T17" fmla="*/ 14 w 14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57">
                    <a:moveTo>
                      <a:pt x="3" y="42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4" y="57"/>
                    </a:lnTo>
                    <a:lnTo>
                      <a:pt x="3" y="42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0" name="Freeform 646"/>
              <p:cNvSpPr>
                <a:spLocks/>
              </p:cNvSpPr>
              <p:nvPr/>
            </p:nvSpPr>
            <p:spPr bwMode="auto">
              <a:xfrm>
                <a:off x="489" y="742"/>
                <a:ext cx="5" cy="29"/>
              </a:xfrm>
              <a:custGeom>
                <a:avLst/>
                <a:gdLst>
                  <a:gd name="T0" fmla="*/ 0 w 9"/>
                  <a:gd name="T1" fmla="*/ 43 h 58"/>
                  <a:gd name="T2" fmla="*/ 0 w 9"/>
                  <a:gd name="T3" fmla="*/ 0 h 58"/>
                  <a:gd name="T4" fmla="*/ 9 w 9"/>
                  <a:gd name="T5" fmla="*/ 14 h 58"/>
                  <a:gd name="T6" fmla="*/ 9 w 9"/>
                  <a:gd name="T7" fmla="*/ 58 h 58"/>
                  <a:gd name="T8" fmla="*/ 0 w 9"/>
                  <a:gd name="T9" fmla="*/ 43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58"/>
                  <a:gd name="T17" fmla="*/ 9 w 9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58">
                    <a:moveTo>
                      <a:pt x="0" y="43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9" y="58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8383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1" name="Freeform 647"/>
              <p:cNvSpPr>
                <a:spLocks/>
              </p:cNvSpPr>
              <p:nvPr/>
            </p:nvSpPr>
            <p:spPr bwMode="auto">
              <a:xfrm>
                <a:off x="489" y="721"/>
                <a:ext cx="7" cy="29"/>
              </a:xfrm>
              <a:custGeom>
                <a:avLst/>
                <a:gdLst>
                  <a:gd name="T0" fmla="*/ 0 w 14"/>
                  <a:gd name="T1" fmla="*/ 44 h 58"/>
                  <a:gd name="T2" fmla="*/ 3 w 14"/>
                  <a:gd name="T3" fmla="*/ 0 h 58"/>
                  <a:gd name="T4" fmla="*/ 14 w 14"/>
                  <a:gd name="T5" fmla="*/ 16 h 58"/>
                  <a:gd name="T6" fmla="*/ 9 w 14"/>
                  <a:gd name="T7" fmla="*/ 58 h 58"/>
                  <a:gd name="T8" fmla="*/ 0 w 14"/>
                  <a:gd name="T9" fmla="*/ 4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58"/>
                  <a:gd name="T17" fmla="*/ 14 w 14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58">
                    <a:moveTo>
                      <a:pt x="0" y="44"/>
                    </a:moveTo>
                    <a:lnTo>
                      <a:pt x="3" y="0"/>
                    </a:lnTo>
                    <a:lnTo>
                      <a:pt x="14" y="16"/>
                    </a:lnTo>
                    <a:lnTo>
                      <a:pt x="9" y="58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84848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2" name="Freeform 648"/>
              <p:cNvSpPr>
                <a:spLocks/>
              </p:cNvSpPr>
              <p:nvPr/>
            </p:nvSpPr>
            <p:spPr bwMode="auto">
              <a:xfrm>
                <a:off x="490" y="700"/>
                <a:ext cx="10" cy="29"/>
              </a:xfrm>
              <a:custGeom>
                <a:avLst/>
                <a:gdLst>
                  <a:gd name="T0" fmla="*/ 0 w 19"/>
                  <a:gd name="T1" fmla="*/ 41 h 57"/>
                  <a:gd name="T2" fmla="*/ 8 w 19"/>
                  <a:gd name="T3" fmla="*/ 0 h 57"/>
                  <a:gd name="T4" fmla="*/ 19 w 19"/>
                  <a:gd name="T5" fmla="*/ 16 h 57"/>
                  <a:gd name="T6" fmla="*/ 11 w 19"/>
                  <a:gd name="T7" fmla="*/ 57 h 57"/>
                  <a:gd name="T8" fmla="*/ 0 w 19"/>
                  <a:gd name="T9" fmla="*/ 41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57"/>
                  <a:gd name="T17" fmla="*/ 19 w 19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57">
                    <a:moveTo>
                      <a:pt x="0" y="41"/>
                    </a:moveTo>
                    <a:lnTo>
                      <a:pt x="8" y="0"/>
                    </a:lnTo>
                    <a:lnTo>
                      <a:pt x="19" y="16"/>
                    </a:lnTo>
                    <a:lnTo>
                      <a:pt x="11" y="57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3" name="Freeform 649"/>
              <p:cNvSpPr>
                <a:spLocks/>
              </p:cNvSpPr>
              <p:nvPr/>
            </p:nvSpPr>
            <p:spPr bwMode="auto">
              <a:xfrm>
                <a:off x="494" y="679"/>
                <a:ext cx="11" cy="29"/>
              </a:xfrm>
              <a:custGeom>
                <a:avLst/>
                <a:gdLst>
                  <a:gd name="T0" fmla="*/ 0 w 21"/>
                  <a:gd name="T1" fmla="*/ 42 h 58"/>
                  <a:gd name="T2" fmla="*/ 12 w 21"/>
                  <a:gd name="T3" fmla="*/ 0 h 58"/>
                  <a:gd name="T4" fmla="*/ 21 w 21"/>
                  <a:gd name="T5" fmla="*/ 16 h 58"/>
                  <a:gd name="T6" fmla="*/ 11 w 21"/>
                  <a:gd name="T7" fmla="*/ 58 h 58"/>
                  <a:gd name="T8" fmla="*/ 0 w 21"/>
                  <a:gd name="T9" fmla="*/ 4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58"/>
                  <a:gd name="T17" fmla="*/ 21 w 2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58">
                    <a:moveTo>
                      <a:pt x="0" y="42"/>
                    </a:moveTo>
                    <a:lnTo>
                      <a:pt x="12" y="0"/>
                    </a:lnTo>
                    <a:lnTo>
                      <a:pt x="21" y="16"/>
                    </a:lnTo>
                    <a:lnTo>
                      <a:pt x="11" y="58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4" name="Freeform 650"/>
              <p:cNvSpPr>
                <a:spLocks/>
              </p:cNvSpPr>
              <p:nvPr/>
            </p:nvSpPr>
            <p:spPr bwMode="auto">
              <a:xfrm>
                <a:off x="501" y="658"/>
                <a:ext cx="12" cy="29"/>
              </a:xfrm>
              <a:custGeom>
                <a:avLst/>
                <a:gdLst>
                  <a:gd name="T0" fmla="*/ 0 w 25"/>
                  <a:gd name="T1" fmla="*/ 42 h 58"/>
                  <a:gd name="T2" fmla="*/ 16 w 25"/>
                  <a:gd name="T3" fmla="*/ 0 h 58"/>
                  <a:gd name="T4" fmla="*/ 25 w 25"/>
                  <a:gd name="T5" fmla="*/ 16 h 58"/>
                  <a:gd name="T6" fmla="*/ 9 w 25"/>
                  <a:gd name="T7" fmla="*/ 58 h 58"/>
                  <a:gd name="T8" fmla="*/ 0 w 25"/>
                  <a:gd name="T9" fmla="*/ 4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58"/>
                  <a:gd name="T17" fmla="*/ 25 w 25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58">
                    <a:moveTo>
                      <a:pt x="0" y="42"/>
                    </a:moveTo>
                    <a:lnTo>
                      <a:pt x="16" y="0"/>
                    </a:lnTo>
                    <a:lnTo>
                      <a:pt x="25" y="16"/>
                    </a:lnTo>
                    <a:lnTo>
                      <a:pt x="9" y="58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5" name="Freeform 651"/>
              <p:cNvSpPr>
                <a:spLocks/>
              </p:cNvSpPr>
              <p:nvPr/>
            </p:nvSpPr>
            <p:spPr bwMode="auto">
              <a:xfrm>
                <a:off x="508" y="658"/>
                <a:ext cx="5" cy="8"/>
              </a:xfrm>
              <a:custGeom>
                <a:avLst/>
                <a:gdLst>
                  <a:gd name="T0" fmla="*/ 0 w 9"/>
                  <a:gd name="T1" fmla="*/ 0 h 16"/>
                  <a:gd name="T2" fmla="*/ 0 w 9"/>
                  <a:gd name="T3" fmla="*/ 0 h 16"/>
                  <a:gd name="T4" fmla="*/ 9 w 9"/>
                  <a:gd name="T5" fmla="*/ 16 h 16"/>
                  <a:gd name="T6" fmla="*/ 9 w 9"/>
                  <a:gd name="T7" fmla="*/ 16 h 16"/>
                  <a:gd name="T8" fmla="*/ 0 w 9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6"/>
                  <a:gd name="T17" fmla="*/ 9 w 9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6">
                    <a:moveTo>
                      <a:pt x="0" y="0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736" name="Freeform 652"/>
              <p:cNvSpPr>
                <a:spLocks/>
              </p:cNvSpPr>
              <p:nvPr/>
            </p:nvSpPr>
            <p:spPr bwMode="auto">
              <a:xfrm>
                <a:off x="379" y="658"/>
                <a:ext cx="129" cy="170"/>
              </a:xfrm>
              <a:custGeom>
                <a:avLst/>
                <a:gdLst>
                  <a:gd name="T0" fmla="*/ 260 w 260"/>
                  <a:gd name="T1" fmla="*/ 0 h 340"/>
                  <a:gd name="T2" fmla="*/ 235 w 260"/>
                  <a:gd name="T3" fmla="*/ 1 h 340"/>
                  <a:gd name="T4" fmla="*/ 208 w 260"/>
                  <a:gd name="T5" fmla="*/ 3 h 340"/>
                  <a:gd name="T6" fmla="*/ 185 w 260"/>
                  <a:gd name="T7" fmla="*/ 8 h 340"/>
                  <a:gd name="T8" fmla="*/ 162 w 260"/>
                  <a:gd name="T9" fmla="*/ 14 h 340"/>
                  <a:gd name="T10" fmla="*/ 140 w 260"/>
                  <a:gd name="T11" fmla="*/ 21 h 340"/>
                  <a:gd name="T12" fmla="*/ 118 w 260"/>
                  <a:gd name="T13" fmla="*/ 29 h 340"/>
                  <a:gd name="T14" fmla="*/ 98 w 260"/>
                  <a:gd name="T15" fmla="*/ 38 h 340"/>
                  <a:gd name="T16" fmla="*/ 81 w 260"/>
                  <a:gd name="T17" fmla="*/ 50 h 340"/>
                  <a:gd name="T18" fmla="*/ 64 w 260"/>
                  <a:gd name="T19" fmla="*/ 61 h 340"/>
                  <a:gd name="T20" fmla="*/ 48 w 260"/>
                  <a:gd name="T21" fmla="*/ 74 h 340"/>
                  <a:gd name="T22" fmla="*/ 34 w 260"/>
                  <a:gd name="T23" fmla="*/ 88 h 340"/>
                  <a:gd name="T24" fmla="*/ 23 w 260"/>
                  <a:gd name="T25" fmla="*/ 103 h 340"/>
                  <a:gd name="T26" fmla="*/ 14 w 260"/>
                  <a:gd name="T27" fmla="*/ 119 h 340"/>
                  <a:gd name="T28" fmla="*/ 8 w 260"/>
                  <a:gd name="T29" fmla="*/ 135 h 340"/>
                  <a:gd name="T30" fmla="*/ 2 w 260"/>
                  <a:gd name="T31" fmla="*/ 151 h 340"/>
                  <a:gd name="T32" fmla="*/ 0 w 260"/>
                  <a:gd name="T33" fmla="*/ 169 h 340"/>
                  <a:gd name="T34" fmla="*/ 0 w 260"/>
                  <a:gd name="T35" fmla="*/ 187 h 340"/>
                  <a:gd name="T36" fmla="*/ 3 w 260"/>
                  <a:gd name="T37" fmla="*/ 203 h 340"/>
                  <a:gd name="T38" fmla="*/ 8 w 260"/>
                  <a:gd name="T39" fmla="*/ 219 h 340"/>
                  <a:gd name="T40" fmla="*/ 16 w 260"/>
                  <a:gd name="T41" fmla="*/ 235 h 340"/>
                  <a:gd name="T42" fmla="*/ 27 w 260"/>
                  <a:gd name="T43" fmla="*/ 249 h 340"/>
                  <a:gd name="T44" fmla="*/ 37 w 260"/>
                  <a:gd name="T45" fmla="*/ 264 h 340"/>
                  <a:gd name="T46" fmla="*/ 51 w 260"/>
                  <a:gd name="T47" fmla="*/ 277 h 340"/>
                  <a:gd name="T48" fmla="*/ 67 w 260"/>
                  <a:gd name="T49" fmla="*/ 290 h 340"/>
                  <a:gd name="T50" fmla="*/ 86 w 260"/>
                  <a:gd name="T51" fmla="*/ 301 h 340"/>
                  <a:gd name="T52" fmla="*/ 104 w 260"/>
                  <a:gd name="T53" fmla="*/ 311 h 340"/>
                  <a:gd name="T54" fmla="*/ 124 w 260"/>
                  <a:gd name="T55" fmla="*/ 319 h 340"/>
                  <a:gd name="T56" fmla="*/ 146 w 260"/>
                  <a:gd name="T57" fmla="*/ 327 h 340"/>
                  <a:gd name="T58" fmla="*/ 170 w 260"/>
                  <a:gd name="T59" fmla="*/ 332 h 340"/>
                  <a:gd name="T60" fmla="*/ 193 w 260"/>
                  <a:gd name="T61" fmla="*/ 336 h 340"/>
                  <a:gd name="T62" fmla="*/ 218 w 260"/>
                  <a:gd name="T63" fmla="*/ 338 h 340"/>
                  <a:gd name="T64" fmla="*/ 244 w 260"/>
                  <a:gd name="T65" fmla="*/ 340 h 340"/>
                  <a:gd name="T66" fmla="*/ 232 w 260"/>
                  <a:gd name="T67" fmla="*/ 298 h 340"/>
                  <a:gd name="T68" fmla="*/ 224 w 260"/>
                  <a:gd name="T69" fmla="*/ 254 h 340"/>
                  <a:gd name="T70" fmla="*/ 221 w 260"/>
                  <a:gd name="T71" fmla="*/ 212 h 340"/>
                  <a:gd name="T72" fmla="*/ 221 w 260"/>
                  <a:gd name="T73" fmla="*/ 169 h 340"/>
                  <a:gd name="T74" fmla="*/ 224 w 260"/>
                  <a:gd name="T75" fmla="*/ 125 h 340"/>
                  <a:gd name="T76" fmla="*/ 232 w 260"/>
                  <a:gd name="T77" fmla="*/ 84 h 340"/>
                  <a:gd name="T78" fmla="*/ 244 w 260"/>
                  <a:gd name="T79" fmla="*/ 42 h 340"/>
                  <a:gd name="T80" fmla="*/ 260 w 260"/>
                  <a:gd name="T81" fmla="*/ 0 h 340"/>
                  <a:gd name="T82" fmla="*/ 260 w 260"/>
                  <a:gd name="T83" fmla="*/ 0 h 3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0"/>
                  <a:gd name="T127" fmla="*/ 0 h 340"/>
                  <a:gd name="T128" fmla="*/ 260 w 260"/>
                  <a:gd name="T129" fmla="*/ 340 h 3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0" h="340">
                    <a:moveTo>
                      <a:pt x="260" y="0"/>
                    </a:moveTo>
                    <a:lnTo>
                      <a:pt x="235" y="1"/>
                    </a:lnTo>
                    <a:lnTo>
                      <a:pt x="208" y="3"/>
                    </a:lnTo>
                    <a:lnTo>
                      <a:pt x="185" y="8"/>
                    </a:lnTo>
                    <a:lnTo>
                      <a:pt x="162" y="14"/>
                    </a:lnTo>
                    <a:lnTo>
                      <a:pt x="140" y="21"/>
                    </a:lnTo>
                    <a:lnTo>
                      <a:pt x="118" y="29"/>
                    </a:lnTo>
                    <a:lnTo>
                      <a:pt x="98" y="38"/>
                    </a:lnTo>
                    <a:lnTo>
                      <a:pt x="81" y="50"/>
                    </a:lnTo>
                    <a:lnTo>
                      <a:pt x="64" y="61"/>
                    </a:lnTo>
                    <a:lnTo>
                      <a:pt x="48" y="74"/>
                    </a:lnTo>
                    <a:lnTo>
                      <a:pt x="34" y="88"/>
                    </a:lnTo>
                    <a:lnTo>
                      <a:pt x="23" y="103"/>
                    </a:lnTo>
                    <a:lnTo>
                      <a:pt x="14" y="119"/>
                    </a:lnTo>
                    <a:lnTo>
                      <a:pt x="8" y="135"/>
                    </a:lnTo>
                    <a:lnTo>
                      <a:pt x="2" y="151"/>
                    </a:lnTo>
                    <a:lnTo>
                      <a:pt x="0" y="169"/>
                    </a:lnTo>
                    <a:lnTo>
                      <a:pt x="0" y="187"/>
                    </a:lnTo>
                    <a:lnTo>
                      <a:pt x="3" y="203"/>
                    </a:lnTo>
                    <a:lnTo>
                      <a:pt x="8" y="219"/>
                    </a:lnTo>
                    <a:lnTo>
                      <a:pt x="16" y="235"/>
                    </a:lnTo>
                    <a:lnTo>
                      <a:pt x="27" y="249"/>
                    </a:lnTo>
                    <a:lnTo>
                      <a:pt x="37" y="264"/>
                    </a:lnTo>
                    <a:lnTo>
                      <a:pt x="51" y="277"/>
                    </a:lnTo>
                    <a:lnTo>
                      <a:pt x="67" y="290"/>
                    </a:lnTo>
                    <a:lnTo>
                      <a:pt x="86" y="301"/>
                    </a:lnTo>
                    <a:lnTo>
                      <a:pt x="104" y="311"/>
                    </a:lnTo>
                    <a:lnTo>
                      <a:pt x="124" y="319"/>
                    </a:lnTo>
                    <a:lnTo>
                      <a:pt x="146" y="327"/>
                    </a:lnTo>
                    <a:lnTo>
                      <a:pt x="170" y="332"/>
                    </a:lnTo>
                    <a:lnTo>
                      <a:pt x="193" y="336"/>
                    </a:lnTo>
                    <a:lnTo>
                      <a:pt x="218" y="338"/>
                    </a:lnTo>
                    <a:lnTo>
                      <a:pt x="244" y="340"/>
                    </a:lnTo>
                    <a:lnTo>
                      <a:pt x="232" y="298"/>
                    </a:lnTo>
                    <a:lnTo>
                      <a:pt x="224" y="254"/>
                    </a:lnTo>
                    <a:lnTo>
                      <a:pt x="221" y="212"/>
                    </a:lnTo>
                    <a:lnTo>
                      <a:pt x="221" y="169"/>
                    </a:lnTo>
                    <a:lnTo>
                      <a:pt x="224" y="125"/>
                    </a:lnTo>
                    <a:lnTo>
                      <a:pt x="232" y="84"/>
                    </a:lnTo>
                    <a:lnTo>
                      <a:pt x="244" y="42"/>
                    </a:lnTo>
                    <a:lnTo>
                      <a:pt x="260" y="0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10288" name="Group 770"/>
            <p:cNvGrpSpPr>
              <a:grpSpLocks/>
            </p:cNvGrpSpPr>
            <p:nvPr/>
          </p:nvGrpSpPr>
          <p:grpSpPr bwMode="auto">
            <a:xfrm>
              <a:off x="492" y="596"/>
              <a:ext cx="130" cy="249"/>
              <a:chOff x="492" y="596"/>
              <a:chExt cx="130" cy="249"/>
            </a:xfrm>
          </p:grpSpPr>
          <p:sp>
            <p:nvSpPr>
              <p:cNvPr id="10577" name="Freeform 654"/>
              <p:cNvSpPr>
                <a:spLocks/>
              </p:cNvSpPr>
              <p:nvPr/>
            </p:nvSpPr>
            <p:spPr bwMode="auto">
              <a:xfrm>
                <a:off x="522" y="841"/>
                <a:ext cx="16" cy="4"/>
              </a:xfrm>
              <a:custGeom>
                <a:avLst/>
                <a:gdLst>
                  <a:gd name="T0" fmla="*/ 0 w 31"/>
                  <a:gd name="T1" fmla="*/ 8 h 8"/>
                  <a:gd name="T2" fmla="*/ 0 w 31"/>
                  <a:gd name="T3" fmla="*/ 8 h 8"/>
                  <a:gd name="T4" fmla="*/ 31 w 31"/>
                  <a:gd name="T5" fmla="*/ 0 h 8"/>
                  <a:gd name="T6" fmla="*/ 31 w 31"/>
                  <a:gd name="T7" fmla="*/ 0 h 8"/>
                  <a:gd name="T8" fmla="*/ 0 w 31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8"/>
                  <a:gd name="T17" fmla="*/ 31 w 31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8">
                    <a:moveTo>
                      <a:pt x="0" y="8"/>
                    </a:moveTo>
                    <a:lnTo>
                      <a:pt x="0" y="8"/>
                    </a:lnTo>
                    <a:lnTo>
                      <a:pt x="31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4A4A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8" name="Freeform 655"/>
              <p:cNvSpPr>
                <a:spLocks/>
              </p:cNvSpPr>
              <p:nvPr/>
            </p:nvSpPr>
            <p:spPr bwMode="auto">
              <a:xfrm>
                <a:off x="532" y="836"/>
                <a:ext cx="25" cy="7"/>
              </a:xfrm>
              <a:custGeom>
                <a:avLst/>
                <a:gdLst>
                  <a:gd name="T0" fmla="*/ 0 w 50"/>
                  <a:gd name="T1" fmla="*/ 14 h 14"/>
                  <a:gd name="T2" fmla="*/ 19 w 50"/>
                  <a:gd name="T3" fmla="*/ 8 h 14"/>
                  <a:gd name="T4" fmla="*/ 50 w 50"/>
                  <a:gd name="T5" fmla="*/ 0 h 14"/>
                  <a:gd name="T6" fmla="*/ 31 w 50"/>
                  <a:gd name="T7" fmla="*/ 6 h 14"/>
                  <a:gd name="T8" fmla="*/ 0 w 50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14"/>
                  <a:gd name="T17" fmla="*/ 50 w 5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14">
                    <a:moveTo>
                      <a:pt x="0" y="14"/>
                    </a:moveTo>
                    <a:lnTo>
                      <a:pt x="19" y="8"/>
                    </a:lnTo>
                    <a:lnTo>
                      <a:pt x="50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9" name="Freeform 656"/>
              <p:cNvSpPr>
                <a:spLocks/>
              </p:cNvSpPr>
              <p:nvPr/>
            </p:nvSpPr>
            <p:spPr bwMode="auto">
              <a:xfrm>
                <a:off x="542" y="832"/>
                <a:ext cx="25" cy="8"/>
              </a:xfrm>
              <a:custGeom>
                <a:avLst/>
                <a:gdLst>
                  <a:gd name="T0" fmla="*/ 0 w 49"/>
                  <a:gd name="T1" fmla="*/ 16 h 16"/>
                  <a:gd name="T2" fmla="*/ 18 w 49"/>
                  <a:gd name="T3" fmla="*/ 8 h 16"/>
                  <a:gd name="T4" fmla="*/ 49 w 49"/>
                  <a:gd name="T5" fmla="*/ 0 h 16"/>
                  <a:gd name="T6" fmla="*/ 31 w 49"/>
                  <a:gd name="T7" fmla="*/ 8 h 16"/>
                  <a:gd name="T8" fmla="*/ 0 w 49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"/>
                  <a:gd name="T16" fmla="*/ 0 h 16"/>
                  <a:gd name="T17" fmla="*/ 49 w 49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" h="16">
                    <a:moveTo>
                      <a:pt x="0" y="16"/>
                    </a:moveTo>
                    <a:lnTo>
                      <a:pt x="18" y="8"/>
                    </a:lnTo>
                    <a:lnTo>
                      <a:pt x="49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0" name="Freeform 657"/>
              <p:cNvSpPr>
                <a:spLocks/>
              </p:cNvSpPr>
              <p:nvPr/>
            </p:nvSpPr>
            <p:spPr bwMode="auto">
              <a:xfrm>
                <a:off x="551" y="827"/>
                <a:ext cx="24" cy="9"/>
              </a:xfrm>
              <a:custGeom>
                <a:avLst/>
                <a:gdLst>
                  <a:gd name="T0" fmla="*/ 0 w 48"/>
                  <a:gd name="T1" fmla="*/ 18 h 18"/>
                  <a:gd name="T2" fmla="*/ 17 w 48"/>
                  <a:gd name="T3" fmla="*/ 8 h 18"/>
                  <a:gd name="T4" fmla="*/ 48 w 48"/>
                  <a:gd name="T5" fmla="*/ 0 h 18"/>
                  <a:gd name="T6" fmla="*/ 31 w 48"/>
                  <a:gd name="T7" fmla="*/ 10 h 18"/>
                  <a:gd name="T8" fmla="*/ 0 w 48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8"/>
                  <a:gd name="T17" fmla="*/ 48 w 48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8">
                    <a:moveTo>
                      <a:pt x="0" y="18"/>
                    </a:moveTo>
                    <a:lnTo>
                      <a:pt x="17" y="8"/>
                    </a:lnTo>
                    <a:lnTo>
                      <a:pt x="48" y="0"/>
                    </a:lnTo>
                    <a:lnTo>
                      <a:pt x="31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1" name="Freeform 658"/>
              <p:cNvSpPr>
                <a:spLocks/>
              </p:cNvSpPr>
              <p:nvPr/>
            </p:nvSpPr>
            <p:spPr bwMode="auto">
              <a:xfrm>
                <a:off x="560" y="821"/>
                <a:ext cx="23" cy="10"/>
              </a:xfrm>
              <a:custGeom>
                <a:avLst/>
                <a:gdLst>
                  <a:gd name="T0" fmla="*/ 0 w 47"/>
                  <a:gd name="T1" fmla="*/ 19 h 19"/>
                  <a:gd name="T2" fmla="*/ 16 w 47"/>
                  <a:gd name="T3" fmla="*/ 6 h 19"/>
                  <a:gd name="T4" fmla="*/ 47 w 47"/>
                  <a:gd name="T5" fmla="*/ 0 h 19"/>
                  <a:gd name="T6" fmla="*/ 31 w 47"/>
                  <a:gd name="T7" fmla="*/ 11 h 19"/>
                  <a:gd name="T8" fmla="*/ 0 w 47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19"/>
                  <a:gd name="T17" fmla="*/ 47 w 4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19">
                    <a:moveTo>
                      <a:pt x="0" y="19"/>
                    </a:moveTo>
                    <a:lnTo>
                      <a:pt x="16" y="6"/>
                    </a:lnTo>
                    <a:lnTo>
                      <a:pt x="47" y="0"/>
                    </a:lnTo>
                    <a:lnTo>
                      <a:pt x="31" y="1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2" name="Freeform 659"/>
              <p:cNvSpPr>
                <a:spLocks/>
              </p:cNvSpPr>
              <p:nvPr/>
            </p:nvSpPr>
            <p:spPr bwMode="auto">
              <a:xfrm>
                <a:off x="567" y="814"/>
                <a:ext cx="23" cy="11"/>
              </a:xfrm>
              <a:custGeom>
                <a:avLst/>
                <a:gdLst>
                  <a:gd name="T0" fmla="*/ 0 w 45"/>
                  <a:gd name="T1" fmla="*/ 21 h 21"/>
                  <a:gd name="T2" fmla="*/ 14 w 45"/>
                  <a:gd name="T3" fmla="*/ 8 h 21"/>
                  <a:gd name="T4" fmla="*/ 45 w 45"/>
                  <a:gd name="T5" fmla="*/ 0 h 21"/>
                  <a:gd name="T6" fmla="*/ 31 w 45"/>
                  <a:gd name="T7" fmla="*/ 15 h 21"/>
                  <a:gd name="T8" fmla="*/ 0 w 45"/>
                  <a:gd name="T9" fmla="*/ 2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1"/>
                  <a:gd name="T17" fmla="*/ 45 w 45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1">
                    <a:moveTo>
                      <a:pt x="0" y="21"/>
                    </a:moveTo>
                    <a:lnTo>
                      <a:pt x="14" y="8"/>
                    </a:lnTo>
                    <a:lnTo>
                      <a:pt x="45" y="0"/>
                    </a:lnTo>
                    <a:lnTo>
                      <a:pt x="31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3" name="Freeform 660"/>
              <p:cNvSpPr>
                <a:spLocks/>
              </p:cNvSpPr>
              <p:nvPr/>
            </p:nvSpPr>
            <p:spPr bwMode="auto">
              <a:xfrm>
                <a:off x="567" y="817"/>
                <a:ext cx="19" cy="8"/>
              </a:xfrm>
              <a:custGeom>
                <a:avLst/>
                <a:gdLst>
                  <a:gd name="T0" fmla="*/ 0 w 37"/>
                  <a:gd name="T1" fmla="*/ 14 h 14"/>
                  <a:gd name="T2" fmla="*/ 8 w 37"/>
                  <a:gd name="T3" fmla="*/ 8 h 14"/>
                  <a:gd name="T4" fmla="*/ 37 w 37"/>
                  <a:gd name="T5" fmla="*/ 0 h 14"/>
                  <a:gd name="T6" fmla="*/ 31 w 37"/>
                  <a:gd name="T7" fmla="*/ 8 h 14"/>
                  <a:gd name="T8" fmla="*/ 0 w 37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4"/>
                  <a:gd name="T17" fmla="*/ 37 w 3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4">
                    <a:moveTo>
                      <a:pt x="0" y="14"/>
                    </a:moveTo>
                    <a:lnTo>
                      <a:pt x="8" y="8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4" name="Freeform 661"/>
              <p:cNvSpPr>
                <a:spLocks/>
              </p:cNvSpPr>
              <p:nvPr/>
            </p:nvSpPr>
            <p:spPr bwMode="auto">
              <a:xfrm>
                <a:off x="571" y="814"/>
                <a:ext cx="19" cy="7"/>
              </a:xfrm>
              <a:custGeom>
                <a:avLst/>
                <a:gdLst>
                  <a:gd name="T0" fmla="*/ 0 w 37"/>
                  <a:gd name="T1" fmla="*/ 15 h 15"/>
                  <a:gd name="T2" fmla="*/ 6 w 37"/>
                  <a:gd name="T3" fmla="*/ 8 h 15"/>
                  <a:gd name="T4" fmla="*/ 37 w 37"/>
                  <a:gd name="T5" fmla="*/ 0 h 15"/>
                  <a:gd name="T6" fmla="*/ 29 w 37"/>
                  <a:gd name="T7" fmla="*/ 7 h 15"/>
                  <a:gd name="T8" fmla="*/ 0 w 37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5"/>
                  <a:gd name="T17" fmla="*/ 37 w 37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5">
                    <a:moveTo>
                      <a:pt x="0" y="15"/>
                    </a:moveTo>
                    <a:lnTo>
                      <a:pt x="6" y="8"/>
                    </a:lnTo>
                    <a:lnTo>
                      <a:pt x="37" y="0"/>
                    </a:lnTo>
                    <a:lnTo>
                      <a:pt x="29" y="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7878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5" name="Freeform 662"/>
              <p:cNvSpPr>
                <a:spLocks/>
              </p:cNvSpPr>
              <p:nvPr/>
            </p:nvSpPr>
            <p:spPr bwMode="auto">
              <a:xfrm>
                <a:off x="574" y="806"/>
                <a:ext cx="23" cy="12"/>
              </a:xfrm>
              <a:custGeom>
                <a:avLst/>
                <a:gdLst>
                  <a:gd name="T0" fmla="*/ 0 w 45"/>
                  <a:gd name="T1" fmla="*/ 24 h 24"/>
                  <a:gd name="T2" fmla="*/ 14 w 45"/>
                  <a:gd name="T3" fmla="*/ 8 h 24"/>
                  <a:gd name="T4" fmla="*/ 45 w 45"/>
                  <a:gd name="T5" fmla="*/ 0 h 24"/>
                  <a:gd name="T6" fmla="*/ 31 w 45"/>
                  <a:gd name="T7" fmla="*/ 16 h 24"/>
                  <a:gd name="T8" fmla="*/ 0 w 45"/>
                  <a:gd name="T9" fmla="*/ 2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4"/>
                  <a:gd name="T17" fmla="*/ 45 w 45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4">
                    <a:moveTo>
                      <a:pt x="0" y="24"/>
                    </a:moveTo>
                    <a:lnTo>
                      <a:pt x="14" y="8"/>
                    </a:lnTo>
                    <a:lnTo>
                      <a:pt x="45" y="0"/>
                    </a:lnTo>
                    <a:lnTo>
                      <a:pt x="31" y="1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7777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6" name="Freeform 663"/>
              <p:cNvSpPr>
                <a:spLocks/>
              </p:cNvSpPr>
              <p:nvPr/>
            </p:nvSpPr>
            <p:spPr bwMode="auto">
              <a:xfrm>
                <a:off x="574" y="810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8 w 37"/>
                  <a:gd name="T3" fmla="*/ 8 h 16"/>
                  <a:gd name="T4" fmla="*/ 37 w 37"/>
                  <a:gd name="T5" fmla="*/ 0 h 16"/>
                  <a:gd name="T6" fmla="*/ 31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8" y="8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777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7" name="Freeform 664"/>
              <p:cNvSpPr>
                <a:spLocks/>
              </p:cNvSpPr>
              <p:nvPr/>
            </p:nvSpPr>
            <p:spPr bwMode="auto">
              <a:xfrm>
                <a:off x="578" y="806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6 w 37"/>
                  <a:gd name="T3" fmla="*/ 8 h 16"/>
                  <a:gd name="T4" fmla="*/ 37 w 37"/>
                  <a:gd name="T5" fmla="*/ 0 h 16"/>
                  <a:gd name="T6" fmla="*/ 29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6" y="8"/>
                    </a:lnTo>
                    <a:lnTo>
                      <a:pt x="37" y="0"/>
                    </a:lnTo>
                    <a:lnTo>
                      <a:pt x="29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8" name="Freeform 665"/>
              <p:cNvSpPr>
                <a:spLocks/>
              </p:cNvSpPr>
              <p:nvPr/>
            </p:nvSpPr>
            <p:spPr bwMode="auto">
              <a:xfrm>
                <a:off x="581" y="797"/>
                <a:ext cx="21" cy="13"/>
              </a:xfrm>
              <a:custGeom>
                <a:avLst/>
                <a:gdLst>
                  <a:gd name="T0" fmla="*/ 0 w 42"/>
                  <a:gd name="T1" fmla="*/ 26 h 26"/>
                  <a:gd name="T2" fmla="*/ 12 w 42"/>
                  <a:gd name="T3" fmla="*/ 8 h 26"/>
                  <a:gd name="T4" fmla="*/ 42 w 42"/>
                  <a:gd name="T5" fmla="*/ 0 h 26"/>
                  <a:gd name="T6" fmla="*/ 31 w 42"/>
                  <a:gd name="T7" fmla="*/ 18 h 26"/>
                  <a:gd name="T8" fmla="*/ 0 w 42"/>
                  <a:gd name="T9" fmla="*/ 2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26"/>
                  <a:gd name="T17" fmla="*/ 42 w 4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26">
                    <a:moveTo>
                      <a:pt x="0" y="26"/>
                    </a:moveTo>
                    <a:lnTo>
                      <a:pt x="12" y="8"/>
                    </a:lnTo>
                    <a:lnTo>
                      <a:pt x="42" y="0"/>
                    </a:lnTo>
                    <a:lnTo>
                      <a:pt x="31" y="1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7575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89" name="Freeform 666"/>
              <p:cNvSpPr>
                <a:spLocks/>
              </p:cNvSpPr>
              <p:nvPr/>
            </p:nvSpPr>
            <p:spPr bwMode="auto">
              <a:xfrm>
                <a:off x="581" y="802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6 w 37"/>
                  <a:gd name="T3" fmla="*/ 6 h 16"/>
                  <a:gd name="T4" fmla="*/ 37 w 37"/>
                  <a:gd name="T5" fmla="*/ 0 h 16"/>
                  <a:gd name="T6" fmla="*/ 31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6" y="6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575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0" name="Freeform 667"/>
              <p:cNvSpPr>
                <a:spLocks/>
              </p:cNvSpPr>
              <p:nvPr/>
            </p:nvSpPr>
            <p:spPr bwMode="auto">
              <a:xfrm>
                <a:off x="585" y="797"/>
                <a:ext cx="17" cy="8"/>
              </a:xfrm>
              <a:custGeom>
                <a:avLst/>
                <a:gdLst>
                  <a:gd name="T0" fmla="*/ 0 w 36"/>
                  <a:gd name="T1" fmla="*/ 16 h 16"/>
                  <a:gd name="T2" fmla="*/ 6 w 36"/>
                  <a:gd name="T3" fmla="*/ 8 h 16"/>
                  <a:gd name="T4" fmla="*/ 36 w 36"/>
                  <a:gd name="T5" fmla="*/ 0 h 16"/>
                  <a:gd name="T6" fmla="*/ 31 w 36"/>
                  <a:gd name="T7" fmla="*/ 10 h 16"/>
                  <a:gd name="T8" fmla="*/ 0 w 36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16"/>
                  <a:gd name="T17" fmla="*/ 36 w 3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16">
                    <a:moveTo>
                      <a:pt x="0" y="16"/>
                    </a:moveTo>
                    <a:lnTo>
                      <a:pt x="6" y="8"/>
                    </a:lnTo>
                    <a:lnTo>
                      <a:pt x="36" y="0"/>
                    </a:lnTo>
                    <a:lnTo>
                      <a:pt x="31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4747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1" name="Freeform 668"/>
              <p:cNvSpPr>
                <a:spLocks/>
              </p:cNvSpPr>
              <p:nvPr/>
            </p:nvSpPr>
            <p:spPr bwMode="auto">
              <a:xfrm>
                <a:off x="588" y="788"/>
                <a:ext cx="20" cy="13"/>
              </a:xfrm>
              <a:custGeom>
                <a:avLst/>
                <a:gdLst>
                  <a:gd name="T0" fmla="*/ 0 w 41"/>
                  <a:gd name="T1" fmla="*/ 25 h 25"/>
                  <a:gd name="T2" fmla="*/ 10 w 41"/>
                  <a:gd name="T3" fmla="*/ 6 h 25"/>
                  <a:gd name="T4" fmla="*/ 41 w 41"/>
                  <a:gd name="T5" fmla="*/ 0 h 25"/>
                  <a:gd name="T6" fmla="*/ 30 w 41"/>
                  <a:gd name="T7" fmla="*/ 17 h 25"/>
                  <a:gd name="T8" fmla="*/ 0 w 41"/>
                  <a:gd name="T9" fmla="*/ 2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25"/>
                  <a:gd name="T17" fmla="*/ 41 w 41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25">
                    <a:moveTo>
                      <a:pt x="0" y="25"/>
                    </a:moveTo>
                    <a:lnTo>
                      <a:pt x="10" y="6"/>
                    </a:lnTo>
                    <a:lnTo>
                      <a:pt x="41" y="0"/>
                    </a:lnTo>
                    <a:lnTo>
                      <a:pt x="30" y="17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2" name="Freeform 669"/>
              <p:cNvSpPr>
                <a:spLocks/>
              </p:cNvSpPr>
              <p:nvPr/>
            </p:nvSpPr>
            <p:spPr bwMode="auto">
              <a:xfrm>
                <a:off x="588" y="794"/>
                <a:ext cx="17" cy="7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8 h 14"/>
                  <a:gd name="T4" fmla="*/ 34 w 34"/>
                  <a:gd name="T5" fmla="*/ 0 h 14"/>
                  <a:gd name="T6" fmla="*/ 30 w 34"/>
                  <a:gd name="T7" fmla="*/ 6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0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3" name="Freeform 670"/>
              <p:cNvSpPr>
                <a:spLocks/>
              </p:cNvSpPr>
              <p:nvPr/>
            </p:nvSpPr>
            <p:spPr bwMode="auto">
              <a:xfrm>
                <a:off x="589" y="791"/>
                <a:ext cx="17" cy="7"/>
              </a:xfrm>
              <a:custGeom>
                <a:avLst/>
                <a:gdLst>
                  <a:gd name="T0" fmla="*/ 0 w 35"/>
                  <a:gd name="T1" fmla="*/ 14 h 14"/>
                  <a:gd name="T2" fmla="*/ 3 w 35"/>
                  <a:gd name="T3" fmla="*/ 8 h 14"/>
                  <a:gd name="T4" fmla="*/ 35 w 35"/>
                  <a:gd name="T5" fmla="*/ 0 h 14"/>
                  <a:gd name="T6" fmla="*/ 31 w 35"/>
                  <a:gd name="T7" fmla="*/ 6 h 14"/>
                  <a:gd name="T8" fmla="*/ 0 w 35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4"/>
                  <a:gd name="T17" fmla="*/ 35 w 3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4">
                    <a:moveTo>
                      <a:pt x="0" y="14"/>
                    </a:moveTo>
                    <a:lnTo>
                      <a:pt x="3" y="8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2727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4" name="Freeform 671"/>
              <p:cNvSpPr>
                <a:spLocks/>
              </p:cNvSpPr>
              <p:nvPr/>
            </p:nvSpPr>
            <p:spPr bwMode="auto">
              <a:xfrm>
                <a:off x="591" y="788"/>
                <a:ext cx="17" cy="7"/>
              </a:xfrm>
              <a:custGeom>
                <a:avLst/>
                <a:gdLst>
                  <a:gd name="T0" fmla="*/ 0 w 35"/>
                  <a:gd name="T1" fmla="*/ 13 h 13"/>
                  <a:gd name="T2" fmla="*/ 4 w 35"/>
                  <a:gd name="T3" fmla="*/ 6 h 13"/>
                  <a:gd name="T4" fmla="*/ 35 w 35"/>
                  <a:gd name="T5" fmla="*/ 0 h 13"/>
                  <a:gd name="T6" fmla="*/ 32 w 35"/>
                  <a:gd name="T7" fmla="*/ 5 h 13"/>
                  <a:gd name="T8" fmla="*/ 0 w 35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3"/>
                  <a:gd name="T17" fmla="*/ 35 w 3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3">
                    <a:moveTo>
                      <a:pt x="0" y="13"/>
                    </a:moveTo>
                    <a:lnTo>
                      <a:pt x="4" y="6"/>
                    </a:lnTo>
                    <a:lnTo>
                      <a:pt x="35" y="0"/>
                    </a:lnTo>
                    <a:lnTo>
                      <a:pt x="32" y="5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5" name="Freeform 672"/>
              <p:cNvSpPr>
                <a:spLocks/>
              </p:cNvSpPr>
              <p:nvPr/>
            </p:nvSpPr>
            <p:spPr bwMode="auto">
              <a:xfrm>
                <a:off x="592" y="778"/>
                <a:ext cx="21" cy="14"/>
              </a:xfrm>
              <a:custGeom>
                <a:avLst/>
                <a:gdLst>
                  <a:gd name="T0" fmla="*/ 0 w 40"/>
                  <a:gd name="T1" fmla="*/ 27 h 27"/>
                  <a:gd name="T2" fmla="*/ 9 w 40"/>
                  <a:gd name="T3" fmla="*/ 6 h 27"/>
                  <a:gd name="T4" fmla="*/ 40 w 40"/>
                  <a:gd name="T5" fmla="*/ 0 h 27"/>
                  <a:gd name="T6" fmla="*/ 31 w 40"/>
                  <a:gd name="T7" fmla="*/ 21 h 27"/>
                  <a:gd name="T8" fmla="*/ 0 w 40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7"/>
                  <a:gd name="T17" fmla="*/ 40 w 40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7">
                    <a:moveTo>
                      <a:pt x="0" y="27"/>
                    </a:moveTo>
                    <a:lnTo>
                      <a:pt x="9" y="6"/>
                    </a:lnTo>
                    <a:lnTo>
                      <a:pt x="40" y="0"/>
                    </a:lnTo>
                    <a:lnTo>
                      <a:pt x="31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6" name="Freeform 673"/>
              <p:cNvSpPr>
                <a:spLocks/>
              </p:cNvSpPr>
              <p:nvPr/>
            </p:nvSpPr>
            <p:spPr bwMode="auto">
              <a:xfrm>
                <a:off x="592" y="784"/>
                <a:ext cx="17" cy="8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8 h 14"/>
                  <a:gd name="T4" fmla="*/ 34 w 34"/>
                  <a:gd name="T5" fmla="*/ 0 h 14"/>
                  <a:gd name="T6" fmla="*/ 31 w 34"/>
                  <a:gd name="T7" fmla="*/ 8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1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7" name="Freeform 674"/>
              <p:cNvSpPr>
                <a:spLocks/>
              </p:cNvSpPr>
              <p:nvPr/>
            </p:nvSpPr>
            <p:spPr bwMode="auto">
              <a:xfrm>
                <a:off x="594" y="781"/>
                <a:ext cx="17" cy="7"/>
              </a:xfrm>
              <a:custGeom>
                <a:avLst/>
                <a:gdLst>
                  <a:gd name="T0" fmla="*/ 0 w 34"/>
                  <a:gd name="T1" fmla="*/ 15 h 15"/>
                  <a:gd name="T2" fmla="*/ 3 w 34"/>
                  <a:gd name="T3" fmla="*/ 8 h 15"/>
                  <a:gd name="T4" fmla="*/ 34 w 34"/>
                  <a:gd name="T5" fmla="*/ 0 h 15"/>
                  <a:gd name="T6" fmla="*/ 31 w 34"/>
                  <a:gd name="T7" fmla="*/ 7 h 15"/>
                  <a:gd name="T8" fmla="*/ 0 w 34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5"/>
                  <a:gd name="T17" fmla="*/ 34 w 3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5">
                    <a:moveTo>
                      <a:pt x="0" y="15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1" y="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F6F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8" name="Freeform 675"/>
              <p:cNvSpPr>
                <a:spLocks/>
              </p:cNvSpPr>
              <p:nvPr/>
            </p:nvSpPr>
            <p:spPr bwMode="auto">
              <a:xfrm>
                <a:off x="595" y="778"/>
                <a:ext cx="18" cy="7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6 h 14"/>
                  <a:gd name="T4" fmla="*/ 34 w 34"/>
                  <a:gd name="T5" fmla="*/ 0 h 14"/>
                  <a:gd name="T6" fmla="*/ 31 w 34"/>
                  <a:gd name="T7" fmla="*/ 6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6"/>
                    </a:lnTo>
                    <a:lnTo>
                      <a:pt x="34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6E6E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99" name="Freeform 676"/>
              <p:cNvSpPr>
                <a:spLocks/>
              </p:cNvSpPr>
              <p:nvPr/>
            </p:nvSpPr>
            <p:spPr bwMode="auto">
              <a:xfrm>
                <a:off x="597" y="767"/>
                <a:ext cx="19" cy="14"/>
              </a:xfrm>
              <a:custGeom>
                <a:avLst/>
                <a:gdLst>
                  <a:gd name="T0" fmla="*/ 0 w 39"/>
                  <a:gd name="T1" fmla="*/ 27 h 27"/>
                  <a:gd name="T2" fmla="*/ 8 w 39"/>
                  <a:gd name="T3" fmla="*/ 6 h 27"/>
                  <a:gd name="T4" fmla="*/ 39 w 39"/>
                  <a:gd name="T5" fmla="*/ 0 h 27"/>
                  <a:gd name="T6" fmla="*/ 31 w 39"/>
                  <a:gd name="T7" fmla="*/ 21 h 27"/>
                  <a:gd name="T8" fmla="*/ 0 w 39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27"/>
                  <a:gd name="T17" fmla="*/ 39 w 39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27">
                    <a:moveTo>
                      <a:pt x="0" y="27"/>
                    </a:moveTo>
                    <a:lnTo>
                      <a:pt x="8" y="6"/>
                    </a:lnTo>
                    <a:lnTo>
                      <a:pt x="39" y="0"/>
                    </a:lnTo>
                    <a:lnTo>
                      <a:pt x="31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0" name="Freeform 677"/>
              <p:cNvSpPr>
                <a:spLocks/>
              </p:cNvSpPr>
              <p:nvPr/>
            </p:nvSpPr>
            <p:spPr bwMode="auto">
              <a:xfrm>
                <a:off x="597" y="775"/>
                <a:ext cx="17" cy="6"/>
              </a:xfrm>
              <a:custGeom>
                <a:avLst/>
                <a:gdLst>
                  <a:gd name="T0" fmla="*/ 0 w 34"/>
                  <a:gd name="T1" fmla="*/ 13 h 13"/>
                  <a:gd name="T2" fmla="*/ 3 w 34"/>
                  <a:gd name="T3" fmla="*/ 7 h 13"/>
                  <a:gd name="T4" fmla="*/ 34 w 34"/>
                  <a:gd name="T5" fmla="*/ 0 h 13"/>
                  <a:gd name="T6" fmla="*/ 31 w 34"/>
                  <a:gd name="T7" fmla="*/ 7 h 13"/>
                  <a:gd name="T8" fmla="*/ 0 w 34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3"/>
                  <a:gd name="T17" fmla="*/ 34 w 3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3">
                    <a:moveTo>
                      <a:pt x="0" y="13"/>
                    </a:moveTo>
                    <a:lnTo>
                      <a:pt x="3" y="7"/>
                    </a:lnTo>
                    <a:lnTo>
                      <a:pt x="34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1" name="Freeform 678"/>
              <p:cNvSpPr>
                <a:spLocks/>
              </p:cNvSpPr>
              <p:nvPr/>
            </p:nvSpPr>
            <p:spPr bwMode="auto">
              <a:xfrm>
                <a:off x="599" y="771"/>
                <a:ext cx="16" cy="7"/>
              </a:xfrm>
              <a:custGeom>
                <a:avLst/>
                <a:gdLst>
                  <a:gd name="T0" fmla="*/ 0 w 33"/>
                  <a:gd name="T1" fmla="*/ 15 h 15"/>
                  <a:gd name="T2" fmla="*/ 2 w 33"/>
                  <a:gd name="T3" fmla="*/ 7 h 15"/>
                  <a:gd name="T4" fmla="*/ 33 w 33"/>
                  <a:gd name="T5" fmla="*/ 0 h 15"/>
                  <a:gd name="T6" fmla="*/ 31 w 33"/>
                  <a:gd name="T7" fmla="*/ 8 h 15"/>
                  <a:gd name="T8" fmla="*/ 0 w 33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5"/>
                  <a:gd name="T17" fmla="*/ 33 w 33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5">
                    <a:moveTo>
                      <a:pt x="0" y="15"/>
                    </a:moveTo>
                    <a:lnTo>
                      <a:pt x="2" y="7"/>
                    </a:lnTo>
                    <a:lnTo>
                      <a:pt x="33" y="0"/>
                    </a:lnTo>
                    <a:lnTo>
                      <a:pt x="31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C6C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2" name="Freeform 679"/>
              <p:cNvSpPr>
                <a:spLocks/>
              </p:cNvSpPr>
              <p:nvPr/>
            </p:nvSpPr>
            <p:spPr bwMode="auto">
              <a:xfrm>
                <a:off x="599" y="767"/>
                <a:ext cx="17" cy="7"/>
              </a:xfrm>
              <a:custGeom>
                <a:avLst/>
                <a:gdLst>
                  <a:gd name="T0" fmla="*/ 0 w 34"/>
                  <a:gd name="T1" fmla="*/ 13 h 13"/>
                  <a:gd name="T2" fmla="*/ 3 w 34"/>
                  <a:gd name="T3" fmla="*/ 6 h 13"/>
                  <a:gd name="T4" fmla="*/ 34 w 34"/>
                  <a:gd name="T5" fmla="*/ 0 h 13"/>
                  <a:gd name="T6" fmla="*/ 31 w 34"/>
                  <a:gd name="T7" fmla="*/ 6 h 13"/>
                  <a:gd name="T8" fmla="*/ 0 w 34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3"/>
                  <a:gd name="T17" fmla="*/ 34 w 3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3">
                    <a:moveTo>
                      <a:pt x="0" y="13"/>
                    </a:moveTo>
                    <a:lnTo>
                      <a:pt x="3" y="6"/>
                    </a:lnTo>
                    <a:lnTo>
                      <a:pt x="34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B6B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3" name="Freeform 680"/>
              <p:cNvSpPr>
                <a:spLocks/>
              </p:cNvSpPr>
              <p:nvPr/>
            </p:nvSpPr>
            <p:spPr bwMode="auto">
              <a:xfrm>
                <a:off x="601" y="756"/>
                <a:ext cx="18" cy="15"/>
              </a:xfrm>
              <a:custGeom>
                <a:avLst/>
                <a:gdLst>
                  <a:gd name="T0" fmla="*/ 0 w 35"/>
                  <a:gd name="T1" fmla="*/ 29 h 29"/>
                  <a:gd name="T2" fmla="*/ 6 w 35"/>
                  <a:gd name="T3" fmla="*/ 7 h 29"/>
                  <a:gd name="T4" fmla="*/ 35 w 35"/>
                  <a:gd name="T5" fmla="*/ 0 h 29"/>
                  <a:gd name="T6" fmla="*/ 31 w 35"/>
                  <a:gd name="T7" fmla="*/ 23 h 29"/>
                  <a:gd name="T8" fmla="*/ 0 w 35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29"/>
                  <a:gd name="T17" fmla="*/ 35 w 35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29">
                    <a:moveTo>
                      <a:pt x="0" y="29"/>
                    </a:moveTo>
                    <a:lnTo>
                      <a:pt x="6" y="7"/>
                    </a:lnTo>
                    <a:lnTo>
                      <a:pt x="35" y="0"/>
                    </a:lnTo>
                    <a:lnTo>
                      <a:pt x="31" y="23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4" name="Freeform 681"/>
              <p:cNvSpPr>
                <a:spLocks/>
              </p:cNvSpPr>
              <p:nvPr/>
            </p:nvSpPr>
            <p:spPr bwMode="auto">
              <a:xfrm>
                <a:off x="601" y="764"/>
                <a:ext cx="16" cy="7"/>
              </a:xfrm>
              <a:custGeom>
                <a:avLst/>
                <a:gdLst>
                  <a:gd name="T0" fmla="*/ 0 w 32"/>
                  <a:gd name="T1" fmla="*/ 13 h 13"/>
                  <a:gd name="T2" fmla="*/ 1 w 32"/>
                  <a:gd name="T3" fmla="*/ 7 h 13"/>
                  <a:gd name="T4" fmla="*/ 32 w 32"/>
                  <a:gd name="T5" fmla="*/ 0 h 13"/>
                  <a:gd name="T6" fmla="*/ 31 w 32"/>
                  <a:gd name="T7" fmla="*/ 7 h 13"/>
                  <a:gd name="T8" fmla="*/ 0 w 3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3"/>
                  <a:gd name="T17" fmla="*/ 32 w 32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3">
                    <a:moveTo>
                      <a:pt x="0" y="13"/>
                    </a:moveTo>
                    <a:lnTo>
                      <a:pt x="1" y="7"/>
                    </a:lnTo>
                    <a:lnTo>
                      <a:pt x="32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5" name="Freeform 682"/>
              <p:cNvSpPr>
                <a:spLocks/>
              </p:cNvSpPr>
              <p:nvPr/>
            </p:nvSpPr>
            <p:spPr bwMode="auto">
              <a:xfrm>
                <a:off x="602" y="762"/>
                <a:ext cx="16" cy="5"/>
              </a:xfrm>
              <a:custGeom>
                <a:avLst/>
                <a:gdLst>
                  <a:gd name="T0" fmla="*/ 0 w 33"/>
                  <a:gd name="T1" fmla="*/ 11 h 11"/>
                  <a:gd name="T2" fmla="*/ 2 w 33"/>
                  <a:gd name="T3" fmla="*/ 6 h 11"/>
                  <a:gd name="T4" fmla="*/ 33 w 33"/>
                  <a:gd name="T5" fmla="*/ 0 h 11"/>
                  <a:gd name="T6" fmla="*/ 31 w 33"/>
                  <a:gd name="T7" fmla="*/ 4 h 11"/>
                  <a:gd name="T8" fmla="*/ 0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0" y="11"/>
                    </a:moveTo>
                    <a:lnTo>
                      <a:pt x="2" y="6"/>
                    </a:lnTo>
                    <a:lnTo>
                      <a:pt x="33" y="0"/>
                    </a:lnTo>
                    <a:lnTo>
                      <a:pt x="31" y="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969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6" name="Freeform 683"/>
              <p:cNvSpPr>
                <a:spLocks/>
              </p:cNvSpPr>
              <p:nvPr/>
            </p:nvSpPr>
            <p:spPr bwMode="auto">
              <a:xfrm>
                <a:off x="602" y="759"/>
                <a:ext cx="17" cy="6"/>
              </a:xfrm>
              <a:custGeom>
                <a:avLst/>
                <a:gdLst>
                  <a:gd name="T0" fmla="*/ 0 w 32"/>
                  <a:gd name="T1" fmla="*/ 13 h 13"/>
                  <a:gd name="T2" fmla="*/ 1 w 32"/>
                  <a:gd name="T3" fmla="*/ 7 h 13"/>
                  <a:gd name="T4" fmla="*/ 32 w 32"/>
                  <a:gd name="T5" fmla="*/ 0 h 13"/>
                  <a:gd name="T6" fmla="*/ 31 w 32"/>
                  <a:gd name="T7" fmla="*/ 7 h 13"/>
                  <a:gd name="T8" fmla="*/ 0 w 3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3"/>
                  <a:gd name="T17" fmla="*/ 32 w 32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3">
                    <a:moveTo>
                      <a:pt x="0" y="13"/>
                    </a:moveTo>
                    <a:lnTo>
                      <a:pt x="1" y="7"/>
                    </a:lnTo>
                    <a:lnTo>
                      <a:pt x="32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868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7" name="Freeform 684"/>
              <p:cNvSpPr>
                <a:spLocks/>
              </p:cNvSpPr>
              <p:nvPr/>
            </p:nvSpPr>
            <p:spPr bwMode="auto">
              <a:xfrm>
                <a:off x="603" y="756"/>
                <a:ext cx="16" cy="6"/>
              </a:xfrm>
              <a:custGeom>
                <a:avLst/>
                <a:gdLst>
                  <a:gd name="T0" fmla="*/ 0 w 31"/>
                  <a:gd name="T1" fmla="*/ 12 h 12"/>
                  <a:gd name="T2" fmla="*/ 2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2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8" name="Freeform 685"/>
              <p:cNvSpPr>
                <a:spLocks/>
              </p:cNvSpPr>
              <p:nvPr/>
            </p:nvSpPr>
            <p:spPr bwMode="auto">
              <a:xfrm>
                <a:off x="604" y="744"/>
                <a:ext cx="17" cy="15"/>
              </a:xfrm>
              <a:custGeom>
                <a:avLst/>
                <a:gdLst>
                  <a:gd name="T0" fmla="*/ 0 w 34"/>
                  <a:gd name="T1" fmla="*/ 31 h 31"/>
                  <a:gd name="T2" fmla="*/ 3 w 34"/>
                  <a:gd name="T3" fmla="*/ 7 h 31"/>
                  <a:gd name="T4" fmla="*/ 34 w 34"/>
                  <a:gd name="T5" fmla="*/ 0 h 31"/>
                  <a:gd name="T6" fmla="*/ 29 w 34"/>
                  <a:gd name="T7" fmla="*/ 24 h 31"/>
                  <a:gd name="T8" fmla="*/ 0 w 34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31"/>
                  <a:gd name="T17" fmla="*/ 34 w 34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31">
                    <a:moveTo>
                      <a:pt x="0" y="31"/>
                    </a:moveTo>
                    <a:lnTo>
                      <a:pt x="3" y="7"/>
                    </a:lnTo>
                    <a:lnTo>
                      <a:pt x="34" y="0"/>
                    </a:lnTo>
                    <a:lnTo>
                      <a:pt x="29" y="24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09" name="Freeform 686"/>
              <p:cNvSpPr>
                <a:spLocks/>
              </p:cNvSpPr>
              <p:nvPr/>
            </p:nvSpPr>
            <p:spPr bwMode="auto">
              <a:xfrm>
                <a:off x="604" y="752"/>
                <a:ext cx="16" cy="7"/>
              </a:xfrm>
              <a:custGeom>
                <a:avLst/>
                <a:gdLst>
                  <a:gd name="T0" fmla="*/ 0 w 31"/>
                  <a:gd name="T1" fmla="*/ 15 h 15"/>
                  <a:gd name="T2" fmla="*/ 1 w 31"/>
                  <a:gd name="T3" fmla="*/ 7 h 15"/>
                  <a:gd name="T4" fmla="*/ 31 w 31"/>
                  <a:gd name="T5" fmla="*/ 0 h 15"/>
                  <a:gd name="T6" fmla="*/ 29 w 31"/>
                  <a:gd name="T7" fmla="*/ 8 h 15"/>
                  <a:gd name="T8" fmla="*/ 0 w 31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5"/>
                  <a:gd name="T17" fmla="*/ 31 w 3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5">
                    <a:moveTo>
                      <a:pt x="0" y="15"/>
                    </a:moveTo>
                    <a:lnTo>
                      <a:pt x="1" y="7"/>
                    </a:lnTo>
                    <a:lnTo>
                      <a:pt x="31" y="0"/>
                    </a:lnTo>
                    <a:lnTo>
                      <a:pt x="29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0" name="Freeform 687"/>
              <p:cNvSpPr>
                <a:spLocks/>
              </p:cNvSpPr>
              <p:nvPr/>
            </p:nvSpPr>
            <p:spPr bwMode="auto">
              <a:xfrm>
                <a:off x="605" y="748"/>
                <a:ext cx="15" cy="7"/>
              </a:xfrm>
              <a:custGeom>
                <a:avLst/>
                <a:gdLst>
                  <a:gd name="T0" fmla="*/ 0 w 32"/>
                  <a:gd name="T1" fmla="*/ 15 h 15"/>
                  <a:gd name="T2" fmla="*/ 0 w 32"/>
                  <a:gd name="T3" fmla="*/ 7 h 15"/>
                  <a:gd name="T4" fmla="*/ 32 w 32"/>
                  <a:gd name="T5" fmla="*/ 0 h 15"/>
                  <a:gd name="T6" fmla="*/ 30 w 32"/>
                  <a:gd name="T7" fmla="*/ 8 h 15"/>
                  <a:gd name="T8" fmla="*/ 0 w 32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5"/>
                  <a:gd name="T17" fmla="*/ 32 w 32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5">
                    <a:moveTo>
                      <a:pt x="0" y="15"/>
                    </a:moveTo>
                    <a:lnTo>
                      <a:pt x="0" y="7"/>
                    </a:lnTo>
                    <a:lnTo>
                      <a:pt x="32" y="0"/>
                    </a:lnTo>
                    <a:lnTo>
                      <a:pt x="30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1" name="Freeform 688"/>
              <p:cNvSpPr>
                <a:spLocks/>
              </p:cNvSpPr>
              <p:nvPr/>
            </p:nvSpPr>
            <p:spPr bwMode="auto">
              <a:xfrm>
                <a:off x="605" y="744"/>
                <a:ext cx="16" cy="7"/>
              </a:xfrm>
              <a:custGeom>
                <a:avLst/>
                <a:gdLst>
                  <a:gd name="T0" fmla="*/ 0 w 33"/>
                  <a:gd name="T1" fmla="*/ 15 h 15"/>
                  <a:gd name="T2" fmla="*/ 2 w 33"/>
                  <a:gd name="T3" fmla="*/ 7 h 15"/>
                  <a:gd name="T4" fmla="*/ 33 w 33"/>
                  <a:gd name="T5" fmla="*/ 0 h 15"/>
                  <a:gd name="T6" fmla="*/ 32 w 33"/>
                  <a:gd name="T7" fmla="*/ 8 h 15"/>
                  <a:gd name="T8" fmla="*/ 0 w 33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5"/>
                  <a:gd name="T17" fmla="*/ 33 w 33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5">
                    <a:moveTo>
                      <a:pt x="0" y="15"/>
                    </a:moveTo>
                    <a:lnTo>
                      <a:pt x="2" y="7"/>
                    </a:lnTo>
                    <a:lnTo>
                      <a:pt x="33" y="0"/>
                    </a:lnTo>
                    <a:lnTo>
                      <a:pt x="32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464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2" name="Freeform 689"/>
              <p:cNvSpPr>
                <a:spLocks/>
              </p:cNvSpPr>
              <p:nvPr/>
            </p:nvSpPr>
            <p:spPr bwMode="auto">
              <a:xfrm>
                <a:off x="606" y="732"/>
                <a:ext cx="16" cy="15"/>
              </a:xfrm>
              <a:custGeom>
                <a:avLst/>
                <a:gdLst>
                  <a:gd name="T0" fmla="*/ 0 w 33"/>
                  <a:gd name="T1" fmla="*/ 31 h 31"/>
                  <a:gd name="T2" fmla="*/ 3 w 33"/>
                  <a:gd name="T3" fmla="*/ 6 h 31"/>
                  <a:gd name="T4" fmla="*/ 33 w 33"/>
                  <a:gd name="T5" fmla="*/ 0 h 31"/>
                  <a:gd name="T6" fmla="*/ 31 w 33"/>
                  <a:gd name="T7" fmla="*/ 24 h 31"/>
                  <a:gd name="T8" fmla="*/ 0 w 33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1"/>
                  <a:gd name="T17" fmla="*/ 33 w 33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1">
                    <a:moveTo>
                      <a:pt x="0" y="31"/>
                    </a:moveTo>
                    <a:lnTo>
                      <a:pt x="3" y="6"/>
                    </a:lnTo>
                    <a:lnTo>
                      <a:pt x="33" y="0"/>
                    </a:lnTo>
                    <a:lnTo>
                      <a:pt x="31" y="24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3" name="Freeform 690"/>
              <p:cNvSpPr>
                <a:spLocks/>
              </p:cNvSpPr>
              <p:nvPr/>
            </p:nvSpPr>
            <p:spPr bwMode="auto">
              <a:xfrm>
                <a:off x="606" y="741"/>
                <a:ext cx="15" cy="6"/>
              </a:xfrm>
              <a:custGeom>
                <a:avLst/>
                <a:gdLst>
                  <a:gd name="T0" fmla="*/ 0 w 31"/>
                  <a:gd name="T1" fmla="*/ 13 h 13"/>
                  <a:gd name="T2" fmla="*/ 2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2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4" name="Freeform 691"/>
              <p:cNvSpPr>
                <a:spLocks/>
              </p:cNvSpPr>
              <p:nvPr/>
            </p:nvSpPr>
            <p:spPr bwMode="auto">
              <a:xfrm>
                <a:off x="606" y="738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29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29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5" name="Freeform 692"/>
              <p:cNvSpPr>
                <a:spLocks/>
              </p:cNvSpPr>
              <p:nvPr/>
            </p:nvSpPr>
            <p:spPr bwMode="auto">
              <a:xfrm>
                <a:off x="606" y="735"/>
                <a:ext cx="16" cy="7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7 h 13"/>
                  <a:gd name="T4" fmla="*/ 31 w 31"/>
                  <a:gd name="T5" fmla="*/ 0 h 13"/>
                  <a:gd name="T6" fmla="*/ 31 w 31"/>
                  <a:gd name="T7" fmla="*/ 7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161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6" name="Freeform 693"/>
              <p:cNvSpPr>
                <a:spLocks/>
              </p:cNvSpPr>
              <p:nvPr/>
            </p:nvSpPr>
            <p:spPr bwMode="auto">
              <a:xfrm>
                <a:off x="606" y="732"/>
                <a:ext cx="16" cy="6"/>
              </a:xfrm>
              <a:custGeom>
                <a:avLst/>
                <a:gdLst>
                  <a:gd name="T0" fmla="*/ 0 w 31"/>
                  <a:gd name="T1" fmla="*/ 13 h 13"/>
                  <a:gd name="T2" fmla="*/ 1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1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06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7" name="Freeform 694"/>
              <p:cNvSpPr>
                <a:spLocks/>
              </p:cNvSpPr>
              <p:nvPr/>
            </p:nvSpPr>
            <p:spPr bwMode="auto">
              <a:xfrm>
                <a:off x="606" y="720"/>
                <a:ext cx="16" cy="15"/>
              </a:xfrm>
              <a:custGeom>
                <a:avLst/>
                <a:gdLst>
                  <a:gd name="T0" fmla="*/ 1 w 31"/>
                  <a:gd name="T1" fmla="*/ 30 h 30"/>
                  <a:gd name="T2" fmla="*/ 0 w 31"/>
                  <a:gd name="T3" fmla="*/ 6 h 30"/>
                  <a:gd name="T4" fmla="*/ 31 w 31"/>
                  <a:gd name="T5" fmla="*/ 0 h 30"/>
                  <a:gd name="T6" fmla="*/ 31 w 31"/>
                  <a:gd name="T7" fmla="*/ 24 h 30"/>
                  <a:gd name="T8" fmla="*/ 1 w 31"/>
                  <a:gd name="T9" fmla="*/ 3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30"/>
                  <a:gd name="T17" fmla="*/ 31 w 31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30">
                    <a:moveTo>
                      <a:pt x="1" y="30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24"/>
                    </a:lnTo>
                    <a:lnTo>
                      <a:pt x="1" y="3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8" name="Freeform 695"/>
              <p:cNvSpPr>
                <a:spLocks/>
              </p:cNvSpPr>
              <p:nvPr/>
            </p:nvSpPr>
            <p:spPr bwMode="auto">
              <a:xfrm>
                <a:off x="606" y="730"/>
                <a:ext cx="16" cy="5"/>
              </a:xfrm>
              <a:custGeom>
                <a:avLst/>
                <a:gdLst>
                  <a:gd name="T0" fmla="*/ 1 w 31"/>
                  <a:gd name="T1" fmla="*/ 11 h 11"/>
                  <a:gd name="T2" fmla="*/ 0 w 31"/>
                  <a:gd name="T3" fmla="*/ 7 h 11"/>
                  <a:gd name="T4" fmla="*/ 31 w 31"/>
                  <a:gd name="T5" fmla="*/ 0 h 11"/>
                  <a:gd name="T6" fmla="*/ 31 w 31"/>
                  <a:gd name="T7" fmla="*/ 5 h 11"/>
                  <a:gd name="T8" fmla="*/ 1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1" y="11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19" name="Freeform 696"/>
              <p:cNvSpPr>
                <a:spLocks/>
              </p:cNvSpPr>
              <p:nvPr/>
            </p:nvSpPr>
            <p:spPr bwMode="auto">
              <a:xfrm>
                <a:off x="606" y="727"/>
                <a:ext cx="16" cy="6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E5E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0" name="Freeform 697"/>
              <p:cNvSpPr>
                <a:spLocks/>
              </p:cNvSpPr>
              <p:nvPr/>
            </p:nvSpPr>
            <p:spPr bwMode="auto">
              <a:xfrm>
                <a:off x="606" y="725"/>
                <a:ext cx="16" cy="5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D5D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1" name="Freeform 698"/>
              <p:cNvSpPr>
                <a:spLocks/>
              </p:cNvSpPr>
              <p:nvPr/>
            </p:nvSpPr>
            <p:spPr bwMode="auto">
              <a:xfrm>
                <a:off x="606" y="722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4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C5C5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2" name="Freeform 699"/>
              <p:cNvSpPr>
                <a:spLocks/>
              </p:cNvSpPr>
              <p:nvPr/>
            </p:nvSpPr>
            <p:spPr bwMode="auto">
              <a:xfrm>
                <a:off x="606" y="720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B5B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3" name="Freeform 700"/>
              <p:cNvSpPr>
                <a:spLocks/>
              </p:cNvSpPr>
              <p:nvPr/>
            </p:nvSpPr>
            <p:spPr bwMode="auto">
              <a:xfrm>
                <a:off x="606" y="707"/>
                <a:ext cx="16" cy="16"/>
              </a:xfrm>
              <a:custGeom>
                <a:avLst/>
                <a:gdLst>
                  <a:gd name="T0" fmla="*/ 2 w 33"/>
                  <a:gd name="T1" fmla="*/ 32 h 32"/>
                  <a:gd name="T2" fmla="*/ 0 w 33"/>
                  <a:gd name="T3" fmla="*/ 6 h 32"/>
                  <a:gd name="T4" fmla="*/ 31 w 33"/>
                  <a:gd name="T5" fmla="*/ 0 h 32"/>
                  <a:gd name="T6" fmla="*/ 33 w 33"/>
                  <a:gd name="T7" fmla="*/ 26 h 32"/>
                  <a:gd name="T8" fmla="*/ 2 w 33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2"/>
                  <a:gd name="T17" fmla="*/ 33 w 3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2">
                    <a:moveTo>
                      <a:pt x="2" y="32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26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5A5A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4" name="Freeform 701"/>
              <p:cNvSpPr>
                <a:spLocks/>
              </p:cNvSpPr>
              <p:nvPr/>
            </p:nvSpPr>
            <p:spPr bwMode="auto">
              <a:xfrm>
                <a:off x="606" y="717"/>
                <a:ext cx="16" cy="6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7 h 13"/>
                  <a:gd name="T4" fmla="*/ 31 w 31"/>
                  <a:gd name="T5" fmla="*/ 0 h 13"/>
                  <a:gd name="T6" fmla="*/ 31 w 31"/>
                  <a:gd name="T7" fmla="*/ 7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A5A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5" name="Freeform 702"/>
              <p:cNvSpPr>
                <a:spLocks/>
              </p:cNvSpPr>
              <p:nvPr/>
            </p:nvSpPr>
            <p:spPr bwMode="auto">
              <a:xfrm>
                <a:off x="606" y="713"/>
                <a:ext cx="16" cy="7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95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6" name="Freeform 703"/>
              <p:cNvSpPr>
                <a:spLocks/>
              </p:cNvSpPr>
              <p:nvPr/>
            </p:nvSpPr>
            <p:spPr bwMode="auto">
              <a:xfrm>
                <a:off x="606" y="710"/>
                <a:ext cx="16" cy="7"/>
              </a:xfrm>
              <a:custGeom>
                <a:avLst/>
                <a:gdLst>
                  <a:gd name="T0" fmla="*/ 2 w 33"/>
                  <a:gd name="T1" fmla="*/ 13 h 13"/>
                  <a:gd name="T2" fmla="*/ 0 w 33"/>
                  <a:gd name="T3" fmla="*/ 7 h 13"/>
                  <a:gd name="T4" fmla="*/ 31 w 33"/>
                  <a:gd name="T5" fmla="*/ 0 h 13"/>
                  <a:gd name="T6" fmla="*/ 33 w 33"/>
                  <a:gd name="T7" fmla="*/ 7 h 13"/>
                  <a:gd name="T8" fmla="*/ 2 w 33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3"/>
                  <a:gd name="T17" fmla="*/ 33 w 33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3">
                    <a:moveTo>
                      <a:pt x="2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3" y="7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58585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7" name="Freeform 704"/>
              <p:cNvSpPr>
                <a:spLocks/>
              </p:cNvSpPr>
              <p:nvPr/>
            </p:nvSpPr>
            <p:spPr bwMode="auto">
              <a:xfrm>
                <a:off x="606" y="707"/>
                <a:ext cx="15" cy="6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757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8" name="Freeform 705"/>
              <p:cNvSpPr>
                <a:spLocks/>
              </p:cNvSpPr>
              <p:nvPr/>
            </p:nvSpPr>
            <p:spPr bwMode="auto">
              <a:xfrm>
                <a:off x="603" y="694"/>
                <a:ext cx="18" cy="16"/>
              </a:xfrm>
              <a:custGeom>
                <a:avLst/>
                <a:gdLst>
                  <a:gd name="T0" fmla="*/ 5 w 36"/>
                  <a:gd name="T1" fmla="*/ 32 h 32"/>
                  <a:gd name="T2" fmla="*/ 0 w 36"/>
                  <a:gd name="T3" fmla="*/ 7 h 32"/>
                  <a:gd name="T4" fmla="*/ 31 w 36"/>
                  <a:gd name="T5" fmla="*/ 0 h 32"/>
                  <a:gd name="T6" fmla="*/ 36 w 36"/>
                  <a:gd name="T7" fmla="*/ 26 h 32"/>
                  <a:gd name="T8" fmla="*/ 5 w 36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32"/>
                  <a:gd name="T17" fmla="*/ 36 w 36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32">
                    <a:moveTo>
                      <a:pt x="5" y="3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6" y="26"/>
                    </a:lnTo>
                    <a:lnTo>
                      <a:pt x="5" y="32"/>
                    </a:lnTo>
                    <a:close/>
                  </a:path>
                </a:pathLst>
              </a:custGeom>
              <a:solidFill>
                <a:srgbClr val="5656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29" name="Freeform 706"/>
              <p:cNvSpPr>
                <a:spLocks/>
              </p:cNvSpPr>
              <p:nvPr/>
            </p:nvSpPr>
            <p:spPr bwMode="auto">
              <a:xfrm>
                <a:off x="606" y="705"/>
                <a:ext cx="15" cy="5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7 h 11"/>
                  <a:gd name="T4" fmla="*/ 30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7"/>
                    </a:lnTo>
                    <a:lnTo>
                      <a:pt x="30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656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0" name="Freeform 707"/>
              <p:cNvSpPr>
                <a:spLocks/>
              </p:cNvSpPr>
              <p:nvPr/>
            </p:nvSpPr>
            <p:spPr bwMode="auto">
              <a:xfrm>
                <a:off x="605" y="702"/>
                <a:ext cx="15" cy="6"/>
              </a:xfrm>
              <a:custGeom>
                <a:avLst/>
                <a:gdLst>
                  <a:gd name="T0" fmla="*/ 2 w 32"/>
                  <a:gd name="T1" fmla="*/ 12 h 12"/>
                  <a:gd name="T2" fmla="*/ 0 w 32"/>
                  <a:gd name="T3" fmla="*/ 5 h 12"/>
                  <a:gd name="T4" fmla="*/ 32 w 32"/>
                  <a:gd name="T5" fmla="*/ 0 h 12"/>
                  <a:gd name="T6" fmla="*/ 32 w 32"/>
                  <a:gd name="T7" fmla="*/ 5 h 12"/>
                  <a:gd name="T8" fmla="*/ 2 w 32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2"/>
                  <a:gd name="T17" fmla="*/ 32 w 3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2">
                    <a:moveTo>
                      <a:pt x="2" y="12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2" y="5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55555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1" name="Freeform 708"/>
              <p:cNvSpPr>
                <a:spLocks/>
              </p:cNvSpPr>
              <p:nvPr/>
            </p:nvSpPr>
            <p:spPr bwMode="auto">
              <a:xfrm>
                <a:off x="605" y="700"/>
                <a:ext cx="15" cy="5"/>
              </a:xfrm>
              <a:custGeom>
                <a:avLst/>
                <a:gdLst>
                  <a:gd name="T0" fmla="*/ 0 w 32"/>
                  <a:gd name="T1" fmla="*/ 9 h 9"/>
                  <a:gd name="T2" fmla="*/ 0 w 32"/>
                  <a:gd name="T3" fmla="*/ 4 h 9"/>
                  <a:gd name="T4" fmla="*/ 30 w 32"/>
                  <a:gd name="T5" fmla="*/ 0 h 9"/>
                  <a:gd name="T6" fmla="*/ 32 w 32"/>
                  <a:gd name="T7" fmla="*/ 4 h 9"/>
                  <a:gd name="T8" fmla="*/ 0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0" y="9"/>
                    </a:moveTo>
                    <a:lnTo>
                      <a:pt x="0" y="4"/>
                    </a:lnTo>
                    <a:lnTo>
                      <a:pt x="30" y="0"/>
                    </a:lnTo>
                    <a:lnTo>
                      <a:pt x="32" y="4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5454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2" name="Freeform 709"/>
              <p:cNvSpPr>
                <a:spLocks/>
              </p:cNvSpPr>
              <p:nvPr/>
            </p:nvSpPr>
            <p:spPr bwMode="auto">
              <a:xfrm>
                <a:off x="604" y="697"/>
                <a:ext cx="16" cy="5"/>
              </a:xfrm>
              <a:custGeom>
                <a:avLst/>
                <a:gdLst>
                  <a:gd name="T0" fmla="*/ 1 w 31"/>
                  <a:gd name="T1" fmla="*/ 9 h 9"/>
                  <a:gd name="T2" fmla="*/ 0 w 31"/>
                  <a:gd name="T3" fmla="*/ 5 h 9"/>
                  <a:gd name="T4" fmla="*/ 31 w 31"/>
                  <a:gd name="T5" fmla="*/ 0 h 9"/>
                  <a:gd name="T6" fmla="*/ 31 w 31"/>
                  <a:gd name="T7" fmla="*/ 5 h 9"/>
                  <a:gd name="T8" fmla="*/ 1 w 31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9"/>
                  <a:gd name="T17" fmla="*/ 31 w 31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9">
                    <a:moveTo>
                      <a:pt x="1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53535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3" name="Freeform 710"/>
              <p:cNvSpPr>
                <a:spLocks/>
              </p:cNvSpPr>
              <p:nvPr/>
            </p:nvSpPr>
            <p:spPr bwMode="auto">
              <a:xfrm>
                <a:off x="603" y="694"/>
                <a:ext cx="17" cy="6"/>
              </a:xfrm>
              <a:custGeom>
                <a:avLst/>
                <a:gdLst>
                  <a:gd name="T0" fmla="*/ 2 w 33"/>
                  <a:gd name="T1" fmla="*/ 12 h 12"/>
                  <a:gd name="T2" fmla="*/ 0 w 33"/>
                  <a:gd name="T3" fmla="*/ 7 h 12"/>
                  <a:gd name="T4" fmla="*/ 31 w 33"/>
                  <a:gd name="T5" fmla="*/ 0 h 12"/>
                  <a:gd name="T6" fmla="*/ 33 w 33"/>
                  <a:gd name="T7" fmla="*/ 7 h 12"/>
                  <a:gd name="T8" fmla="*/ 2 w 33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2"/>
                  <a:gd name="T17" fmla="*/ 33 w 3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2">
                    <a:moveTo>
                      <a:pt x="2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3" y="7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52525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4" name="Freeform 711"/>
              <p:cNvSpPr>
                <a:spLocks/>
              </p:cNvSpPr>
              <p:nvPr/>
            </p:nvSpPr>
            <p:spPr bwMode="auto">
              <a:xfrm>
                <a:off x="601" y="682"/>
                <a:ext cx="18" cy="15"/>
              </a:xfrm>
              <a:custGeom>
                <a:avLst/>
                <a:gdLst>
                  <a:gd name="T0" fmla="*/ 4 w 35"/>
                  <a:gd name="T1" fmla="*/ 31 h 31"/>
                  <a:gd name="T2" fmla="*/ 0 w 35"/>
                  <a:gd name="T3" fmla="*/ 7 h 31"/>
                  <a:gd name="T4" fmla="*/ 29 w 35"/>
                  <a:gd name="T5" fmla="*/ 0 h 31"/>
                  <a:gd name="T6" fmla="*/ 35 w 35"/>
                  <a:gd name="T7" fmla="*/ 24 h 31"/>
                  <a:gd name="T8" fmla="*/ 4 w 35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31"/>
                  <a:gd name="T17" fmla="*/ 35 w 35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31">
                    <a:moveTo>
                      <a:pt x="4" y="31"/>
                    </a:moveTo>
                    <a:lnTo>
                      <a:pt x="0" y="7"/>
                    </a:lnTo>
                    <a:lnTo>
                      <a:pt x="29" y="0"/>
                    </a:lnTo>
                    <a:lnTo>
                      <a:pt x="35" y="24"/>
                    </a:lnTo>
                    <a:lnTo>
                      <a:pt x="4" y="31"/>
                    </a:lnTo>
                    <a:close/>
                  </a:path>
                </a:pathLst>
              </a:custGeom>
              <a:solidFill>
                <a:srgbClr val="51515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5" name="Freeform 712"/>
              <p:cNvSpPr>
                <a:spLocks/>
              </p:cNvSpPr>
              <p:nvPr/>
            </p:nvSpPr>
            <p:spPr bwMode="auto">
              <a:xfrm>
                <a:off x="603" y="692"/>
                <a:ext cx="16" cy="5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0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0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1515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6" name="Freeform 713"/>
              <p:cNvSpPr>
                <a:spLocks/>
              </p:cNvSpPr>
              <p:nvPr/>
            </p:nvSpPr>
            <p:spPr bwMode="auto">
              <a:xfrm>
                <a:off x="602" y="689"/>
                <a:ext cx="16" cy="6"/>
              </a:xfrm>
              <a:custGeom>
                <a:avLst/>
                <a:gdLst>
                  <a:gd name="T0" fmla="*/ 1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4 h 11"/>
                  <a:gd name="T8" fmla="*/ 1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1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4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50505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7" name="Freeform 714"/>
              <p:cNvSpPr>
                <a:spLocks/>
              </p:cNvSpPr>
              <p:nvPr/>
            </p:nvSpPr>
            <p:spPr bwMode="auto">
              <a:xfrm>
                <a:off x="602" y="687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6 h 11"/>
                  <a:gd name="T4" fmla="*/ 31 w 33"/>
                  <a:gd name="T5" fmla="*/ 0 h 11"/>
                  <a:gd name="T6" fmla="*/ 33 w 33"/>
                  <a:gd name="T7" fmla="*/ 5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F4F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8" name="Freeform 715"/>
              <p:cNvSpPr>
                <a:spLocks/>
              </p:cNvSpPr>
              <p:nvPr/>
            </p:nvSpPr>
            <p:spPr bwMode="auto">
              <a:xfrm>
                <a:off x="601" y="684"/>
                <a:ext cx="16" cy="6"/>
              </a:xfrm>
              <a:custGeom>
                <a:avLst/>
                <a:gdLst>
                  <a:gd name="T0" fmla="*/ 1 w 32"/>
                  <a:gd name="T1" fmla="*/ 11 h 11"/>
                  <a:gd name="T2" fmla="*/ 0 w 32"/>
                  <a:gd name="T3" fmla="*/ 6 h 11"/>
                  <a:gd name="T4" fmla="*/ 31 w 32"/>
                  <a:gd name="T5" fmla="*/ 0 h 11"/>
                  <a:gd name="T6" fmla="*/ 32 w 32"/>
                  <a:gd name="T7" fmla="*/ 5 h 11"/>
                  <a:gd name="T8" fmla="*/ 1 w 32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1"/>
                  <a:gd name="T17" fmla="*/ 32 w 32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1">
                    <a:moveTo>
                      <a:pt x="1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4E4E4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39" name="Freeform 716"/>
              <p:cNvSpPr>
                <a:spLocks/>
              </p:cNvSpPr>
              <p:nvPr/>
            </p:nvSpPr>
            <p:spPr bwMode="auto">
              <a:xfrm>
                <a:off x="601" y="682"/>
                <a:ext cx="15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7 h 11"/>
                  <a:gd name="T4" fmla="*/ 29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7"/>
                    </a:lnTo>
                    <a:lnTo>
                      <a:pt x="29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0" name="Freeform 717"/>
              <p:cNvSpPr>
                <a:spLocks/>
              </p:cNvSpPr>
              <p:nvPr/>
            </p:nvSpPr>
            <p:spPr bwMode="auto">
              <a:xfrm>
                <a:off x="597" y="671"/>
                <a:ext cx="19" cy="14"/>
              </a:xfrm>
              <a:custGeom>
                <a:avLst/>
                <a:gdLst>
                  <a:gd name="T0" fmla="*/ 8 w 37"/>
                  <a:gd name="T1" fmla="*/ 29 h 29"/>
                  <a:gd name="T2" fmla="*/ 0 w 37"/>
                  <a:gd name="T3" fmla="*/ 4 h 29"/>
                  <a:gd name="T4" fmla="*/ 29 w 37"/>
                  <a:gd name="T5" fmla="*/ 0 h 29"/>
                  <a:gd name="T6" fmla="*/ 37 w 37"/>
                  <a:gd name="T7" fmla="*/ 22 h 29"/>
                  <a:gd name="T8" fmla="*/ 8 w 37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29"/>
                  <a:gd name="T17" fmla="*/ 37 w 37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29">
                    <a:moveTo>
                      <a:pt x="8" y="29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37" y="22"/>
                    </a:lnTo>
                    <a:lnTo>
                      <a:pt x="8" y="29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1" name="Freeform 718"/>
              <p:cNvSpPr>
                <a:spLocks/>
              </p:cNvSpPr>
              <p:nvPr/>
            </p:nvSpPr>
            <p:spPr bwMode="auto">
              <a:xfrm>
                <a:off x="599" y="680"/>
                <a:ext cx="17" cy="5"/>
              </a:xfrm>
              <a:custGeom>
                <a:avLst/>
                <a:gdLst>
                  <a:gd name="T0" fmla="*/ 3 w 32"/>
                  <a:gd name="T1" fmla="*/ 12 h 12"/>
                  <a:gd name="T2" fmla="*/ 0 w 32"/>
                  <a:gd name="T3" fmla="*/ 5 h 12"/>
                  <a:gd name="T4" fmla="*/ 31 w 32"/>
                  <a:gd name="T5" fmla="*/ 0 h 12"/>
                  <a:gd name="T6" fmla="*/ 32 w 32"/>
                  <a:gd name="T7" fmla="*/ 5 h 12"/>
                  <a:gd name="T8" fmla="*/ 3 w 32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2"/>
                  <a:gd name="T17" fmla="*/ 32 w 3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2">
                    <a:moveTo>
                      <a:pt x="3" y="12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2" name="Freeform 719"/>
              <p:cNvSpPr>
                <a:spLocks/>
              </p:cNvSpPr>
              <p:nvPr/>
            </p:nvSpPr>
            <p:spPr bwMode="auto">
              <a:xfrm>
                <a:off x="599" y="676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6 h 11"/>
                  <a:gd name="T4" fmla="*/ 31 w 33"/>
                  <a:gd name="T5" fmla="*/ 0 h 11"/>
                  <a:gd name="T6" fmla="*/ 33 w 33"/>
                  <a:gd name="T7" fmla="*/ 6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6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B4B4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3" name="Freeform 720"/>
              <p:cNvSpPr>
                <a:spLocks/>
              </p:cNvSpPr>
              <p:nvPr/>
            </p:nvSpPr>
            <p:spPr bwMode="auto">
              <a:xfrm>
                <a:off x="598" y="674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5 h 11"/>
                  <a:gd name="T4" fmla="*/ 32 w 33"/>
                  <a:gd name="T5" fmla="*/ 0 h 11"/>
                  <a:gd name="T6" fmla="*/ 33 w 33"/>
                  <a:gd name="T7" fmla="*/ 5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3" y="5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A4A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4" name="Freeform 721"/>
              <p:cNvSpPr>
                <a:spLocks/>
              </p:cNvSpPr>
              <p:nvPr/>
            </p:nvSpPr>
            <p:spPr bwMode="auto">
              <a:xfrm>
                <a:off x="597" y="671"/>
                <a:ext cx="16" cy="5"/>
              </a:xfrm>
              <a:custGeom>
                <a:avLst/>
                <a:gdLst>
                  <a:gd name="T0" fmla="*/ 1 w 33"/>
                  <a:gd name="T1" fmla="*/ 11 h 11"/>
                  <a:gd name="T2" fmla="*/ 0 w 33"/>
                  <a:gd name="T3" fmla="*/ 4 h 11"/>
                  <a:gd name="T4" fmla="*/ 29 w 33"/>
                  <a:gd name="T5" fmla="*/ 0 h 11"/>
                  <a:gd name="T6" fmla="*/ 33 w 33"/>
                  <a:gd name="T7" fmla="*/ 6 h 11"/>
                  <a:gd name="T8" fmla="*/ 1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1" y="11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33" y="6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4949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5" name="Freeform 722"/>
              <p:cNvSpPr>
                <a:spLocks/>
              </p:cNvSpPr>
              <p:nvPr/>
            </p:nvSpPr>
            <p:spPr bwMode="auto">
              <a:xfrm>
                <a:off x="592" y="659"/>
                <a:ext cx="20" cy="14"/>
              </a:xfrm>
              <a:custGeom>
                <a:avLst/>
                <a:gdLst>
                  <a:gd name="T0" fmla="*/ 11 w 40"/>
                  <a:gd name="T1" fmla="*/ 27 h 27"/>
                  <a:gd name="T2" fmla="*/ 0 w 40"/>
                  <a:gd name="T3" fmla="*/ 6 h 27"/>
                  <a:gd name="T4" fmla="*/ 31 w 40"/>
                  <a:gd name="T5" fmla="*/ 0 h 27"/>
                  <a:gd name="T6" fmla="*/ 40 w 40"/>
                  <a:gd name="T7" fmla="*/ 23 h 27"/>
                  <a:gd name="T8" fmla="*/ 11 w 40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7"/>
                  <a:gd name="T17" fmla="*/ 40 w 40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7">
                    <a:moveTo>
                      <a:pt x="11" y="27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40" y="23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6" name="Freeform 723"/>
              <p:cNvSpPr>
                <a:spLocks/>
              </p:cNvSpPr>
              <p:nvPr/>
            </p:nvSpPr>
            <p:spPr bwMode="auto">
              <a:xfrm>
                <a:off x="595" y="668"/>
                <a:ext cx="17" cy="5"/>
              </a:xfrm>
              <a:custGeom>
                <a:avLst/>
                <a:gdLst>
                  <a:gd name="T0" fmla="*/ 3 w 32"/>
                  <a:gd name="T1" fmla="*/ 9 h 9"/>
                  <a:gd name="T2" fmla="*/ 0 w 32"/>
                  <a:gd name="T3" fmla="*/ 6 h 9"/>
                  <a:gd name="T4" fmla="*/ 31 w 32"/>
                  <a:gd name="T5" fmla="*/ 0 h 9"/>
                  <a:gd name="T6" fmla="*/ 32 w 32"/>
                  <a:gd name="T7" fmla="*/ 5 h 9"/>
                  <a:gd name="T8" fmla="*/ 3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3" y="9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7" name="Freeform 724"/>
              <p:cNvSpPr>
                <a:spLocks/>
              </p:cNvSpPr>
              <p:nvPr/>
            </p:nvSpPr>
            <p:spPr bwMode="auto">
              <a:xfrm>
                <a:off x="595" y="667"/>
                <a:ext cx="16" cy="5"/>
              </a:xfrm>
              <a:custGeom>
                <a:avLst/>
                <a:gdLst>
                  <a:gd name="T0" fmla="*/ 2 w 33"/>
                  <a:gd name="T1" fmla="*/ 10 h 10"/>
                  <a:gd name="T2" fmla="*/ 0 w 33"/>
                  <a:gd name="T3" fmla="*/ 5 h 10"/>
                  <a:gd name="T4" fmla="*/ 31 w 33"/>
                  <a:gd name="T5" fmla="*/ 0 h 10"/>
                  <a:gd name="T6" fmla="*/ 33 w 33"/>
                  <a:gd name="T7" fmla="*/ 4 h 10"/>
                  <a:gd name="T8" fmla="*/ 2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2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4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47474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8" name="Freeform 725"/>
              <p:cNvSpPr>
                <a:spLocks/>
              </p:cNvSpPr>
              <p:nvPr/>
            </p:nvSpPr>
            <p:spPr bwMode="auto">
              <a:xfrm>
                <a:off x="594" y="664"/>
                <a:ext cx="16" cy="5"/>
              </a:xfrm>
              <a:custGeom>
                <a:avLst/>
                <a:gdLst>
                  <a:gd name="T0" fmla="*/ 1 w 32"/>
                  <a:gd name="T1" fmla="*/ 9 h 9"/>
                  <a:gd name="T2" fmla="*/ 0 w 32"/>
                  <a:gd name="T3" fmla="*/ 4 h 9"/>
                  <a:gd name="T4" fmla="*/ 31 w 32"/>
                  <a:gd name="T5" fmla="*/ 0 h 9"/>
                  <a:gd name="T6" fmla="*/ 32 w 32"/>
                  <a:gd name="T7" fmla="*/ 4 h 9"/>
                  <a:gd name="T8" fmla="*/ 1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1" y="9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2" y="4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46464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49" name="Freeform 726"/>
              <p:cNvSpPr>
                <a:spLocks/>
              </p:cNvSpPr>
              <p:nvPr/>
            </p:nvSpPr>
            <p:spPr bwMode="auto">
              <a:xfrm>
                <a:off x="593" y="662"/>
                <a:ext cx="16" cy="5"/>
              </a:xfrm>
              <a:custGeom>
                <a:avLst/>
                <a:gdLst>
                  <a:gd name="T0" fmla="*/ 2 w 33"/>
                  <a:gd name="T1" fmla="*/ 9 h 9"/>
                  <a:gd name="T2" fmla="*/ 0 w 33"/>
                  <a:gd name="T3" fmla="*/ 5 h 9"/>
                  <a:gd name="T4" fmla="*/ 30 w 33"/>
                  <a:gd name="T5" fmla="*/ 0 h 9"/>
                  <a:gd name="T6" fmla="*/ 33 w 33"/>
                  <a:gd name="T7" fmla="*/ 5 h 9"/>
                  <a:gd name="T8" fmla="*/ 2 w 33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9"/>
                  <a:gd name="T17" fmla="*/ 33 w 3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9">
                    <a:moveTo>
                      <a:pt x="2" y="9"/>
                    </a:moveTo>
                    <a:lnTo>
                      <a:pt x="0" y="5"/>
                    </a:lnTo>
                    <a:lnTo>
                      <a:pt x="30" y="0"/>
                    </a:lnTo>
                    <a:lnTo>
                      <a:pt x="33" y="5"/>
                    </a:ln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4545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0" name="Freeform 727"/>
              <p:cNvSpPr>
                <a:spLocks/>
              </p:cNvSpPr>
              <p:nvPr/>
            </p:nvSpPr>
            <p:spPr bwMode="auto">
              <a:xfrm>
                <a:off x="592" y="659"/>
                <a:ext cx="16" cy="5"/>
              </a:xfrm>
              <a:custGeom>
                <a:avLst/>
                <a:gdLst>
                  <a:gd name="T0" fmla="*/ 3 w 33"/>
                  <a:gd name="T1" fmla="*/ 10 h 10"/>
                  <a:gd name="T2" fmla="*/ 0 w 33"/>
                  <a:gd name="T3" fmla="*/ 6 h 10"/>
                  <a:gd name="T4" fmla="*/ 31 w 33"/>
                  <a:gd name="T5" fmla="*/ 0 h 10"/>
                  <a:gd name="T6" fmla="*/ 33 w 33"/>
                  <a:gd name="T7" fmla="*/ 5 h 10"/>
                  <a:gd name="T8" fmla="*/ 3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3" y="10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4444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1" name="Freeform 728"/>
              <p:cNvSpPr>
                <a:spLocks/>
              </p:cNvSpPr>
              <p:nvPr/>
            </p:nvSpPr>
            <p:spPr bwMode="auto">
              <a:xfrm>
                <a:off x="586" y="650"/>
                <a:ext cx="21" cy="13"/>
              </a:xfrm>
              <a:custGeom>
                <a:avLst/>
                <a:gdLst>
                  <a:gd name="T0" fmla="*/ 11 w 42"/>
                  <a:gd name="T1" fmla="*/ 25 h 25"/>
                  <a:gd name="T2" fmla="*/ 0 w 42"/>
                  <a:gd name="T3" fmla="*/ 4 h 25"/>
                  <a:gd name="T4" fmla="*/ 31 w 42"/>
                  <a:gd name="T5" fmla="*/ 0 h 25"/>
                  <a:gd name="T6" fmla="*/ 42 w 42"/>
                  <a:gd name="T7" fmla="*/ 19 h 25"/>
                  <a:gd name="T8" fmla="*/ 11 w 42"/>
                  <a:gd name="T9" fmla="*/ 2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25"/>
                  <a:gd name="T17" fmla="*/ 42 w 42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25">
                    <a:moveTo>
                      <a:pt x="11" y="25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42" y="19"/>
                    </a:lnTo>
                    <a:lnTo>
                      <a:pt x="11" y="25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2" name="Freeform 729"/>
              <p:cNvSpPr>
                <a:spLocks/>
              </p:cNvSpPr>
              <p:nvPr/>
            </p:nvSpPr>
            <p:spPr bwMode="auto">
              <a:xfrm>
                <a:off x="591" y="658"/>
                <a:ext cx="16" cy="5"/>
              </a:xfrm>
              <a:custGeom>
                <a:avLst/>
                <a:gdLst>
                  <a:gd name="T0" fmla="*/ 2 w 33"/>
                  <a:gd name="T1" fmla="*/ 9 h 9"/>
                  <a:gd name="T2" fmla="*/ 0 w 33"/>
                  <a:gd name="T3" fmla="*/ 5 h 9"/>
                  <a:gd name="T4" fmla="*/ 32 w 33"/>
                  <a:gd name="T5" fmla="*/ 0 h 9"/>
                  <a:gd name="T6" fmla="*/ 33 w 33"/>
                  <a:gd name="T7" fmla="*/ 3 h 9"/>
                  <a:gd name="T8" fmla="*/ 2 w 33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9"/>
                  <a:gd name="T17" fmla="*/ 33 w 3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9">
                    <a:moveTo>
                      <a:pt x="2" y="9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3" y="3"/>
                    </a:ln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3" name="Freeform 730"/>
              <p:cNvSpPr>
                <a:spLocks/>
              </p:cNvSpPr>
              <p:nvPr/>
            </p:nvSpPr>
            <p:spPr bwMode="auto">
              <a:xfrm>
                <a:off x="590" y="655"/>
                <a:ext cx="16" cy="5"/>
              </a:xfrm>
              <a:custGeom>
                <a:avLst/>
                <a:gdLst>
                  <a:gd name="T0" fmla="*/ 1 w 33"/>
                  <a:gd name="T1" fmla="*/ 10 h 10"/>
                  <a:gd name="T2" fmla="*/ 0 w 33"/>
                  <a:gd name="T3" fmla="*/ 6 h 10"/>
                  <a:gd name="T4" fmla="*/ 29 w 33"/>
                  <a:gd name="T5" fmla="*/ 0 h 10"/>
                  <a:gd name="T6" fmla="*/ 33 w 33"/>
                  <a:gd name="T7" fmla="*/ 5 h 10"/>
                  <a:gd name="T8" fmla="*/ 1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1" y="10"/>
                    </a:moveTo>
                    <a:lnTo>
                      <a:pt x="0" y="6"/>
                    </a:lnTo>
                    <a:lnTo>
                      <a:pt x="29" y="0"/>
                    </a:lnTo>
                    <a:lnTo>
                      <a:pt x="33" y="5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4" name="Freeform 731"/>
              <p:cNvSpPr>
                <a:spLocks/>
              </p:cNvSpPr>
              <p:nvPr/>
            </p:nvSpPr>
            <p:spPr bwMode="auto">
              <a:xfrm>
                <a:off x="588" y="654"/>
                <a:ext cx="17" cy="5"/>
              </a:xfrm>
              <a:custGeom>
                <a:avLst/>
                <a:gdLst>
                  <a:gd name="T0" fmla="*/ 3 w 32"/>
                  <a:gd name="T1" fmla="*/ 9 h 9"/>
                  <a:gd name="T2" fmla="*/ 0 w 32"/>
                  <a:gd name="T3" fmla="*/ 5 h 9"/>
                  <a:gd name="T4" fmla="*/ 31 w 32"/>
                  <a:gd name="T5" fmla="*/ 0 h 9"/>
                  <a:gd name="T6" fmla="*/ 32 w 32"/>
                  <a:gd name="T7" fmla="*/ 3 h 9"/>
                  <a:gd name="T8" fmla="*/ 3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3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2" y="3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41414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5" name="Freeform 732"/>
              <p:cNvSpPr>
                <a:spLocks/>
              </p:cNvSpPr>
              <p:nvPr/>
            </p:nvSpPr>
            <p:spPr bwMode="auto">
              <a:xfrm>
                <a:off x="588" y="651"/>
                <a:ext cx="16" cy="5"/>
              </a:xfrm>
              <a:custGeom>
                <a:avLst/>
                <a:gdLst>
                  <a:gd name="T0" fmla="*/ 2 w 33"/>
                  <a:gd name="T1" fmla="*/ 10 h 10"/>
                  <a:gd name="T2" fmla="*/ 0 w 33"/>
                  <a:gd name="T3" fmla="*/ 5 h 10"/>
                  <a:gd name="T4" fmla="*/ 31 w 33"/>
                  <a:gd name="T5" fmla="*/ 0 h 10"/>
                  <a:gd name="T6" fmla="*/ 33 w 33"/>
                  <a:gd name="T7" fmla="*/ 5 h 10"/>
                  <a:gd name="T8" fmla="*/ 2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2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6" name="Freeform 733"/>
              <p:cNvSpPr>
                <a:spLocks/>
              </p:cNvSpPr>
              <p:nvPr/>
            </p:nvSpPr>
            <p:spPr bwMode="auto">
              <a:xfrm>
                <a:off x="586" y="650"/>
                <a:ext cx="17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4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7" name="Freeform 734"/>
              <p:cNvSpPr>
                <a:spLocks/>
              </p:cNvSpPr>
              <p:nvPr/>
            </p:nvSpPr>
            <p:spPr bwMode="auto">
              <a:xfrm>
                <a:off x="580" y="640"/>
                <a:ext cx="22" cy="12"/>
              </a:xfrm>
              <a:custGeom>
                <a:avLst/>
                <a:gdLst>
                  <a:gd name="T0" fmla="*/ 12 w 43"/>
                  <a:gd name="T1" fmla="*/ 24 h 24"/>
                  <a:gd name="T2" fmla="*/ 0 w 43"/>
                  <a:gd name="T3" fmla="*/ 5 h 24"/>
                  <a:gd name="T4" fmla="*/ 31 w 43"/>
                  <a:gd name="T5" fmla="*/ 0 h 24"/>
                  <a:gd name="T6" fmla="*/ 43 w 43"/>
                  <a:gd name="T7" fmla="*/ 20 h 24"/>
                  <a:gd name="T8" fmla="*/ 12 w 43"/>
                  <a:gd name="T9" fmla="*/ 2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24"/>
                  <a:gd name="T17" fmla="*/ 43 w 43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24">
                    <a:moveTo>
                      <a:pt x="12" y="24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3" y="20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3E3E3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8" name="Freeform 735"/>
              <p:cNvSpPr>
                <a:spLocks/>
              </p:cNvSpPr>
              <p:nvPr/>
            </p:nvSpPr>
            <p:spPr bwMode="auto">
              <a:xfrm>
                <a:off x="585" y="647"/>
                <a:ext cx="17" cy="5"/>
              </a:xfrm>
              <a:custGeom>
                <a:avLst/>
                <a:gdLst>
                  <a:gd name="T0" fmla="*/ 3 w 34"/>
                  <a:gd name="T1" fmla="*/ 9 h 9"/>
                  <a:gd name="T2" fmla="*/ 0 w 34"/>
                  <a:gd name="T3" fmla="*/ 5 h 9"/>
                  <a:gd name="T4" fmla="*/ 31 w 34"/>
                  <a:gd name="T5" fmla="*/ 0 h 9"/>
                  <a:gd name="T6" fmla="*/ 34 w 34"/>
                  <a:gd name="T7" fmla="*/ 5 h 9"/>
                  <a:gd name="T8" fmla="*/ 3 w 34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9"/>
                  <a:gd name="T17" fmla="*/ 34 w 3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9">
                    <a:moveTo>
                      <a:pt x="3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3E3E3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59" name="Freeform 736"/>
              <p:cNvSpPr>
                <a:spLocks/>
              </p:cNvSpPr>
              <p:nvPr/>
            </p:nvSpPr>
            <p:spPr bwMode="auto">
              <a:xfrm>
                <a:off x="583" y="645"/>
                <a:ext cx="17" cy="5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D3D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0" name="Freeform 737"/>
              <p:cNvSpPr>
                <a:spLocks/>
              </p:cNvSpPr>
              <p:nvPr/>
            </p:nvSpPr>
            <p:spPr bwMode="auto">
              <a:xfrm>
                <a:off x="581" y="643"/>
                <a:ext cx="18" cy="4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1" name="Freeform 738"/>
              <p:cNvSpPr>
                <a:spLocks/>
              </p:cNvSpPr>
              <p:nvPr/>
            </p:nvSpPr>
            <p:spPr bwMode="auto">
              <a:xfrm>
                <a:off x="580" y="640"/>
                <a:ext cx="17" cy="5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2" name="Freeform 739"/>
              <p:cNvSpPr>
                <a:spLocks/>
              </p:cNvSpPr>
              <p:nvPr/>
            </p:nvSpPr>
            <p:spPr bwMode="auto">
              <a:xfrm>
                <a:off x="573" y="631"/>
                <a:ext cx="22" cy="12"/>
              </a:xfrm>
              <a:custGeom>
                <a:avLst/>
                <a:gdLst>
                  <a:gd name="T0" fmla="*/ 14 w 45"/>
                  <a:gd name="T1" fmla="*/ 22 h 22"/>
                  <a:gd name="T2" fmla="*/ 0 w 45"/>
                  <a:gd name="T3" fmla="*/ 4 h 22"/>
                  <a:gd name="T4" fmla="*/ 31 w 45"/>
                  <a:gd name="T5" fmla="*/ 0 h 22"/>
                  <a:gd name="T6" fmla="*/ 45 w 45"/>
                  <a:gd name="T7" fmla="*/ 17 h 22"/>
                  <a:gd name="T8" fmla="*/ 14 w 45"/>
                  <a:gd name="T9" fmla="*/ 22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2"/>
                  <a:gd name="T17" fmla="*/ 45 w 45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2">
                    <a:moveTo>
                      <a:pt x="14" y="22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45" y="17"/>
                    </a:lnTo>
                    <a:lnTo>
                      <a:pt x="14" y="22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3" name="Freeform 740"/>
              <p:cNvSpPr>
                <a:spLocks/>
              </p:cNvSpPr>
              <p:nvPr/>
            </p:nvSpPr>
            <p:spPr bwMode="auto">
              <a:xfrm>
                <a:off x="579" y="639"/>
                <a:ext cx="16" cy="4"/>
              </a:xfrm>
              <a:custGeom>
                <a:avLst/>
                <a:gdLst>
                  <a:gd name="T0" fmla="*/ 2 w 33"/>
                  <a:gd name="T1" fmla="*/ 8 h 8"/>
                  <a:gd name="T2" fmla="*/ 0 w 33"/>
                  <a:gd name="T3" fmla="*/ 5 h 8"/>
                  <a:gd name="T4" fmla="*/ 30 w 33"/>
                  <a:gd name="T5" fmla="*/ 0 h 8"/>
                  <a:gd name="T6" fmla="*/ 33 w 33"/>
                  <a:gd name="T7" fmla="*/ 3 h 8"/>
                  <a:gd name="T8" fmla="*/ 2 w 33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8"/>
                  <a:gd name="T17" fmla="*/ 33 w 33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8">
                    <a:moveTo>
                      <a:pt x="2" y="8"/>
                    </a:moveTo>
                    <a:lnTo>
                      <a:pt x="0" y="5"/>
                    </a:lnTo>
                    <a:lnTo>
                      <a:pt x="30" y="0"/>
                    </a:lnTo>
                    <a:lnTo>
                      <a:pt x="33" y="3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4" name="Freeform 741"/>
              <p:cNvSpPr>
                <a:spLocks/>
              </p:cNvSpPr>
              <p:nvPr/>
            </p:nvSpPr>
            <p:spPr bwMode="auto">
              <a:xfrm>
                <a:off x="578" y="637"/>
                <a:ext cx="16" cy="4"/>
              </a:xfrm>
              <a:custGeom>
                <a:avLst/>
                <a:gdLst>
                  <a:gd name="T0" fmla="*/ 3 w 33"/>
                  <a:gd name="T1" fmla="*/ 8 h 8"/>
                  <a:gd name="T2" fmla="*/ 0 w 33"/>
                  <a:gd name="T3" fmla="*/ 5 h 8"/>
                  <a:gd name="T4" fmla="*/ 31 w 33"/>
                  <a:gd name="T5" fmla="*/ 0 h 8"/>
                  <a:gd name="T6" fmla="*/ 33 w 33"/>
                  <a:gd name="T7" fmla="*/ 3 h 8"/>
                  <a:gd name="T8" fmla="*/ 3 w 33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8"/>
                  <a:gd name="T17" fmla="*/ 33 w 33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8">
                    <a:moveTo>
                      <a:pt x="3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9393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5" name="Freeform 742"/>
              <p:cNvSpPr>
                <a:spLocks/>
              </p:cNvSpPr>
              <p:nvPr/>
            </p:nvSpPr>
            <p:spPr bwMode="auto">
              <a:xfrm>
                <a:off x="576" y="635"/>
                <a:ext cx="17" cy="4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838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6" name="Freeform 743"/>
              <p:cNvSpPr>
                <a:spLocks/>
              </p:cNvSpPr>
              <p:nvPr/>
            </p:nvSpPr>
            <p:spPr bwMode="auto">
              <a:xfrm>
                <a:off x="574" y="633"/>
                <a:ext cx="18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5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7" name="Freeform 744"/>
              <p:cNvSpPr>
                <a:spLocks/>
              </p:cNvSpPr>
              <p:nvPr/>
            </p:nvSpPr>
            <p:spPr bwMode="auto">
              <a:xfrm>
                <a:off x="573" y="631"/>
                <a:ext cx="17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4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636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8" name="Freeform 745"/>
              <p:cNvSpPr>
                <a:spLocks/>
              </p:cNvSpPr>
              <p:nvPr/>
            </p:nvSpPr>
            <p:spPr bwMode="auto">
              <a:xfrm>
                <a:off x="566" y="623"/>
                <a:ext cx="22" cy="11"/>
              </a:xfrm>
              <a:custGeom>
                <a:avLst/>
                <a:gdLst>
                  <a:gd name="T0" fmla="*/ 14 w 45"/>
                  <a:gd name="T1" fmla="*/ 21 h 21"/>
                  <a:gd name="T2" fmla="*/ 0 w 45"/>
                  <a:gd name="T3" fmla="*/ 5 h 21"/>
                  <a:gd name="T4" fmla="*/ 31 w 45"/>
                  <a:gd name="T5" fmla="*/ 0 h 21"/>
                  <a:gd name="T6" fmla="*/ 45 w 45"/>
                  <a:gd name="T7" fmla="*/ 17 h 21"/>
                  <a:gd name="T8" fmla="*/ 14 w 45"/>
                  <a:gd name="T9" fmla="*/ 2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1"/>
                  <a:gd name="T17" fmla="*/ 45 w 45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1">
                    <a:moveTo>
                      <a:pt x="14" y="21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5" y="17"/>
                    </a:lnTo>
                    <a:lnTo>
                      <a:pt x="14" y="21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69" name="Freeform 746"/>
              <p:cNvSpPr>
                <a:spLocks/>
              </p:cNvSpPr>
              <p:nvPr/>
            </p:nvSpPr>
            <p:spPr bwMode="auto">
              <a:xfrm>
                <a:off x="558" y="616"/>
                <a:ext cx="23" cy="10"/>
              </a:xfrm>
              <a:custGeom>
                <a:avLst/>
                <a:gdLst>
                  <a:gd name="T0" fmla="*/ 16 w 47"/>
                  <a:gd name="T1" fmla="*/ 19 h 19"/>
                  <a:gd name="T2" fmla="*/ 0 w 47"/>
                  <a:gd name="T3" fmla="*/ 5 h 19"/>
                  <a:gd name="T4" fmla="*/ 31 w 47"/>
                  <a:gd name="T5" fmla="*/ 0 h 19"/>
                  <a:gd name="T6" fmla="*/ 47 w 47"/>
                  <a:gd name="T7" fmla="*/ 14 h 19"/>
                  <a:gd name="T8" fmla="*/ 16 w 47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19"/>
                  <a:gd name="T17" fmla="*/ 47 w 4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19">
                    <a:moveTo>
                      <a:pt x="16" y="1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7" y="14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0" name="Freeform 747"/>
              <p:cNvSpPr>
                <a:spLocks/>
              </p:cNvSpPr>
              <p:nvPr/>
            </p:nvSpPr>
            <p:spPr bwMode="auto">
              <a:xfrm>
                <a:off x="562" y="620"/>
                <a:ext cx="19" cy="6"/>
              </a:xfrm>
              <a:custGeom>
                <a:avLst/>
                <a:gdLst>
                  <a:gd name="T0" fmla="*/ 8 w 39"/>
                  <a:gd name="T1" fmla="*/ 11 h 11"/>
                  <a:gd name="T2" fmla="*/ 0 w 39"/>
                  <a:gd name="T3" fmla="*/ 5 h 11"/>
                  <a:gd name="T4" fmla="*/ 31 w 39"/>
                  <a:gd name="T5" fmla="*/ 0 h 11"/>
                  <a:gd name="T6" fmla="*/ 39 w 39"/>
                  <a:gd name="T7" fmla="*/ 6 h 11"/>
                  <a:gd name="T8" fmla="*/ 8 w 39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1"/>
                  <a:gd name="T17" fmla="*/ 39 w 39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1">
                    <a:moveTo>
                      <a:pt x="8" y="11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9" y="6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1" name="Freeform 748"/>
              <p:cNvSpPr>
                <a:spLocks/>
              </p:cNvSpPr>
              <p:nvPr/>
            </p:nvSpPr>
            <p:spPr bwMode="auto">
              <a:xfrm>
                <a:off x="558" y="616"/>
                <a:ext cx="20" cy="6"/>
              </a:xfrm>
              <a:custGeom>
                <a:avLst/>
                <a:gdLst>
                  <a:gd name="T0" fmla="*/ 8 w 39"/>
                  <a:gd name="T1" fmla="*/ 13 h 13"/>
                  <a:gd name="T2" fmla="*/ 0 w 39"/>
                  <a:gd name="T3" fmla="*/ 5 h 13"/>
                  <a:gd name="T4" fmla="*/ 31 w 39"/>
                  <a:gd name="T5" fmla="*/ 0 h 13"/>
                  <a:gd name="T6" fmla="*/ 39 w 39"/>
                  <a:gd name="T7" fmla="*/ 8 h 13"/>
                  <a:gd name="T8" fmla="*/ 8 w 39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3"/>
                  <a:gd name="T17" fmla="*/ 39 w 39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3">
                    <a:moveTo>
                      <a:pt x="8" y="13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9" y="8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3636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2" name="Freeform 749"/>
              <p:cNvSpPr>
                <a:spLocks/>
              </p:cNvSpPr>
              <p:nvPr/>
            </p:nvSpPr>
            <p:spPr bwMode="auto">
              <a:xfrm>
                <a:off x="550" y="610"/>
                <a:ext cx="24" cy="8"/>
              </a:xfrm>
              <a:custGeom>
                <a:avLst/>
                <a:gdLst>
                  <a:gd name="T0" fmla="*/ 17 w 48"/>
                  <a:gd name="T1" fmla="*/ 16 h 16"/>
                  <a:gd name="T2" fmla="*/ 0 w 48"/>
                  <a:gd name="T3" fmla="*/ 5 h 16"/>
                  <a:gd name="T4" fmla="*/ 31 w 48"/>
                  <a:gd name="T5" fmla="*/ 0 h 16"/>
                  <a:gd name="T6" fmla="*/ 48 w 48"/>
                  <a:gd name="T7" fmla="*/ 11 h 16"/>
                  <a:gd name="T8" fmla="*/ 17 w 48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"/>
                  <a:gd name="T17" fmla="*/ 48 w 4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">
                    <a:moveTo>
                      <a:pt x="17" y="16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8" y="11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3" name="Freeform 750"/>
              <p:cNvSpPr>
                <a:spLocks/>
              </p:cNvSpPr>
              <p:nvPr/>
            </p:nvSpPr>
            <p:spPr bwMode="auto">
              <a:xfrm>
                <a:off x="555" y="614"/>
                <a:ext cx="19" cy="4"/>
              </a:xfrm>
              <a:custGeom>
                <a:avLst/>
                <a:gdLst>
                  <a:gd name="T0" fmla="*/ 6 w 37"/>
                  <a:gd name="T1" fmla="*/ 8 h 8"/>
                  <a:gd name="T2" fmla="*/ 0 w 37"/>
                  <a:gd name="T3" fmla="*/ 5 h 8"/>
                  <a:gd name="T4" fmla="*/ 31 w 37"/>
                  <a:gd name="T5" fmla="*/ 0 h 8"/>
                  <a:gd name="T6" fmla="*/ 37 w 37"/>
                  <a:gd name="T7" fmla="*/ 3 h 8"/>
                  <a:gd name="T8" fmla="*/ 6 w 37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8"/>
                  <a:gd name="T17" fmla="*/ 37 w 37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8">
                    <a:moveTo>
                      <a:pt x="6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7" y="3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4" name="Freeform 751"/>
              <p:cNvSpPr>
                <a:spLocks/>
              </p:cNvSpPr>
              <p:nvPr/>
            </p:nvSpPr>
            <p:spPr bwMode="auto">
              <a:xfrm>
                <a:off x="552" y="612"/>
                <a:ext cx="19" cy="5"/>
              </a:xfrm>
              <a:custGeom>
                <a:avLst/>
                <a:gdLst>
                  <a:gd name="T0" fmla="*/ 6 w 37"/>
                  <a:gd name="T1" fmla="*/ 10 h 10"/>
                  <a:gd name="T2" fmla="*/ 0 w 37"/>
                  <a:gd name="T3" fmla="*/ 5 h 10"/>
                  <a:gd name="T4" fmla="*/ 31 w 37"/>
                  <a:gd name="T5" fmla="*/ 0 h 10"/>
                  <a:gd name="T6" fmla="*/ 37 w 37"/>
                  <a:gd name="T7" fmla="*/ 5 h 10"/>
                  <a:gd name="T8" fmla="*/ 6 w 37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0"/>
                  <a:gd name="T17" fmla="*/ 37 w 37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0">
                    <a:moveTo>
                      <a:pt x="6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7" y="5"/>
                    </a:lnTo>
                    <a:lnTo>
                      <a:pt x="6" y="10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5" name="Freeform 752"/>
              <p:cNvSpPr>
                <a:spLocks/>
              </p:cNvSpPr>
              <p:nvPr/>
            </p:nvSpPr>
            <p:spPr bwMode="auto">
              <a:xfrm>
                <a:off x="550" y="610"/>
                <a:ext cx="17" cy="4"/>
              </a:xfrm>
              <a:custGeom>
                <a:avLst/>
                <a:gdLst>
                  <a:gd name="T0" fmla="*/ 5 w 36"/>
                  <a:gd name="T1" fmla="*/ 8 h 8"/>
                  <a:gd name="T2" fmla="*/ 0 w 36"/>
                  <a:gd name="T3" fmla="*/ 5 h 8"/>
                  <a:gd name="T4" fmla="*/ 31 w 36"/>
                  <a:gd name="T5" fmla="*/ 0 h 8"/>
                  <a:gd name="T6" fmla="*/ 36 w 36"/>
                  <a:gd name="T7" fmla="*/ 3 h 8"/>
                  <a:gd name="T8" fmla="*/ 5 w 36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8"/>
                  <a:gd name="T17" fmla="*/ 36 w 36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8">
                    <a:moveTo>
                      <a:pt x="5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6" y="3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3838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6" name="Freeform 753"/>
              <p:cNvSpPr>
                <a:spLocks/>
              </p:cNvSpPr>
              <p:nvPr/>
            </p:nvSpPr>
            <p:spPr bwMode="auto">
              <a:xfrm>
                <a:off x="540" y="605"/>
                <a:ext cx="25" cy="8"/>
              </a:xfrm>
              <a:custGeom>
                <a:avLst/>
                <a:gdLst>
                  <a:gd name="T0" fmla="*/ 19 w 50"/>
                  <a:gd name="T1" fmla="*/ 17 h 17"/>
                  <a:gd name="T2" fmla="*/ 0 w 50"/>
                  <a:gd name="T3" fmla="*/ 5 h 17"/>
                  <a:gd name="T4" fmla="*/ 33 w 50"/>
                  <a:gd name="T5" fmla="*/ 0 h 17"/>
                  <a:gd name="T6" fmla="*/ 50 w 50"/>
                  <a:gd name="T7" fmla="*/ 12 h 17"/>
                  <a:gd name="T8" fmla="*/ 19 w 50"/>
                  <a:gd name="T9" fmla="*/ 17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17"/>
                  <a:gd name="T17" fmla="*/ 50 w 50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17">
                    <a:moveTo>
                      <a:pt x="19" y="17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50" y="12"/>
                    </a:lnTo>
                    <a:lnTo>
                      <a:pt x="19" y="17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7" name="Freeform 754"/>
              <p:cNvSpPr>
                <a:spLocks/>
              </p:cNvSpPr>
              <p:nvPr/>
            </p:nvSpPr>
            <p:spPr bwMode="auto">
              <a:xfrm>
                <a:off x="545" y="608"/>
                <a:ext cx="20" cy="5"/>
              </a:xfrm>
              <a:custGeom>
                <a:avLst/>
                <a:gdLst>
                  <a:gd name="T0" fmla="*/ 9 w 40"/>
                  <a:gd name="T1" fmla="*/ 10 h 10"/>
                  <a:gd name="T2" fmla="*/ 0 w 40"/>
                  <a:gd name="T3" fmla="*/ 3 h 10"/>
                  <a:gd name="T4" fmla="*/ 31 w 40"/>
                  <a:gd name="T5" fmla="*/ 0 h 10"/>
                  <a:gd name="T6" fmla="*/ 40 w 40"/>
                  <a:gd name="T7" fmla="*/ 5 h 10"/>
                  <a:gd name="T8" fmla="*/ 9 w 40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10"/>
                  <a:gd name="T17" fmla="*/ 40 w 40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10">
                    <a:moveTo>
                      <a:pt x="9" y="10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40" y="5"/>
                    </a:lnTo>
                    <a:lnTo>
                      <a:pt x="9" y="10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8" name="Freeform 755"/>
              <p:cNvSpPr>
                <a:spLocks/>
              </p:cNvSpPr>
              <p:nvPr/>
            </p:nvSpPr>
            <p:spPr bwMode="auto">
              <a:xfrm>
                <a:off x="540" y="605"/>
                <a:ext cx="20" cy="5"/>
              </a:xfrm>
              <a:custGeom>
                <a:avLst/>
                <a:gdLst>
                  <a:gd name="T0" fmla="*/ 10 w 41"/>
                  <a:gd name="T1" fmla="*/ 10 h 10"/>
                  <a:gd name="T2" fmla="*/ 0 w 41"/>
                  <a:gd name="T3" fmla="*/ 5 h 10"/>
                  <a:gd name="T4" fmla="*/ 33 w 41"/>
                  <a:gd name="T5" fmla="*/ 0 h 10"/>
                  <a:gd name="T6" fmla="*/ 41 w 41"/>
                  <a:gd name="T7" fmla="*/ 7 h 10"/>
                  <a:gd name="T8" fmla="*/ 10 w 41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0"/>
                  <a:gd name="T17" fmla="*/ 41 w 41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0">
                    <a:moveTo>
                      <a:pt x="10" y="10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41" y="7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79" name="Freeform 756"/>
              <p:cNvSpPr>
                <a:spLocks/>
              </p:cNvSpPr>
              <p:nvPr/>
            </p:nvSpPr>
            <p:spPr bwMode="auto">
              <a:xfrm>
                <a:off x="531" y="601"/>
                <a:ext cx="26" cy="6"/>
              </a:xfrm>
              <a:custGeom>
                <a:avLst/>
                <a:gdLst>
                  <a:gd name="T0" fmla="*/ 18 w 51"/>
                  <a:gd name="T1" fmla="*/ 13 h 13"/>
                  <a:gd name="T2" fmla="*/ 0 w 51"/>
                  <a:gd name="T3" fmla="*/ 5 h 13"/>
                  <a:gd name="T4" fmla="*/ 32 w 51"/>
                  <a:gd name="T5" fmla="*/ 0 h 13"/>
                  <a:gd name="T6" fmla="*/ 51 w 51"/>
                  <a:gd name="T7" fmla="*/ 8 h 13"/>
                  <a:gd name="T8" fmla="*/ 18 w 5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13"/>
                  <a:gd name="T17" fmla="*/ 51 w 5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13">
                    <a:moveTo>
                      <a:pt x="18" y="13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51" y="8"/>
                    </a:lnTo>
                    <a:lnTo>
                      <a:pt x="18" y="13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0" name="Freeform 757"/>
              <p:cNvSpPr>
                <a:spLocks/>
              </p:cNvSpPr>
              <p:nvPr/>
            </p:nvSpPr>
            <p:spPr bwMode="auto">
              <a:xfrm>
                <a:off x="537" y="604"/>
                <a:ext cx="20" cy="3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3 h 6"/>
                  <a:gd name="T4" fmla="*/ 33 w 39"/>
                  <a:gd name="T5" fmla="*/ 0 h 6"/>
                  <a:gd name="T6" fmla="*/ 39 w 39"/>
                  <a:gd name="T7" fmla="*/ 1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39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1" name="Freeform 758"/>
              <p:cNvSpPr>
                <a:spLocks/>
              </p:cNvSpPr>
              <p:nvPr/>
            </p:nvSpPr>
            <p:spPr bwMode="auto">
              <a:xfrm>
                <a:off x="534" y="602"/>
                <a:ext cx="19" cy="4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4 h 6"/>
                  <a:gd name="T4" fmla="*/ 33 w 39"/>
                  <a:gd name="T5" fmla="*/ 0 h 6"/>
                  <a:gd name="T6" fmla="*/ 39 w 39"/>
                  <a:gd name="T7" fmla="*/ 3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4"/>
                    </a:lnTo>
                    <a:lnTo>
                      <a:pt x="33" y="0"/>
                    </a:lnTo>
                    <a:lnTo>
                      <a:pt x="39" y="3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2" name="Freeform 759"/>
              <p:cNvSpPr>
                <a:spLocks/>
              </p:cNvSpPr>
              <p:nvPr/>
            </p:nvSpPr>
            <p:spPr bwMode="auto">
              <a:xfrm>
                <a:off x="531" y="601"/>
                <a:ext cx="19" cy="4"/>
              </a:xfrm>
              <a:custGeom>
                <a:avLst/>
                <a:gdLst>
                  <a:gd name="T0" fmla="*/ 6 w 39"/>
                  <a:gd name="T1" fmla="*/ 8 h 8"/>
                  <a:gd name="T2" fmla="*/ 0 w 39"/>
                  <a:gd name="T3" fmla="*/ 5 h 8"/>
                  <a:gd name="T4" fmla="*/ 32 w 39"/>
                  <a:gd name="T5" fmla="*/ 0 h 8"/>
                  <a:gd name="T6" fmla="*/ 39 w 39"/>
                  <a:gd name="T7" fmla="*/ 4 h 8"/>
                  <a:gd name="T8" fmla="*/ 6 w 39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8"/>
                  <a:gd name="T17" fmla="*/ 39 w 39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8">
                    <a:moveTo>
                      <a:pt x="6" y="8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9" y="4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3D3D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3" name="Freeform 760"/>
              <p:cNvSpPr>
                <a:spLocks/>
              </p:cNvSpPr>
              <p:nvPr/>
            </p:nvSpPr>
            <p:spPr bwMode="auto">
              <a:xfrm>
                <a:off x="522" y="598"/>
                <a:ext cx="25" cy="5"/>
              </a:xfrm>
              <a:custGeom>
                <a:avLst/>
                <a:gdLst>
                  <a:gd name="T0" fmla="*/ 19 w 51"/>
                  <a:gd name="T1" fmla="*/ 9 h 9"/>
                  <a:gd name="T2" fmla="*/ 0 w 51"/>
                  <a:gd name="T3" fmla="*/ 3 h 9"/>
                  <a:gd name="T4" fmla="*/ 33 w 51"/>
                  <a:gd name="T5" fmla="*/ 0 h 9"/>
                  <a:gd name="T6" fmla="*/ 51 w 51"/>
                  <a:gd name="T7" fmla="*/ 4 h 9"/>
                  <a:gd name="T8" fmla="*/ 19 w 51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9"/>
                  <a:gd name="T17" fmla="*/ 51 w 51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9">
                    <a:moveTo>
                      <a:pt x="19" y="9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51" y="4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4" name="Freeform 761"/>
              <p:cNvSpPr>
                <a:spLocks/>
              </p:cNvSpPr>
              <p:nvPr/>
            </p:nvSpPr>
            <p:spPr bwMode="auto">
              <a:xfrm>
                <a:off x="528" y="600"/>
                <a:ext cx="19" cy="3"/>
              </a:xfrm>
              <a:custGeom>
                <a:avLst/>
                <a:gdLst>
                  <a:gd name="T0" fmla="*/ 6 w 38"/>
                  <a:gd name="T1" fmla="*/ 6 h 6"/>
                  <a:gd name="T2" fmla="*/ 0 w 38"/>
                  <a:gd name="T3" fmla="*/ 5 h 6"/>
                  <a:gd name="T4" fmla="*/ 32 w 38"/>
                  <a:gd name="T5" fmla="*/ 0 h 6"/>
                  <a:gd name="T6" fmla="*/ 38 w 38"/>
                  <a:gd name="T7" fmla="*/ 1 h 6"/>
                  <a:gd name="T8" fmla="*/ 6 w 3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6"/>
                  <a:gd name="T17" fmla="*/ 38 w 3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6">
                    <a:moveTo>
                      <a:pt x="6" y="6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8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5" name="Freeform 762"/>
              <p:cNvSpPr>
                <a:spLocks/>
              </p:cNvSpPr>
              <p:nvPr/>
            </p:nvSpPr>
            <p:spPr bwMode="auto">
              <a:xfrm>
                <a:off x="525" y="599"/>
                <a:ext cx="19" cy="3"/>
              </a:xfrm>
              <a:custGeom>
                <a:avLst/>
                <a:gdLst>
                  <a:gd name="T0" fmla="*/ 7 w 39"/>
                  <a:gd name="T1" fmla="*/ 7 h 7"/>
                  <a:gd name="T2" fmla="*/ 0 w 39"/>
                  <a:gd name="T3" fmla="*/ 5 h 7"/>
                  <a:gd name="T4" fmla="*/ 33 w 39"/>
                  <a:gd name="T5" fmla="*/ 0 h 7"/>
                  <a:gd name="T6" fmla="*/ 39 w 39"/>
                  <a:gd name="T7" fmla="*/ 2 h 7"/>
                  <a:gd name="T8" fmla="*/ 7 w 39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7"/>
                  <a:gd name="T17" fmla="*/ 39 w 39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7">
                    <a:moveTo>
                      <a:pt x="7" y="7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39" y="2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6" name="Freeform 763"/>
              <p:cNvSpPr>
                <a:spLocks/>
              </p:cNvSpPr>
              <p:nvPr/>
            </p:nvSpPr>
            <p:spPr bwMode="auto">
              <a:xfrm>
                <a:off x="522" y="598"/>
                <a:ext cx="19" cy="4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3 h 6"/>
                  <a:gd name="T4" fmla="*/ 33 w 39"/>
                  <a:gd name="T5" fmla="*/ 0 h 6"/>
                  <a:gd name="T6" fmla="*/ 39 w 39"/>
                  <a:gd name="T7" fmla="*/ 1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39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7" name="Freeform 764"/>
              <p:cNvSpPr>
                <a:spLocks/>
              </p:cNvSpPr>
              <p:nvPr/>
            </p:nvSpPr>
            <p:spPr bwMode="auto">
              <a:xfrm>
                <a:off x="512" y="597"/>
                <a:ext cx="26" cy="3"/>
              </a:xfrm>
              <a:custGeom>
                <a:avLst/>
                <a:gdLst>
                  <a:gd name="T0" fmla="*/ 19 w 52"/>
                  <a:gd name="T1" fmla="*/ 7 h 7"/>
                  <a:gd name="T2" fmla="*/ 0 w 52"/>
                  <a:gd name="T3" fmla="*/ 4 h 7"/>
                  <a:gd name="T4" fmla="*/ 32 w 52"/>
                  <a:gd name="T5" fmla="*/ 0 h 7"/>
                  <a:gd name="T6" fmla="*/ 52 w 52"/>
                  <a:gd name="T7" fmla="*/ 4 h 7"/>
                  <a:gd name="T8" fmla="*/ 19 w 52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7"/>
                  <a:gd name="T17" fmla="*/ 52 w 52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7">
                    <a:moveTo>
                      <a:pt x="19" y="7"/>
                    </a:moveTo>
                    <a:lnTo>
                      <a:pt x="0" y="4"/>
                    </a:lnTo>
                    <a:lnTo>
                      <a:pt x="32" y="0"/>
                    </a:lnTo>
                    <a:lnTo>
                      <a:pt x="52" y="4"/>
                    </a:lnTo>
                    <a:lnTo>
                      <a:pt x="19" y="7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8" name="Freeform 765"/>
              <p:cNvSpPr>
                <a:spLocks/>
              </p:cNvSpPr>
              <p:nvPr/>
            </p:nvSpPr>
            <p:spPr bwMode="auto">
              <a:xfrm>
                <a:off x="517" y="597"/>
                <a:ext cx="21" cy="3"/>
              </a:xfrm>
              <a:custGeom>
                <a:avLst/>
                <a:gdLst>
                  <a:gd name="T0" fmla="*/ 9 w 42"/>
                  <a:gd name="T1" fmla="*/ 5 h 5"/>
                  <a:gd name="T2" fmla="*/ 0 w 42"/>
                  <a:gd name="T3" fmla="*/ 3 h 5"/>
                  <a:gd name="T4" fmla="*/ 31 w 42"/>
                  <a:gd name="T5" fmla="*/ 0 h 5"/>
                  <a:gd name="T6" fmla="*/ 42 w 42"/>
                  <a:gd name="T7" fmla="*/ 2 h 5"/>
                  <a:gd name="T8" fmla="*/ 9 w 4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5"/>
                  <a:gd name="T17" fmla="*/ 42 w 42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5">
                    <a:moveTo>
                      <a:pt x="9" y="5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89" name="Freeform 766"/>
              <p:cNvSpPr>
                <a:spLocks/>
              </p:cNvSpPr>
              <p:nvPr/>
            </p:nvSpPr>
            <p:spPr bwMode="auto">
              <a:xfrm>
                <a:off x="512" y="597"/>
                <a:ext cx="20" cy="2"/>
              </a:xfrm>
              <a:custGeom>
                <a:avLst/>
                <a:gdLst>
                  <a:gd name="T0" fmla="*/ 10 w 41"/>
                  <a:gd name="T1" fmla="*/ 5 h 5"/>
                  <a:gd name="T2" fmla="*/ 0 w 41"/>
                  <a:gd name="T3" fmla="*/ 4 h 5"/>
                  <a:gd name="T4" fmla="*/ 32 w 41"/>
                  <a:gd name="T5" fmla="*/ 0 h 5"/>
                  <a:gd name="T6" fmla="*/ 41 w 41"/>
                  <a:gd name="T7" fmla="*/ 2 h 5"/>
                  <a:gd name="T8" fmla="*/ 10 w 41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"/>
                  <a:gd name="T17" fmla="*/ 41 w 41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">
                    <a:moveTo>
                      <a:pt x="10" y="5"/>
                    </a:moveTo>
                    <a:lnTo>
                      <a:pt x="0" y="4"/>
                    </a:lnTo>
                    <a:lnTo>
                      <a:pt x="32" y="0"/>
                    </a:lnTo>
                    <a:lnTo>
                      <a:pt x="41" y="2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0" name="Freeform 767"/>
              <p:cNvSpPr>
                <a:spLocks/>
              </p:cNvSpPr>
              <p:nvPr/>
            </p:nvSpPr>
            <p:spPr bwMode="auto">
              <a:xfrm>
                <a:off x="502" y="596"/>
                <a:ext cx="26" cy="2"/>
              </a:xfrm>
              <a:custGeom>
                <a:avLst/>
                <a:gdLst>
                  <a:gd name="T0" fmla="*/ 20 w 52"/>
                  <a:gd name="T1" fmla="*/ 5 h 5"/>
                  <a:gd name="T2" fmla="*/ 0 w 52"/>
                  <a:gd name="T3" fmla="*/ 3 h 5"/>
                  <a:gd name="T4" fmla="*/ 31 w 52"/>
                  <a:gd name="T5" fmla="*/ 0 h 5"/>
                  <a:gd name="T6" fmla="*/ 52 w 52"/>
                  <a:gd name="T7" fmla="*/ 1 h 5"/>
                  <a:gd name="T8" fmla="*/ 20 w 5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5"/>
                  <a:gd name="T17" fmla="*/ 52 w 52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5">
                    <a:moveTo>
                      <a:pt x="20" y="5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52" y="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4545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1" name="Freeform 768"/>
              <p:cNvSpPr>
                <a:spLocks/>
              </p:cNvSpPr>
              <p:nvPr/>
            </p:nvSpPr>
            <p:spPr bwMode="auto">
              <a:xfrm>
                <a:off x="492" y="596"/>
                <a:ext cx="26" cy="2"/>
              </a:xfrm>
              <a:custGeom>
                <a:avLst/>
                <a:gdLst>
                  <a:gd name="T0" fmla="*/ 20 w 51"/>
                  <a:gd name="T1" fmla="*/ 3 h 5"/>
                  <a:gd name="T2" fmla="*/ 0 w 51"/>
                  <a:gd name="T3" fmla="*/ 5 h 5"/>
                  <a:gd name="T4" fmla="*/ 33 w 51"/>
                  <a:gd name="T5" fmla="*/ 1 h 5"/>
                  <a:gd name="T6" fmla="*/ 51 w 51"/>
                  <a:gd name="T7" fmla="*/ 0 h 5"/>
                  <a:gd name="T8" fmla="*/ 20 w 51"/>
                  <a:gd name="T9" fmla="*/ 3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5"/>
                  <a:gd name="T17" fmla="*/ 51 w 51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5">
                    <a:moveTo>
                      <a:pt x="20" y="3"/>
                    </a:moveTo>
                    <a:lnTo>
                      <a:pt x="0" y="5"/>
                    </a:lnTo>
                    <a:lnTo>
                      <a:pt x="33" y="1"/>
                    </a:lnTo>
                    <a:lnTo>
                      <a:pt x="51" y="0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692" name="Freeform 769"/>
              <p:cNvSpPr>
                <a:spLocks/>
              </p:cNvSpPr>
              <p:nvPr/>
            </p:nvSpPr>
            <p:spPr bwMode="auto">
              <a:xfrm>
                <a:off x="492" y="597"/>
                <a:ext cx="115" cy="248"/>
              </a:xfrm>
              <a:custGeom>
                <a:avLst/>
                <a:gdLst>
                  <a:gd name="T0" fmla="*/ 61 w 230"/>
                  <a:gd name="T1" fmla="*/ 494 h 494"/>
                  <a:gd name="T2" fmla="*/ 81 w 230"/>
                  <a:gd name="T3" fmla="*/ 491 h 494"/>
                  <a:gd name="T4" fmla="*/ 100 w 230"/>
                  <a:gd name="T5" fmla="*/ 485 h 494"/>
                  <a:gd name="T6" fmla="*/ 118 w 230"/>
                  <a:gd name="T7" fmla="*/ 477 h 494"/>
                  <a:gd name="T8" fmla="*/ 135 w 230"/>
                  <a:gd name="T9" fmla="*/ 467 h 494"/>
                  <a:gd name="T10" fmla="*/ 151 w 230"/>
                  <a:gd name="T11" fmla="*/ 454 h 494"/>
                  <a:gd name="T12" fmla="*/ 165 w 230"/>
                  <a:gd name="T13" fmla="*/ 441 h 494"/>
                  <a:gd name="T14" fmla="*/ 179 w 230"/>
                  <a:gd name="T15" fmla="*/ 425 h 494"/>
                  <a:gd name="T16" fmla="*/ 191 w 230"/>
                  <a:gd name="T17" fmla="*/ 407 h 494"/>
                  <a:gd name="T18" fmla="*/ 201 w 230"/>
                  <a:gd name="T19" fmla="*/ 388 h 494"/>
                  <a:gd name="T20" fmla="*/ 210 w 230"/>
                  <a:gd name="T21" fmla="*/ 367 h 494"/>
                  <a:gd name="T22" fmla="*/ 218 w 230"/>
                  <a:gd name="T23" fmla="*/ 346 h 494"/>
                  <a:gd name="T24" fmla="*/ 224 w 230"/>
                  <a:gd name="T25" fmla="*/ 324 h 494"/>
                  <a:gd name="T26" fmla="*/ 227 w 230"/>
                  <a:gd name="T27" fmla="*/ 300 h 494"/>
                  <a:gd name="T28" fmla="*/ 230 w 230"/>
                  <a:gd name="T29" fmla="*/ 275 h 494"/>
                  <a:gd name="T30" fmla="*/ 229 w 230"/>
                  <a:gd name="T31" fmla="*/ 251 h 494"/>
                  <a:gd name="T32" fmla="*/ 227 w 230"/>
                  <a:gd name="T33" fmla="*/ 225 h 494"/>
                  <a:gd name="T34" fmla="*/ 222 w 230"/>
                  <a:gd name="T35" fmla="*/ 200 h 494"/>
                  <a:gd name="T36" fmla="*/ 218 w 230"/>
                  <a:gd name="T37" fmla="*/ 176 h 494"/>
                  <a:gd name="T38" fmla="*/ 210 w 230"/>
                  <a:gd name="T39" fmla="*/ 151 h 494"/>
                  <a:gd name="T40" fmla="*/ 199 w 230"/>
                  <a:gd name="T41" fmla="*/ 130 h 494"/>
                  <a:gd name="T42" fmla="*/ 188 w 230"/>
                  <a:gd name="T43" fmla="*/ 109 h 494"/>
                  <a:gd name="T44" fmla="*/ 176 w 230"/>
                  <a:gd name="T45" fmla="*/ 90 h 494"/>
                  <a:gd name="T46" fmla="*/ 162 w 230"/>
                  <a:gd name="T47" fmla="*/ 72 h 494"/>
                  <a:gd name="T48" fmla="*/ 148 w 230"/>
                  <a:gd name="T49" fmla="*/ 56 h 494"/>
                  <a:gd name="T50" fmla="*/ 132 w 230"/>
                  <a:gd name="T51" fmla="*/ 42 h 494"/>
                  <a:gd name="T52" fmla="*/ 115 w 230"/>
                  <a:gd name="T53" fmla="*/ 31 h 494"/>
                  <a:gd name="T54" fmla="*/ 96 w 230"/>
                  <a:gd name="T55" fmla="*/ 19 h 494"/>
                  <a:gd name="T56" fmla="*/ 78 w 230"/>
                  <a:gd name="T57" fmla="*/ 11 h 494"/>
                  <a:gd name="T58" fmla="*/ 59 w 230"/>
                  <a:gd name="T59" fmla="*/ 5 h 494"/>
                  <a:gd name="T60" fmla="*/ 40 w 230"/>
                  <a:gd name="T61" fmla="*/ 2 h 494"/>
                  <a:gd name="T62" fmla="*/ 20 w 230"/>
                  <a:gd name="T63" fmla="*/ 0 h 494"/>
                  <a:gd name="T64" fmla="*/ 0 w 230"/>
                  <a:gd name="T65" fmla="*/ 2 h 494"/>
                  <a:gd name="T66" fmla="*/ 19 w 230"/>
                  <a:gd name="T67" fmla="*/ 61 h 494"/>
                  <a:gd name="T68" fmla="*/ 33 w 230"/>
                  <a:gd name="T69" fmla="*/ 122 h 494"/>
                  <a:gd name="T70" fmla="*/ 45 w 230"/>
                  <a:gd name="T71" fmla="*/ 184 h 494"/>
                  <a:gd name="T72" fmla="*/ 54 w 230"/>
                  <a:gd name="T73" fmla="*/ 245 h 494"/>
                  <a:gd name="T74" fmla="*/ 61 w 230"/>
                  <a:gd name="T75" fmla="*/ 308 h 494"/>
                  <a:gd name="T76" fmla="*/ 64 w 230"/>
                  <a:gd name="T77" fmla="*/ 370 h 494"/>
                  <a:gd name="T78" fmla="*/ 64 w 230"/>
                  <a:gd name="T79" fmla="*/ 433 h 494"/>
                  <a:gd name="T80" fmla="*/ 61 w 230"/>
                  <a:gd name="T81" fmla="*/ 494 h 494"/>
                  <a:gd name="T82" fmla="*/ 61 w 230"/>
                  <a:gd name="T83" fmla="*/ 494 h 49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30"/>
                  <a:gd name="T127" fmla="*/ 0 h 494"/>
                  <a:gd name="T128" fmla="*/ 230 w 230"/>
                  <a:gd name="T129" fmla="*/ 494 h 49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30" h="494">
                    <a:moveTo>
                      <a:pt x="61" y="494"/>
                    </a:moveTo>
                    <a:lnTo>
                      <a:pt x="81" y="491"/>
                    </a:lnTo>
                    <a:lnTo>
                      <a:pt x="100" y="485"/>
                    </a:lnTo>
                    <a:lnTo>
                      <a:pt x="118" y="477"/>
                    </a:lnTo>
                    <a:lnTo>
                      <a:pt x="135" y="467"/>
                    </a:lnTo>
                    <a:lnTo>
                      <a:pt x="151" y="454"/>
                    </a:lnTo>
                    <a:lnTo>
                      <a:pt x="165" y="441"/>
                    </a:lnTo>
                    <a:lnTo>
                      <a:pt x="179" y="425"/>
                    </a:lnTo>
                    <a:lnTo>
                      <a:pt x="191" y="407"/>
                    </a:lnTo>
                    <a:lnTo>
                      <a:pt x="201" y="388"/>
                    </a:lnTo>
                    <a:lnTo>
                      <a:pt x="210" y="367"/>
                    </a:lnTo>
                    <a:lnTo>
                      <a:pt x="218" y="346"/>
                    </a:lnTo>
                    <a:lnTo>
                      <a:pt x="224" y="324"/>
                    </a:lnTo>
                    <a:lnTo>
                      <a:pt x="227" y="300"/>
                    </a:lnTo>
                    <a:lnTo>
                      <a:pt x="230" y="275"/>
                    </a:lnTo>
                    <a:lnTo>
                      <a:pt x="229" y="251"/>
                    </a:lnTo>
                    <a:lnTo>
                      <a:pt x="227" y="225"/>
                    </a:lnTo>
                    <a:lnTo>
                      <a:pt x="222" y="200"/>
                    </a:lnTo>
                    <a:lnTo>
                      <a:pt x="218" y="176"/>
                    </a:lnTo>
                    <a:lnTo>
                      <a:pt x="210" y="151"/>
                    </a:lnTo>
                    <a:lnTo>
                      <a:pt x="199" y="130"/>
                    </a:lnTo>
                    <a:lnTo>
                      <a:pt x="188" y="109"/>
                    </a:lnTo>
                    <a:lnTo>
                      <a:pt x="176" y="90"/>
                    </a:lnTo>
                    <a:lnTo>
                      <a:pt x="162" y="72"/>
                    </a:lnTo>
                    <a:lnTo>
                      <a:pt x="148" y="56"/>
                    </a:lnTo>
                    <a:lnTo>
                      <a:pt x="132" y="42"/>
                    </a:lnTo>
                    <a:lnTo>
                      <a:pt x="115" y="31"/>
                    </a:lnTo>
                    <a:lnTo>
                      <a:pt x="96" y="19"/>
                    </a:lnTo>
                    <a:lnTo>
                      <a:pt x="78" y="11"/>
                    </a:lnTo>
                    <a:lnTo>
                      <a:pt x="59" y="5"/>
                    </a:lnTo>
                    <a:lnTo>
                      <a:pt x="40" y="2"/>
                    </a:lnTo>
                    <a:lnTo>
                      <a:pt x="20" y="0"/>
                    </a:lnTo>
                    <a:lnTo>
                      <a:pt x="0" y="2"/>
                    </a:lnTo>
                    <a:lnTo>
                      <a:pt x="19" y="61"/>
                    </a:lnTo>
                    <a:lnTo>
                      <a:pt x="33" y="122"/>
                    </a:lnTo>
                    <a:lnTo>
                      <a:pt x="45" y="184"/>
                    </a:lnTo>
                    <a:lnTo>
                      <a:pt x="54" y="245"/>
                    </a:lnTo>
                    <a:lnTo>
                      <a:pt x="61" y="308"/>
                    </a:lnTo>
                    <a:lnTo>
                      <a:pt x="64" y="370"/>
                    </a:lnTo>
                    <a:lnTo>
                      <a:pt x="64" y="433"/>
                    </a:lnTo>
                    <a:lnTo>
                      <a:pt x="61" y="494"/>
                    </a:lnTo>
                    <a:close/>
                  </a:path>
                </a:pathLst>
              </a:custGeom>
              <a:solidFill>
                <a:srgbClr val="5B5B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10289" name="Group 830"/>
            <p:cNvGrpSpPr>
              <a:grpSpLocks/>
            </p:cNvGrpSpPr>
            <p:nvPr/>
          </p:nvGrpSpPr>
          <p:grpSpPr bwMode="auto">
            <a:xfrm>
              <a:off x="426" y="713"/>
              <a:ext cx="103" cy="134"/>
              <a:chOff x="426" y="713"/>
              <a:chExt cx="103" cy="134"/>
            </a:xfrm>
          </p:grpSpPr>
          <p:sp>
            <p:nvSpPr>
              <p:cNvPr id="10518" name="Freeform 771"/>
              <p:cNvSpPr>
                <a:spLocks/>
              </p:cNvSpPr>
              <p:nvPr/>
            </p:nvSpPr>
            <p:spPr bwMode="auto">
              <a:xfrm>
                <a:off x="435" y="811"/>
                <a:ext cx="10" cy="12"/>
              </a:xfrm>
              <a:custGeom>
                <a:avLst/>
                <a:gdLst>
                  <a:gd name="T0" fmla="*/ 0 w 18"/>
                  <a:gd name="T1" fmla="*/ 0 h 24"/>
                  <a:gd name="T2" fmla="*/ 7 w 18"/>
                  <a:gd name="T3" fmla="*/ 9 h 24"/>
                  <a:gd name="T4" fmla="*/ 18 w 18"/>
                  <a:gd name="T5" fmla="*/ 24 h 24"/>
                  <a:gd name="T6" fmla="*/ 10 w 18"/>
                  <a:gd name="T7" fmla="*/ 14 h 24"/>
                  <a:gd name="T8" fmla="*/ 0 w 18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24"/>
                  <a:gd name="T17" fmla="*/ 18 w 18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24">
                    <a:moveTo>
                      <a:pt x="0" y="0"/>
                    </a:moveTo>
                    <a:lnTo>
                      <a:pt x="7" y="9"/>
                    </a:lnTo>
                    <a:lnTo>
                      <a:pt x="18" y="24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9" name="Freeform 772"/>
              <p:cNvSpPr>
                <a:spLocks/>
              </p:cNvSpPr>
              <p:nvPr/>
            </p:nvSpPr>
            <p:spPr bwMode="auto">
              <a:xfrm>
                <a:off x="439" y="816"/>
                <a:ext cx="11" cy="12"/>
              </a:xfrm>
              <a:custGeom>
                <a:avLst/>
                <a:gdLst>
                  <a:gd name="T0" fmla="*/ 0 w 22"/>
                  <a:gd name="T1" fmla="*/ 0 h 25"/>
                  <a:gd name="T2" fmla="*/ 11 w 22"/>
                  <a:gd name="T3" fmla="*/ 10 h 25"/>
                  <a:gd name="T4" fmla="*/ 22 w 22"/>
                  <a:gd name="T5" fmla="*/ 25 h 25"/>
                  <a:gd name="T6" fmla="*/ 11 w 22"/>
                  <a:gd name="T7" fmla="*/ 15 h 25"/>
                  <a:gd name="T8" fmla="*/ 0 w 22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5"/>
                  <a:gd name="T17" fmla="*/ 22 w 22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5">
                    <a:moveTo>
                      <a:pt x="0" y="0"/>
                    </a:moveTo>
                    <a:lnTo>
                      <a:pt x="11" y="10"/>
                    </a:lnTo>
                    <a:lnTo>
                      <a:pt x="22" y="25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9B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0" name="Freeform 773"/>
              <p:cNvSpPr>
                <a:spLocks/>
              </p:cNvSpPr>
              <p:nvPr/>
            </p:nvSpPr>
            <p:spPr bwMode="auto">
              <a:xfrm>
                <a:off x="445" y="821"/>
                <a:ext cx="10" cy="11"/>
              </a:xfrm>
              <a:custGeom>
                <a:avLst/>
                <a:gdLst>
                  <a:gd name="T0" fmla="*/ 0 w 22"/>
                  <a:gd name="T1" fmla="*/ 0 h 23"/>
                  <a:gd name="T2" fmla="*/ 11 w 22"/>
                  <a:gd name="T3" fmla="*/ 8 h 23"/>
                  <a:gd name="T4" fmla="*/ 22 w 22"/>
                  <a:gd name="T5" fmla="*/ 23 h 23"/>
                  <a:gd name="T6" fmla="*/ 11 w 22"/>
                  <a:gd name="T7" fmla="*/ 15 h 23"/>
                  <a:gd name="T8" fmla="*/ 0 w 22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3"/>
                  <a:gd name="T17" fmla="*/ 22 w 22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3">
                    <a:moveTo>
                      <a:pt x="0" y="0"/>
                    </a:moveTo>
                    <a:lnTo>
                      <a:pt x="11" y="8"/>
                    </a:lnTo>
                    <a:lnTo>
                      <a:pt x="22" y="23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1" name="Freeform 774"/>
              <p:cNvSpPr>
                <a:spLocks/>
              </p:cNvSpPr>
              <p:nvPr/>
            </p:nvSpPr>
            <p:spPr bwMode="auto">
              <a:xfrm>
                <a:off x="450" y="825"/>
                <a:ext cx="12" cy="11"/>
              </a:xfrm>
              <a:custGeom>
                <a:avLst/>
                <a:gdLst>
                  <a:gd name="T0" fmla="*/ 0 w 23"/>
                  <a:gd name="T1" fmla="*/ 0 h 23"/>
                  <a:gd name="T2" fmla="*/ 13 w 23"/>
                  <a:gd name="T3" fmla="*/ 8 h 23"/>
                  <a:gd name="T4" fmla="*/ 23 w 23"/>
                  <a:gd name="T5" fmla="*/ 23 h 23"/>
                  <a:gd name="T6" fmla="*/ 11 w 23"/>
                  <a:gd name="T7" fmla="*/ 15 h 23"/>
                  <a:gd name="T8" fmla="*/ 0 w 23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23"/>
                  <a:gd name="T17" fmla="*/ 23 w 23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23">
                    <a:moveTo>
                      <a:pt x="0" y="0"/>
                    </a:moveTo>
                    <a:lnTo>
                      <a:pt x="13" y="8"/>
                    </a:lnTo>
                    <a:lnTo>
                      <a:pt x="23" y="23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92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2" name="Freeform 775"/>
              <p:cNvSpPr>
                <a:spLocks/>
              </p:cNvSpPr>
              <p:nvPr/>
            </p:nvSpPr>
            <p:spPr bwMode="auto">
              <a:xfrm>
                <a:off x="450" y="825"/>
                <a:ext cx="9" cy="9"/>
              </a:xfrm>
              <a:custGeom>
                <a:avLst/>
                <a:gdLst>
                  <a:gd name="T0" fmla="*/ 0 w 17"/>
                  <a:gd name="T1" fmla="*/ 0 h 19"/>
                  <a:gd name="T2" fmla="*/ 6 w 17"/>
                  <a:gd name="T3" fmla="*/ 5 h 19"/>
                  <a:gd name="T4" fmla="*/ 17 w 17"/>
                  <a:gd name="T5" fmla="*/ 19 h 19"/>
                  <a:gd name="T6" fmla="*/ 11 w 17"/>
                  <a:gd name="T7" fmla="*/ 15 h 19"/>
                  <a:gd name="T8" fmla="*/ 0 w 17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9"/>
                  <a:gd name="T17" fmla="*/ 17 w 1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9">
                    <a:moveTo>
                      <a:pt x="0" y="0"/>
                    </a:moveTo>
                    <a:lnTo>
                      <a:pt x="6" y="5"/>
                    </a:lnTo>
                    <a:lnTo>
                      <a:pt x="17" y="19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92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3" name="Freeform 776"/>
              <p:cNvSpPr>
                <a:spLocks/>
              </p:cNvSpPr>
              <p:nvPr/>
            </p:nvSpPr>
            <p:spPr bwMode="auto">
              <a:xfrm>
                <a:off x="453" y="827"/>
                <a:ext cx="9" cy="9"/>
              </a:xfrm>
              <a:custGeom>
                <a:avLst/>
                <a:gdLst>
                  <a:gd name="T0" fmla="*/ 0 w 17"/>
                  <a:gd name="T1" fmla="*/ 0 h 18"/>
                  <a:gd name="T2" fmla="*/ 7 w 17"/>
                  <a:gd name="T3" fmla="*/ 3 h 18"/>
                  <a:gd name="T4" fmla="*/ 17 w 17"/>
                  <a:gd name="T5" fmla="*/ 18 h 18"/>
                  <a:gd name="T6" fmla="*/ 11 w 17"/>
                  <a:gd name="T7" fmla="*/ 14 h 18"/>
                  <a:gd name="T8" fmla="*/ 0 w 1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8"/>
                  <a:gd name="T17" fmla="*/ 17 w 1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8">
                    <a:moveTo>
                      <a:pt x="0" y="0"/>
                    </a:moveTo>
                    <a:lnTo>
                      <a:pt x="7" y="3"/>
                    </a:lnTo>
                    <a:lnTo>
                      <a:pt x="17" y="18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0909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4" name="Freeform 777"/>
              <p:cNvSpPr>
                <a:spLocks/>
              </p:cNvSpPr>
              <p:nvPr/>
            </p:nvSpPr>
            <p:spPr bwMode="auto">
              <a:xfrm>
                <a:off x="456" y="829"/>
                <a:ext cx="13" cy="10"/>
              </a:xfrm>
              <a:custGeom>
                <a:avLst/>
                <a:gdLst>
                  <a:gd name="T0" fmla="*/ 0 w 24"/>
                  <a:gd name="T1" fmla="*/ 0 h 21"/>
                  <a:gd name="T2" fmla="*/ 14 w 24"/>
                  <a:gd name="T3" fmla="*/ 7 h 21"/>
                  <a:gd name="T4" fmla="*/ 24 w 24"/>
                  <a:gd name="T5" fmla="*/ 21 h 21"/>
                  <a:gd name="T6" fmla="*/ 10 w 24"/>
                  <a:gd name="T7" fmla="*/ 15 h 21"/>
                  <a:gd name="T8" fmla="*/ 0 w 2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21"/>
                  <a:gd name="T17" fmla="*/ 24 w 2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21">
                    <a:moveTo>
                      <a:pt x="0" y="0"/>
                    </a:moveTo>
                    <a:lnTo>
                      <a:pt x="14" y="7"/>
                    </a:lnTo>
                    <a:lnTo>
                      <a:pt x="24" y="21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E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5" name="Freeform 778"/>
              <p:cNvSpPr>
                <a:spLocks/>
              </p:cNvSpPr>
              <p:nvPr/>
            </p:nvSpPr>
            <p:spPr bwMode="auto">
              <a:xfrm>
                <a:off x="456" y="829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2 h 16"/>
                  <a:gd name="T4" fmla="*/ 15 w 15"/>
                  <a:gd name="T5" fmla="*/ 16 h 16"/>
                  <a:gd name="T6" fmla="*/ 10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2"/>
                    </a:lnTo>
                    <a:lnTo>
                      <a:pt x="15" y="16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E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6" name="Freeform 779"/>
              <p:cNvSpPr>
                <a:spLocks/>
              </p:cNvSpPr>
              <p:nvPr/>
            </p:nvSpPr>
            <p:spPr bwMode="auto">
              <a:xfrm>
                <a:off x="459" y="829"/>
                <a:ext cx="7" cy="9"/>
              </a:xfrm>
              <a:custGeom>
                <a:avLst/>
                <a:gdLst>
                  <a:gd name="T0" fmla="*/ 0 w 16"/>
                  <a:gd name="T1" fmla="*/ 0 h 18"/>
                  <a:gd name="T2" fmla="*/ 5 w 16"/>
                  <a:gd name="T3" fmla="*/ 3 h 18"/>
                  <a:gd name="T4" fmla="*/ 16 w 16"/>
                  <a:gd name="T5" fmla="*/ 18 h 18"/>
                  <a:gd name="T6" fmla="*/ 11 w 16"/>
                  <a:gd name="T7" fmla="*/ 14 h 18"/>
                  <a:gd name="T8" fmla="*/ 0 w 1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0" y="0"/>
                    </a:moveTo>
                    <a:lnTo>
                      <a:pt x="5" y="3"/>
                    </a:lnTo>
                    <a:lnTo>
                      <a:pt x="16" y="18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8C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7" name="Freeform 780"/>
              <p:cNvSpPr>
                <a:spLocks/>
              </p:cNvSpPr>
              <p:nvPr/>
            </p:nvSpPr>
            <p:spPr bwMode="auto">
              <a:xfrm>
                <a:off x="461" y="831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5 w 15"/>
                  <a:gd name="T3" fmla="*/ 2 h 16"/>
                  <a:gd name="T4" fmla="*/ 15 w 15"/>
                  <a:gd name="T5" fmla="*/ 16 h 16"/>
                  <a:gd name="T6" fmla="*/ 11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5" y="2"/>
                    </a:lnTo>
                    <a:lnTo>
                      <a:pt x="15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B8B8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8" name="Freeform 781"/>
              <p:cNvSpPr>
                <a:spLocks/>
              </p:cNvSpPr>
              <p:nvPr/>
            </p:nvSpPr>
            <p:spPr bwMode="auto">
              <a:xfrm>
                <a:off x="463" y="832"/>
                <a:ext cx="13" cy="9"/>
              </a:xfrm>
              <a:custGeom>
                <a:avLst/>
                <a:gdLst>
                  <a:gd name="T0" fmla="*/ 0 w 26"/>
                  <a:gd name="T1" fmla="*/ 0 h 19"/>
                  <a:gd name="T2" fmla="*/ 15 w 26"/>
                  <a:gd name="T3" fmla="*/ 6 h 19"/>
                  <a:gd name="T4" fmla="*/ 26 w 26"/>
                  <a:gd name="T5" fmla="*/ 19 h 19"/>
                  <a:gd name="T6" fmla="*/ 10 w 26"/>
                  <a:gd name="T7" fmla="*/ 14 h 19"/>
                  <a:gd name="T8" fmla="*/ 0 w 26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9"/>
                  <a:gd name="T17" fmla="*/ 26 w 26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9">
                    <a:moveTo>
                      <a:pt x="0" y="0"/>
                    </a:moveTo>
                    <a:lnTo>
                      <a:pt x="15" y="6"/>
                    </a:lnTo>
                    <a:lnTo>
                      <a:pt x="26" y="19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8A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29" name="Freeform 782"/>
              <p:cNvSpPr>
                <a:spLocks/>
              </p:cNvSpPr>
              <p:nvPr/>
            </p:nvSpPr>
            <p:spPr bwMode="auto">
              <a:xfrm>
                <a:off x="463" y="832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1 h 16"/>
                  <a:gd name="T4" fmla="*/ 15 w 15"/>
                  <a:gd name="T5" fmla="*/ 16 h 16"/>
                  <a:gd name="T6" fmla="*/ 10 w 15"/>
                  <a:gd name="T7" fmla="*/ 14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1"/>
                    </a:lnTo>
                    <a:lnTo>
                      <a:pt x="15" y="16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8A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0" name="Freeform 783"/>
              <p:cNvSpPr>
                <a:spLocks/>
              </p:cNvSpPr>
              <p:nvPr/>
            </p:nvSpPr>
            <p:spPr bwMode="auto">
              <a:xfrm>
                <a:off x="466" y="833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6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6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1" name="Freeform 784"/>
              <p:cNvSpPr>
                <a:spLocks/>
              </p:cNvSpPr>
              <p:nvPr/>
            </p:nvSpPr>
            <p:spPr bwMode="auto">
              <a:xfrm>
                <a:off x="469" y="833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3 h 16"/>
                  <a:gd name="T4" fmla="*/ 16 w 16"/>
                  <a:gd name="T5" fmla="*/ 16 h 16"/>
                  <a:gd name="T6" fmla="*/ 10 w 16"/>
                  <a:gd name="T7" fmla="*/ 14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3"/>
                    </a:lnTo>
                    <a:lnTo>
                      <a:pt x="16" y="16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87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2" name="Freeform 785"/>
              <p:cNvSpPr>
                <a:spLocks/>
              </p:cNvSpPr>
              <p:nvPr/>
            </p:nvSpPr>
            <p:spPr bwMode="auto">
              <a:xfrm>
                <a:off x="471" y="835"/>
                <a:ext cx="13" cy="9"/>
              </a:xfrm>
              <a:custGeom>
                <a:avLst/>
                <a:gdLst>
                  <a:gd name="T0" fmla="*/ 0 w 27"/>
                  <a:gd name="T1" fmla="*/ 0 h 18"/>
                  <a:gd name="T2" fmla="*/ 16 w 27"/>
                  <a:gd name="T3" fmla="*/ 3 h 18"/>
                  <a:gd name="T4" fmla="*/ 27 w 27"/>
                  <a:gd name="T5" fmla="*/ 18 h 18"/>
                  <a:gd name="T6" fmla="*/ 11 w 27"/>
                  <a:gd name="T7" fmla="*/ 13 h 18"/>
                  <a:gd name="T8" fmla="*/ 0 w 2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18"/>
                  <a:gd name="T17" fmla="*/ 27 w 2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18">
                    <a:moveTo>
                      <a:pt x="0" y="0"/>
                    </a:moveTo>
                    <a:lnTo>
                      <a:pt x="16" y="3"/>
                    </a:lnTo>
                    <a:lnTo>
                      <a:pt x="27" y="18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3" name="Freeform 786"/>
              <p:cNvSpPr>
                <a:spLocks/>
              </p:cNvSpPr>
              <p:nvPr/>
            </p:nvSpPr>
            <p:spPr bwMode="auto">
              <a:xfrm>
                <a:off x="471" y="835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11 w 14"/>
                  <a:gd name="T7" fmla="*/ 13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4" name="Freeform 787"/>
              <p:cNvSpPr>
                <a:spLocks/>
              </p:cNvSpPr>
              <p:nvPr/>
            </p:nvSpPr>
            <p:spPr bwMode="auto">
              <a:xfrm>
                <a:off x="473" y="835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5" name="Freeform 788"/>
              <p:cNvSpPr>
                <a:spLocks/>
              </p:cNvSpPr>
              <p:nvPr/>
            </p:nvSpPr>
            <p:spPr bwMode="auto">
              <a:xfrm>
                <a:off x="475" y="836"/>
                <a:ext cx="7" cy="8"/>
              </a:xfrm>
              <a:custGeom>
                <a:avLst/>
                <a:gdLst>
                  <a:gd name="T0" fmla="*/ 0 w 14"/>
                  <a:gd name="T1" fmla="*/ 0 h 16"/>
                  <a:gd name="T2" fmla="*/ 5 w 14"/>
                  <a:gd name="T3" fmla="*/ 1 h 16"/>
                  <a:gd name="T4" fmla="*/ 14 w 14"/>
                  <a:gd name="T5" fmla="*/ 16 h 16"/>
                  <a:gd name="T6" fmla="*/ 11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5" y="1"/>
                    </a:lnTo>
                    <a:lnTo>
                      <a:pt x="14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48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6" name="Freeform 789"/>
              <p:cNvSpPr>
                <a:spLocks/>
              </p:cNvSpPr>
              <p:nvPr/>
            </p:nvSpPr>
            <p:spPr bwMode="auto">
              <a:xfrm>
                <a:off x="477" y="837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9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383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7" name="Freeform 790"/>
              <p:cNvSpPr>
                <a:spLocks/>
              </p:cNvSpPr>
              <p:nvPr/>
            </p:nvSpPr>
            <p:spPr bwMode="auto">
              <a:xfrm>
                <a:off x="479" y="837"/>
                <a:ext cx="14" cy="9"/>
              </a:xfrm>
              <a:custGeom>
                <a:avLst/>
                <a:gdLst>
                  <a:gd name="T0" fmla="*/ 0 w 28"/>
                  <a:gd name="T1" fmla="*/ 0 h 18"/>
                  <a:gd name="T2" fmla="*/ 17 w 28"/>
                  <a:gd name="T3" fmla="*/ 4 h 18"/>
                  <a:gd name="T4" fmla="*/ 28 w 28"/>
                  <a:gd name="T5" fmla="*/ 18 h 18"/>
                  <a:gd name="T6" fmla="*/ 11 w 28"/>
                  <a:gd name="T7" fmla="*/ 15 h 18"/>
                  <a:gd name="T8" fmla="*/ 0 w 28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18"/>
                  <a:gd name="T17" fmla="*/ 28 w 28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18">
                    <a:moveTo>
                      <a:pt x="0" y="0"/>
                    </a:moveTo>
                    <a:lnTo>
                      <a:pt x="17" y="4"/>
                    </a:lnTo>
                    <a:lnTo>
                      <a:pt x="28" y="18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8" name="Freeform 791"/>
              <p:cNvSpPr>
                <a:spLocks/>
              </p:cNvSpPr>
              <p:nvPr/>
            </p:nvSpPr>
            <p:spPr bwMode="auto">
              <a:xfrm>
                <a:off x="479" y="837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2 h 16"/>
                  <a:gd name="T4" fmla="*/ 15 w 15"/>
                  <a:gd name="T5" fmla="*/ 16 h 16"/>
                  <a:gd name="T6" fmla="*/ 11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2"/>
                    </a:lnTo>
                    <a:lnTo>
                      <a:pt x="15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39" name="Freeform 792"/>
              <p:cNvSpPr>
                <a:spLocks/>
              </p:cNvSpPr>
              <p:nvPr/>
            </p:nvSpPr>
            <p:spPr bwMode="auto">
              <a:xfrm>
                <a:off x="481" y="837"/>
                <a:ext cx="7" cy="8"/>
              </a:xfrm>
              <a:custGeom>
                <a:avLst/>
                <a:gdLst>
                  <a:gd name="T0" fmla="*/ 0 w 14"/>
                  <a:gd name="T1" fmla="*/ 0 h 14"/>
                  <a:gd name="T2" fmla="*/ 5 w 14"/>
                  <a:gd name="T3" fmla="*/ 0 h 14"/>
                  <a:gd name="T4" fmla="*/ 14 w 14"/>
                  <a:gd name="T5" fmla="*/ 14 h 14"/>
                  <a:gd name="T6" fmla="*/ 11 w 14"/>
                  <a:gd name="T7" fmla="*/ 14 h 14"/>
                  <a:gd name="T8" fmla="*/ 0 w 14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4"/>
                  <a:gd name="T17" fmla="*/ 14 w 1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4">
                    <a:moveTo>
                      <a:pt x="0" y="0"/>
                    </a:moveTo>
                    <a:lnTo>
                      <a:pt x="5" y="0"/>
                    </a:lnTo>
                    <a:lnTo>
                      <a:pt x="14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0" name="Freeform 793"/>
              <p:cNvSpPr>
                <a:spLocks/>
              </p:cNvSpPr>
              <p:nvPr/>
            </p:nvSpPr>
            <p:spPr bwMode="auto">
              <a:xfrm>
                <a:off x="483" y="837"/>
                <a:ext cx="7" cy="9"/>
              </a:xfrm>
              <a:custGeom>
                <a:avLst/>
                <a:gdLst>
                  <a:gd name="T0" fmla="*/ 0 w 14"/>
                  <a:gd name="T1" fmla="*/ 0 h 16"/>
                  <a:gd name="T2" fmla="*/ 3 w 14"/>
                  <a:gd name="T3" fmla="*/ 2 h 16"/>
                  <a:gd name="T4" fmla="*/ 14 w 14"/>
                  <a:gd name="T5" fmla="*/ 16 h 16"/>
                  <a:gd name="T6" fmla="*/ 9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3" y="2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1" name="Freeform 794"/>
              <p:cNvSpPr>
                <a:spLocks/>
              </p:cNvSpPr>
              <p:nvPr/>
            </p:nvSpPr>
            <p:spPr bwMode="auto">
              <a:xfrm>
                <a:off x="485" y="838"/>
                <a:ext cx="8" cy="8"/>
              </a:xfrm>
              <a:custGeom>
                <a:avLst/>
                <a:gdLst>
                  <a:gd name="T0" fmla="*/ 0 w 16"/>
                  <a:gd name="T1" fmla="*/ 0 h 14"/>
                  <a:gd name="T2" fmla="*/ 5 w 16"/>
                  <a:gd name="T3" fmla="*/ 0 h 14"/>
                  <a:gd name="T4" fmla="*/ 16 w 16"/>
                  <a:gd name="T5" fmla="*/ 14 h 14"/>
                  <a:gd name="T6" fmla="*/ 11 w 16"/>
                  <a:gd name="T7" fmla="*/ 14 h 14"/>
                  <a:gd name="T8" fmla="*/ 0 w 16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4"/>
                  <a:gd name="T17" fmla="*/ 16 w 16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4">
                    <a:moveTo>
                      <a:pt x="0" y="0"/>
                    </a:moveTo>
                    <a:lnTo>
                      <a:pt x="5" y="0"/>
                    </a:lnTo>
                    <a:lnTo>
                      <a:pt x="16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2" name="Freeform 795"/>
              <p:cNvSpPr>
                <a:spLocks/>
              </p:cNvSpPr>
              <p:nvPr/>
            </p:nvSpPr>
            <p:spPr bwMode="auto">
              <a:xfrm>
                <a:off x="487" y="838"/>
                <a:ext cx="14" cy="9"/>
              </a:xfrm>
              <a:custGeom>
                <a:avLst/>
                <a:gdLst>
                  <a:gd name="T0" fmla="*/ 0 w 28"/>
                  <a:gd name="T1" fmla="*/ 0 h 17"/>
                  <a:gd name="T2" fmla="*/ 17 w 28"/>
                  <a:gd name="T3" fmla="*/ 3 h 17"/>
                  <a:gd name="T4" fmla="*/ 28 w 28"/>
                  <a:gd name="T5" fmla="*/ 17 h 17"/>
                  <a:gd name="T6" fmla="*/ 11 w 28"/>
                  <a:gd name="T7" fmla="*/ 14 h 17"/>
                  <a:gd name="T8" fmla="*/ 0 w 28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17"/>
                  <a:gd name="T17" fmla="*/ 28 w 28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17">
                    <a:moveTo>
                      <a:pt x="0" y="0"/>
                    </a:moveTo>
                    <a:lnTo>
                      <a:pt x="17" y="3"/>
                    </a:lnTo>
                    <a:lnTo>
                      <a:pt x="28" y="17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3" name="Freeform 796"/>
              <p:cNvSpPr>
                <a:spLocks/>
              </p:cNvSpPr>
              <p:nvPr/>
            </p:nvSpPr>
            <p:spPr bwMode="auto">
              <a:xfrm>
                <a:off x="487" y="838"/>
                <a:ext cx="7" cy="8"/>
              </a:xfrm>
              <a:custGeom>
                <a:avLst/>
                <a:gdLst>
                  <a:gd name="T0" fmla="*/ 0 w 14"/>
                  <a:gd name="T1" fmla="*/ 0 h 16"/>
                  <a:gd name="T2" fmla="*/ 4 w 14"/>
                  <a:gd name="T3" fmla="*/ 1 h 16"/>
                  <a:gd name="T4" fmla="*/ 14 w 14"/>
                  <a:gd name="T5" fmla="*/ 16 h 16"/>
                  <a:gd name="T6" fmla="*/ 11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4" y="1"/>
                    </a:lnTo>
                    <a:lnTo>
                      <a:pt x="14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4" name="Freeform 797"/>
              <p:cNvSpPr>
                <a:spLocks/>
              </p:cNvSpPr>
              <p:nvPr/>
            </p:nvSpPr>
            <p:spPr bwMode="auto">
              <a:xfrm>
                <a:off x="490" y="839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5 w 14"/>
                  <a:gd name="T3" fmla="*/ 0 h 15"/>
                  <a:gd name="T4" fmla="*/ 14 w 14"/>
                  <a:gd name="T5" fmla="*/ 15 h 15"/>
                  <a:gd name="T6" fmla="*/ 10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5" y="0"/>
                    </a:lnTo>
                    <a:lnTo>
                      <a:pt x="14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5" name="Freeform 798"/>
              <p:cNvSpPr>
                <a:spLocks/>
              </p:cNvSpPr>
              <p:nvPr/>
            </p:nvSpPr>
            <p:spPr bwMode="auto">
              <a:xfrm>
                <a:off x="492" y="839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9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C7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6" name="Freeform 799"/>
              <p:cNvSpPr>
                <a:spLocks/>
              </p:cNvSpPr>
              <p:nvPr/>
            </p:nvSpPr>
            <p:spPr bwMode="auto">
              <a:xfrm>
                <a:off x="494" y="839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7" name="Freeform 800"/>
              <p:cNvSpPr>
                <a:spLocks/>
              </p:cNvSpPr>
              <p:nvPr/>
            </p:nvSpPr>
            <p:spPr bwMode="auto">
              <a:xfrm>
                <a:off x="496" y="840"/>
                <a:ext cx="15" cy="7"/>
              </a:xfrm>
              <a:custGeom>
                <a:avLst/>
                <a:gdLst>
                  <a:gd name="T0" fmla="*/ 0 w 29"/>
                  <a:gd name="T1" fmla="*/ 0 h 14"/>
                  <a:gd name="T2" fmla="*/ 18 w 29"/>
                  <a:gd name="T3" fmla="*/ 0 h 14"/>
                  <a:gd name="T4" fmla="*/ 29 w 29"/>
                  <a:gd name="T5" fmla="*/ 14 h 14"/>
                  <a:gd name="T6" fmla="*/ 11 w 29"/>
                  <a:gd name="T7" fmla="*/ 14 h 14"/>
                  <a:gd name="T8" fmla="*/ 0 w 2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14"/>
                  <a:gd name="T17" fmla="*/ 29 w 2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14">
                    <a:moveTo>
                      <a:pt x="0" y="0"/>
                    </a:moveTo>
                    <a:lnTo>
                      <a:pt x="18" y="0"/>
                    </a:lnTo>
                    <a:lnTo>
                      <a:pt x="29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8" name="Freeform 801"/>
              <p:cNvSpPr>
                <a:spLocks/>
              </p:cNvSpPr>
              <p:nvPr/>
            </p:nvSpPr>
            <p:spPr bwMode="auto">
              <a:xfrm>
                <a:off x="496" y="840"/>
                <a:ext cx="8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49" name="Freeform 802"/>
              <p:cNvSpPr>
                <a:spLocks/>
              </p:cNvSpPr>
              <p:nvPr/>
            </p:nvSpPr>
            <p:spPr bwMode="auto">
              <a:xfrm>
                <a:off x="499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0" name="Freeform 803"/>
              <p:cNvSpPr>
                <a:spLocks/>
              </p:cNvSpPr>
              <p:nvPr/>
            </p:nvSpPr>
            <p:spPr bwMode="auto">
              <a:xfrm>
                <a:off x="502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1" name="Freeform 804"/>
              <p:cNvSpPr>
                <a:spLocks/>
              </p:cNvSpPr>
              <p:nvPr/>
            </p:nvSpPr>
            <p:spPr bwMode="auto">
              <a:xfrm>
                <a:off x="505" y="840"/>
                <a:ext cx="15" cy="7"/>
              </a:xfrm>
              <a:custGeom>
                <a:avLst/>
                <a:gdLst>
                  <a:gd name="T0" fmla="*/ 0 w 30"/>
                  <a:gd name="T1" fmla="*/ 0 h 14"/>
                  <a:gd name="T2" fmla="*/ 19 w 30"/>
                  <a:gd name="T3" fmla="*/ 0 h 14"/>
                  <a:gd name="T4" fmla="*/ 30 w 30"/>
                  <a:gd name="T5" fmla="*/ 14 h 14"/>
                  <a:gd name="T6" fmla="*/ 11 w 30"/>
                  <a:gd name="T7" fmla="*/ 14 h 14"/>
                  <a:gd name="T8" fmla="*/ 0 w 30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4"/>
                  <a:gd name="T17" fmla="*/ 30 w 3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4">
                    <a:moveTo>
                      <a:pt x="0" y="0"/>
                    </a:moveTo>
                    <a:lnTo>
                      <a:pt x="19" y="0"/>
                    </a:lnTo>
                    <a:lnTo>
                      <a:pt x="30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2" name="Freeform 805"/>
              <p:cNvSpPr>
                <a:spLocks/>
              </p:cNvSpPr>
              <p:nvPr/>
            </p:nvSpPr>
            <p:spPr bwMode="auto">
              <a:xfrm>
                <a:off x="505" y="840"/>
                <a:ext cx="9" cy="7"/>
              </a:xfrm>
              <a:custGeom>
                <a:avLst/>
                <a:gdLst>
                  <a:gd name="T0" fmla="*/ 0 w 18"/>
                  <a:gd name="T1" fmla="*/ 0 h 14"/>
                  <a:gd name="T2" fmla="*/ 7 w 18"/>
                  <a:gd name="T3" fmla="*/ 0 h 14"/>
                  <a:gd name="T4" fmla="*/ 18 w 18"/>
                  <a:gd name="T5" fmla="*/ 14 h 14"/>
                  <a:gd name="T6" fmla="*/ 11 w 18"/>
                  <a:gd name="T7" fmla="*/ 14 h 14"/>
                  <a:gd name="T8" fmla="*/ 0 w 18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4"/>
                  <a:gd name="T17" fmla="*/ 18 w 18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4">
                    <a:moveTo>
                      <a:pt x="0" y="0"/>
                    </a:moveTo>
                    <a:lnTo>
                      <a:pt x="7" y="0"/>
                    </a:lnTo>
                    <a:lnTo>
                      <a:pt x="18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3" name="Freeform 806"/>
              <p:cNvSpPr>
                <a:spLocks/>
              </p:cNvSpPr>
              <p:nvPr/>
            </p:nvSpPr>
            <p:spPr bwMode="auto">
              <a:xfrm>
                <a:off x="508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4" name="Freeform 807"/>
              <p:cNvSpPr>
                <a:spLocks/>
              </p:cNvSpPr>
              <p:nvPr/>
            </p:nvSpPr>
            <p:spPr bwMode="auto">
              <a:xfrm>
                <a:off x="511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5" name="Freeform 808"/>
              <p:cNvSpPr>
                <a:spLocks/>
              </p:cNvSpPr>
              <p:nvPr/>
            </p:nvSpPr>
            <p:spPr bwMode="auto">
              <a:xfrm>
                <a:off x="515" y="839"/>
                <a:ext cx="14" cy="8"/>
              </a:xfrm>
              <a:custGeom>
                <a:avLst/>
                <a:gdLst>
                  <a:gd name="T0" fmla="*/ 0 w 30"/>
                  <a:gd name="T1" fmla="*/ 2 h 16"/>
                  <a:gd name="T2" fmla="*/ 20 w 30"/>
                  <a:gd name="T3" fmla="*/ 0 h 16"/>
                  <a:gd name="T4" fmla="*/ 30 w 30"/>
                  <a:gd name="T5" fmla="*/ 15 h 16"/>
                  <a:gd name="T6" fmla="*/ 11 w 30"/>
                  <a:gd name="T7" fmla="*/ 16 h 16"/>
                  <a:gd name="T8" fmla="*/ 0 w 30"/>
                  <a:gd name="T9" fmla="*/ 2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6"/>
                  <a:gd name="T17" fmla="*/ 30 w 30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6">
                    <a:moveTo>
                      <a:pt x="0" y="2"/>
                    </a:moveTo>
                    <a:lnTo>
                      <a:pt x="20" y="0"/>
                    </a:lnTo>
                    <a:lnTo>
                      <a:pt x="30" y="15"/>
                    </a:lnTo>
                    <a:lnTo>
                      <a:pt x="11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6" name="Freeform 809"/>
              <p:cNvSpPr>
                <a:spLocks/>
              </p:cNvSpPr>
              <p:nvPr/>
            </p:nvSpPr>
            <p:spPr bwMode="auto">
              <a:xfrm>
                <a:off x="515" y="840"/>
                <a:ext cx="10" cy="7"/>
              </a:xfrm>
              <a:custGeom>
                <a:avLst/>
                <a:gdLst>
                  <a:gd name="T0" fmla="*/ 0 w 20"/>
                  <a:gd name="T1" fmla="*/ 0 h 14"/>
                  <a:gd name="T2" fmla="*/ 9 w 20"/>
                  <a:gd name="T3" fmla="*/ 0 h 14"/>
                  <a:gd name="T4" fmla="*/ 20 w 20"/>
                  <a:gd name="T5" fmla="*/ 13 h 14"/>
                  <a:gd name="T6" fmla="*/ 11 w 20"/>
                  <a:gd name="T7" fmla="*/ 14 h 14"/>
                  <a:gd name="T8" fmla="*/ 0 w 20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4"/>
                  <a:gd name="T17" fmla="*/ 20 w 2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4">
                    <a:moveTo>
                      <a:pt x="0" y="0"/>
                    </a:moveTo>
                    <a:lnTo>
                      <a:pt x="9" y="0"/>
                    </a:lnTo>
                    <a:lnTo>
                      <a:pt x="20" y="13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7" name="Freeform 810"/>
              <p:cNvSpPr>
                <a:spLocks/>
              </p:cNvSpPr>
              <p:nvPr/>
            </p:nvSpPr>
            <p:spPr bwMode="auto">
              <a:xfrm>
                <a:off x="519" y="839"/>
                <a:ext cx="10" cy="7"/>
              </a:xfrm>
              <a:custGeom>
                <a:avLst/>
                <a:gdLst>
                  <a:gd name="T0" fmla="*/ 0 w 21"/>
                  <a:gd name="T1" fmla="*/ 2 h 15"/>
                  <a:gd name="T2" fmla="*/ 11 w 21"/>
                  <a:gd name="T3" fmla="*/ 0 h 15"/>
                  <a:gd name="T4" fmla="*/ 21 w 21"/>
                  <a:gd name="T5" fmla="*/ 15 h 15"/>
                  <a:gd name="T6" fmla="*/ 11 w 21"/>
                  <a:gd name="T7" fmla="*/ 15 h 15"/>
                  <a:gd name="T8" fmla="*/ 0 w 21"/>
                  <a:gd name="T9" fmla="*/ 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15"/>
                  <a:gd name="T17" fmla="*/ 21 w 2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15">
                    <a:moveTo>
                      <a:pt x="0" y="2"/>
                    </a:moveTo>
                    <a:lnTo>
                      <a:pt x="11" y="0"/>
                    </a:lnTo>
                    <a:lnTo>
                      <a:pt x="21" y="15"/>
                    </a:lnTo>
                    <a:lnTo>
                      <a:pt x="11" y="1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8" name="Freeform 811"/>
              <p:cNvSpPr>
                <a:spLocks/>
              </p:cNvSpPr>
              <p:nvPr/>
            </p:nvSpPr>
            <p:spPr bwMode="auto">
              <a:xfrm>
                <a:off x="518" y="824"/>
                <a:ext cx="11" cy="22"/>
              </a:xfrm>
              <a:custGeom>
                <a:avLst/>
                <a:gdLst>
                  <a:gd name="T0" fmla="*/ 12 w 22"/>
                  <a:gd name="T1" fmla="*/ 30 h 45"/>
                  <a:gd name="T2" fmla="*/ 0 w 22"/>
                  <a:gd name="T3" fmla="*/ 0 h 45"/>
                  <a:gd name="T4" fmla="*/ 9 w 22"/>
                  <a:gd name="T5" fmla="*/ 14 h 45"/>
                  <a:gd name="T6" fmla="*/ 22 w 22"/>
                  <a:gd name="T7" fmla="*/ 45 h 45"/>
                  <a:gd name="T8" fmla="*/ 12 w 22"/>
                  <a:gd name="T9" fmla="*/ 3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45"/>
                  <a:gd name="T17" fmla="*/ 22 w 22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45">
                    <a:moveTo>
                      <a:pt x="12" y="3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22" y="45"/>
                    </a:lnTo>
                    <a:lnTo>
                      <a:pt x="12" y="3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59" name="Freeform 812"/>
              <p:cNvSpPr>
                <a:spLocks/>
              </p:cNvSpPr>
              <p:nvPr/>
            </p:nvSpPr>
            <p:spPr bwMode="auto">
              <a:xfrm>
                <a:off x="513" y="808"/>
                <a:ext cx="10" cy="23"/>
              </a:xfrm>
              <a:custGeom>
                <a:avLst/>
                <a:gdLst>
                  <a:gd name="T0" fmla="*/ 11 w 20"/>
                  <a:gd name="T1" fmla="*/ 31 h 45"/>
                  <a:gd name="T2" fmla="*/ 0 w 20"/>
                  <a:gd name="T3" fmla="*/ 0 h 45"/>
                  <a:gd name="T4" fmla="*/ 11 w 20"/>
                  <a:gd name="T5" fmla="*/ 14 h 45"/>
                  <a:gd name="T6" fmla="*/ 20 w 20"/>
                  <a:gd name="T7" fmla="*/ 45 h 45"/>
                  <a:gd name="T8" fmla="*/ 11 w 20"/>
                  <a:gd name="T9" fmla="*/ 31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45"/>
                  <a:gd name="T17" fmla="*/ 20 w 20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45">
                    <a:moveTo>
                      <a:pt x="11" y="31"/>
                    </a:moveTo>
                    <a:lnTo>
                      <a:pt x="0" y="0"/>
                    </a:lnTo>
                    <a:lnTo>
                      <a:pt x="11" y="14"/>
                    </a:lnTo>
                    <a:lnTo>
                      <a:pt x="20" y="45"/>
                    </a:ln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0" name="Freeform 813"/>
              <p:cNvSpPr>
                <a:spLocks/>
              </p:cNvSpPr>
              <p:nvPr/>
            </p:nvSpPr>
            <p:spPr bwMode="auto">
              <a:xfrm>
                <a:off x="517" y="819"/>
                <a:ext cx="6" cy="12"/>
              </a:xfrm>
              <a:custGeom>
                <a:avLst/>
                <a:gdLst>
                  <a:gd name="T0" fmla="*/ 3 w 12"/>
                  <a:gd name="T1" fmla="*/ 10 h 24"/>
                  <a:gd name="T2" fmla="*/ 0 w 12"/>
                  <a:gd name="T3" fmla="*/ 0 h 24"/>
                  <a:gd name="T4" fmla="*/ 9 w 12"/>
                  <a:gd name="T5" fmla="*/ 14 h 24"/>
                  <a:gd name="T6" fmla="*/ 12 w 12"/>
                  <a:gd name="T7" fmla="*/ 24 h 24"/>
                  <a:gd name="T8" fmla="*/ 3 w 12"/>
                  <a:gd name="T9" fmla="*/ 1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24"/>
                  <a:gd name="T17" fmla="*/ 12 w 12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24">
                    <a:moveTo>
                      <a:pt x="3" y="1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12" y="24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1" name="Freeform 814"/>
              <p:cNvSpPr>
                <a:spLocks/>
              </p:cNvSpPr>
              <p:nvPr/>
            </p:nvSpPr>
            <p:spPr bwMode="auto">
              <a:xfrm>
                <a:off x="515" y="814"/>
                <a:ext cx="7" cy="12"/>
              </a:xfrm>
              <a:custGeom>
                <a:avLst/>
                <a:gdLst>
                  <a:gd name="T0" fmla="*/ 3 w 12"/>
                  <a:gd name="T1" fmla="*/ 10 h 24"/>
                  <a:gd name="T2" fmla="*/ 0 w 12"/>
                  <a:gd name="T3" fmla="*/ 0 h 24"/>
                  <a:gd name="T4" fmla="*/ 9 w 12"/>
                  <a:gd name="T5" fmla="*/ 15 h 24"/>
                  <a:gd name="T6" fmla="*/ 12 w 12"/>
                  <a:gd name="T7" fmla="*/ 24 h 24"/>
                  <a:gd name="T8" fmla="*/ 3 w 12"/>
                  <a:gd name="T9" fmla="*/ 1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24"/>
                  <a:gd name="T17" fmla="*/ 12 w 12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24">
                    <a:moveTo>
                      <a:pt x="3" y="10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2" y="24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2" name="Freeform 815"/>
              <p:cNvSpPr>
                <a:spLocks/>
              </p:cNvSpPr>
              <p:nvPr/>
            </p:nvSpPr>
            <p:spPr bwMode="auto">
              <a:xfrm>
                <a:off x="513" y="808"/>
                <a:ext cx="7" cy="13"/>
              </a:xfrm>
              <a:custGeom>
                <a:avLst/>
                <a:gdLst>
                  <a:gd name="T0" fmla="*/ 5 w 14"/>
                  <a:gd name="T1" fmla="*/ 11 h 26"/>
                  <a:gd name="T2" fmla="*/ 0 w 14"/>
                  <a:gd name="T3" fmla="*/ 0 h 26"/>
                  <a:gd name="T4" fmla="*/ 11 w 14"/>
                  <a:gd name="T5" fmla="*/ 14 h 26"/>
                  <a:gd name="T6" fmla="*/ 14 w 14"/>
                  <a:gd name="T7" fmla="*/ 26 h 26"/>
                  <a:gd name="T8" fmla="*/ 5 w 14"/>
                  <a:gd name="T9" fmla="*/ 11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6"/>
                  <a:gd name="T17" fmla="*/ 14 w 14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6">
                    <a:moveTo>
                      <a:pt x="5" y="11"/>
                    </a:moveTo>
                    <a:lnTo>
                      <a:pt x="0" y="0"/>
                    </a:lnTo>
                    <a:lnTo>
                      <a:pt x="11" y="14"/>
                    </a:lnTo>
                    <a:lnTo>
                      <a:pt x="14" y="26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1A1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3" name="Freeform 816"/>
              <p:cNvSpPr>
                <a:spLocks/>
              </p:cNvSpPr>
              <p:nvPr/>
            </p:nvSpPr>
            <p:spPr bwMode="auto">
              <a:xfrm>
                <a:off x="510" y="793"/>
                <a:ext cx="8" cy="23"/>
              </a:xfrm>
              <a:custGeom>
                <a:avLst/>
                <a:gdLst>
                  <a:gd name="T0" fmla="*/ 6 w 17"/>
                  <a:gd name="T1" fmla="*/ 31 h 45"/>
                  <a:gd name="T2" fmla="*/ 0 w 17"/>
                  <a:gd name="T3" fmla="*/ 0 h 45"/>
                  <a:gd name="T4" fmla="*/ 11 w 17"/>
                  <a:gd name="T5" fmla="*/ 15 h 45"/>
                  <a:gd name="T6" fmla="*/ 17 w 17"/>
                  <a:gd name="T7" fmla="*/ 45 h 45"/>
                  <a:gd name="T8" fmla="*/ 6 w 17"/>
                  <a:gd name="T9" fmla="*/ 31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45"/>
                  <a:gd name="T17" fmla="*/ 17 w 17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45">
                    <a:moveTo>
                      <a:pt x="6" y="31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7" y="45"/>
                    </a:lnTo>
                    <a:lnTo>
                      <a:pt x="6" y="31"/>
                    </a:lnTo>
                    <a:close/>
                  </a:path>
                </a:pathLst>
              </a:custGeom>
              <a:solidFill>
                <a:srgbClr val="A3A3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4" name="Freeform 817"/>
              <p:cNvSpPr>
                <a:spLocks/>
              </p:cNvSpPr>
              <p:nvPr/>
            </p:nvSpPr>
            <p:spPr bwMode="auto">
              <a:xfrm>
                <a:off x="511" y="801"/>
                <a:ext cx="7" cy="15"/>
              </a:xfrm>
              <a:custGeom>
                <a:avLst/>
                <a:gdLst>
                  <a:gd name="T0" fmla="*/ 3 w 14"/>
                  <a:gd name="T1" fmla="*/ 15 h 29"/>
                  <a:gd name="T2" fmla="*/ 0 w 14"/>
                  <a:gd name="T3" fmla="*/ 0 h 29"/>
                  <a:gd name="T4" fmla="*/ 11 w 14"/>
                  <a:gd name="T5" fmla="*/ 15 h 29"/>
                  <a:gd name="T6" fmla="*/ 14 w 14"/>
                  <a:gd name="T7" fmla="*/ 29 h 29"/>
                  <a:gd name="T8" fmla="*/ 3 w 14"/>
                  <a:gd name="T9" fmla="*/ 15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9"/>
                  <a:gd name="T17" fmla="*/ 14 w 14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9">
                    <a:moveTo>
                      <a:pt x="3" y="15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29"/>
                    </a:lnTo>
                    <a:lnTo>
                      <a:pt x="3" y="15"/>
                    </a:lnTo>
                    <a:close/>
                  </a:path>
                </a:pathLst>
              </a:custGeom>
              <a:solidFill>
                <a:srgbClr val="A3A3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5" name="Freeform 818"/>
              <p:cNvSpPr>
                <a:spLocks/>
              </p:cNvSpPr>
              <p:nvPr/>
            </p:nvSpPr>
            <p:spPr bwMode="auto">
              <a:xfrm>
                <a:off x="510" y="793"/>
                <a:ext cx="7" cy="15"/>
              </a:xfrm>
              <a:custGeom>
                <a:avLst/>
                <a:gdLst>
                  <a:gd name="T0" fmla="*/ 3 w 14"/>
                  <a:gd name="T1" fmla="*/ 16 h 31"/>
                  <a:gd name="T2" fmla="*/ 0 w 14"/>
                  <a:gd name="T3" fmla="*/ 0 h 31"/>
                  <a:gd name="T4" fmla="*/ 11 w 14"/>
                  <a:gd name="T5" fmla="*/ 15 h 31"/>
                  <a:gd name="T6" fmla="*/ 14 w 14"/>
                  <a:gd name="T7" fmla="*/ 31 h 31"/>
                  <a:gd name="T8" fmla="*/ 3 w 14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1"/>
                  <a:gd name="T17" fmla="*/ 14 w 14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1">
                    <a:moveTo>
                      <a:pt x="3" y="16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31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A4A4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6" name="Freeform 819"/>
              <p:cNvSpPr>
                <a:spLocks/>
              </p:cNvSpPr>
              <p:nvPr/>
            </p:nvSpPr>
            <p:spPr bwMode="auto">
              <a:xfrm>
                <a:off x="508" y="777"/>
                <a:ext cx="7" cy="23"/>
              </a:xfrm>
              <a:custGeom>
                <a:avLst/>
                <a:gdLst>
                  <a:gd name="T0" fmla="*/ 3 w 14"/>
                  <a:gd name="T1" fmla="*/ 32 h 47"/>
                  <a:gd name="T2" fmla="*/ 0 w 14"/>
                  <a:gd name="T3" fmla="*/ 0 h 47"/>
                  <a:gd name="T4" fmla="*/ 9 w 14"/>
                  <a:gd name="T5" fmla="*/ 16 h 47"/>
                  <a:gd name="T6" fmla="*/ 14 w 14"/>
                  <a:gd name="T7" fmla="*/ 47 h 47"/>
                  <a:gd name="T8" fmla="*/ 3 w 14"/>
                  <a:gd name="T9" fmla="*/ 32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47"/>
                  <a:gd name="T17" fmla="*/ 14 w 14"/>
                  <a:gd name="T18" fmla="*/ 47 h 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47">
                    <a:moveTo>
                      <a:pt x="3" y="32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14" y="47"/>
                    </a:lnTo>
                    <a:lnTo>
                      <a:pt x="3" y="32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7" name="Freeform 820"/>
              <p:cNvSpPr>
                <a:spLocks/>
              </p:cNvSpPr>
              <p:nvPr/>
            </p:nvSpPr>
            <p:spPr bwMode="auto">
              <a:xfrm>
                <a:off x="509" y="785"/>
                <a:ext cx="6" cy="15"/>
              </a:xfrm>
              <a:custGeom>
                <a:avLst/>
                <a:gdLst>
                  <a:gd name="T0" fmla="*/ 2 w 13"/>
                  <a:gd name="T1" fmla="*/ 16 h 31"/>
                  <a:gd name="T2" fmla="*/ 0 w 13"/>
                  <a:gd name="T3" fmla="*/ 0 h 31"/>
                  <a:gd name="T4" fmla="*/ 10 w 13"/>
                  <a:gd name="T5" fmla="*/ 15 h 31"/>
                  <a:gd name="T6" fmla="*/ 13 w 13"/>
                  <a:gd name="T7" fmla="*/ 31 h 31"/>
                  <a:gd name="T8" fmla="*/ 2 w 13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31"/>
                  <a:gd name="T17" fmla="*/ 13 w 13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31">
                    <a:moveTo>
                      <a:pt x="2" y="16"/>
                    </a:moveTo>
                    <a:lnTo>
                      <a:pt x="0" y="0"/>
                    </a:lnTo>
                    <a:lnTo>
                      <a:pt x="10" y="15"/>
                    </a:lnTo>
                    <a:lnTo>
                      <a:pt x="13" y="31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8" name="Freeform 821"/>
              <p:cNvSpPr>
                <a:spLocks/>
              </p:cNvSpPr>
              <p:nvPr/>
            </p:nvSpPr>
            <p:spPr bwMode="auto">
              <a:xfrm>
                <a:off x="508" y="777"/>
                <a:ext cx="6" cy="15"/>
              </a:xfrm>
              <a:custGeom>
                <a:avLst/>
                <a:gdLst>
                  <a:gd name="T0" fmla="*/ 1 w 11"/>
                  <a:gd name="T1" fmla="*/ 16 h 31"/>
                  <a:gd name="T2" fmla="*/ 0 w 11"/>
                  <a:gd name="T3" fmla="*/ 0 h 31"/>
                  <a:gd name="T4" fmla="*/ 9 w 11"/>
                  <a:gd name="T5" fmla="*/ 16 h 31"/>
                  <a:gd name="T6" fmla="*/ 11 w 11"/>
                  <a:gd name="T7" fmla="*/ 31 h 31"/>
                  <a:gd name="T8" fmla="*/ 1 w 11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31"/>
                  <a:gd name="T17" fmla="*/ 11 w 11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31">
                    <a:moveTo>
                      <a:pt x="1" y="16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11" y="31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69" name="Freeform 822"/>
              <p:cNvSpPr>
                <a:spLocks/>
              </p:cNvSpPr>
              <p:nvPr/>
            </p:nvSpPr>
            <p:spPr bwMode="auto">
              <a:xfrm>
                <a:off x="508" y="761"/>
                <a:ext cx="5" cy="24"/>
              </a:xfrm>
              <a:custGeom>
                <a:avLst/>
                <a:gdLst>
                  <a:gd name="T0" fmla="*/ 2 w 11"/>
                  <a:gd name="T1" fmla="*/ 32 h 48"/>
                  <a:gd name="T2" fmla="*/ 0 w 11"/>
                  <a:gd name="T3" fmla="*/ 0 h 48"/>
                  <a:gd name="T4" fmla="*/ 11 w 11"/>
                  <a:gd name="T5" fmla="*/ 16 h 48"/>
                  <a:gd name="T6" fmla="*/ 11 w 11"/>
                  <a:gd name="T7" fmla="*/ 48 h 48"/>
                  <a:gd name="T8" fmla="*/ 2 w 11"/>
                  <a:gd name="T9" fmla="*/ 32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48"/>
                  <a:gd name="T17" fmla="*/ 11 w 11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48">
                    <a:moveTo>
                      <a:pt x="2" y="32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11" y="48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A7A7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0" name="Freeform 823"/>
              <p:cNvSpPr>
                <a:spLocks/>
              </p:cNvSpPr>
              <p:nvPr/>
            </p:nvSpPr>
            <p:spPr bwMode="auto">
              <a:xfrm>
                <a:off x="508" y="769"/>
                <a:ext cx="5" cy="16"/>
              </a:xfrm>
              <a:custGeom>
                <a:avLst/>
                <a:gdLst>
                  <a:gd name="T0" fmla="*/ 0 w 9"/>
                  <a:gd name="T1" fmla="*/ 16 h 32"/>
                  <a:gd name="T2" fmla="*/ 0 w 9"/>
                  <a:gd name="T3" fmla="*/ 0 h 32"/>
                  <a:gd name="T4" fmla="*/ 9 w 9"/>
                  <a:gd name="T5" fmla="*/ 16 h 32"/>
                  <a:gd name="T6" fmla="*/ 9 w 9"/>
                  <a:gd name="T7" fmla="*/ 32 h 32"/>
                  <a:gd name="T8" fmla="*/ 0 w 9"/>
                  <a:gd name="T9" fmla="*/ 1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32"/>
                  <a:gd name="T17" fmla="*/ 9 w 9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32">
                    <a:moveTo>
                      <a:pt x="0" y="16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9" y="3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A7A7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1" name="Freeform 824"/>
              <p:cNvSpPr>
                <a:spLocks/>
              </p:cNvSpPr>
              <p:nvPr/>
            </p:nvSpPr>
            <p:spPr bwMode="auto">
              <a:xfrm>
                <a:off x="508" y="761"/>
                <a:ext cx="5" cy="16"/>
              </a:xfrm>
              <a:custGeom>
                <a:avLst/>
                <a:gdLst>
                  <a:gd name="T0" fmla="*/ 2 w 11"/>
                  <a:gd name="T1" fmla="*/ 16 h 32"/>
                  <a:gd name="T2" fmla="*/ 0 w 11"/>
                  <a:gd name="T3" fmla="*/ 0 h 32"/>
                  <a:gd name="T4" fmla="*/ 11 w 11"/>
                  <a:gd name="T5" fmla="*/ 16 h 32"/>
                  <a:gd name="T6" fmla="*/ 11 w 11"/>
                  <a:gd name="T7" fmla="*/ 32 h 32"/>
                  <a:gd name="T8" fmla="*/ 2 w 11"/>
                  <a:gd name="T9" fmla="*/ 1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32"/>
                  <a:gd name="T17" fmla="*/ 11 w 11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32">
                    <a:moveTo>
                      <a:pt x="2" y="16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11" y="32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A8A8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2" name="Freeform 825"/>
              <p:cNvSpPr>
                <a:spLocks/>
              </p:cNvSpPr>
              <p:nvPr/>
            </p:nvSpPr>
            <p:spPr bwMode="auto">
              <a:xfrm>
                <a:off x="508" y="745"/>
                <a:ext cx="6" cy="24"/>
              </a:xfrm>
              <a:custGeom>
                <a:avLst/>
                <a:gdLst>
                  <a:gd name="T0" fmla="*/ 0 w 13"/>
                  <a:gd name="T1" fmla="*/ 32 h 48"/>
                  <a:gd name="T2" fmla="*/ 3 w 13"/>
                  <a:gd name="T3" fmla="*/ 0 h 48"/>
                  <a:gd name="T4" fmla="*/ 13 w 13"/>
                  <a:gd name="T5" fmla="*/ 16 h 48"/>
                  <a:gd name="T6" fmla="*/ 11 w 13"/>
                  <a:gd name="T7" fmla="*/ 48 h 48"/>
                  <a:gd name="T8" fmla="*/ 0 w 13"/>
                  <a:gd name="T9" fmla="*/ 32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48"/>
                  <a:gd name="T17" fmla="*/ 13 w 13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48">
                    <a:moveTo>
                      <a:pt x="0" y="32"/>
                    </a:moveTo>
                    <a:lnTo>
                      <a:pt x="3" y="0"/>
                    </a:lnTo>
                    <a:lnTo>
                      <a:pt x="13" y="16"/>
                    </a:lnTo>
                    <a:lnTo>
                      <a:pt x="11" y="48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A9A9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3" name="Freeform 826"/>
              <p:cNvSpPr>
                <a:spLocks/>
              </p:cNvSpPr>
              <p:nvPr/>
            </p:nvSpPr>
            <p:spPr bwMode="auto">
              <a:xfrm>
                <a:off x="509" y="729"/>
                <a:ext cx="7" cy="24"/>
              </a:xfrm>
              <a:custGeom>
                <a:avLst/>
                <a:gdLst>
                  <a:gd name="T0" fmla="*/ 0 w 14"/>
                  <a:gd name="T1" fmla="*/ 33 h 49"/>
                  <a:gd name="T2" fmla="*/ 5 w 14"/>
                  <a:gd name="T3" fmla="*/ 0 h 49"/>
                  <a:gd name="T4" fmla="*/ 14 w 14"/>
                  <a:gd name="T5" fmla="*/ 17 h 49"/>
                  <a:gd name="T6" fmla="*/ 10 w 14"/>
                  <a:gd name="T7" fmla="*/ 49 h 49"/>
                  <a:gd name="T8" fmla="*/ 0 w 14"/>
                  <a:gd name="T9" fmla="*/ 33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49"/>
                  <a:gd name="T17" fmla="*/ 14 w 14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49">
                    <a:moveTo>
                      <a:pt x="0" y="33"/>
                    </a:moveTo>
                    <a:lnTo>
                      <a:pt x="5" y="0"/>
                    </a:lnTo>
                    <a:lnTo>
                      <a:pt x="14" y="17"/>
                    </a:lnTo>
                    <a:lnTo>
                      <a:pt x="10" y="49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AAAA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4" name="Freeform 827"/>
              <p:cNvSpPr>
                <a:spLocks/>
              </p:cNvSpPr>
              <p:nvPr/>
            </p:nvSpPr>
            <p:spPr bwMode="auto">
              <a:xfrm>
                <a:off x="511" y="713"/>
                <a:ext cx="10" cy="24"/>
              </a:xfrm>
              <a:custGeom>
                <a:avLst/>
                <a:gdLst>
                  <a:gd name="T0" fmla="*/ 0 w 19"/>
                  <a:gd name="T1" fmla="*/ 32 h 49"/>
                  <a:gd name="T2" fmla="*/ 8 w 19"/>
                  <a:gd name="T3" fmla="*/ 0 h 49"/>
                  <a:gd name="T4" fmla="*/ 19 w 19"/>
                  <a:gd name="T5" fmla="*/ 16 h 49"/>
                  <a:gd name="T6" fmla="*/ 9 w 19"/>
                  <a:gd name="T7" fmla="*/ 49 h 49"/>
                  <a:gd name="T8" fmla="*/ 0 w 19"/>
                  <a:gd name="T9" fmla="*/ 32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49"/>
                  <a:gd name="T17" fmla="*/ 19 w 19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49">
                    <a:moveTo>
                      <a:pt x="0" y="32"/>
                    </a:moveTo>
                    <a:lnTo>
                      <a:pt x="8" y="0"/>
                    </a:lnTo>
                    <a:lnTo>
                      <a:pt x="19" y="16"/>
                    </a:lnTo>
                    <a:lnTo>
                      <a:pt x="9" y="49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AAAA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5" name="Freeform 828"/>
              <p:cNvSpPr>
                <a:spLocks/>
              </p:cNvSpPr>
              <p:nvPr/>
            </p:nvSpPr>
            <p:spPr bwMode="auto">
              <a:xfrm>
                <a:off x="515" y="713"/>
                <a:ext cx="6" cy="8"/>
              </a:xfrm>
              <a:custGeom>
                <a:avLst/>
                <a:gdLst>
                  <a:gd name="T0" fmla="*/ 0 w 11"/>
                  <a:gd name="T1" fmla="*/ 0 h 16"/>
                  <a:gd name="T2" fmla="*/ 0 w 11"/>
                  <a:gd name="T3" fmla="*/ 0 h 16"/>
                  <a:gd name="T4" fmla="*/ 11 w 11"/>
                  <a:gd name="T5" fmla="*/ 16 h 16"/>
                  <a:gd name="T6" fmla="*/ 11 w 11"/>
                  <a:gd name="T7" fmla="*/ 16 h 16"/>
                  <a:gd name="T8" fmla="*/ 0 w 11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6"/>
                  <a:gd name="T17" fmla="*/ 11 w 11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6">
                    <a:moveTo>
                      <a:pt x="0" y="0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76" name="Freeform 829"/>
              <p:cNvSpPr>
                <a:spLocks/>
              </p:cNvSpPr>
              <p:nvPr/>
            </p:nvSpPr>
            <p:spPr bwMode="auto">
              <a:xfrm>
                <a:off x="426" y="713"/>
                <a:ext cx="99" cy="127"/>
              </a:xfrm>
              <a:custGeom>
                <a:avLst/>
                <a:gdLst>
                  <a:gd name="T0" fmla="*/ 179 w 197"/>
                  <a:gd name="T1" fmla="*/ 0 h 255"/>
                  <a:gd name="T2" fmla="*/ 160 w 197"/>
                  <a:gd name="T3" fmla="*/ 3 h 255"/>
                  <a:gd name="T4" fmla="*/ 141 w 197"/>
                  <a:gd name="T5" fmla="*/ 8 h 255"/>
                  <a:gd name="T6" fmla="*/ 124 w 197"/>
                  <a:gd name="T7" fmla="*/ 13 h 255"/>
                  <a:gd name="T8" fmla="*/ 107 w 197"/>
                  <a:gd name="T9" fmla="*/ 20 h 255"/>
                  <a:gd name="T10" fmla="*/ 92 w 197"/>
                  <a:gd name="T11" fmla="*/ 28 h 255"/>
                  <a:gd name="T12" fmla="*/ 76 w 197"/>
                  <a:gd name="T13" fmla="*/ 36 h 255"/>
                  <a:gd name="T14" fmla="*/ 62 w 197"/>
                  <a:gd name="T15" fmla="*/ 44 h 255"/>
                  <a:gd name="T16" fmla="*/ 50 w 197"/>
                  <a:gd name="T17" fmla="*/ 53 h 255"/>
                  <a:gd name="T18" fmla="*/ 37 w 197"/>
                  <a:gd name="T19" fmla="*/ 65 h 255"/>
                  <a:gd name="T20" fmla="*/ 28 w 197"/>
                  <a:gd name="T21" fmla="*/ 76 h 255"/>
                  <a:gd name="T22" fmla="*/ 19 w 197"/>
                  <a:gd name="T23" fmla="*/ 87 h 255"/>
                  <a:gd name="T24" fmla="*/ 12 w 197"/>
                  <a:gd name="T25" fmla="*/ 99 h 255"/>
                  <a:gd name="T26" fmla="*/ 6 w 197"/>
                  <a:gd name="T27" fmla="*/ 111 h 255"/>
                  <a:gd name="T28" fmla="*/ 1 w 197"/>
                  <a:gd name="T29" fmla="*/ 124 h 255"/>
                  <a:gd name="T30" fmla="*/ 0 w 197"/>
                  <a:gd name="T31" fmla="*/ 137 h 255"/>
                  <a:gd name="T32" fmla="*/ 0 w 197"/>
                  <a:gd name="T33" fmla="*/ 150 h 255"/>
                  <a:gd name="T34" fmla="*/ 1 w 197"/>
                  <a:gd name="T35" fmla="*/ 163 h 255"/>
                  <a:gd name="T36" fmla="*/ 6 w 197"/>
                  <a:gd name="T37" fmla="*/ 174 h 255"/>
                  <a:gd name="T38" fmla="*/ 11 w 197"/>
                  <a:gd name="T39" fmla="*/ 185 h 255"/>
                  <a:gd name="T40" fmla="*/ 19 w 197"/>
                  <a:gd name="T41" fmla="*/ 197 h 255"/>
                  <a:gd name="T42" fmla="*/ 26 w 197"/>
                  <a:gd name="T43" fmla="*/ 206 h 255"/>
                  <a:gd name="T44" fmla="*/ 37 w 197"/>
                  <a:gd name="T45" fmla="*/ 216 h 255"/>
                  <a:gd name="T46" fmla="*/ 48 w 197"/>
                  <a:gd name="T47" fmla="*/ 224 h 255"/>
                  <a:gd name="T48" fmla="*/ 61 w 197"/>
                  <a:gd name="T49" fmla="*/ 232 h 255"/>
                  <a:gd name="T50" fmla="*/ 75 w 197"/>
                  <a:gd name="T51" fmla="*/ 239 h 255"/>
                  <a:gd name="T52" fmla="*/ 90 w 197"/>
                  <a:gd name="T53" fmla="*/ 245 h 255"/>
                  <a:gd name="T54" fmla="*/ 106 w 197"/>
                  <a:gd name="T55" fmla="*/ 248 h 255"/>
                  <a:gd name="T56" fmla="*/ 123 w 197"/>
                  <a:gd name="T57" fmla="*/ 252 h 255"/>
                  <a:gd name="T58" fmla="*/ 140 w 197"/>
                  <a:gd name="T59" fmla="*/ 255 h 255"/>
                  <a:gd name="T60" fmla="*/ 158 w 197"/>
                  <a:gd name="T61" fmla="*/ 255 h 255"/>
                  <a:gd name="T62" fmla="*/ 177 w 197"/>
                  <a:gd name="T63" fmla="*/ 255 h 255"/>
                  <a:gd name="T64" fmla="*/ 197 w 197"/>
                  <a:gd name="T65" fmla="*/ 253 h 255"/>
                  <a:gd name="T66" fmla="*/ 185 w 197"/>
                  <a:gd name="T67" fmla="*/ 223 h 255"/>
                  <a:gd name="T68" fmla="*/ 174 w 197"/>
                  <a:gd name="T69" fmla="*/ 192 h 255"/>
                  <a:gd name="T70" fmla="*/ 168 w 197"/>
                  <a:gd name="T71" fmla="*/ 161 h 255"/>
                  <a:gd name="T72" fmla="*/ 165 w 197"/>
                  <a:gd name="T73" fmla="*/ 129 h 255"/>
                  <a:gd name="T74" fmla="*/ 163 w 197"/>
                  <a:gd name="T75" fmla="*/ 97 h 255"/>
                  <a:gd name="T76" fmla="*/ 166 w 197"/>
                  <a:gd name="T77" fmla="*/ 65 h 255"/>
                  <a:gd name="T78" fmla="*/ 171 w 197"/>
                  <a:gd name="T79" fmla="*/ 32 h 255"/>
                  <a:gd name="T80" fmla="*/ 179 w 197"/>
                  <a:gd name="T81" fmla="*/ 0 h 255"/>
                  <a:gd name="T82" fmla="*/ 179 w 197"/>
                  <a:gd name="T83" fmla="*/ 0 h 25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97"/>
                  <a:gd name="T127" fmla="*/ 0 h 255"/>
                  <a:gd name="T128" fmla="*/ 197 w 197"/>
                  <a:gd name="T129" fmla="*/ 255 h 25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97" h="255">
                    <a:moveTo>
                      <a:pt x="179" y="0"/>
                    </a:moveTo>
                    <a:lnTo>
                      <a:pt x="160" y="3"/>
                    </a:lnTo>
                    <a:lnTo>
                      <a:pt x="141" y="8"/>
                    </a:lnTo>
                    <a:lnTo>
                      <a:pt x="124" y="13"/>
                    </a:lnTo>
                    <a:lnTo>
                      <a:pt x="107" y="20"/>
                    </a:lnTo>
                    <a:lnTo>
                      <a:pt x="92" y="28"/>
                    </a:lnTo>
                    <a:lnTo>
                      <a:pt x="76" y="36"/>
                    </a:lnTo>
                    <a:lnTo>
                      <a:pt x="62" y="44"/>
                    </a:lnTo>
                    <a:lnTo>
                      <a:pt x="50" y="53"/>
                    </a:lnTo>
                    <a:lnTo>
                      <a:pt x="37" y="65"/>
                    </a:lnTo>
                    <a:lnTo>
                      <a:pt x="28" y="76"/>
                    </a:lnTo>
                    <a:lnTo>
                      <a:pt x="19" y="87"/>
                    </a:lnTo>
                    <a:lnTo>
                      <a:pt x="12" y="99"/>
                    </a:lnTo>
                    <a:lnTo>
                      <a:pt x="6" y="111"/>
                    </a:lnTo>
                    <a:lnTo>
                      <a:pt x="1" y="124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1" y="163"/>
                    </a:lnTo>
                    <a:lnTo>
                      <a:pt x="6" y="174"/>
                    </a:lnTo>
                    <a:lnTo>
                      <a:pt x="11" y="185"/>
                    </a:lnTo>
                    <a:lnTo>
                      <a:pt x="19" y="197"/>
                    </a:lnTo>
                    <a:lnTo>
                      <a:pt x="26" y="206"/>
                    </a:lnTo>
                    <a:lnTo>
                      <a:pt x="37" y="216"/>
                    </a:lnTo>
                    <a:lnTo>
                      <a:pt x="48" y="224"/>
                    </a:lnTo>
                    <a:lnTo>
                      <a:pt x="61" y="232"/>
                    </a:lnTo>
                    <a:lnTo>
                      <a:pt x="75" y="239"/>
                    </a:lnTo>
                    <a:lnTo>
                      <a:pt x="90" y="245"/>
                    </a:lnTo>
                    <a:lnTo>
                      <a:pt x="106" y="248"/>
                    </a:lnTo>
                    <a:lnTo>
                      <a:pt x="123" y="252"/>
                    </a:lnTo>
                    <a:lnTo>
                      <a:pt x="140" y="255"/>
                    </a:lnTo>
                    <a:lnTo>
                      <a:pt x="158" y="255"/>
                    </a:lnTo>
                    <a:lnTo>
                      <a:pt x="177" y="255"/>
                    </a:lnTo>
                    <a:lnTo>
                      <a:pt x="197" y="253"/>
                    </a:lnTo>
                    <a:lnTo>
                      <a:pt x="185" y="223"/>
                    </a:lnTo>
                    <a:lnTo>
                      <a:pt x="174" y="192"/>
                    </a:lnTo>
                    <a:lnTo>
                      <a:pt x="168" y="161"/>
                    </a:lnTo>
                    <a:lnTo>
                      <a:pt x="165" y="129"/>
                    </a:lnTo>
                    <a:lnTo>
                      <a:pt x="163" y="97"/>
                    </a:lnTo>
                    <a:lnTo>
                      <a:pt x="166" y="65"/>
                    </a:lnTo>
                    <a:lnTo>
                      <a:pt x="171" y="32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919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10290" name="Rectangle 831"/>
            <p:cNvSpPr>
              <a:spLocks noChangeArrowheads="1"/>
            </p:cNvSpPr>
            <p:nvPr/>
          </p:nvSpPr>
          <p:spPr bwMode="auto">
            <a:xfrm>
              <a:off x="339" y="699"/>
              <a:ext cx="17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10000"/>
                  </a:solidFill>
                  <a:latin typeface="Arial Rounded MT Bold" pitchFamily="34" charset="0"/>
                </a:rPr>
                <a:t>Group</a:t>
              </a:r>
              <a:endParaRPr lang="en-US"/>
            </a:p>
          </p:txBody>
        </p:sp>
        <p:sp>
          <p:nvSpPr>
            <p:cNvPr id="10291" name="Rectangle 832"/>
            <p:cNvSpPr>
              <a:spLocks noChangeArrowheads="1"/>
            </p:cNvSpPr>
            <p:nvPr/>
          </p:nvSpPr>
          <p:spPr bwMode="auto">
            <a:xfrm>
              <a:off x="353" y="733"/>
              <a:ext cx="25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1C1C1C"/>
                  </a:solidFill>
                  <a:latin typeface="Arial Rounded MT Bold" pitchFamily="34" charset="0"/>
                </a:rPr>
                <a:t>Cognitive</a:t>
              </a:r>
              <a:endParaRPr lang="en-US"/>
            </a:p>
          </p:txBody>
        </p:sp>
        <p:sp>
          <p:nvSpPr>
            <p:cNvPr id="10292" name="Rectangle 833"/>
            <p:cNvSpPr>
              <a:spLocks noChangeArrowheads="1"/>
            </p:cNvSpPr>
            <p:nvPr/>
          </p:nvSpPr>
          <p:spPr bwMode="auto">
            <a:xfrm>
              <a:off x="372" y="771"/>
              <a:ext cx="22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292929"/>
                  </a:solidFill>
                  <a:latin typeface="Arial Rounded MT Bold" pitchFamily="34" charset="0"/>
                </a:rPr>
                <a:t>Therapy</a:t>
              </a:r>
              <a:endParaRPr lang="en-US"/>
            </a:p>
          </p:txBody>
        </p:sp>
        <p:grpSp>
          <p:nvGrpSpPr>
            <p:cNvPr id="10293" name="Group 878"/>
            <p:cNvGrpSpPr>
              <a:grpSpLocks/>
            </p:cNvGrpSpPr>
            <p:nvPr/>
          </p:nvGrpSpPr>
          <p:grpSpPr bwMode="auto">
            <a:xfrm>
              <a:off x="379" y="658"/>
              <a:ext cx="134" cy="176"/>
              <a:chOff x="379" y="658"/>
              <a:chExt cx="134" cy="176"/>
            </a:xfrm>
          </p:grpSpPr>
          <p:sp>
            <p:nvSpPr>
              <p:cNvPr id="10474" name="Freeform 834"/>
              <p:cNvSpPr>
                <a:spLocks/>
              </p:cNvSpPr>
              <p:nvPr/>
            </p:nvSpPr>
            <p:spPr bwMode="auto">
              <a:xfrm>
                <a:off x="392" y="783"/>
                <a:ext cx="11" cy="14"/>
              </a:xfrm>
              <a:custGeom>
                <a:avLst/>
                <a:gdLst>
                  <a:gd name="T0" fmla="*/ 0 w 23"/>
                  <a:gd name="T1" fmla="*/ 0 h 29"/>
                  <a:gd name="T2" fmla="*/ 10 w 23"/>
                  <a:gd name="T3" fmla="*/ 15 h 29"/>
                  <a:gd name="T4" fmla="*/ 23 w 23"/>
                  <a:gd name="T5" fmla="*/ 29 h 29"/>
                  <a:gd name="T6" fmla="*/ 10 w 23"/>
                  <a:gd name="T7" fmla="*/ 15 h 29"/>
                  <a:gd name="T8" fmla="*/ 0 w 23"/>
                  <a:gd name="T9" fmla="*/ 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29"/>
                  <a:gd name="T17" fmla="*/ 23 w 23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29">
                    <a:moveTo>
                      <a:pt x="0" y="0"/>
                    </a:moveTo>
                    <a:lnTo>
                      <a:pt x="10" y="15"/>
                    </a:lnTo>
                    <a:lnTo>
                      <a:pt x="23" y="29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5" name="Freeform 835"/>
              <p:cNvSpPr>
                <a:spLocks/>
              </p:cNvSpPr>
              <p:nvPr/>
            </p:nvSpPr>
            <p:spPr bwMode="auto">
              <a:xfrm>
                <a:off x="397" y="790"/>
                <a:ext cx="13" cy="14"/>
              </a:xfrm>
              <a:custGeom>
                <a:avLst/>
                <a:gdLst>
                  <a:gd name="T0" fmla="*/ 0 w 27"/>
                  <a:gd name="T1" fmla="*/ 0 h 27"/>
                  <a:gd name="T2" fmla="*/ 14 w 27"/>
                  <a:gd name="T3" fmla="*/ 13 h 27"/>
                  <a:gd name="T4" fmla="*/ 27 w 27"/>
                  <a:gd name="T5" fmla="*/ 27 h 27"/>
                  <a:gd name="T6" fmla="*/ 13 w 27"/>
                  <a:gd name="T7" fmla="*/ 14 h 27"/>
                  <a:gd name="T8" fmla="*/ 0 w 27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0" y="0"/>
                    </a:moveTo>
                    <a:lnTo>
                      <a:pt x="14" y="13"/>
                    </a:lnTo>
                    <a:lnTo>
                      <a:pt x="27" y="27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6" name="Freeform 836"/>
              <p:cNvSpPr>
                <a:spLocks/>
              </p:cNvSpPr>
              <p:nvPr/>
            </p:nvSpPr>
            <p:spPr bwMode="auto">
              <a:xfrm>
                <a:off x="404" y="796"/>
                <a:ext cx="14" cy="13"/>
              </a:xfrm>
              <a:custGeom>
                <a:avLst/>
                <a:gdLst>
                  <a:gd name="T0" fmla="*/ 0 w 28"/>
                  <a:gd name="T1" fmla="*/ 0 h 26"/>
                  <a:gd name="T2" fmla="*/ 16 w 28"/>
                  <a:gd name="T3" fmla="*/ 13 h 26"/>
                  <a:gd name="T4" fmla="*/ 28 w 28"/>
                  <a:gd name="T5" fmla="*/ 26 h 26"/>
                  <a:gd name="T6" fmla="*/ 13 w 28"/>
                  <a:gd name="T7" fmla="*/ 14 h 26"/>
                  <a:gd name="T8" fmla="*/ 0 w 28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26"/>
                  <a:gd name="T17" fmla="*/ 28 w 28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26">
                    <a:moveTo>
                      <a:pt x="0" y="0"/>
                    </a:moveTo>
                    <a:lnTo>
                      <a:pt x="16" y="13"/>
                    </a:lnTo>
                    <a:lnTo>
                      <a:pt x="28" y="26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7" name="Freeform 837"/>
              <p:cNvSpPr>
                <a:spLocks/>
              </p:cNvSpPr>
              <p:nvPr/>
            </p:nvSpPr>
            <p:spPr bwMode="auto">
              <a:xfrm>
                <a:off x="404" y="796"/>
                <a:ext cx="10" cy="11"/>
              </a:xfrm>
              <a:custGeom>
                <a:avLst/>
                <a:gdLst>
                  <a:gd name="T0" fmla="*/ 0 w 21"/>
                  <a:gd name="T1" fmla="*/ 0 h 21"/>
                  <a:gd name="T2" fmla="*/ 8 w 21"/>
                  <a:gd name="T3" fmla="*/ 6 h 21"/>
                  <a:gd name="T4" fmla="*/ 21 w 21"/>
                  <a:gd name="T5" fmla="*/ 21 h 21"/>
                  <a:gd name="T6" fmla="*/ 13 w 21"/>
                  <a:gd name="T7" fmla="*/ 14 h 21"/>
                  <a:gd name="T8" fmla="*/ 0 w 21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21"/>
                  <a:gd name="T17" fmla="*/ 21 w 21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21">
                    <a:moveTo>
                      <a:pt x="0" y="0"/>
                    </a:moveTo>
                    <a:lnTo>
                      <a:pt x="8" y="6"/>
                    </a:lnTo>
                    <a:lnTo>
                      <a:pt x="21" y="21"/>
                    </a:lnTo>
                    <a:lnTo>
                      <a:pt x="13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8" name="Freeform 838"/>
              <p:cNvSpPr>
                <a:spLocks/>
              </p:cNvSpPr>
              <p:nvPr/>
            </p:nvSpPr>
            <p:spPr bwMode="auto">
              <a:xfrm>
                <a:off x="408" y="800"/>
                <a:ext cx="10" cy="9"/>
              </a:xfrm>
              <a:custGeom>
                <a:avLst/>
                <a:gdLst>
                  <a:gd name="T0" fmla="*/ 0 w 20"/>
                  <a:gd name="T1" fmla="*/ 0 h 20"/>
                  <a:gd name="T2" fmla="*/ 8 w 20"/>
                  <a:gd name="T3" fmla="*/ 7 h 20"/>
                  <a:gd name="T4" fmla="*/ 20 w 20"/>
                  <a:gd name="T5" fmla="*/ 20 h 20"/>
                  <a:gd name="T6" fmla="*/ 13 w 20"/>
                  <a:gd name="T7" fmla="*/ 15 h 20"/>
                  <a:gd name="T8" fmla="*/ 0 w 2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0"/>
                  <a:gd name="T17" fmla="*/ 20 w 2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0">
                    <a:moveTo>
                      <a:pt x="0" y="0"/>
                    </a:moveTo>
                    <a:lnTo>
                      <a:pt x="8" y="7"/>
                    </a:lnTo>
                    <a:lnTo>
                      <a:pt x="20" y="20"/>
                    </a:lnTo>
                    <a:lnTo>
                      <a:pt x="13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4747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9" name="Freeform 839"/>
              <p:cNvSpPr>
                <a:spLocks/>
              </p:cNvSpPr>
              <p:nvPr/>
            </p:nvSpPr>
            <p:spPr bwMode="auto">
              <a:xfrm>
                <a:off x="412" y="803"/>
                <a:ext cx="15" cy="12"/>
              </a:xfrm>
              <a:custGeom>
                <a:avLst/>
                <a:gdLst>
                  <a:gd name="T0" fmla="*/ 0 w 29"/>
                  <a:gd name="T1" fmla="*/ 0 h 24"/>
                  <a:gd name="T2" fmla="*/ 19 w 29"/>
                  <a:gd name="T3" fmla="*/ 11 h 24"/>
                  <a:gd name="T4" fmla="*/ 29 w 29"/>
                  <a:gd name="T5" fmla="*/ 24 h 24"/>
                  <a:gd name="T6" fmla="*/ 12 w 29"/>
                  <a:gd name="T7" fmla="*/ 13 h 24"/>
                  <a:gd name="T8" fmla="*/ 0 w 29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4"/>
                  <a:gd name="T17" fmla="*/ 29 w 29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4">
                    <a:moveTo>
                      <a:pt x="0" y="0"/>
                    </a:moveTo>
                    <a:lnTo>
                      <a:pt x="19" y="11"/>
                    </a:lnTo>
                    <a:lnTo>
                      <a:pt x="29" y="24"/>
                    </a:lnTo>
                    <a:lnTo>
                      <a:pt x="12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0" name="Freeform 840"/>
              <p:cNvSpPr>
                <a:spLocks/>
              </p:cNvSpPr>
              <p:nvPr/>
            </p:nvSpPr>
            <p:spPr bwMode="auto">
              <a:xfrm>
                <a:off x="412" y="803"/>
                <a:ext cx="10" cy="9"/>
              </a:xfrm>
              <a:custGeom>
                <a:avLst/>
                <a:gdLst>
                  <a:gd name="T0" fmla="*/ 0 w 20"/>
                  <a:gd name="T1" fmla="*/ 0 h 19"/>
                  <a:gd name="T2" fmla="*/ 9 w 20"/>
                  <a:gd name="T3" fmla="*/ 4 h 19"/>
                  <a:gd name="T4" fmla="*/ 20 w 20"/>
                  <a:gd name="T5" fmla="*/ 19 h 19"/>
                  <a:gd name="T6" fmla="*/ 12 w 20"/>
                  <a:gd name="T7" fmla="*/ 13 h 19"/>
                  <a:gd name="T8" fmla="*/ 0 w 20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9"/>
                  <a:gd name="T17" fmla="*/ 20 w 20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9">
                    <a:moveTo>
                      <a:pt x="0" y="0"/>
                    </a:moveTo>
                    <a:lnTo>
                      <a:pt x="9" y="4"/>
                    </a:lnTo>
                    <a:lnTo>
                      <a:pt x="20" y="19"/>
                    </a:lnTo>
                    <a:lnTo>
                      <a:pt x="12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1" name="Freeform 841"/>
              <p:cNvSpPr>
                <a:spLocks/>
              </p:cNvSpPr>
              <p:nvPr/>
            </p:nvSpPr>
            <p:spPr bwMode="auto">
              <a:xfrm>
                <a:off x="417" y="805"/>
                <a:ext cx="10" cy="10"/>
              </a:xfrm>
              <a:custGeom>
                <a:avLst/>
                <a:gdLst>
                  <a:gd name="T0" fmla="*/ 0 w 20"/>
                  <a:gd name="T1" fmla="*/ 0 h 20"/>
                  <a:gd name="T2" fmla="*/ 10 w 20"/>
                  <a:gd name="T3" fmla="*/ 7 h 20"/>
                  <a:gd name="T4" fmla="*/ 20 w 20"/>
                  <a:gd name="T5" fmla="*/ 20 h 20"/>
                  <a:gd name="T6" fmla="*/ 11 w 20"/>
                  <a:gd name="T7" fmla="*/ 15 h 20"/>
                  <a:gd name="T8" fmla="*/ 0 w 20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20"/>
                  <a:gd name="T17" fmla="*/ 20 w 20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20">
                    <a:moveTo>
                      <a:pt x="0" y="0"/>
                    </a:moveTo>
                    <a:lnTo>
                      <a:pt x="10" y="7"/>
                    </a:lnTo>
                    <a:lnTo>
                      <a:pt x="20" y="20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2" name="Freeform 842"/>
              <p:cNvSpPr>
                <a:spLocks/>
              </p:cNvSpPr>
              <p:nvPr/>
            </p:nvSpPr>
            <p:spPr bwMode="auto">
              <a:xfrm>
                <a:off x="421" y="808"/>
                <a:ext cx="15" cy="12"/>
              </a:xfrm>
              <a:custGeom>
                <a:avLst/>
                <a:gdLst>
                  <a:gd name="T0" fmla="*/ 0 w 29"/>
                  <a:gd name="T1" fmla="*/ 0 h 22"/>
                  <a:gd name="T2" fmla="*/ 18 w 29"/>
                  <a:gd name="T3" fmla="*/ 10 h 22"/>
                  <a:gd name="T4" fmla="*/ 29 w 29"/>
                  <a:gd name="T5" fmla="*/ 22 h 22"/>
                  <a:gd name="T6" fmla="*/ 10 w 29"/>
                  <a:gd name="T7" fmla="*/ 13 h 22"/>
                  <a:gd name="T8" fmla="*/ 0 w 29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22"/>
                  <a:gd name="T17" fmla="*/ 29 w 29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22">
                    <a:moveTo>
                      <a:pt x="0" y="0"/>
                    </a:moveTo>
                    <a:lnTo>
                      <a:pt x="18" y="10"/>
                    </a:lnTo>
                    <a:lnTo>
                      <a:pt x="29" y="22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3" name="Freeform 843"/>
              <p:cNvSpPr>
                <a:spLocks/>
              </p:cNvSpPr>
              <p:nvPr/>
            </p:nvSpPr>
            <p:spPr bwMode="auto">
              <a:xfrm>
                <a:off x="421" y="808"/>
                <a:ext cx="9" cy="9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0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4" name="Freeform 844"/>
              <p:cNvSpPr>
                <a:spLocks/>
              </p:cNvSpPr>
              <p:nvPr/>
            </p:nvSpPr>
            <p:spPr bwMode="auto">
              <a:xfrm>
                <a:off x="424" y="810"/>
                <a:ext cx="9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1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F6F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5" name="Freeform 845"/>
              <p:cNvSpPr>
                <a:spLocks/>
              </p:cNvSpPr>
              <p:nvPr/>
            </p:nvSpPr>
            <p:spPr bwMode="auto">
              <a:xfrm>
                <a:off x="428" y="812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4 h 16"/>
                  <a:gd name="T4" fmla="*/ 17 w 17"/>
                  <a:gd name="T5" fmla="*/ 16 h 16"/>
                  <a:gd name="T6" fmla="*/ 11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4"/>
                    </a:lnTo>
                    <a:lnTo>
                      <a:pt x="17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E6E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6" name="Freeform 846"/>
              <p:cNvSpPr>
                <a:spLocks/>
              </p:cNvSpPr>
              <p:nvPr/>
            </p:nvSpPr>
            <p:spPr bwMode="auto">
              <a:xfrm>
                <a:off x="431" y="813"/>
                <a:ext cx="15" cy="12"/>
              </a:xfrm>
              <a:custGeom>
                <a:avLst/>
                <a:gdLst>
                  <a:gd name="T0" fmla="*/ 0 w 31"/>
                  <a:gd name="T1" fmla="*/ 0 h 22"/>
                  <a:gd name="T2" fmla="*/ 20 w 31"/>
                  <a:gd name="T3" fmla="*/ 8 h 22"/>
                  <a:gd name="T4" fmla="*/ 31 w 31"/>
                  <a:gd name="T5" fmla="*/ 22 h 22"/>
                  <a:gd name="T6" fmla="*/ 11 w 31"/>
                  <a:gd name="T7" fmla="*/ 12 h 22"/>
                  <a:gd name="T8" fmla="*/ 0 w 31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2"/>
                  <a:gd name="T17" fmla="*/ 31 w 31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2">
                    <a:moveTo>
                      <a:pt x="0" y="0"/>
                    </a:moveTo>
                    <a:lnTo>
                      <a:pt x="20" y="8"/>
                    </a:lnTo>
                    <a:lnTo>
                      <a:pt x="31" y="22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7" name="Freeform 847"/>
              <p:cNvSpPr>
                <a:spLocks/>
              </p:cNvSpPr>
              <p:nvPr/>
            </p:nvSpPr>
            <p:spPr bwMode="auto">
              <a:xfrm>
                <a:off x="431" y="813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3 h 16"/>
                  <a:gd name="T4" fmla="*/ 17 w 17"/>
                  <a:gd name="T5" fmla="*/ 16 h 16"/>
                  <a:gd name="T6" fmla="*/ 11 w 17"/>
                  <a:gd name="T7" fmla="*/ 12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3"/>
                    </a:lnTo>
                    <a:lnTo>
                      <a:pt x="17" y="16"/>
                    </a:lnTo>
                    <a:lnTo>
                      <a:pt x="11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8" name="Freeform 848"/>
              <p:cNvSpPr>
                <a:spLocks/>
              </p:cNvSpPr>
              <p:nvPr/>
            </p:nvSpPr>
            <p:spPr bwMode="auto">
              <a:xfrm>
                <a:off x="434" y="815"/>
                <a:ext cx="8" cy="8"/>
              </a:xfrm>
              <a:custGeom>
                <a:avLst/>
                <a:gdLst>
                  <a:gd name="T0" fmla="*/ 0 w 18"/>
                  <a:gd name="T1" fmla="*/ 0 h 16"/>
                  <a:gd name="T2" fmla="*/ 8 w 18"/>
                  <a:gd name="T3" fmla="*/ 1 h 16"/>
                  <a:gd name="T4" fmla="*/ 18 w 18"/>
                  <a:gd name="T5" fmla="*/ 16 h 16"/>
                  <a:gd name="T6" fmla="*/ 11 w 18"/>
                  <a:gd name="T7" fmla="*/ 13 h 16"/>
                  <a:gd name="T8" fmla="*/ 0 w 18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6"/>
                  <a:gd name="T17" fmla="*/ 18 w 1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6">
                    <a:moveTo>
                      <a:pt x="0" y="0"/>
                    </a:moveTo>
                    <a:lnTo>
                      <a:pt x="8" y="1"/>
                    </a:lnTo>
                    <a:lnTo>
                      <a:pt x="18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C6C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89" name="Freeform 849"/>
              <p:cNvSpPr>
                <a:spLocks/>
              </p:cNvSpPr>
              <p:nvPr/>
            </p:nvSpPr>
            <p:spPr bwMode="auto">
              <a:xfrm>
                <a:off x="438" y="816"/>
                <a:ext cx="8" cy="9"/>
              </a:xfrm>
              <a:custGeom>
                <a:avLst/>
                <a:gdLst>
                  <a:gd name="T0" fmla="*/ 0 w 17"/>
                  <a:gd name="T1" fmla="*/ 0 h 18"/>
                  <a:gd name="T2" fmla="*/ 6 w 17"/>
                  <a:gd name="T3" fmla="*/ 4 h 18"/>
                  <a:gd name="T4" fmla="*/ 17 w 17"/>
                  <a:gd name="T5" fmla="*/ 18 h 18"/>
                  <a:gd name="T6" fmla="*/ 10 w 17"/>
                  <a:gd name="T7" fmla="*/ 15 h 18"/>
                  <a:gd name="T8" fmla="*/ 0 w 1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8"/>
                  <a:gd name="T17" fmla="*/ 17 w 1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8">
                    <a:moveTo>
                      <a:pt x="0" y="0"/>
                    </a:moveTo>
                    <a:lnTo>
                      <a:pt x="6" y="4"/>
                    </a:lnTo>
                    <a:lnTo>
                      <a:pt x="17" y="18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B6B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0" name="Freeform 850"/>
              <p:cNvSpPr>
                <a:spLocks/>
              </p:cNvSpPr>
              <p:nvPr/>
            </p:nvSpPr>
            <p:spPr bwMode="auto">
              <a:xfrm>
                <a:off x="441" y="817"/>
                <a:ext cx="16" cy="11"/>
              </a:xfrm>
              <a:custGeom>
                <a:avLst/>
                <a:gdLst>
                  <a:gd name="T0" fmla="*/ 0 w 33"/>
                  <a:gd name="T1" fmla="*/ 0 h 21"/>
                  <a:gd name="T2" fmla="*/ 22 w 33"/>
                  <a:gd name="T3" fmla="*/ 8 h 21"/>
                  <a:gd name="T4" fmla="*/ 33 w 33"/>
                  <a:gd name="T5" fmla="*/ 21 h 21"/>
                  <a:gd name="T6" fmla="*/ 11 w 33"/>
                  <a:gd name="T7" fmla="*/ 14 h 21"/>
                  <a:gd name="T8" fmla="*/ 0 w 33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21"/>
                  <a:gd name="T17" fmla="*/ 33 w 33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21">
                    <a:moveTo>
                      <a:pt x="0" y="0"/>
                    </a:moveTo>
                    <a:lnTo>
                      <a:pt x="22" y="8"/>
                    </a:lnTo>
                    <a:lnTo>
                      <a:pt x="33" y="21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1" name="Freeform 851"/>
              <p:cNvSpPr>
                <a:spLocks/>
              </p:cNvSpPr>
              <p:nvPr/>
            </p:nvSpPr>
            <p:spPr bwMode="auto">
              <a:xfrm>
                <a:off x="441" y="817"/>
                <a:ext cx="8" cy="8"/>
              </a:xfrm>
              <a:custGeom>
                <a:avLst/>
                <a:gdLst>
                  <a:gd name="T0" fmla="*/ 0 w 18"/>
                  <a:gd name="T1" fmla="*/ 0 h 16"/>
                  <a:gd name="T2" fmla="*/ 8 w 18"/>
                  <a:gd name="T3" fmla="*/ 3 h 16"/>
                  <a:gd name="T4" fmla="*/ 18 w 18"/>
                  <a:gd name="T5" fmla="*/ 16 h 16"/>
                  <a:gd name="T6" fmla="*/ 11 w 18"/>
                  <a:gd name="T7" fmla="*/ 14 h 16"/>
                  <a:gd name="T8" fmla="*/ 0 w 18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6"/>
                  <a:gd name="T17" fmla="*/ 18 w 1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6">
                    <a:moveTo>
                      <a:pt x="0" y="0"/>
                    </a:moveTo>
                    <a:lnTo>
                      <a:pt x="8" y="3"/>
                    </a:lnTo>
                    <a:lnTo>
                      <a:pt x="18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2" name="Freeform 852"/>
              <p:cNvSpPr>
                <a:spLocks/>
              </p:cNvSpPr>
              <p:nvPr/>
            </p:nvSpPr>
            <p:spPr bwMode="auto">
              <a:xfrm>
                <a:off x="445" y="819"/>
                <a:ext cx="8" cy="8"/>
              </a:xfrm>
              <a:custGeom>
                <a:avLst/>
                <a:gdLst>
                  <a:gd name="T0" fmla="*/ 0 w 17"/>
                  <a:gd name="T1" fmla="*/ 0 h 16"/>
                  <a:gd name="T2" fmla="*/ 6 w 17"/>
                  <a:gd name="T3" fmla="*/ 1 h 16"/>
                  <a:gd name="T4" fmla="*/ 17 w 17"/>
                  <a:gd name="T5" fmla="*/ 16 h 16"/>
                  <a:gd name="T6" fmla="*/ 10 w 17"/>
                  <a:gd name="T7" fmla="*/ 13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6" y="1"/>
                    </a:lnTo>
                    <a:lnTo>
                      <a:pt x="17" y="16"/>
                    </a:lnTo>
                    <a:lnTo>
                      <a:pt x="1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969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3" name="Freeform 853"/>
              <p:cNvSpPr>
                <a:spLocks/>
              </p:cNvSpPr>
              <p:nvPr/>
            </p:nvSpPr>
            <p:spPr bwMode="auto">
              <a:xfrm>
                <a:off x="448" y="820"/>
                <a:ext cx="9" cy="8"/>
              </a:xfrm>
              <a:custGeom>
                <a:avLst/>
                <a:gdLst>
                  <a:gd name="T0" fmla="*/ 0 w 19"/>
                  <a:gd name="T1" fmla="*/ 0 h 17"/>
                  <a:gd name="T2" fmla="*/ 8 w 19"/>
                  <a:gd name="T3" fmla="*/ 4 h 17"/>
                  <a:gd name="T4" fmla="*/ 19 w 19"/>
                  <a:gd name="T5" fmla="*/ 17 h 17"/>
                  <a:gd name="T6" fmla="*/ 11 w 19"/>
                  <a:gd name="T7" fmla="*/ 15 h 17"/>
                  <a:gd name="T8" fmla="*/ 0 w 19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7"/>
                  <a:gd name="T17" fmla="*/ 19 w 19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7">
                    <a:moveTo>
                      <a:pt x="0" y="0"/>
                    </a:moveTo>
                    <a:lnTo>
                      <a:pt x="8" y="4"/>
                    </a:lnTo>
                    <a:lnTo>
                      <a:pt x="19" y="17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68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4" name="Freeform 854"/>
              <p:cNvSpPr>
                <a:spLocks/>
              </p:cNvSpPr>
              <p:nvPr/>
            </p:nvSpPr>
            <p:spPr bwMode="auto">
              <a:xfrm>
                <a:off x="452" y="821"/>
                <a:ext cx="16" cy="10"/>
              </a:xfrm>
              <a:custGeom>
                <a:avLst/>
                <a:gdLst>
                  <a:gd name="T0" fmla="*/ 0 w 33"/>
                  <a:gd name="T1" fmla="*/ 0 h 19"/>
                  <a:gd name="T2" fmla="*/ 24 w 33"/>
                  <a:gd name="T3" fmla="*/ 5 h 19"/>
                  <a:gd name="T4" fmla="*/ 33 w 33"/>
                  <a:gd name="T5" fmla="*/ 19 h 19"/>
                  <a:gd name="T6" fmla="*/ 11 w 33"/>
                  <a:gd name="T7" fmla="*/ 13 h 19"/>
                  <a:gd name="T8" fmla="*/ 0 w 33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9"/>
                  <a:gd name="T17" fmla="*/ 33 w 33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9">
                    <a:moveTo>
                      <a:pt x="0" y="0"/>
                    </a:moveTo>
                    <a:lnTo>
                      <a:pt x="24" y="5"/>
                    </a:lnTo>
                    <a:lnTo>
                      <a:pt x="33" y="19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5" name="Freeform 855"/>
              <p:cNvSpPr>
                <a:spLocks/>
              </p:cNvSpPr>
              <p:nvPr/>
            </p:nvSpPr>
            <p:spPr bwMode="auto">
              <a:xfrm>
                <a:off x="452" y="821"/>
                <a:ext cx="10" cy="8"/>
              </a:xfrm>
              <a:custGeom>
                <a:avLst/>
                <a:gdLst>
                  <a:gd name="T0" fmla="*/ 0 w 22"/>
                  <a:gd name="T1" fmla="*/ 0 h 16"/>
                  <a:gd name="T2" fmla="*/ 11 w 22"/>
                  <a:gd name="T3" fmla="*/ 1 h 16"/>
                  <a:gd name="T4" fmla="*/ 22 w 22"/>
                  <a:gd name="T5" fmla="*/ 16 h 16"/>
                  <a:gd name="T6" fmla="*/ 11 w 22"/>
                  <a:gd name="T7" fmla="*/ 13 h 16"/>
                  <a:gd name="T8" fmla="*/ 0 w 22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16"/>
                  <a:gd name="T17" fmla="*/ 22 w 2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16">
                    <a:moveTo>
                      <a:pt x="0" y="0"/>
                    </a:moveTo>
                    <a:lnTo>
                      <a:pt x="11" y="1"/>
                    </a:lnTo>
                    <a:lnTo>
                      <a:pt x="22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6" name="Freeform 856"/>
              <p:cNvSpPr>
                <a:spLocks/>
              </p:cNvSpPr>
              <p:nvPr/>
            </p:nvSpPr>
            <p:spPr bwMode="auto">
              <a:xfrm>
                <a:off x="457" y="822"/>
                <a:ext cx="11" cy="9"/>
              </a:xfrm>
              <a:custGeom>
                <a:avLst/>
                <a:gdLst>
                  <a:gd name="T0" fmla="*/ 0 w 22"/>
                  <a:gd name="T1" fmla="*/ 0 h 18"/>
                  <a:gd name="T2" fmla="*/ 13 w 22"/>
                  <a:gd name="T3" fmla="*/ 4 h 18"/>
                  <a:gd name="T4" fmla="*/ 22 w 22"/>
                  <a:gd name="T5" fmla="*/ 18 h 18"/>
                  <a:gd name="T6" fmla="*/ 11 w 22"/>
                  <a:gd name="T7" fmla="*/ 15 h 18"/>
                  <a:gd name="T8" fmla="*/ 0 w 22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18"/>
                  <a:gd name="T17" fmla="*/ 22 w 22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18">
                    <a:moveTo>
                      <a:pt x="0" y="0"/>
                    </a:moveTo>
                    <a:lnTo>
                      <a:pt x="13" y="4"/>
                    </a:lnTo>
                    <a:lnTo>
                      <a:pt x="22" y="18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7" name="Freeform 857"/>
              <p:cNvSpPr>
                <a:spLocks/>
              </p:cNvSpPr>
              <p:nvPr/>
            </p:nvSpPr>
            <p:spPr bwMode="auto">
              <a:xfrm>
                <a:off x="463" y="824"/>
                <a:ext cx="17" cy="9"/>
              </a:xfrm>
              <a:custGeom>
                <a:avLst/>
                <a:gdLst>
                  <a:gd name="T0" fmla="*/ 0 w 34"/>
                  <a:gd name="T1" fmla="*/ 0 h 17"/>
                  <a:gd name="T2" fmla="*/ 23 w 34"/>
                  <a:gd name="T3" fmla="*/ 4 h 17"/>
                  <a:gd name="T4" fmla="*/ 34 w 34"/>
                  <a:gd name="T5" fmla="*/ 17 h 17"/>
                  <a:gd name="T6" fmla="*/ 9 w 34"/>
                  <a:gd name="T7" fmla="*/ 14 h 17"/>
                  <a:gd name="T8" fmla="*/ 0 w 34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7"/>
                  <a:gd name="T17" fmla="*/ 34 w 34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7">
                    <a:moveTo>
                      <a:pt x="0" y="0"/>
                    </a:moveTo>
                    <a:lnTo>
                      <a:pt x="23" y="4"/>
                    </a:lnTo>
                    <a:lnTo>
                      <a:pt x="34" y="17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8" name="Freeform 858"/>
              <p:cNvSpPr>
                <a:spLocks/>
              </p:cNvSpPr>
              <p:nvPr/>
            </p:nvSpPr>
            <p:spPr bwMode="auto">
              <a:xfrm>
                <a:off x="463" y="824"/>
                <a:ext cx="9" cy="8"/>
              </a:xfrm>
              <a:custGeom>
                <a:avLst/>
                <a:gdLst>
                  <a:gd name="T0" fmla="*/ 0 w 17"/>
                  <a:gd name="T1" fmla="*/ 0 h 16"/>
                  <a:gd name="T2" fmla="*/ 7 w 17"/>
                  <a:gd name="T3" fmla="*/ 1 h 16"/>
                  <a:gd name="T4" fmla="*/ 17 w 17"/>
                  <a:gd name="T5" fmla="*/ 16 h 16"/>
                  <a:gd name="T6" fmla="*/ 9 w 17"/>
                  <a:gd name="T7" fmla="*/ 14 h 16"/>
                  <a:gd name="T8" fmla="*/ 0 w 17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6"/>
                  <a:gd name="T17" fmla="*/ 17 w 1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6">
                    <a:moveTo>
                      <a:pt x="0" y="0"/>
                    </a:moveTo>
                    <a:lnTo>
                      <a:pt x="7" y="1"/>
                    </a:lnTo>
                    <a:lnTo>
                      <a:pt x="17" y="16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99" name="Freeform 859"/>
              <p:cNvSpPr>
                <a:spLocks/>
              </p:cNvSpPr>
              <p:nvPr/>
            </p:nvSpPr>
            <p:spPr bwMode="auto">
              <a:xfrm>
                <a:off x="467" y="825"/>
                <a:ext cx="9" cy="7"/>
              </a:xfrm>
              <a:custGeom>
                <a:avLst/>
                <a:gdLst>
                  <a:gd name="T0" fmla="*/ 0 w 19"/>
                  <a:gd name="T1" fmla="*/ 0 h 15"/>
                  <a:gd name="T2" fmla="*/ 8 w 19"/>
                  <a:gd name="T3" fmla="*/ 2 h 15"/>
                  <a:gd name="T4" fmla="*/ 19 w 19"/>
                  <a:gd name="T5" fmla="*/ 15 h 15"/>
                  <a:gd name="T6" fmla="*/ 10 w 19"/>
                  <a:gd name="T7" fmla="*/ 15 h 15"/>
                  <a:gd name="T8" fmla="*/ 0 w 19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5"/>
                  <a:gd name="T17" fmla="*/ 19 w 1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5">
                    <a:moveTo>
                      <a:pt x="0" y="0"/>
                    </a:moveTo>
                    <a:lnTo>
                      <a:pt x="8" y="2"/>
                    </a:lnTo>
                    <a:lnTo>
                      <a:pt x="19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64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0" name="Freeform 860"/>
              <p:cNvSpPr>
                <a:spLocks/>
              </p:cNvSpPr>
              <p:nvPr/>
            </p:nvSpPr>
            <p:spPr bwMode="auto">
              <a:xfrm>
                <a:off x="471" y="825"/>
                <a:ext cx="9" cy="8"/>
              </a:xfrm>
              <a:custGeom>
                <a:avLst/>
                <a:gdLst>
                  <a:gd name="T0" fmla="*/ 0 w 19"/>
                  <a:gd name="T1" fmla="*/ 0 h 14"/>
                  <a:gd name="T2" fmla="*/ 8 w 19"/>
                  <a:gd name="T3" fmla="*/ 1 h 14"/>
                  <a:gd name="T4" fmla="*/ 19 w 19"/>
                  <a:gd name="T5" fmla="*/ 14 h 14"/>
                  <a:gd name="T6" fmla="*/ 11 w 19"/>
                  <a:gd name="T7" fmla="*/ 13 h 14"/>
                  <a:gd name="T8" fmla="*/ 0 w 1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4"/>
                  <a:gd name="T17" fmla="*/ 19 w 1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4">
                    <a:moveTo>
                      <a:pt x="0" y="0"/>
                    </a:moveTo>
                    <a:lnTo>
                      <a:pt x="8" y="1"/>
                    </a:lnTo>
                    <a:lnTo>
                      <a:pt x="19" y="14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1" name="Freeform 861"/>
              <p:cNvSpPr>
                <a:spLocks/>
              </p:cNvSpPr>
              <p:nvPr/>
            </p:nvSpPr>
            <p:spPr bwMode="auto">
              <a:xfrm>
                <a:off x="475" y="826"/>
                <a:ext cx="18" cy="8"/>
              </a:xfrm>
              <a:custGeom>
                <a:avLst/>
                <a:gdLst>
                  <a:gd name="T0" fmla="*/ 0 w 36"/>
                  <a:gd name="T1" fmla="*/ 0 h 16"/>
                  <a:gd name="T2" fmla="*/ 25 w 36"/>
                  <a:gd name="T3" fmla="*/ 2 h 16"/>
                  <a:gd name="T4" fmla="*/ 36 w 36"/>
                  <a:gd name="T5" fmla="*/ 16 h 16"/>
                  <a:gd name="T6" fmla="*/ 11 w 36"/>
                  <a:gd name="T7" fmla="*/ 13 h 16"/>
                  <a:gd name="T8" fmla="*/ 0 w 3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16"/>
                  <a:gd name="T17" fmla="*/ 36 w 3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16">
                    <a:moveTo>
                      <a:pt x="0" y="0"/>
                    </a:moveTo>
                    <a:lnTo>
                      <a:pt x="25" y="2"/>
                    </a:lnTo>
                    <a:lnTo>
                      <a:pt x="36" y="16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2" name="Freeform 862"/>
              <p:cNvSpPr>
                <a:spLocks/>
              </p:cNvSpPr>
              <p:nvPr/>
            </p:nvSpPr>
            <p:spPr bwMode="auto">
              <a:xfrm>
                <a:off x="475" y="826"/>
                <a:ext cx="9" cy="7"/>
              </a:xfrm>
              <a:custGeom>
                <a:avLst/>
                <a:gdLst>
                  <a:gd name="T0" fmla="*/ 0 w 19"/>
                  <a:gd name="T1" fmla="*/ 0 h 15"/>
                  <a:gd name="T2" fmla="*/ 9 w 19"/>
                  <a:gd name="T3" fmla="*/ 0 h 15"/>
                  <a:gd name="T4" fmla="*/ 19 w 19"/>
                  <a:gd name="T5" fmla="*/ 15 h 15"/>
                  <a:gd name="T6" fmla="*/ 11 w 19"/>
                  <a:gd name="T7" fmla="*/ 13 h 15"/>
                  <a:gd name="T8" fmla="*/ 0 w 19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5"/>
                  <a:gd name="T17" fmla="*/ 19 w 1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5">
                    <a:moveTo>
                      <a:pt x="0" y="0"/>
                    </a:moveTo>
                    <a:lnTo>
                      <a:pt x="9" y="0"/>
                    </a:lnTo>
                    <a:lnTo>
                      <a:pt x="19" y="15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3" name="Freeform 863"/>
              <p:cNvSpPr>
                <a:spLocks/>
              </p:cNvSpPr>
              <p:nvPr/>
            </p:nvSpPr>
            <p:spPr bwMode="auto">
              <a:xfrm>
                <a:off x="480" y="826"/>
                <a:ext cx="8" cy="7"/>
              </a:xfrm>
              <a:custGeom>
                <a:avLst/>
                <a:gdLst>
                  <a:gd name="T0" fmla="*/ 0 w 17"/>
                  <a:gd name="T1" fmla="*/ 0 h 15"/>
                  <a:gd name="T2" fmla="*/ 8 w 17"/>
                  <a:gd name="T3" fmla="*/ 2 h 15"/>
                  <a:gd name="T4" fmla="*/ 17 w 17"/>
                  <a:gd name="T5" fmla="*/ 15 h 15"/>
                  <a:gd name="T6" fmla="*/ 10 w 17"/>
                  <a:gd name="T7" fmla="*/ 15 h 15"/>
                  <a:gd name="T8" fmla="*/ 0 w 17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5"/>
                  <a:gd name="T17" fmla="*/ 17 w 17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5">
                    <a:moveTo>
                      <a:pt x="0" y="0"/>
                    </a:moveTo>
                    <a:lnTo>
                      <a:pt x="8" y="2"/>
                    </a:lnTo>
                    <a:lnTo>
                      <a:pt x="17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161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4" name="Freeform 864"/>
              <p:cNvSpPr>
                <a:spLocks/>
              </p:cNvSpPr>
              <p:nvPr/>
            </p:nvSpPr>
            <p:spPr bwMode="auto">
              <a:xfrm>
                <a:off x="483" y="827"/>
                <a:ext cx="10" cy="7"/>
              </a:xfrm>
              <a:custGeom>
                <a:avLst/>
                <a:gdLst>
                  <a:gd name="T0" fmla="*/ 0 w 19"/>
                  <a:gd name="T1" fmla="*/ 0 h 14"/>
                  <a:gd name="T2" fmla="*/ 8 w 19"/>
                  <a:gd name="T3" fmla="*/ 0 h 14"/>
                  <a:gd name="T4" fmla="*/ 19 w 19"/>
                  <a:gd name="T5" fmla="*/ 14 h 14"/>
                  <a:gd name="T6" fmla="*/ 9 w 19"/>
                  <a:gd name="T7" fmla="*/ 13 h 14"/>
                  <a:gd name="T8" fmla="*/ 0 w 1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14"/>
                  <a:gd name="T17" fmla="*/ 19 w 1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14">
                    <a:moveTo>
                      <a:pt x="0" y="0"/>
                    </a:moveTo>
                    <a:lnTo>
                      <a:pt x="8" y="0"/>
                    </a:lnTo>
                    <a:lnTo>
                      <a:pt x="19" y="14"/>
                    </a:lnTo>
                    <a:lnTo>
                      <a:pt x="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5" name="Freeform 865"/>
              <p:cNvSpPr>
                <a:spLocks/>
              </p:cNvSpPr>
              <p:nvPr/>
            </p:nvSpPr>
            <p:spPr bwMode="auto">
              <a:xfrm>
                <a:off x="487" y="827"/>
                <a:ext cx="18" cy="7"/>
              </a:xfrm>
              <a:custGeom>
                <a:avLst/>
                <a:gdLst>
                  <a:gd name="T0" fmla="*/ 0 w 35"/>
                  <a:gd name="T1" fmla="*/ 0 h 14"/>
                  <a:gd name="T2" fmla="*/ 26 w 35"/>
                  <a:gd name="T3" fmla="*/ 2 h 14"/>
                  <a:gd name="T4" fmla="*/ 35 w 35"/>
                  <a:gd name="T5" fmla="*/ 14 h 14"/>
                  <a:gd name="T6" fmla="*/ 11 w 35"/>
                  <a:gd name="T7" fmla="*/ 14 h 14"/>
                  <a:gd name="T8" fmla="*/ 0 w 35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4"/>
                  <a:gd name="T17" fmla="*/ 35 w 3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4">
                    <a:moveTo>
                      <a:pt x="0" y="0"/>
                    </a:moveTo>
                    <a:lnTo>
                      <a:pt x="26" y="2"/>
                    </a:lnTo>
                    <a:lnTo>
                      <a:pt x="35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6" name="Freeform 866"/>
              <p:cNvSpPr>
                <a:spLocks/>
              </p:cNvSpPr>
              <p:nvPr/>
            </p:nvSpPr>
            <p:spPr bwMode="auto">
              <a:xfrm>
                <a:off x="494" y="807"/>
                <a:ext cx="11" cy="27"/>
              </a:xfrm>
              <a:custGeom>
                <a:avLst/>
                <a:gdLst>
                  <a:gd name="T0" fmla="*/ 12 w 21"/>
                  <a:gd name="T1" fmla="*/ 42 h 54"/>
                  <a:gd name="T2" fmla="*/ 0 w 21"/>
                  <a:gd name="T3" fmla="*/ 0 h 54"/>
                  <a:gd name="T4" fmla="*/ 11 w 21"/>
                  <a:gd name="T5" fmla="*/ 13 h 54"/>
                  <a:gd name="T6" fmla="*/ 21 w 21"/>
                  <a:gd name="T7" fmla="*/ 54 h 54"/>
                  <a:gd name="T8" fmla="*/ 12 w 21"/>
                  <a:gd name="T9" fmla="*/ 42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54"/>
                  <a:gd name="T17" fmla="*/ 21 w 21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54">
                    <a:moveTo>
                      <a:pt x="12" y="42"/>
                    </a:moveTo>
                    <a:lnTo>
                      <a:pt x="0" y="0"/>
                    </a:lnTo>
                    <a:lnTo>
                      <a:pt x="11" y="13"/>
                    </a:lnTo>
                    <a:lnTo>
                      <a:pt x="21" y="54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7" name="Freeform 867"/>
              <p:cNvSpPr>
                <a:spLocks/>
              </p:cNvSpPr>
              <p:nvPr/>
            </p:nvSpPr>
            <p:spPr bwMode="auto">
              <a:xfrm>
                <a:off x="490" y="785"/>
                <a:ext cx="10" cy="28"/>
              </a:xfrm>
              <a:custGeom>
                <a:avLst/>
                <a:gdLst>
                  <a:gd name="T0" fmla="*/ 8 w 19"/>
                  <a:gd name="T1" fmla="*/ 44 h 57"/>
                  <a:gd name="T2" fmla="*/ 0 w 19"/>
                  <a:gd name="T3" fmla="*/ 0 h 57"/>
                  <a:gd name="T4" fmla="*/ 11 w 19"/>
                  <a:gd name="T5" fmla="*/ 15 h 57"/>
                  <a:gd name="T6" fmla="*/ 19 w 19"/>
                  <a:gd name="T7" fmla="*/ 57 h 57"/>
                  <a:gd name="T8" fmla="*/ 8 w 19"/>
                  <a:gd name="T9" fmla="*/ 44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57"/>
                  <a:gd name="T17" fmla="*/ 19 w 19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57">
                    <a:moveTo>
                      <a:pt x="8" y="44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9" y="57"/>
                    </a:lnTo>
                    <a:lnTo>
                      <a:pt x="8" y="4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8" name="Freeform 868"/>
              <p:cNvSpPr>
                <a:spLocks/>
              </p:cNvSpPr>
              <p:nvPr/>
            </p:nvSpPr>
            <p:spPr bwMode="auto">
              <a:xfrm>
                <a:off x="493" y="796"/>
                <a:ext cx="7" cy="17"/>
              </a:xfrm>
              <a:custGeom>
                <a:avLst/>
                <a:gdLst>
                  <a:gd name="T0" fmla="*/ 3 w 14"/>
                  <a:gd name="T1" fmla="*/ 23 h 36"/>
                  <a:gd name="T2" fmla="*/ 0 w 14"/>
                  <a:gd name="T3" fmla="*/ 0 h 36"/>
                  <a:gd name="T4" fmla="*/ 9 w 14"/>
                  <a:gd name="T5" fmla="*/ 15 h 36"/>
                  <a:gd name="T6" fmla="*/ 14 w 14"/>
                  <a:gd name="T7" fmla="*/ 36 h 36"/>
                  <a:gd name="T8" fmla="*/ 3 w 14"/>
                  <a:gd name="T9" fmla="*/ 2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6"/>
                  <a:gd name="T17" fmla="*/ 14 w 1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6">
                    <a:moveTo>
                      <a:pt x="3" y="23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4" y="36"/>
                    </a:lnTo>
                    <a:lnTo>
                      <a:pt x="3" y="23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09" name="Freeform 869"/>
              <p:cNvSpPr>
                <a:spLocks/>
              </p:cNvSpPr>
              <p:nvPr/>
            </p:nvSpPr>
            <p:spPr bwMode="auto">
              <a:xfrm>
                <a:off x="490" y="785"/>
                <a:ext cx="7" cy="18"/>
              </a:xfrm>
              <a:custGeom>
                <a:avLst/>
                <a:gdLst>
                  <a:gd name="T0" fmla="*/ 5 w 14"/>
                  <a:gd name="T1" fmla="*/ 21 h 36"/>
                  <a:gd name="T2" fmla="*/ 0 w 14"/>
                  <a:gd name="T3" fmla="*/ 0 h 36"/>
                  <a:gd name="T4" fmla="*/ 11 w 14"/>
                  <a:gd name="T5" fmla="*/ 15 h 36"/>
                  <a:gd name="T6" fmla="*/ 14 w 14"/>
                  <a:gd name="T7" fmla="*/ 36 h 36"/>
                  <a:gd name="T8" fmla="*/ 5 w 14"/>
                  <a:gd name="T9" fmla="*/ 21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6"/>
                  <a:gd name="T17" fmla="*/ 14 w 1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6">
                    <a:moveTo>
                      <a:pt x="5" y="21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36"/>
                    </a:lnTo>
                    <a:lnTo>
                      <a:pt x="5" y="21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0" name="Freeform 870"/>
              <p:cNvSpPr>
                <a:spLocks/>
              </p:cNvSpPr>
              <p:nvPr/>
            </p:nvSpPr>
            <p:spPr bwMode="auto">
              <a:xfrm>
                <a:off x="489" y="764"/>
                <a:ext cx="7" cy="28"/>
              </a:xfrm>
              <a:custGeom>
                <a:avLst/>
                <a:gdLst>
                  <a:gd name="T0" fmla="*/ 3 w 14"/>
                  <a:gd name="T1" fmla="*/ 42 h 57"/>
                  <a:gd name="T2" fmla="*/ 0 w 14"/>
                  <a:gd name="T3" fmla="*/ 0 h 57"/>
                  <a:gd name="T4" fmla="*/ 9 w 14"/>
                  <a:gd name="T5" fmla="*/ 15 h 57"/>
                  <a:gd name="T6" fmla="*/ 14 w 14"/>
                  <a:gd name="T7" fmla="*/ 57 h 57"/>
                  <a:gd name="T8" fmla="*/ 3 w 14"/>
                  <a:gd name="T9" fmla="*/ 42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57"/>
                  <a:gd name="T17" fmla="*/ 14 w 14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57">
                    <a:moveTo>
                      <a:pt x="3" y="42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4" y="57"/>
                    </a:lnTo>
                    <a:lnTo>
                      <a:pt x="3" y="42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1" name="Freeform 871"/>
              <p:cNvSpPr>
                <a:spLocks/>
              </p:cNvSpPr>
              <p:nvPr/>
            </p:nvSpPr>
            <p:spPr bwMode="auto">
              <a:xfrm>
                <a:off x="489" y="742"/>
                <a:ext cx="5" cy="29"/>
              </a:xfrm>
              <a:custGeom>
                <a:avLst/>
                <a:gdLst>
                  <a:gd name="T0" fmla="*/ 0 w 9"/>
                  <a:gd name="T1" fmla="*/ 43 h 58"/>
                  <a:gd name="T2" fmla="*/ 0 w 9"/>
                  <a:gd name="T3" fmla="*/ 0 h 58"/>
                  <a:gd name="T4" fmla="*/ 9 w 9"/>
                  <a:gd name="T5" fmla="*/ 14 h 58"/>
                  <a:gd name="T6" fmla="*/ 9 w 9"/>
                  <a:gd name="T7" fmla="*/ 58 h 58"/>
                  <a:gd name="T8" fmla="*/ 0 w 9"/>
                  <a:gd name="T9" fmla="*/ 43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58"/>
                  <a:gd name="T17" fmla="*/ 9 w 9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58">
                    <a:moveTo>
                      <a:pt x="0" y="43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9" y="58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8383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2" name="Freeform 872"/>
              <p:cNvSpPr>
                <a:spLocks/>
              </p:cNvSpPr>
              <p:nvPr/>
            </p:nvSpPr>
            <p:spPr bwMode="auto">
              <a:xfrm>
                <a:off x="489" y="721"/>
                <a:ext cx="7" cy="29"/>
              </a:xfrm>
              <a:custGeom>
                <a:avLst/>
                <a:gdLst>
                  <a:gd name="T0" fmla="*/ 0 w 14"/>
                  <a:gd name="T1" fmla="*/ 44 h 58"/>
                  <a:gd name="T2" fmla="*/ 3 w 14"/>
                  <a:gd name="T3" fmla="*/ 0 h 58"/>
                  <a:gd name="T4" fmla="*/ 14 w 14"/>
                  <a:gd name="T5" fmla="*/ 16 h 58"/>
                  <a:gd name="T6" fmla="*/ 9 w 14"/>
                  <a:gd name="T7" fmla="*/ 58 h 58"/>
                  <a:gd name="T8" fmla="*/ 0 w 14"/>
                  <a:gd name="T9" fmla="*/ 44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58"/>
                  <a:gd name="T17" fmla="*/ 14 w 14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58">
                    <a:moveTo>
                      <a:pt x="0" y="44"/>
                    </a:moveTo>
                    <a:lnTo>
                      <a:pt x="3" y="0"/>
                    </a:lnTo>
                    <a:lnTo>
                      <a:pt x="14" y="16"/>
                    </a:lnTo>
                    <a:lnTo>
                      <a:pt x="9" y="58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84848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3" name="Freeform 873"/>
              <p:cNvSpPr>
                <a:spLocks/>
              </p:cNvSpPr>
              <p:nvPr/>
            </p:nvSpPr>
            <p:spPr bwMode="auto">
              <a:xfrm>
                <a:off x="490" y="700"/>
                <a:ext cx="10" cy="29"/>
              </a:xfrm>
              <a:custGeom>
                <a:avLst/>
                <a:gdLst>
                  <a:gd name="T0" fmla="*/ 0 w 19"/>
                  <a:gd name="T1" fmla="*/ 41 h 57"/>
                  <a:gd name="T2" fmla="*/ 8 w 19"/>
                  <a:gd name="T3" fmla="*/ 0 h 57"/>
                  <a:gd name="T4" fmla="*/ 19 w 19"/>
                  <a:gd name="T5" fmla="*/ 16 h 57"/>
                  <a:gd name="T6" fmla="*/ 11 w 19"/>
                  <a:gd name="T7" fmla="*/ 57 h 57"/>
                  <a:gd name="T8" fmla="*/ 0 w 19"/>
                  <a:gd name="T9" fmla="*/ 41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57"/>
                  <a:gd name="T17" fmla="*/ 19 w 19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57">
                    <a:moveTo>
                      <a:pt x="0" y="41"/>
                    </a:moveTo>
                    <a:lnTo>
                      <a:pt x="8" y="0"/>
                    </a:lnTo>
                    <a:lnTo>
                      <a:pt x="19" y="16"/>
                    </a:lnTo>
                    <a:lnTo>
                      <a:pt x="11" y="57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4" name="Freeform 874"/>
              <p:cNvSpPr>
                <a:spLocks/>
              </p:cNvSpPr>
              <p:nvPr/>
            </p:nvSpPr>
            <p:spPr bwMode="auto">
              <a:xfrm>
                <a:off x="494" y="679"/>
                <a:ext cx="11" cy="29"/>
              </a:xfrm>
              <a:custGeom>
                <a:avLst/>
                <a:gdLst>
                  <a:gd name="T0" fmla="*/ 0 w 21"/>
                  <a:gd name="T1" fmla="*/ 42 h 58"/>
                  <a:gd name="T2" fmla="*/ 12 w 21"/>
                  <a:gd name="T3" fmla="*/ 0 h 58"/>
                  <a:gd name="T4" fmla="*/ 21 w 21"/>
                  <a:gd name="T5" fmla="*/ 16 h 58"/>
                  <a:gd name="T6" fmla="*/ 11 w 21"/>
                  <a:gd name="T7" fmla="*/ 58 h 58"/>
                  <a:gd name="T8" fmla="*/ 0 w 21"/>
                  <a:gd name="T9" fmla="*/ 4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58"/>
                  <a:gd name="T17" fmla="*/ 21 w 21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58">
                    <a:moveTo>
                      <a:pt x="0" y="42"/>
                    </a:moveTo>
                    <a:lnTo>
                      <a:pt x="12" y="0"/>
                    </a:lnTo>
                    <a:lnTo>
                      <a:pt x="21" y="16"/>
                    </a:lnTo>
                    <a:lnTo>
                      <a:pt x="11" y="58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5" name="Freeform 875"/>
              <p:cNvSpPr>
                <a:spLocks/>
              </p:cNvSpPr>
              <p:nvPr/>
            </p:nvSpPr>
            <p:spPr bwMode="auto">
              <a:xfrm>
                <a:off x="501" y="658"/>
                <a:ext cx="12" cy="29"/>
              </a:xfrm>
              <a:custGeom>
                <a:avLst/>
                <a:gdLst>
                  <a:gd name="T0" fmla="*/ 0 w 25"/>
                  <a:gd name="T1" fmla="*/ 42 h 58"/>
                  <a:gd name="T2" fmla="*/ 16 w 25"/>
                  <a:gd name="T3" fmla="*/ 0 h 58"/>
                  <a:gd name="T4" fmla="*/ 25 w 25"/>
                  <a:gd name="T5" fmla="*/ 16 h 58"/>
                  <a:gd name="T6" fmla="*/ 9 w 25"/>
                  <a:gd name="T7" fmla="*/ 58 h 58"/>
                  <a:gd name="T8" fmla="*/ 0 w 25"/>
                  <a:gd name="T9" fmla="*/ 42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58"/>
                  <a:gd name="T17" fmla="*/ 25 w 25"/>
                  <a:gd name="T18" fmla="*/ 58 h 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58">
                    <a:moveTo>
                      <a:pt x="0" y="42"/>
                    </a:moveTo>
                    <a:lnTo>
                      <a:pt x="16" y="0"/>
                    </a:lnTo>
                    <a:lnTo>
                      <a:pt x="25" y="16"/>
                    </a:lnTo>
                    <a:lnTo>
                      <a:pt x="9" y="58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6" name="Freeform 876"/>
              <p:cNvSpPr>
                <a:spLocks/>
              </p:cNvSpPr>
              <p:nvPr/>
            </p:nvSpPr>
            <p:spPr bwMode="auto">
              <a:xfrm>
                <a:off x="508" y="658"/>
                <a:ext cx="5" cy="8"/>
              </a:xfrm>
              <a:custGeom>
                <a:avLst/>
                <a:gdLst>
                  <a:gd name="T0" fmla="*/ 0 w 9"/>
                  <a:gd name="T1" fmla="*/ 0 h 16"/>
                  <a:gd name="T2" fmla="*/ 0 w 9"/>
                  <a:gd name="T3" fmla="*/ 0 h 16"/>
                  <a:gd name="T4" fmla="*/ 9 w 9"/>
                  <a:gd name="T5" fmla="*/ 16 h 16"/>
                  <a:gd name="T6" fmla="*/ 9 w 9"/>
                  <a:gd name="T7" fmla="*/ 16 h 16"/>
                  <a:gd name="T8" fmla="*/ 0 w 9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6"/>
                  <a:gd name="T17" fmla="*/ 9 w 9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6">
                    <a:moveTo>
                      <a:pt x="0" y="0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517" name="Freeform 877"/>
              <p:cNvSpPr>
                <a:spLocks/>
              </p:cNvSpPr>
              <p:nvPr/>
            </p:nvSpPr>
            <p:spPr bwMode="auto">
              <a:xfrm>
                <a:off x="379" y="658"/>
                <a:ext cx="129" cy="170"/>
              </a:xfrm>
              <a:custGeom>
                <a:avLst/>
                <a:gdLst>
                  <a:gd name="T0" fmla="*/ 260 w 260"/>
                  <a:gd name="T1" fmla="*/ 0 h 340"/>
                  <a:gd name="T2" fmla="*/ 235 w 260"/>
                  <a:gd name="T3" fmla="*/ 1 h 340"/>
                  <a:gd name="T4" fmla="*/ 208 w 260"/>
                  <a:gd name="T5" fmla="*/ 3 h 340"/>
                  <a:gd name="T6" fmla="*/ 185 w 260"/>
                  <a:gd name="T7" fmla="*/ 8 h 340"/>
                  <a:gd name="T8" fmla="*/ 162 w 260"/>
                  <a:gd name="T9" fmla="*/ 14 h 340"/>
                  <a:gd name="T10" fmla="*/ 140 w 260"/>
                  <a:gd name="T11" fmla="*/ 21 h 340"/>
                  <a:gd name="T12" fmla="*/ 118 w 260"/>
                  <a:gd name="T13" fmla="*/ 29 h 340"/>
                  <a:gd name="T14" fmla="*/ 98 w 260"/>
                  <a:gd name="T15" fmla="*/ 38 h 340"/>
                  <a:gd name="T16" fmla="*/ 81 w 260"/>
                  <a:gd name="T17" fmla="*/ 50 h 340"/>
                  <a:gd name="T18" fmla="*/ 64 w 260"/>
                  <a:gd name="T19" fmla="*/ 61 h 340"/>
                  <a:gd name="T20" fmla="*/ 48 w 260"/>
                  <a:gd name="T21" fmla="*/ 74 h 340"/>
                  <a:gd name="T22" fmla="*/ 34 w 260"/>
                  <a:gd name="T23" fmla="*/ 88 h 340"/>
                  <a:gd name="T24" fmla="*/ 23 w 260"/>
                  <a:gd name="T25" fmla="*/ 103 h 340"/>
                  <a:gd name="T26" fmla="*/ 14 w 260"/>
                  <a:gd name="T27" fmla="*/ 119 h 340"/>
                  <a:gd name="T28" fmla="*/ 8 w 260"/>
                  <a:gd name="T29" fmla="*/ 135 h 340"/>
                  <a:gd name="T30" fmla="*/ 2 w 260"/>
                  <a:gd name="T31" fmla="*/ 151 h 340"/>
                  <a:gd name="T32" fmla="*/ 0 w 260"/>
                  <a:gd name="T33" fmla="*/ 169 h 340"/>
                  <a:gd name="T34" fmla="*/ 0 w 260"/>
                  <a:gd name="T35" fmla="*/ 187 h 340"/>
                  <a:gd name="T36" fmla="*/ 3 w 260"/>
                  <a:gd name="T37" fmla="*/ 203 h 340"/>
                  <a:gd name="T38" fmla="*/ 8 w 260"/>
                  <a:gd name="T39" fmla="*/ 219 h 340"/>
                  <a:gd name="T40" fmla="*/ 16 w 260"/>
                  <a:gd name="T41" fmla="*/ 235 h 340"/>
                  <a:gd name="T42" fmla="*/ 27 w 260"/>
                  <a:gd name="T43" fmla="*/ 249 h 340"/>
                  <a:gd name="T44" fmla="*/ 37 w 260"/>
                  <a:gd name="T45" fmla="*/ 264 h 340"/>
                  <a:gd name="T46" fmla="*/ 51 w 260"/>
                  <a:gd name="T47" fmla="*/ 277 h 340"/>
                  <a:gd name="T48" fmla="*/ 67 w 260"/>
                  <a:gd name="T49" fmla="*/ 290 h 340"/>
                  <a:gd name="T50" fmla="*/ 86 w 260"/>
                  <a:gd name="T51" fmla="*/ 301 h 340"/>
                  <a:gd name="T52" fmla="*/ 104 w 260"/>
                  <a:gd name="T53" fmla="*/ 311 h 340"/>
                  <a:gd name="T54" fmla="*/ 124 w 260"/>
                  <a:gd name="T55" fmla="*/ 319 h 340"/>
                  <a:gd name="T56" fmla="*/ 146 w 260"/>
                  <a:gd name="T57" fmla="*/ 327 h 340"/>
                  <a:gd name="T58" fmla="*/ 170 w 260"/>
                  <a:gd name="T59" fmla="*/ 332 h 340"/>
                  <a:gd name="T60" fmla="*/ 193 w 260"/>
                  <a:gd name="T61" fmla="*/ 336 h 340"/>
                  <a:gd name="T62" fmla="*/ 218 w 260"/>
                  <a:gd name="T63" fmla="*/ 338 h 340"/>
                  <a:gd name="T64" fmla="*/ 244 w 260"/>
                  <a:gd name="T65" fmla="*/ 340 h 340"/>
                  <a:gd name="T66" fmla="*/ 232 w 260"/>
                  <a:gd name="T67" fmla="*/ 298 h 340"/>
                  <a:gd name="T68" fmla="*/ 224 w 260"/>
                  <a:gd name="T69" fmla="*/ 254 h 340"/>
                  <a:gd name="T70" fmla="*/ 221 w 260"/>
                  <a:gd name="T71" fmla="*/ 212 h 340"/>
                  <a:gd name="T72" fmla="*/ 221 w 260"/>
                  <a:gd name="T73" fmla="*/ 169 h 340"/>
                  <a:gd name="T74" fmla="*/ 224 w 260"/>
                  <a:gd name="T75" fmla="*/ 125 h 340"/>
                  <a:gd name="T76" fmla="*/ 232 w 260"/>
                  <a:gd name="T77" fmla="*/ 84 h 340"/>
                  <a:gd name="T78" fmla="*/ 244 w 260"/>
                  <a:gd name="T79" fmla="*/ 42 h 340"/>
                  <a:gd name="T80" fmla="*/ 260 w 260"/>
                  <a:gd name="T81" fmla="*/ 0 h 340"/>
                  <a:gd name="T82" fmla="*/ 260 w 260"/>
                  <a:gd name="T83" fmla="*/ 0 h 3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0"/>
                  <a:gd name="T127" fmla="*/ 0 h 340"/>
                  <a:gd name="T128" fmla="*/ 260 w 260"/>
                  <a:gd name="T129" fmla="*/ 340 h 3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0" h="340">
                    <a:moveTo>
                      <a:pt x="260" y="0"/>
                    </a:moveTo>
                    <a:lnTo>
                      <a:pt x="235" y="1"/>
                    </a:lnTo>
                    <a:lnTo>
                      <a:pt x="208" y="3"/>
                    </a:lnTo>
                    <a:lnTo>
                      <a:pt x="185" y="8"/>
                    </a:lnTo>
                    <a:lnTo>
                      <a:pt x="162" y="14"/>
                    </a:lnTo>
                    <a:lnTo>
                      <a:pt x="140" y="21"/>
                    </a:lnTo>
                    <a:lnTo>
                      <a:pt x="118" y="29"/>
                    </a:lnTo>
                    <a:lnTo>
                      <a:pt x="98" y="38"/>
                    </a:lnTo>
                    <a:lnTo>
                      <a:pt x="81" y="50"/>
                    </a:lnTo>
                    <a:lnTo>
                      <a:pt x="64" y="61"/>
                    </a:lnTo>
                    <a:lnTo>
                      <a:pt x="48" y="74"/>
                    </a:lnTo>
                    <a:lnTo>
                      <a:pt x="34" y="88"/>
                    </a:lnTo>
                    <a:lnTo>
                      <a:pt x="23" y="103"/>
                    </a:lnTo>
                    <a:lnTo>
                      <a:pt x="14" y="119"/>
                    </a:lnTo>
                    <a:lnTo>
                      <a:pt x="8" y="135"/>
                    </a:lnTo>
                    <a:lnTo>
                      <a:pt x="2" y="151"/>
                    </a:lnTo>
                    <a:lnTo>
                      <a:pt x="0" y="169"/>
                    </a:lnTo>
                    <a:lnTo>
                      <a:pt x="0" y="187"/>
                    </a:lnTo>
                    <a:lnTo>
                      <a:pt x="3" y="203"/>
                    </a:lnTo>
                    <a:lnTo>
                      <a:pt x="8" y="219"/>
                    </a:lnTo>
                    <a:lnTo>
                      <a:pt x="16" y="235"/>
                    </a:lnTo>
                    <a:lnTo>
                      <a:pt x="27" y="249"/>
                    </a:lnTo>
                    <a:lnTo>
                      <a:pt x="37" y="264"/>
                    </a:lnTo>
                    <a:lnTo>
                      <a:pt x="51" y="277"/>
                    </a:lnTo>
                    <a:lnTo>
                      <a:pt x="67" y="290"/>
                    </a:lnTo>
                    <a:lnTo>
                      <a:pt x="86" y="301"/>
                    </a:lnTo>
                    <a:lnTo>
                      <a:pt x="104" y="311"/>
                    </a:lnTo>
                    <a:lnTo>
                      <a:pt x="124" y="319"/>
                    </a:lnTo>
                    <a:lnTo>
                      <a:pt x="146" y="327"/>
                    </a:lnTo>
                    <a:lnTo>
                      <a:pt x="170" y="332"/>
                    </a:lnTo>
                    <a:lnTo>
                      <a:pt x="193" y="336"/>
                    </a:lnTo>
                    <a:lnTo>
                      <a:pt x="218" y="338"/>
                    </a:lnTo>
                    <a:lnTo>
                      <a:pt x="244" y="340"/>
                    </a:lnTo>
                    <a:lnTo>
                      <a:pt x="232" y="298"/>
                    </a:lnTo>
                    <a:lnTo>
                      <a:pt x="224" y="254"/>
                    </a:lnTo>
                    <a:lnTo>
                      <a:pt x="221" y="212"/>
                    </a:lnTo>
                    <a:lnTo>
                      <a:pt x="221" y="169"/>
                    </a:lnTo>
                    <a:lnTo>
                      <a:pt x="224" y="125"/>
                    </a:lnTo>
                    <a:lnTo>
                      <a:pt x="232" y="84"/>
                    </a:lnTo>
                    <a:lnTo>
                      <a:pt x="244" y="42"/>
                    </a:lnTo>
                    <a:lnTo>
                      <a:pt x="260" y="0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10294" name="Group 995"/>
            <p:cNvGrpSpPr>
              <a:grpSpLocks/>
            </p:cNvGrpSpPr>
            <p:nvPr/>
          </p:nvGrpSpPr>
          <p:grpSpPr bwMode="auto">
            <a:xfrm>
              <a:off x="492" y="596"/>
              <a:ext cx="130" cy="249"/>
              <a:chOff x="492" y="596"/>
              <a:chExt cx="130" cy="249"/>
            </a:xfrm>
          </p:grpSpPr>
          <p:sp>
            <p:nvSpPr>
              <p:cNvPr id="10358" name="Freeform 879"/>
              <p:cNvSpPr>
                <a:spLocks/>
              </p:cNvSpPr>
              <p:nvPr/>
            </p:nvSpPr>
            <p:spPr bwMode="auto">
              <a:xfrm>
                <a:off x="522" y="841"/>
                <a:ext cx="16" cy="4"/>
              </a:xfrm>
              <a:custGeom>
                <a:avLst/>
                <a:gdLst>
                  <a:gd name="T0" fmla="*/ 0 w 31"/>
                  <a:gd name="T1" fmla="*/ 8 h 8"/>
                  <a:gd name="T2" fmla="*/ 0 w 31"/>
                  <a:gd name="T3" fmla="*/ 8 h 8"/>
                  <a:gd name="T4" fmla="*/ 31 w 31"/>
                  <a:gd name="T5" fmla="*/ 0 h 8"/>
                  <a:gd name="T6" fmla="*/ 31 w 31"/>
                  <a:gd name="T7" fmla="*/ 0 h 8"/>
                  <a:gd name="T8" fmla="*/ 0 w 31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8"/>
                  <a:gd name="T17" fmla="*/ 31 w 31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8">
                    <a:moveTo>
                      <a:pt x="0" y="8"/>
                    </a:moveTo>
                    <a:lnTo>
                      <a:pt x="0" y="8"/>
                    </a:lnTo>
                    <a:lnTo>
                      <a:pt x="31" y="0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4A4A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9" name="Freeform 880"/>
              <p:cNvSpPr>
                <a:spLocks/>
              </p:cNvSpPr>
              <p:nvPr/>
            </p:nvSpPr>
            <p:spPr bwMode="auto">
              <a:xfrm>
                <a:off x="532" y="836"/>
                <a:ext cx="25" cy="7"/>
              </a:xfrm>
              <a:custGeom>
                <a:avLst/>
                <a:gdLst>
                  <a:gd name="T0" fmla="*/ 0 w 50"/>
                  <a:gd name="T1" fmla="*/ 14 h 14"/>
                  <a:gd name="T2" fmla="*/ 19 w 50"/>
                  <a:gd name="T3" fmla="*/ 8 h 14"/>
                  <a:gd name="T4" fmla="*/ 50 w 50"/>
                  <a:gd name="T5" fmla="*/ 0 h 14"/>
                  <a:gd name="T6" fmla="*/ 31 w 50"/>
                  <a:gd name="T7" fmla="*/ 6 h 14"/>
                  <a:gd name="T8" fmla="*/ 0 w 50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14"/>
                  <a:gd name="T17" fmla="*/ 50 w 5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14">
                    <a:moveTo>
                      <a:pt x="0" y="14"/>
                    </a:moveTo>
                    <a:lnTo>
                      <a:pt x="19" y="8"/>
                    </a:lnTo>
                    <a:lnTo>
                      <a:pt x="50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0" name="Freeform 881"/>
              <p:cNvSpPr>
                <a:spLocks/>
              </p:cNvSpPr>
              <p:nvPr/>
            </p:nvSpPr>
            <p:spPr bwMode="auto">
              <a:xfrm>
                <a:off x="542" y="832"/>
                <a:ext cx="25" cy="8"/>
              </a:xfrm>
              <a:custGeom>
                <a:avLst/>
                <a:gdLst>
                  <a:gd name="T0" fmla="*/ 0 w 49"/>
                  <a:gd name="T1" fmla="*/ 16 h 16"/>
                  <a:gd name="T2" fmla="*/ 18 w 49"/>
                  <a:gd name="T3" fmla="*/ 8 h 16"/>
                  <a:gd name="T4" fmla="*/ 49 w 49"/>
                  <a:gd name="T5" fmla="*/ 0 h 16"/>
                  <a:gd name="T6" fmla="*/ 31 w 49"/>
                  <a:gd name="T7" fmla="*/ 8 h 16"/>
                  <a:gd name="T8" fmla="*/ 0 w 49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9"/>
                  <a:gd name="T16" fmla="*/ 0 h 16"/>
                  <a:gd name="T17" fmla="*/ 49 w 49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9" h="16">
                    <a:moveTo>
                      <a:pt x="0" y="16"/>
                    </a:moveTo>
                    <a:lnTo>
                      <a:pt x="18" y="8"/>
                    </a:lnTo>
                    <a:lnTo>
                      <a:pt x="49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1" name="Freeform 882"/>
              <p:cNvSpPr>
                <a:spLocks/>
              </p:cNvSpPr>
              <p:nvPr/>
            </p:nvSpPr>
            <p:spPr bwMode="auto">
              <a:xfrm>
                <a:off x="551" y="827"/>
                <a:ext cx="24" cy="9"/>
              </a:xfrm>
              <a:custGeom>
                <a:avLst/>
                <a:gdLst>
                  <a:gd name="T0" fmla="*/ 0 w 48"/>
                  <a:gd name="T1" fmla="*/ 18 h 18"/>
                  <a:gd name="T2" fmla="*/ 17 w 48"/>
                  <a:gd name="T3" fmla="*/ 8 h 18"/>
                  <a:gd name="T4" fmla="*/ 48 w 48"/>
                  <a:gd name="T5" fmla="*/ 0 h 18"/>
                  <a:gd name="T6" fmla="*/ 31 w 48"/>
                  <a:gd name="T7" fmla="*/ 10 h 18"/>
                  <a:gd name="T8" fmla="*/ 0 w 48"/>
                  <a:gd name="T9" fmla="*/ 18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8"/>
                  <a:gd name="T17" fmla="*/ 48 w 48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8">
                    <a:moveTo>
                      <a:pt x="0" y="18"/>
                    </a:moveTo>
                    <a:lnTo>
                      <a:pt x="17" y="8"/>
                    </a:lnTo>
                    <a:lnTo>
                      <a:pt x="48" y="0"/>
                    </a:lnTo>
                    <a:lnTo>
                      <a:pt x="31" y="1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2" name="Freeform 883"/>
              <p:cNvSpPr>
                <a:spLocks/>
              </p:cNvSpPr>
              <p:nvPr/>
            </p:nvSpPr>
            <p:spPr bwMode="auto">
              <a:xfrm>
                <a:off x="560" y="821"/>
                <a:ext cx="23" cy="10"/>
              </a:xfrm>
              <a:custGeom>
                <a:avLst/>
                <a:gdLst>
                  <a:gd name="T0" fmla="*/ 0 w 47"/>
                  <a:gd name="T1" fmla="*/ 19 h 19"/>
                  <a:gd name="T2" fmla="*/ 16 w 47"/>
                  <a:gd name="T3" fmla="*/ 6 h 19"/>
                  <a:gd name="T4" fmla="*/ 47 w 47"/>
                  <a:gd name="T5" fmla="*/ 0 h 19"/>
                  <a:gd name="T6" fmla="*/ 31 w 47"/>
                  <a:gd name="T7" fmla="*/ 11 h 19"/>
                  <a:gd name="T8" fmla="*/ 0 w 47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19"/>
                  <a:gd name="T17" fmla="*/ 47 w 4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19">
                    <a:moveTo>
                      <a:pt x="0" y="19"/>
                    </a:moveTo>
                    <a:lnTo>
                      <a:pt x="16" y="6"/>
                    </a:lnTo>
                    <a:lnTo>
                      <a:pt x="47" y="0"/>
                    </a:lnTo>
                    <a:lnTo>
                      <a:pt x="31" y="11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3" name="Freeform 884"/>
              <p:cNvSpPr>
                <a:spLocks/>
              </p:cNvSpPr>
              <p:nvPr/>
            </p:nvSpPr>
            <p:spPr bwMode="auto">
              <a:xfrm>
                <a:off x="567" y="814"/>
                <a:ext cx="23" cy="11"/>
              </a:xfrm>
              <a:custGeom>
                <a:avLst/>
                <a:gdLst>
                  <a:gd name="T0" fmla="*/ 0 w 45"/>
                  <a:gd name="T1" fmla="*/ 21 h 21"/>
                  <a:gd name="T2" fmla="*/ 14 w 45"/>
                  <a:gd name="T3" fmla="*/ 8 h 21"/>
                  <a:gd name="T4" fmla="*/ 45 w 45"/>
                  <a:gd name="T5" fmla="*/ 0 h 21"/>
                  <a:gd name="T6" fmla="*/ 31 w 45"/>
                  <a:gd name="T7" fmla="*/ 15 h 21"/>
                  <a:gd name="T8" fmla="*/ 0 w 45"/>
                  <a:gd name="T9" fmla="*/ 2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1"/>
                  <a:gd name="T17" fmla="*/ 45 w 45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1">
                    <a:moveTo>
                      <a:pt x="0" y="21"/>
                    </a:moveTo>
                    <a:lnTo>
                      <a:pt x="14" y="8"/>
                    </a:lnTo>
                    <a:lnTo>
                      <a:pt x="45" y="0"/>
                    </a:lnTo>
                    <a:lnTo>
                      <a:pt x="31" y="1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4" name="Freeform 885"/>
              <p:cNvSpPr>
                <a:spLocks/>
              </p:cNvSpPr>
              <p:nvPr/>
            </p:nvSpPr>
            <p:spPr bwMode="auto">
              <a:xfrm>
                <a:off x="567" y="817"/>
                <a:ext cx="19" cy="8"/>
              </a:xfrm>
              <a:custGeom>
                <a:avLst/>
                <a:gdLst>
                  <a:gd name="T0" fmla="*/ 0 w 37"/>
                  <a:gd name="T1" fmla="*/ 14 h 14"/>
                  <a:gd name="T2" fmla="*/ 8 w 37"/>
                  <a:gd name="T3" fmla="*/ 8 h 14"/>
                  <a:gd name="T4" fmla="*/ 37 w 37"/>
                  <a:gd name="T5" fmla="*/ 0 h 14"/>
                  <a:gd name="T6" fmla="*/ 31 w 37"/>
                  <a:gd name="T7" fmla="*/ 8 h 14"/>
                  <a:gd name="T8" fmla="*/ 0 w 37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4"/>
                  <a:gd name="T17" fmla="*/ 37 w 3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4">
                    <a:moveTo>
                      <a:pt x="0" y="14"/>
                    </a:moveTo>
                    <a:lnTo>
                      <a:pt x="8" y="8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5" name="Freeform 886"/>
              <p:cNvSpPr>
                <a:spLocks/>
              </p:cNvSpPr>
              <p:nvPr/>
            </p:nvSpPr>
            <p:spPr bwMode="auto">
              <a:xfrm>
                <a:off x="571" y="814"/>
                <a:ext cx="19" cy="7"/>
              </a:xfrm>
              <a:custGeom>
                <a:avLst/>
                <a:gdLst>
                  <a:gd name="T0" fmla="*/ 0 w 37"/>
                  <a:gd name="T1" fmla="*/ 15 h 15"/>
                  <a:gd name="T2" fmla="*/ 6 w 37"/>
                  <a:gd name="T3" fmla="*/ 8 h 15"/>
                  <a:gd name="T4" fmla="*/ 37 w 37"/>
                  <a:gd name="T5" fmla="*/ 0 h 15"/>
                  <a:gd name="T6" fmla="*/ 29 w 37"/>
                  <a:gd name="T7" fmla="*/ 7 h 15"/>
                  <a:gd name="T8" fmla="*/ 0 w 37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5"/>
                  <a:gd name="T17" fmla="*/ 37 w 37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5">
                    <a:moveTo>
                      <a:pt x="0" y="15"/>
                    </a:moveTo>
                    <a:lnTo>
                      <a:pt x="6" y="8"/>
                    </a:lnTo>
                    <a:lnTo>
                      <a:pt x="37" y="0"/>
                    </a:lnTo>
                    <a:lnTo>
                      <a:pt x="29" y="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78787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6" name="Freeform 887"/>
              <p:cNvSpPr>
                <a:spLocks/>
              </p:cNvSpPr>
              <p:nvPr/>
            </p:nvSpPr>
            <p:spPr bwMode="auto">
              <a:xfrm>
                <a:off x="574" y="806"/>
                <a:ext cx="23" cy="12"/>
              </a:xfrm>
              <a:custGeom>
                <a:avLst/>
                <a:gdLst>
                  <a:gd name="T0" fmla="*/ 0 w 45"/>
                  <a:gd name="T1" fmla="*/ 24 h 24"/>
                  <a:gd name="T2" fmla="*/ 14 w 45"/>
                  <a:gd name="T3" fmla="*/ 8 h 24"/>
                  <a:gd name="T4" fmla="*/ 45 w 45"/>
                  <a:gd name="T5" fmla="*/ 0 h 24"/>
                  <a:gd name="T6" fmla="*/ 31 w 45"/>
                  <a:gd name="T7" fmla="*/ 16 h 24"/>
                  <a:gd name="T8" fmla="*/ 0 w 45"/>
                  <a:gd name="T9" fmla="*/ 2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4"/>
                  <a:gd name="T17" fmla="*/ 45 w 45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4">
                    <a:moveTo>
                      <a:pt x="0" y="24"/>
                    </a:moveTo>
                    <a:lnTo>
                      <a:pt x="14" y="8"/>
                    </a:lnTo>
                    <a:lnTo>
                      <a:pt x="45" y="0"/>
                    </a:lnTo>
                    <a:lnTo>
                      <a:pt x="31" y="1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7777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7" name="Freeform 888"/>
              <p:cNvSpPr>
                <a:spLocks/>
              </p:cNvSpPr>
              <p:nvPr/>
            </p:nvSpPr>
            <p:spPr bwMode="auto">
              <a:xfrm>
                <a:off x="574" y="810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8 w 37"/>
                  <a:gd name="T3" fmla="*/ 8 h 16"/>
                  <a:gd name="T4" fmla="*/ 37 w 37"/>
                  <a:gd name="T5" fmla="*/ 0 h 16"/>
                  <a:gd name="T6" fmla="*/ 31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8" y="8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777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8" name="Freeform 889"/>
              <p:cNvSpPr>
                <a:spLocks/>
              </p:cNvSpPr>
              <p:nvPr/>
            </p:nvSpPr>
            <p:spPr bwMode="auto">
              <a:xfrm>
                <a:off x="578" y="806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6 w 37"/>
                  <a:gd name="T3" fmla="*/ 8 h 16"/>
                  <a:gd name="T4" fmla="*/ 37 w 37"/>
                  <a:gd name="T5" fmla="*/ 0 h 16"/>
                  <a:gd name="T6" fmla="*/ 29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6" y="8"/>
                    </a:lnTo>
                    <a:lnTo>
                      <a:pt x="37" y="0"/>
                    </a:lnTo>
                    <a:lnTo>
                      <a:pt x="29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6767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69" name="Freeform 890"/>
              <p:cNvSpPr>
                <a:spLocks/>
              </p:cNvSpPr>
              <p:nvPr/>
            </p:nvSpPr>
            <p:spPr bwMode="auto">
              <a:xfrm>
                <a:off x="581" y="797"/>
                <a:ext cx="21" cy="13"/>
              </a:xfrm>
              <a:custGeom>
                <a:avLst/>
                <a:gdLst>
                  <a:gd name="T0" fmla="*/ 0 w 42"/>
                  <a:gd name="T1" fmla="*/ 26 h 26"/>
                  <a:gd name="T2" fmla="*/ 12 w 42"/>
                  <a:gd name="T3" fmla="*/ 8 h 26"/>
                  <a:gd name="T4" fmla="*/ 42 w 42"/>
                  <a:gd name="T5" fmla="*/ 0 h 26"/>
                  <a:gd name="T6" fmla="*/ 31 w 42"/>
                  <a:gd name="T7" fmla="*/ 18 h 26"/>
                  <a:gd name="T8" fmla="*/ 0 w 42"/>
                  <a:gd name="T9" fmla="*/ 2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26"/>
                  <a:gd name="T17" fmla="*/ 42 w 4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26">
                    <a:moveTo>
                      <a:pt x="0" y="26"/>
                    </a:moveTo>
                    <a:lnTo>
                      <a:pt x="12" y="8"/>
                    </a:lnTo>
                    <a:lnTo>
                      <a:pt x="42" y="0"/>
                    </a:lnTo>
                    <a:lnTo>
                      <a:pt x="31" y="1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7575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0" name="Freeform 891"/>
              <p:cNvSpPr>
                <a:spLocks/>
              </p:cNvSpPr>
              <p:nvPr/>
            </p:nvSpPr>
            <p:spPr bwMode="auto">
              <a:xfrm>
                <a:off x="581" y="802"/>
                <a:ext cx="19" cy="8"/>
              </a:xfrm>
              <a:custGeom>
                <a:avLst/>
                <a:gdLst>
                  <a:gd name="T0" fmla="*/ 0 w 37"/>
                  <a:gd name="T1" fmla="*/ 16 h 16"/>
                  <a:gd name="T2" fmla="*/ 6 w 37"/>
                  <a:gd name="T3" fmla="*/ 6 h 16"/>
                  <a:gd name="T4" fmla="*/ 37 w 37"/>
                  <a:gd name="T5" fmla="*/ 0 h 16"/>
                  <a:gd name="T6" fmla="*/ 31 w 37"/>
                  <a:gd name="T7" fmla="*/ 8 h 16"/>
                  <a:gd name="T8" fmla="*/ 0 w 37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6"/>
                  <a:gd name="T17" fmla="*/ 37 w 37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6">
                    <a:moveTo>
                      <a:pt x="0" y="16"/>
                    </a:moveTo>
                    <a:lnTo>
                      <a:pt x="6" y="6"/>
                    </a:lnTo>
                    <a:lnTo>
                      <a:pt x="37" y="0"/>
                    </a:lnTo>
                    <a:lnTo>
                      <a:pt x="31" y="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575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1" name="Freeform 892"/>
              <p:cNvSpPr>
                <a:spLocks/>
              </p:cNvSpPr>
              <p:nvPr/>
            </p:nvSpPr>
            <p:spPr bwMode="auto">
              <a:xfrm>
                <a:off x="585" y="797"/>
                <a:ext cx="17" cy="8"/>
              </a:xfrm>
              <a:custGeom>
                <a:avLst/>
                <a:gdLst>
                  <a:gd name="T0" fmla="*/ 0 w 36"/>
                  <a:gd name="T1" fmla="*/ 16 h 16"/>
                  <a:gd name="T2" fmla="*/ 6 w 36"/>
                  <a:gd name="T3" fmla="*/ 8 h 16"/>
                  <a:gd name="T4" fmla="*/ 36 w 36"/>
                  <a:gd name="T5" fmla="*/ 0 h 16"/>
                  <a:gd name="T6" fmla="*/ 31 w 36"/>
                  <a:gd name="T7" fmla="*/ 10 h 16"/>
                  <a:gd name="T8" fmla="*/ 0 w 36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16"/>
                  <a:gd name="T17" fmla="*/ 36 w 3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16">
                    <a:moveTo>
                      <a:pt x="0" y="16"/>
                    </a:moveTo>
                    <a:lnTo>
                      <a:pt x="6" y="8"/>
                    </a:lnTo>
                    <a:lnTo>
                      <a:pt x="36" y="0"/>
                    </a:lnTo>
                    <a:lnTo>
                      <a:pt x="31" y="1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74747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2" name="Freeform 893"/>
              <p:cNvSpPr>
                <a:spLocks/>
              </p:cNvSpPr>
              <p:nvPr/>
            </p:nvSpPr>
            <p:spPr bwMode="auto">
              <a:xfrm>
                <a:off x="588" y="788"/>
                <a:ext cx="20" cy="13"/>
              </a:xfrm>
              <a:custGeom>
                <a:avLst/>
                <a:gdLst>
                  <a:gd name="T0" fmla="*/ 0 w 41"/>
                  <a:gd name="T1" fmla="*/ 25 h 25"/>
                  <a:gd name="T2" fmla="*/ 10 w 41"/>
                  <a:gd name="T3" fmla="*/ 6 h 25"/>
                  <a:gd name="T4" fmla="*/ 41 w 41"/>
                  <a:gd name="T5" fmla="*/ 0 h 25"/>
                  <a:gd name="T6" fmla="*/ 30 w 41"/>
                  <a:gd name="T7" fmla="*/ 17 h 25"/>
                  <a:gd name="T8" fmla="*/ 0 w 41"/>
                  <a:gd name="T9" fmla="*/ 2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25"/>
                  <a:gd name="T17" fmla="*/ 41 w 41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25">
                    <a:moveTo>
                      <a:pt x="0" y="25"/>
                    </a:moveTo>
                    <a:lnTo>
                      <a:pt x="10" y="6"/>
                    </a:lnTo>
                    <a:lnTo>
                      <a:pt x="41" y="0"/>
                    </a:lnTo>
                    <a:lnTo>
                      <a:pt x="30" y="17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3" name="Freeform 894"/>
              <p:cNvSpPr>
                <a:spLocks/>
              </p:cNvSpPr>
              <p:nvPr/>
            </p:nvSpPr>
            <p:spPr bwMode="auto">
              <a:xfrm>
                <a:off x="588" y="794"/>
                <a:ext cx="17" cy="7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8 h 14"/>
                  <a:gd name="T4" fmla="*/ 34 w 34"/>
                  <a:gd name="T5" fmla="*/ 0 h 14"/>
                  <a:gd name="T6" fmla="*/ 30 w 34"/>
                  <a:gd name="T7" fmla="*/ 6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0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3737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4" name="Freeform 895"/>
              <p:cNvSpPr>
                <a:spLocks/>
              </p:cNvSpPr>
              <p:nvPr/>
            </p:nvSpPr>
            <p:spPr bwMode="auto">
              <a:xfrm>
                <a:off x="589" y="791"/>
                <a:ext cx="17" cy="7"/>
              </a:xfrm>
              <a:custGeom>
                <a:avLst/>
                <a:gdLst>
                  <a:gd name="T0" fmla="*/ 0 w 35"/>
                  <a:gd name="T1" fmla="*/ 14 h 14"/>
                  <a:gd name="T2" fmla="*/ 3 w 35"/>
                  <a:gd name="T3" fmla="*/ 8 h 14"/>
                  <a:gd name="T4" fmla="*/ 35 w 35"/>
                  <a:gd name="T5" fmla="*/ 0 h 14"/>
                  <a:gd name="T6" fmla="*/ 31 w 35"/>
                  <a:gd name="T7" fmla="*/ 6 h 14"/>
                  <a:gd name="T8" fmla="*/ 0 w 35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4"/>
                  <a:gd name="T17" fmla="*/ 35 w 35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4">
                    <a:moveTo>
                      <a:pt x="0" y="14"/>
                    </a:moveTo>
                    <a:lnTo>
                      <a:pt x="3" y="8"/>
                    </a:lnTo>
                    <a:lnTo>
                      <a:pt x="35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2727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5" name="Freeform 896"/>
              <p:cNvSpPr>
                <a:spLocks/>
              </p:cNvSpPr>
              <p:nvPr/>
            </p:nvSpPr>
            <p:spPr bwMode="auto">
              <a:xfrm>
                <a:off x="591" y="788"/>
                <a:ext cx="17" cy="7"/>
              </a:xfrm>
              <a:custGeom>
                <a:avLst/>
                <a:gdLst>
                  <a:gd name="T0" fmla="*/ 0 w 35"/>
                  <a:gd name="T1" fmla="*/ 13 h 13"/>
                  <a:gd name="T2" fmla="*/ 4 w 35"/>
                  <a:gd name="T3" fmla="*/ 6 h 13"/>
                  <a:gd name="T4" fmla="*/ 35 w 35"/>
                  <a:gd name="T5" fmla="*/ 0 h 13"/>
                  <a:gd name="T6" fmla="*/ 32 w 35"/>
                  <a:gd name="T7" fmla="*/ 5 h 13"/>
                  <a:gd name="T8" fmla="*/ 0 w 35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13"/>
                  <a:gd name="T17" fmla="*/ 35 w 3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13">
                    <a:moveTo>
                      <a:pt x="0" y="13"/>
                    </a:moveTo>
                    <a:lnTo>
                      <a:pt x="4" y="6"/>
                    </a:lnTo>
                    <a:lnTo>
                      <a:pt x="35" y="0"/>
                    </a:lnTo>
                    <a:lnTo>
                      <a:pt x="32" y="5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71717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6" name="Freeform 897"/>
              <p:cNvSpPr>
                <a:spLocks/>
              </p:cNvSpPr>
              <p:nvPr/>
            </p:nvSpPr>
            <p:spPr bwMode="auto">
              <a:xfrm>
                <a:off x="592" y="778"/>
                <a:ext cx="21" cy="14"/>
              </a:xfrm>
              <a:custGeom>
                <a:avLst/>
                <a:gdLst>
                  <a:gd name="T0" fmla="*/ 0 w 40"/>
                  <a:gd name="T1" fmla="*/ 27 h 27"/>
                  <a:gd name="T2" fmla="*/ 9 w 40"/>
                  <a:gd name="T3" fmla="*/ 6 h 27"/>
                  <a:gd name="T4" fmla="*/ 40 w 40"/>
                  <a:gd name="T5" fmla="*/ 0 h 27"/>
                  <a:gd name="T6" fmla="*/ 31 w 40"/>
                  <a:gd name="T7" fmla="*/ 21 h 27"/>
                  <a:gd name="T8" fmla="*/ 0 w 40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7"/>
                  <a:gd name="T17" fmla="*/ 40 w 40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7">
                    <a:moveTo>
                      <a:pt x="0" y="27"/>
                    </a:moveTo>
                    <a:lnTo>
                      <a:pt x="9" y="6"/>
                    </a:lnTo>
                    <a:lnTo>
                      <a:pt x="40" y="0"/>
                    </a:lnTo>
                    <a:lnTo>
                      <a:pt x="31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7" name="Freeform 898"/>
              <p:cNvSpPr>
                <a:spLocks/>
              </p:cNvSpPr>
              <p:nvPr/>
            </p:nvSpPr>
            <p:spPr bwMode="auto">
              <a:xfrm>
                <a:off x="592" y="784"/>
                <a:ext cx="17" cy="8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8 h 14"/>
                  <a:gd name="T4" fmla="*/ 34 w 34"/>
                  <a:gd name="T5" fmla="*/ 0 h 14"/>
                  <a:gd name="T6" fmla="*/ 31 w 34"/>
                  <a:gd name="T7" fmla="*/ 8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1" y="8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70707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8" name="Freeform 899"/>
              <p:cNvSpPr>
                <a:spLocks/>
              </p:cNvSpPr>
              <p:nvPr/>
            </p:nvSpPr>
            <p:spPr bwMode="auto">
              <a:xfrm>
                <a:off x="594" y="781"/>
                <a:ext cx="17" cy="7"/>
              </a:xfrm>
              <a:custGeom>
                <a:avLst/>
                <a:gdLst>
                  <a:gd name="T0" fmla="*/ 0 w 34"/>
                  <a:gd name="T1" fmla="*/ 15 h 15"/>
                  <a:gd name="T2" fmla="*/ 3 w 34"/>
                  <a:gd name="T3" fmla="*/ 8 h 15"/>
                  <a:gd name="T4" fmla="*/ 34 w 34"/>
                  <a:gd name="T5" fmla="*/ 0 h 15"/>
                  <a:gd name="T6" fmla="*/ 31 w 34"/>
                  <a:gd name="T7" fmla="*/ 7 h 15"/>
                  <a:gd name="T8" fmla="*/ 0 w 34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5"/>
                  <a:gd name="T17" fmla="*/ 34 w 3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5">
                    <a:moveTo>
                      <a:pt x="0" y="15"/>
                    </a:moveTo>
                    <a:lnTo>
                      <a:pt x="3" y="8"/>
                    </a:lnTo>
                    <a:lnTo>
                      <a:pt x="34" y="0"/>
                    </a:lnTo>
                    <a:lnTo>
                      <a:pt x="31" y="7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F6F6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79" name="Freeform 900"/>
              <p:cNvSpPr>
                <a:spLocks/>
              </p:cNvSpPr>
              <p:nvPr/>
            </p:nvSpPr>
            <p:spPr bwMode="auto">
              <a:xfrm>
                <a:off x="595" y="778"/>
                <a:ext cx="18" cy="7"/>
              </a:xfrm>
              <a:custGeom>
                <a:avLst/>
                <a:gdLst>
                  <a:gd name="T0" fmla="*/ 0 w 34"/>
                  <a:gd name="T1" fmla="*/ 14 h 14"/>
                  <a:gd name="T2" fmla="*/ 3 w 34"/>
                  <a:gd name="T3" fmla="*/ 6 h 14"/>
                  <a:gd name="T4" fmla="*/ 34 w 34"/>
                  <a:gd name="T5" fmla="*/ 0 h 14"/>
                  <a:gd name="T6" fmla="*/ 31 w 34"/>
                  <a:gd name="T7" fmla="*/ 6 h 14"/>
                  <a:gd name="T8" fmla="*/ 0 w 34"/>
                  <a:gd name="T9" fmla="*/ 14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4"/>
                  <a:gd name="T17" fmla="*/ 34 w 3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4">
                    <a:moveTo>
                      <a:pt x="0" y="14"/>
                    </a:moveTo>
                    <a:lnTo>
                      <a:pt x="3" y="6"/>
                    </a:lnTo>
                    <a:lnTo>
                      <a:pt x="34" y="0"/>
                    </a:lnTo>
                    <a:lnTo>
                      <a:pt x="31" y="6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6E6E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0" name="Freeform 901"/>
              <p:cNvSpPr>
                <a:spLocks/>
              </p:cNvSpPr>
              <p:nvPr/>
            </p:nvSpPr>
            <p:spPr bwMode="auto">
              <a:xfrm>
                <a:off x="597" y="767"/>
                <a:ext cx="19" cy="14"/>
              </a:xfrm>
              <a:custGeom>
                <a:avLst/>
                <a:gdLst>
                  <a:gd name="T0" fmla="*/ 0 w 39"/>
                  <a:gd name="T1" fmla="*/ 27 h 27"/>
                  <a:gd name="T2" fmla="*/ 8 w 39"/>
                  <a:gd name="T3" fmla="*/ 6 h 27"/>
                  <a:gd name="T4" fmla="*/ 39 w 39"/>
                  <a:gd name="T5" fmla="*/ 0 h 27"/>
                  <a:gd name="T6" fmla="*/ 31 w 39"/>
                  <a:gd name="T7" fmla="*/ 21 h 27"/>
                  <a:gd name="T8" fmla="*/ 0 w 39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27"/>
                  <a:gd name="T17" fmla="*/ 39 w 39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27">
                    <a:moveTo>
                      <a:pt x="0" y="27"/>
                    </a:moveTo>
                    <a:lnTo>
                      <a:pt x="8" y="6"/>
                    </a:lnTo>
                    <a:lnTo>
                      <a:pt x="39" y="0"/>
                    </a:lnTo>
                    <a:lnTo>
                      <a:pt x="31" y="21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1" name="Freeform 902"/>
              <p:cNvSpPr>
                <a:spLocks/>
              </p:cNvSpPr>
              <p:nvPr/>
            </p:nvSpPr>
            <p:spPr bwMode="auto">
              <a:xfrm>
                <a:off x="597" y="775"/>
                <a:ext cx="17" cy="6"/>
              </a:xfrm>
              <a:custGeom>
                <a:avLst/>
                <a:gdLst>
                  <a:gd name="T0" fmla="*/ 0 w 34"/>
                  <a:gd name="T1" fmla="*/ 13 h 13"/>
                  <a:gd name="T2" fmla="*/ 3 w 34"/>
                  <a:gd name="T3" fmla="*/ 7 h 13"/>
                  <a:gd name="T4" fmla="*/ 34 w 34"/>
                  <a:gd name="T5" fmla="*/ 0 h 13"/>
                  <a:gd name="T6" fmla="*/ 31 w 34"/>
                  <a:gd name="T7" fmla="*/ 7 h 13"/>
                  <a:gd name="T8" fmla="*/ 0 w 34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3"/>
                  <a:gd name="T17" fmla="*/ 34 w 3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3">
                    <a:moveTo>
                      <a:pt x="0" y="13"/>
                    </a:moveTo>
                    <a:lnTo>
                      <a:pt x="3" y="7"/>
                    </a:lnTo>
                    <a:lnTo>
                      <a:pt x="34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D6D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2" name="Freeform 903"/>
              <p:cNvSpPr>
                <a:spLocks/>
              </p:cNvSpPr>
              <p:nvPr/>
            </p:nvSpPr>
            <p:spPr bwMode="auto">
              <a:xfrm>
                <a:off x="599" y="771"/>
                <a:ext cx="16" cy="7"/>
              </a:xfrm>
              <a:custGeom>
                <a:avLst/>
                <a:gdLst>
                  <a:gd name="T0" fmla="*/ 0 w 33"/>
                  <a:gd name="T1" fmla="*/ 15 h 15"/>
                  <a:gd name="T2" fmla="*/ 2 w 33"/>
                  <a:gd name="T3" fmla="*/ 7 h 15"/>
                  <a:gd name="T4" fmla="*/ 33 w 33"/>
                  <a:gd name="T5" fmla="*/ 0 h 15"/>
                  <a:gd name="T6" fmla="*/ 31 w 33"/>
                  <a:gd name="T7" fmla="*/ 8 h 15"/>
                  <a:gd name="T8" fmla="*/ 0 w 33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5"/>
                  <a:gd name="T17" fmla="*/ 33 w 33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5">
                    <a:moveTo>
                      <a:pt x="0" y="15"/>
                    </a:moveTo>
                    <a:lnTo>
                      <a:pt x="2" y="7"/>
                    </a:lnTo>
                    <a:lnTo>
                      <a:pt x="33" y="0"/>
                    </a:lnTo>
                    <a:lnTo>
                      <a:pt x="31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C6C6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3" name="Freeform 904"/>
              <p:cNvSpPr>
                <a:spLocks/>
              </p:cNvSpPr>
              <p:nvPr/>
            </p:nvSpPr>
            <p:spPr bwMode="auto">
              <a:xfrm>
                <a:off x="599" y="767"/>
                <a:ext cx="17" cy="7"/>
              </a:xfrm>
              <a:custGeom>
                <a:avLst/>
                <a:gdLst>
                  <a:gd name="T0" fmla="*/ 0 w 34"/>
                  <a:gd name="T1" fmla="*/ 13 h 13"/>
                  <a:gd name="T2" fmla="*/ 3 w 34"/>
                  <a:gd name="T3" fmla="*/ 6 h 13"/>
                  <a:gd name="T4" fmla="*/ 34 w 34"/>
                  <a:gd name="T5" fmla="*/ 0 h 13"/>
                  <a:gd name="T6" fmla="*/ 31 w 34"/>
                  <a:gd name="T7" fmla="*/ 6 h 13"/>
                  <a:gd name="T8" fmla="*/ 0 w 34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3"/>
                  <a:gd name="T17" fmla="*/ 34 w 3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3">
                    <a:moveTo>
                      <a:pt x="0" y="13"/>
                    </a:moveTo>
                    <a:lnTo>
                      <a:pt x="3" y="6"/>
                    </a:lnTo>
                    <a:lnTo>
                      <a:pt x="34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B6B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4" name="Freeform 905"/>
              <p:cNvSpPr>
                <a:spLocks/>
              </p:cNvSpPr>
              <p:nvPr/>
            </p:nvSpPr>
            <p:spPr bwMode="auto">
              <a:xfrm>
                <a:off x="601" y="756"/>
                <a:ext cx="18" cy="15"/>
              </a:xfrm>
              <a:custGeom>
                <a:avLst/>
                <a:gdLst>
                  <a:gd name="T0" fmla="*/ 0 w 35"/>
                  <a:gd name="T1" fmla="*/ 29 h 29"/>
                  <a:gd name="T2" fmla="*/ 6 w 35"/>
                  <a:gd name="T3" fmla="*/ 7 h 29"/>
                  <a:gd name="T4" fmla="*/ 35 w 35"/>
                  <a:gd name="T5" fmla="*/ 0 h 29"/>
                  <a:gd name="T6" fmla="*/ 31 w 35"/>
                  <a:gd name="T7" fmla="*/ 23 h 29"/>
                  <a:gd name="T8" fmla="*/ 0 w 35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29"/>
                  <a:gd name="T17" fmla="*/ 35 w 35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29">
                    <a:moveTo>
                      <a:pt x="0" y="29"/>
                    </a:moveTo>
                    <a:lnTo>
                      <a:pt x="6" y="7"/>
                    </a:lnTo>
                    <a:lnTo>
                      <a:pt x="35" y="0"/>
                    </a:lnTo>
                    <a:lnTo>
                      <a:pt x="31" y="23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5" name="Freeform 906"/>
              <p:cNvSpPr>
                <a:spLocks/>
              </p:cNvSpPr>
              <p:nvPr/>
            </p:nvSpPr>
            <p:spPr bwMode="auto">
              <a:xfrm>
                <a:off x="601" y="764"/>
                <a:ext cx="16" cy="7"/>
              </a:xfrm>
              <a:custGeom>
                <a:avLst/>
                <a:gdLst>
                  <a:gd name="T0" fmla="*/ 0 w 32"/>
                  <a:gd name="T1" fmla="*/ 13 h 13"/>
                  <a:gd name="T2" fmla="*/ 1 w 32"/>
                  <a:gd name="T3" fmla="*/ 7 h 13"/>
                  <a:gd name="T4" fmla="*/ 32 w 32"/>
                  <a:gd name="T5" fmla="*/ 0 h 13"/>
                  <a:gd name="T6" fmla="*/ 31 w 32"/>
                  <a:gd name="T7" fmla="*/ 7 h 13"/>
                  <a:gd name="T8" fmla="*/ 0 w 3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3"/>
                  <a:gd name="T17" fmla="*/ 32 w 32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3">
                    <a:moveTo>
                      <a:pt x="0" y="13"/>
                    </a:moveTo>
                    <a:lnTo>
                      <a:pt x="1" y="7"/>
                    </a:lnTo>
                    <a:lnTo>
                      <a:pt x="32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A6A6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6" name="Freeform 907"/>
              <p:cNvSpPr>
                <a:spLocks/>
              </p:cNvSpPr>
              <p:nvPr/>
            </p:nvSpPr>
            <p:spPr bwMode="auto">
              <a:xfrm>
                <a:off x="602" y="762"/>
                <a:ext cx="16" cy="5"/>
              </a:xfrm>
              <a:custGeom>
                <a:avLst/>
                <a:gdLst>
                  <a:gd name="T0" fmla="*/ 0 w 33"/>
                  <a:gd name="T1" fmla="*/ 11 h 11"/>
                  <a:gd name="T2" fmla="*/ 2 w 33"/>
                  <a:gd name="T3" fmla="*/ 6 h 11"/>
                  <a:gd name="T4" fmla="*/ 33 w 33"/>
                  <a:gd name="T5" fmla="*/ 0 h 11"/>
                  <a:gd name="T6" fmla="*/ 31 w 33"/>
                  <a:gd name="T7" fmla="*/ 4 h 11"/>
                  <a:gd name="T8" fmla="*/ 0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0" y="11"/>
                    </a:moveTo>
                    <a:lnTo>
                      <a:pt x="2" y="6"/>
                    </a:lnTo>
                    <a:lnTo>
                      <a:pt x="33" y="0"/>
                    </a:lnTo>
                    <a:lnTo>
                      <a:pt x="31" y="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969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7" name="Freeform 908"/>
              <p:cNvSpPr>
                <a:spLocks/>
              </p:cNvSpPr>
              <p:nvPr/>
            </p:nvSpPr>
            <p:spPr bwMode="auto">
              <a:xfrm>
                <a:off x="602" y="759"/>
                <a:ext cx="17" cy="6"/>
              </a:xfrm>
              <a:custGeom>
                <a:avLst/>
                <a:gdLst>
                  <a:gd name="T0" fmla="*/ 0 w 32"/>
                  <a:gd name="T1" fmla="*/ 13 h 13"/>
                  <a:gd name="T2" fmla="*/ 1 w 32"/>
                  <a:gd name="T3" fmla="*/ 7 h 13"/>
                  <a:gd name="T4" fmla="*/ 32 w 32"/>
                  <a:gd name="T5" fmla="*/ 0 h 13"/>
                  <a:gd name="T6" fmla="*/ 31 w 32"/>
                  <a:gd name="T7" fmla="*/ 7 h 13"/>
                  <a:gd name="T8" fmla="*/ 0 w 32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3"/>
                  <a:gd name="T17" fmla="*/ 32 w 32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3">
                    <a:moveTo>
                      <a:pt x="0" y="13"/>
                    </a:moveTo>
                    <a:lnTo>
                      <a:pt x="1" y="7"/>
                    </a:lnTo>
                    <a:lnTo>
                      <a:pt x="32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8686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8" name="Freeform 909"/>
              <p:cNvSpPr>
                <a:spLocks/>
              </p:cNvSpPr>
              <p:nvPr/>
            </p:nvSpPr>
            <p:spPr bwMode="auto">
              <a:xfrm>
                <a:off x="603" y="756"/>
                <a:ext cx="16" cy="6"/>
              </a:xfrm>
              <a:custGeom>
                <a:avLst/>
                <a:gdLst>
                  <a:gd name="T0" fmla="*/ 0 w 31"/>
                  <a:gd name="T1" fmla="*/ 12 h 12"/>
                  <a:gd name="T2" fmla="*/ 2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2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67676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89" name="Freeform 910"/>
              <p:cNvSpPr>
                <a:spLocks/>
              </p:cNvSpPr>
              <p:nvPr/>
            </p:nvSpPr>
            <p:spPr bwMode="auto">
              <a:xfrm>
                <a:off x="604" y="744"/>
                <a:ext cx="17" cy="15"/>
              </a:xfrm>
              <a:custGeom>
                <a:avLst/>
                <a:gdLst>
                  <a:gd name="T0" fmla="*/ 0 w 34"/>
                  <a:gd name="T1" fmla="*/ 31 h 31"/>
                  <a:gd name="T2" fmla="*/ 3 w 34"/>
                  <a:gd name="T3" fmla="*/ 7 h 31"/>
                  <a:gd name="T4" fmla="*/ 34 w 34"/>
                  <a:gd name="T5" fmla="*/ 0 h 31"/>
                  <a:gd name="T6" fmla="*/ 29 w 34"/>
                  <a:gd name="T7" fmla="*/ 24 h 31"/>
                  <a:gd name="T8" fmla="*/ 0 w 34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31"/>
                  <a:gd name="T17" fmla="*/ 34 w 34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31">
                    <a:moveTo>
                      <a:pt x="0" y="31"/>
                    </a:moveTo>
                    <a:lnTo>
                      <a:pt x="3" y="7"/>
                    </a:lnTo>
                    <a:lnTo>
                      <a:pt x="34" y="0"/>
                    </a:lnTo>
                    <a:lnTo>
                      <a:pt x="29" y="24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0" name="Freeform 911"/>
              <p:cNvSpPr>
                <a:spLocks/>
              </p:cNvSpPr>
              <p:nvPr/>
            </p:nvSpPr>
            <p:spPr bwMode="auto">
              <a:xfrm>
                <a:off x="604" y="752"/>
                <a:ext cx="16" cy="7"/>
              </a:xfrm>
              <a:custGeom>
                <a:avLst/>
                <a:gdLst>
                  <a:gd name="T0" fmla="*/ 0 w 31"/>
                  <a:gd name="T1" fmla="*/ 15 h 15"/>
                  <a:gd name="T2" fmla="*/ 1 w 31"/>
                  <a:gd name="T3" fmla="*/ 7 h 15"/>
                  <a:gd name="T4" fmla="*/ 31 w 31"/>
                  <a:gd name="T5" fmla="*/ 0 h 15"/>
                  <a:gd name="T6" fmla="*/ 29 w 31"/>
                  <a:gd name="T7" fmla="*/ 8 h 15"/>
                  <a:gd name="T8" fmla="*/ 0 w 31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5"/>
                  <a:gd name="T17" fmla="*/ 31 w 3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5">
                    <a:moveTo>
                      <a:pt x="0" y="15"/>
                    </a:moveTo>
                    <a:lnTo>
                      <a:pt x="1" y="7"/>
                    </a:lnTo>
                    <a:lnTo>
                      <a:pt x="31" y="0"/>
                    </a:lnTo>
                    <a:lnTo>
                      <a:pt x="29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1" name="Freeform 912"/>
              <p:cNvSpPr>
                <a:spLocks/>
              </p:cNvSpPr>
              <p:nvPr/>
            </p:nvSpPr>
            <p:spPr bwMode="auto">
              <a:xfrm>
                <a:off x="605" y="748"/>
                <a:ext cx="15" cy="7"/>
              </a:xfrm>
              <a:custGeom>
                <a:avLst/>
                <a:gdLst>
                  <a:gd name="T0" fmla="*/ 0 w 32"/>
                  <a:gd name="T1" fmla="*/ 15 h 15"/>
                  <a:gd name="T2" fmla="*/ 0 w 32"/>
                  <a:gd name="T3" fmla="*/ 7 h 15"/>
                  <a:gd name="T4" fmla="*/ 32 w 32"/>
                  <a:gd name="T5" fmla="*/ 0 h 15"/>
                  <a:gd name="T6" fmla="*/ 30 w 32"/>
                  <a:gd name="T7" fmla="*/ 8 h 15"/>
                  <a:gd name="T8" fmla="*/ 0 w 32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5"/>
                  <a:gd name="T17" fmla="*/ 32 w 32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5">
                    <a:moveTo>
                      <a:pt x="0" y="15"/>
                    </a:moveTo>
                    <a:lnTo>
                      <a:pt x="0" y="7"/>
                    </a:lnTo>
                    <a:lnTo>
                      <a:pt x="32" y="0"/>
                    </a:lnTo>
                    <a:lnTo>
                      <a:pt x="30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5656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2" name="Freeform 913"/>
              <p:cNvSpPr>
                <a:spLocks/>
              </p:cNvSpPr>
              <p:nvPr/>
            </p:nvSpPr>
            <p:spPr bwMode="auto">
              <a:xfrm>
                <a:off x="605" y="744"/>
                <a:ext cx="16" cy="7"/>
              </a:xfrm>
              <a:custGeom>
                <a:avLst/>
                <a:gdLst>
                  <a:gd name="T0" fmla="*/ 0 w 33"/>
                  <a:gd name="T1" fmla="*/ 15 h 15"/>
                  <a:gd name="T2" fmla="*/ 2 w 33"/>
                  <a:gd name="T3" fmla="*/ 7 h 15"/>
                  <a:gd name="T4" fmla="*/ 33 w 33"/>
                  <a:gd name="T5" fmla="*/ 0 h 15"/>
                  <a:gd name="T6" fmla="*/ 32 w 33"/>
                  <a:gd name="T7" fmla="*/ 8 h 15"/>
                  <a:gd name="T8" fmla="*/ 0 w 33"/>
                  <a:gd name="T9" fmla="*/ 1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5"/>
                  <a:gd name="T17" fmla="*/ 33 w 33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5">
                    <a:moveTo>
                      <a:pt x="0" y="15"/>
                    </a:moveTo>
                    <a:lnTo>
                      <a:pt x="2" y="7"/>
                    </a:lnTo>
                    <a:lnTo>
                      <a:pt x="33" y="0"/>
                    </a:lnTo>
                    <a:lnTo>
                      <a:pt x="32" y="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6464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3" name="Freeform 914"/>
              <p:cNvSpPr>
                <a:spLocks/>
              </p:cNvSpPr>
              <p:nvPr/>
            </p:nvSpPr>
            <p:spPr bwMode="auto">
              <a:xfrm>
                <a:off x="606" y="732"/>
                <a:ext cx="16" cy="15"/>
              </a:xfrm>
              <a:custGeom>
                <a:avLst/>
                <a:gdLst>
                  <a:gd name="T0" fmla="*/ 0 w 33"/>
                  <a:gd name="T1" fmla="*/ 31 h 31"/>
                  <a:gd name="T2" fmla="*/ 3 w 33"/>
                  <a:gd name="T3" fmla="*/ 6 h 31"/>
                  <a:gd name="T4" fmla="*/ 33 w 33"/>
                  <a:gd name="T5" fmla="*/ 0 h 31"/>
                  <a:gd name="T6" fmla="*/ 31 w 33"/>
                  <a:gd name="T7" fmla="*/ 24 h 31"/>
                  <a:gd name="T8" fmla="*/ 0 w 33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1"/>
                  <a:gd name="T17" fmla="*/ 33 w 33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1">
                    <a:moveTo>
                      <a:pt x="0" y="31"/>
                    </a:moveTo>
                    <a:lnTo>
                      <a:pt x="3" y="6"/>
                    </a:lnTo>
                    <a:lnTo>
                      <a:pt x="33" y="0"/>
                    </a:lnTo>
                    <a:lnTo>
                      <a:pt x="31" y="24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4" name="Freeform 915"/>
              <p:cNvSpPr>
                <a:spLocks/>
              </p:cNvSpPr>
              <p:nvPr/>
            </p:nvSpPr>
            <p:spPr bwMode="auto">
              <a:xfrm>
                <a:off x="606" y="741"/>
                <a:ext cx="15" cy="6"/>
              </a:xfrm>
              <a:custGeom>
                <a:avLst/>
                <a:gdLst>
                  <a:gd name="T0" fmla="*/ 0 w 31"/>
                  <a:gd name="T1" fmla="*/ 13 h 13"/>
                  <a:gd name="T2" fmla="*/ 2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2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363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5" name="Freeform 916"/>
              <p:cNvSpPr>
                <a:spLocks/>
              </p:cNvSpPr>
              <p:nvPr/>
            </p:nvSpPr>
            <p:spPr bwMode="auto">
              <a:xfrm>
                <a:off x="606" y="738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29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29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62626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6" name="Freeform 917"/>
              <p:cNvSpPr>
                <a:spLocks/>
              </p:cNvSpPr>
              <p:nvPr/>
            </p:nvSpPr>
            <p:spPr bwMode="auto">
              <a:xfrm>
                <a:off x="606" y="735"/>
                <a:ext cx="16" cy="7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7 h 13"/>
                  <a:gd name="T4" fmla="*/ 31 w 31"/>
                  <a:gd name="T5" fmla="*/ 0 h 13"/>
                  <a:gd name="T6" fmla="*/ 31 w 31"/>
                  <a:gd name="T7" fmla="*/ 7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161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7" name="Freeform 918"/>
              <p:cNvSpPr>
                <a:spLocks/>
              </p:cNvSpPr>
              <p:nvPr/>
            </p:nvSpPr>
            <p:spPr bwMode="auto">
              <a:xfrm>
                <a:off x="606" y="732"/>
                <a:ext cx="16" cy="6"/>
              </a:xfrm>
              <a:custGeom>
                <a:avLst/>
                <a:gdLst>
                  <a:gd name="T0" fmla="*/ 0 w 31"/>
                  <a:gd name="T1" fmla="*/ 13 h 13"/>
                  <a:gd name="T2" fmla="*/ 1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1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6060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8" name="Freeform 919"/>
              <p:cNvSpPr>
                <a:spLocks/>
              </p:cNvSpPr>
              <p:nvPr/>
            </p:nvSpPr>
            <p:spPr bwMode="auto">
              <a:xfrm>
                <a:off x="606" y="720"/>
                <a:ext cx="16" cy="15"/>
              </a:xfrm>
              <a:custGeom>
                <a:avLst/>
                <a:gdLst>
                  <a:gd name="T0" fmla="*/ 1 w 31"/>
                  <a:gd name="T1" fmla="*/ 30 h 30"/>
                  <a:gd name="T2" fmla="*/ 0 w 31"/>
                  <a:gd name="T3" fmla="*/ 6 h 30"/>
                  <a:gd name="T4" fmla="*/ 31 w 31"/>
                  <a:gd name="T5" fmla="*/ 0 h 30"/>
                  <a:gd name="T6" fmla="*/ 31 w 31"/>
                  <a:gd name="T7" fmla="*/ 24 h 30"/>
                  <a:gd name="T8" fmla="*/ 1 w 31"/>
                  <a:gd name="T9" fmla="*/ 3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30"/>
                  <a:gd name="T17" fmla="*/ 31 w 31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30">
                    <a:moveTo>
                      <a:pt x="1" y="30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24"/>
                    </a:lnTo>
                    <a:lnTo>
                      <a:pt x="1" y="3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99" name="Freeform 920"/>
              <p:cNvSpPr>
                <a:spLocks/>
              </p:cNvSpPr>
              <p:nvPr/>
            </p:nvSpPr>
            <p:spPr bwMode="auto">
              <a:xfrm>
                <a:off x="606" y="730"/>
                <a:ext cx="16" cy="5"/>
              </a:xfrm>
              <a:custGeom>
                <a:avLst/>
                <a:gdLst>
                  <a:gd name="T0" fmla="*/ 1 w 31"/>
                  <a:gd name="T1" fmla="*/ 11 h 11"/>
                  <a:gd name="T2" fmla="*/ 0 w 31"/>
                  <a:gd name="T3" fmla="*/ 7 h 11"/>
                  <a:gd name="T4" fmla="*/ 31 w 31"/>
                  <a:gd name="T5" fmla="*/ 0 h 11"/>
                  <a:gd name="T6" fmla="*/ 31 w 31"/>
                  <a:gd name="T7" fmla="*/ 5 h 11"/>
                  <a:gd name="T8" fmla="*/ 1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1" y="11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0" name="Freeform 921"/>
              <p:cNvSpPr>
                <a:spLocks/>
              </p:cNvSpPr>
              <p:nvPr/>
            </p:nvSpPr>
            <p:spPr bwMode="auto">
              <a:xfrm>
                <a:off x="606" y="727"/>
                <a:ext cx="16" cy="6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E5E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1" name="Freeform 922"/>
              <p:cNvSpPr>
                <a:spLocks/>
              </p:cNvSpPr>
              <p:nvPr/>
            </p:nvSpPr>
            <p:spPr bwMode="auto">
              <a:xfrm>
                <a:off x="606" y="725"/>
                <a:ext cx="16" cy="5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1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D5D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2" name="Freeform 923"/>
              <p:cNvSpPr>
                <a:spLocks/>
              </p:cNvSpPr>
              <p:nvPr/>
            </p:nvSpPr>
            <p:spPr bwMode="auto">
              <a:xfrm>
                <a:off x="606" y="722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4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C5C5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3" name="Freeform 924"/>
              <p:cNvSpPr>
                <a:spLocks/>
              </p:cNvSpPr>
              <p:nvPr/>
            </p:nvSpPr>
            <p:spPr bwMode="auto">
              <a:xfrm>
                <a:off x="606" y="720"/>
                <a:ext cx="16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B5B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4" name="Freeform 925"/>
              <p:cNvSpPr>
                <a:spLocks/>
              </p:cNvSpPr>
              <p:nvPr/>
            </p:nvSpPr>
            <p:spPr bwMode="auto">
              <a:xfrm>
                <a:off x="606" y="707"/>
                <a:ext cx="16" cy="16"/>
              </a:xfrm>
              <a:custGeom>
                <a:avLst/>
                <a:gdLst>
                  <a:gd name="T0" fmla="*/ 2 w 33"/>
                  <a:gd name="T1" fmla="*/ 32 h 32"/>
                  <a:gd name="T2" fmla="*/ 0 w 33"/>
                  <a:gd name="T3" fmla="*/ 6 h 32"/>
                  <a:gd name="T4" fmla="*/ 31 w 33"/>
                  <a:gd name="T5" fmla="*/ 0 h 32"/>
                  <a:gd name="T6" fmla="*/ 33 w 33"/>
                  <a:gd name="T7" fmla="*/ 26 h 32"/>
                  <a:gd name="T8" fmla="*/ 2 w 33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2"/>
                  <a:gd name="T17" fmla="*/ 33 w 3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2">
                    <a:moveTo>
                      <a:pt x="2" y="32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26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5A5A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5" name="Freeform 926"/>
              <p:cNvSpPr>
                <a:spLocks/>
              </p:cNvSpPr>
              <p:nvPr/>
            </p:nvSpPr>
            <p:spPr bwMode="auto">
              <a:xfrm>
                <a:off x="606" y="717"/>
                <a:ext cx="16" cy="6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7 h 13"/>
                  <a:gd name="T4" fmla="*/ 31 w 31"/>
                  <a:gd name="T5" fmla="*/ 0 h 13"/>
                  <a:gd name="T6" fmla="*/ 31 w 31"/>
                  <a:gd name="T7" fmla="*/ 7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1" y="7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A5A5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6" name="Freeform 927"/>
              <p:cNvSpPr>
                <a:spLocks/>
              </p:cNvSpPr>
              <p:nvPr/>
            </p:nvSpPr>
            <p:spPr bwMode="auto">
              <a:xfrm>
                <a:off x="606" y="713"/>
                <a:ext cx="16" cy="7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959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7" name="Freeform 928"/>
              <p:cNvSpPr>
                <a:spLocks/>
              </p:cNvSpPr>
              <p:nvPr/>
            </p:nvSpPr>
            <p:spPr bwMode="auto">
              <a:xfrm>
                <a:off x="606" y="710"/>
                <a:ext cx="16" cy="7"/>
              </a:xfrm>
              <a:custGeom>
                <a:avLst/>
                <a:gdLst>
                  <a:gd name="T0" fmla="*/ 2 w 33"/>
                  <a:gd name="T1" fmla="*/ 13 h 13"/>
                  <a:gd name="T2" fmla="*/ 0 w 33"/>
                  <a:gd name="T3" fmla="*/ 7 h 13"/>
                  <a:gd name="T4" fmla="*/ 31 w 33"/>
                  <a:gd name="T5" fmla="*/ 0 h 13"/>
                  <a:gd name="T6" fmla="*/ 33 w 33"/>
                  <a:gd name="T7" fmla="*/ 7 h 13"/>
                  <a:gd name="T8" fmla="*/ 2 w 33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3"/>
                  <a:gd name="T17" fmla="*/ 33 w 33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3">
                    <a:moveTo>
                      <a:pt x="2" y="13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3" y="7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58585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8" name="Freeform 929"/>
              <p:cNvSpPr>
                <a:spLocks/>
              </p:cNvSpPr>
              <p:nvPr/>
            </p:nvSpPr>
            <p:spPr bwMode="auto">
              <a:xfrm>
                <a:off x="606" y="707"/>
                <a:ext cx="15" cy="6"/>
              </a:xfrm>
              <a:custGeom>
                <a:avLst/>
                <a:gdLst>
                  <a:gd name="T0" fmla="*/ 0 w 31"/>
                  <a:gd name="T1" fmla="*/ 13 h 13"/>
                  <a:gd name="T2" fmla="*/ 0 w 31"/>
                  <a:gd name="T3" fmla="*/ 6 h 13"/>
                  <a:gd name="T4" fmla="*/ 31 w 31"/>
                  <a:gd name="T5" fmla="*/ 0 h 13"/>
                  <a:gd name="T6" fmla="*/ 31 w 31"/>
                  <a:gd name="T7" fmla="*/ 6 h 13"/>
                  <a:gd name="T8" fmla="*/ 0 w 3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3"/>
                  <a:gd name="T17" fmla="*/ 31 w 3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3">
                    <a:moveTo>
                      <a:pt x="0" y="13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6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57575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09" name="Freeform 930"/>
              <p:cNvSpPr>
                <a:spLocks/>
              </p:cNvSpPr>
              <p:nvPr/>
            </p:nvSpPr>
            <p:spPr bwMode="auto">
              <a:xfrm>
                <a:off x="603" y="694"/>
                <a:ext cx="18" cy="16"/>
              </a:xfrm>
              <a:custGeom>
                <a:avLst/>
                <a:gdLst>
                  <a:gd name="T0" fmla="*/ 5 w 36"/>
                  <a:gd name="T1" fmla="*/ 32 h 32"/>
                  <a:gd name="T2" fmla="*/ 0 w 36"/>
                  <a:gd name="T3" fmla="*/ 7 h 32"/>
                  <a:gd name="T4" fmla="*/ 31 w 36"/>
                  <a:gd name="T5" fmla="*/ 0 h 32"/>
                  <a:gd name="T6" fmla="*/ 36 w 36"/>
                  <a:gd name="T7" fmla="*/ 26 h 32"/>
                  <a:gd name="T8" fmla="*/ 5 w 36"/>
                  <a:gd name="T9" fmla="*/ 32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32"/>
                  <a:gd name="T17" fmla="*/ 36 w 36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32">
                    <a:moveTo>
                      <a:pt x="5" y="3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6" y="26"/>
                    </a:lnTo>
                    <a:lnTo>
                      <a:pt x="5" y="32"/>
                    </a:lnTo>
                    <a:close/>
                  </a:path>
                </a:pathLst>
              </a:custGeom>
              <a:solidFill>
                <a:srgbClr val="5656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0" name="Freeform 931"/>
              <p:cNvSpPr>
                <a:spLocks/>
              </p:cNvSpPr>
              <p:nvPr/>
            </p:nvSpPr>
            <p:spPr bwMode="auto">
              <a:xfrm>
                <a:off x="606" y="705"/>
                <a:ext cx="15" cy="5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7 h 11"/>
                  <a:gd name="T4" fmla="*/ 30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7"/>
                    </a:lnTo>
                    <a:lnTo>
                      <a:pt x="30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656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1" name="Freeform 932"/>
              <p:cNvSpPr>
                <a:spLocks/>
              </p:cNvSpPr>
              <p:nvPr/>
            </p:nvSpPr>
            <p:spPr bwMode="auto">
              <a:xfrm>
                <a:off x="605" y="702"/>
                <a:ext cx="15" cy="6"/>
              </a:xfrm>
              <a:custGeom>
                <a:avLst/>
                <a:gdLst>
                  <a:gd name="T0" fmla="*/ 2 w 32"/>
                  <a:gd name="T1" fmla="*/ 12 h 12"/>
                  <a:gd name="T2" fmla="*/ 0 w 32"/>
                  <a:gd name="T3" fmla="*/ 5 h 12"/>
                  <a:gd name="T4" fmla="*/ 32 w 32"/>
                  <a:gd name="T5" fmla="*/ 0 h 12"/>
                  <a:gd name="T6" fmla="*/ 32 w 32"/>
                  <a:gd name="T7" fmla="*/ 5 h 12"/>
                  <a:gd name="T8" fmla="*/ 2 w 32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2"/>
                  <a:gd name="T17" fmla="*/ 32 w 3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2">
                    <a:moveTo>
                      <a:pt x="2" y="12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2" y="5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55555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2" name="Freeform 933"/>
              <p:cNvSpPr>
                <a:spLocks/>
              </p:cNvSpPr>
              <p:nvPr/>
            </p:nvSpPr>
            <p:spPr bwMode="auto">
              <a:xfrm>
                <a:off x="605" y="700"/>
                <a:ext cx="15" cy="5"/>
              </a:xfrm>
              <a:custGeom>
                <a:avLst/>
                <a:gdLst>
                  <a:gd name="T0" fmla="*/ 0 w 32"/>
                  <a:gd name="T1" fmla="*/ 9 h 9"/>
                  <a:gd name="T2" fmla="*/ 0 w 32"/>
                  <a:gd name="T3" fmla="*/ 4 h 9"/>
                  <a:gd name="T4" fmla="*/ 30 w 32"/>
                  <a:gd name="T5" fmla="*/ 0 h 9"/>
                  <a:gd name="T6" fmla="*/ 32 w 32"/>
                  <a:gd name="T7" fmla="*/ 4 h 9"/>
                  <a:gd name="T8" fmla="*/ 0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0" y="9"/>
                    </a:moveTo>
                    <a:lnTo>
                      <a:pt x="0" y="4"/>
                    </a:lnTo>
                    <a:lnTo>
                      <a:pt x="30" y="0"/>
                    </a:lnTo>
                    <a:lnTo>
                      <a:pt x="32" y="4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5454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3" name="Freeform 934"/>
              <p:cNvSpPr>
                <a:spLocks/>
              </p:cNvSpPr>
              <p:nvPr/>
            </p:nvSpPr>
            <p:spPr bwMode="auto">
              <a:xfrm>
                <a:off x="604" y="697"/>
                <a:ext cx="16" cy="5"/>
              </a:xfrm>
              <a:custGeom>
                <a:avLst/>
                <a:gdLst>
                  <a:gd name="T0" fmla="*/ 1 w 31"/>
                  <a:gd name="T1" fmla="*/ 9 h 9"/>
                  <a:gd name="T2" fmla="*/ 0 w 31"/>
                  <a:gd name="T3" fmla="*/ 5 h 9"/>
                  <a:gd name="T4" fmla="*/ 31 w 31"/>
                  <a:gd name="T5" fmla="*/ 0 h 9"/>
                  <a:gd name="T6" fmla="*/ 31 w 31"/>
                  <a:gd name="T7" fmla="*/ 5 h 9"/>
                  <a:gd name="T8" fmla="*/ 1 w 31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9"/>
                  <a:gd name="T17" fmla="*/ 31 w 31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9">
                    <a:moveTo>
                      <a:pt x="1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53535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4" name="Freeform 935"/>
              <p:cNvSpPr>
                <a:spLocks/>
              </p:cNvSpPr>
              <p:nvPr/>
            </p:nvSpPr>
            <p:spPr bwMode="auto">
              <a:xfrm>
                <a:off x="603" y="694"/>
                <a:ext cx="17" cy="6"/>
              </a:xfrm>
              <a:custGeom>
                <a:avLst/>
                <a:gdLst>
                  <a:gd name="T0" fmla="*/ 2 w 33"/>
                  <a:gd name="T1" fmla="*/ 12 h 12"/>
                  <a:gd name="T2" fmla="*/ 0 w 33"/>
                  <a:gd name="T3" fmla="*/ 7 h 12"/>
                  <a:gd name="T4" fmla="*/ 31 w 33"/>
                  <a:gd name="T5" fmla="*/ 0 h 12"/>
                  <a:gd name="T6" fmla="*/ 33 w 33"/>
                  <a:gd name="T7" fmla="*/ 7 h 12"/>
                  <a:gd name="T8" fmla="*/ 2 w 33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2"/>
                  <a:gd name="T17" fmla="*/ 33 w 3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2">
                    <a:moveTo>
                      <a:pt x="2" y="12"/>
                    </a:moveTo>
                    <a:lnTo>
                      <a:pt x="0" y="7"/>
                    </a:lnTo>
                    <a:lnTo>
                      <a:pt x="31" y="0"/>
                    </a:lnTo>
                    <a:lnTo>
                      <a:pt x="33" y="7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52525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5" name="Freeform 936"/>
              <p:cNvSpPr>
                <a:spLocks/>
              </p:cNvSpPr>
              <p:nvPr/>
            </p:nvSpPr>
            <p:spPr bwMode="auto">
              <a:xfrm>
                <a:off x="601" y="682"/>
                <a:ext cx="18" cy="15"/>
              </a:xfrm>
              <a:custGeom>
                <a:avLst/>
                <a:gdLst>
                  <a:gd name="T0" fmla="*/ 4 w 35"/>
                  <a:gd name="T1" fmla="*/ 31 h 31"/>
                  <a:gd name="T2" fmla="*/ 0 w 35"/>
                  <a:gd name="T3" fmla="*/ 7 h 31"/>
                  <a:gd name="T4" fmla="*/ 29 w 35"/>
                  <a:gd name="T5" fmla="*/ 0 h 31"/>
                  <a:gd name="T6" fmla="*/ 35 w 35"/>
                  <a:gd name="T7" fmla="*/ 24 h 31"/>
                  <a:gd name="T8" fmla="*/ 4 w 35"/>
                  <a:gd name="T9" fmla="*/ 31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31"/>
                  <a:gd name="T17" fmla="*/ 35 w 35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31">
                    <a:moveTo>
                      <a:pt x="4" y="31"/>
                    </a:moveTo>
                    <a:lnTo>
                      <a:pt x="0" y="7"/>
                    </a:lnTo>
                    <a:lnTo>
                      <a:pt x="29" y="0"/>
                    </a:lnTo>
                    <a:lnTo>
                      <a:pt x="35" y="24"/>
                    </a:lnTo>
                    <a:lnTo>
                      <a:pt x="4" y="31"/>
                    </a:lnTo>
                    <a:close/>
                  </a:path>
                </a:pathLst>
              </a:custGeom>
              <a:solidFill>
                <a:srgbClr val="51515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6" name="Freeform 937"/>
              <p:cNvSpPr>
                <a:spLocks/>
              </p:cNvSpPr>
              <p:nvPr/>
            </p:nvSpPr>
            <p:spPr bwMode="auto">
              <a:xfrm>
                <a:off x="603" y="692"/>
                <a:ext cx="16" cy="5"/>
              </a:xfrm>
              <a:custGeom>
                <a:avLst/>
                <a:gdLst>
                  <a:gd name="T0" fmla="*/ 0 w 31"/>
                  <a:gd name="T1" fmla="*/ 12 h 12"/>
                  <a:gd name="T2" fmla="*/ 0 w 31"/>
                  <a:gd name="T3" fmla="*/ 7 h 12"/>
                  <a:gd name="T4" fmla="*/ 30 w 31"/>
                  <a:gd name="T5" fmla="*/ 0 h 12"/>
                  <a:gd name="T6" fmla="*/ 31 w 31"/>
                  <a:gd name="T7" fmla="*/ 5 h 12"/>
                  <a:gd name="T8" fmla="*/ 0 w 31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2"/>
                  <a:gd name="T17" fmla="*/ 31 w 31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2">
                    <a:moveTo>
                      <a:pt x="0" y="12"/>
                    </a:moveTo>
                    <a:lnTo>
                      <a:pt x="0" y="7"/>
                    </a:lnTo>
                    <a:lnTo>
                      <a:pt x="30" y="0"/>
                    </a:lnTo>
                    <a:lnTo>
                      <a:pt x="31" y="5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51515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7" name="Freeform 938"/>
              <p:cNvSpPr>
                <a:spLocks/>
              </p:cNvSpPr>
              <p:nvPr/>
            </p:nvSpPr>
            <p:spPr bwMode="auto">
              <a:xfrm>
                <a:off x="602" y="689"/>
                <a:ext cx="16" cy="6"/>
              </a:xfrm>
              <a:custGeom>
                <a:avLst/>
                <a:gdLst>
                  <a:gd name="T0" fmla="*/ 1 w 31"/>
                  <a:gd name="T1" fmla="*/ 11 h 11"/>
                  <a:gd name="T2" fmla="*/ 0 w 31"/>
                  <a:gd name="T3" fmla="*/ 6 h 11"/>
                  <a:gd name="T4" fmla="*/ 31 w 31"/>
                  <a:gd name="T5" fmla="*/ 0 h 11"/>
                  <a:gd name="T6" fmla="*/ 31 w 31"/>
                  <a:gd name="T7" fmla="*/ 4 h 11"/>
                  <a:gd name="T8" fmla="*/ 1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1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1" y="4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50505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8" name="Freeform 939"/>
              <p:cNvSpPr>
                <a:spLocks/>
              </p:cNvSpPr>
              <p:nvPr/>
            </p:nvSpPr>
            <p:spPr bwMode="auto">
              <a:xfrm>
                <a:off x="602" y="687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6 h 11"/>
                  <a:gd name="T4" fmla="*/ 31 w 33"/>
                  <a:gd name="T5" fmla="*/ 0 h 11"/>
                  <a:gd name="T6" fmla="*/ 33 w 33"/>
                  <a:gd name="T7" fmla="*/ 5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F4F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19" name="Freeform 940"/>
              <p:cNvSpPr>
                <a:spLocks/>
              </p:cNvSpPr>
              <p:nvPr/>
            </p:nvSpPr>
            <p:spPr bwMode="auto">
              <a:xfrm>
                <a:off x="601" y="684"/>
                <a:ext cx="16" cy="6"/>
              </a:xfrm>
              <a:custGeom>
                <a:avLst/>
                <a:gdLst>
                  <a:gd name="T0" fmla="*/ 1 w 32"/>
                  <a:gd name="T1" fmla="*/ 11 h 11"/>
                  <a:gd name="T2" fmla="*/ 0 w 32"/>
                  <a:gd name="T3" fmla="*/ 6 h 11"/>
                  <a:gd name="T4" fmla="*/ 31 w 32"/>
                  <a:gd name="T5" fmla="*/ 0 h 11"/>
                  <a:gd name="T6" fmla="*/ 32 w 32"/>
                  <a:gd name="T7" fmla="*/ 5 h 11"/>
                  <a:gd name="T8" fmla="*/ 1 w 32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1"/>
                  <a:gd name="T17" fmla="*/ 32 w 32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1">
                    <a:moveTo>
                      <a:pt x="1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4E4E4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0" name="Freeform 941"/>
              <p:cNvSpPr>
                <a:spLocks/>
              </p:cNvSpPr>
              <p:nvPr/>
            </p:nvSpPr>
            <p:spPr bwMode="auto">
              <a:xfrm>
                <a:off x="601" y="682"/>
                <a:ext cx="15" cy="6"/>
              </a:xfrm>
              <a:custGeom>
                <a:avLst/>
                <a:gdLst>
                  <a:gd name="T0" fmla="*/ 0 w 31"/>
                  <a:gd name="T1" fmla="*/ 11 h 11"/>
                  <a:gd name="T2" fmla="*/ 0 w 31"/>
                  <a:gd name="T3" fmla="*/ 7 h 11"/>
                  <a:gd name="T4" fmla="*/ 29 w 31"/>
                  <a:gd name="T5" fmla="*/ 0 h 11"/>
                  <a:gd name="T6" fmla="*/ 31 w 31"/>
                  <a:gd name="T7" fmla="*/ 5 h 11"/>
                  <a:gd name="T8" fmla="*/ 0 w 31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11"/>
                  <a:gd name="T17" fmla="*/ 31 w 31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11">
                    <a:moveTo>
                      <a:pt x="0" y="11"/>
                    </a:moveTo>
                    <a:lnTo>
                      <a:pt x="0" y="7"/>
                    </a:lnTo>
                    <a:lnTo>
                      <a:pt x="29" y="0"/>
                    </a:lnTo>
                    <a:lnTo>
                      <a:pt x="31" y="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D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1" name="Freeform 942"/>
              <p:cNvSpPr>
                <a:spLocks/>
              </p:cNvSpPr>
              <p:nvPr/>
            </p:nvSpPr>
            <p:spPr bwMode="auto">
              <a:xfrm>
                <a:off x="597" y="671"/>
                <a:ext cx="19" cy="14"/>
              </a:xfrm>
              <a:custGeom>
                <a:avLst/>
                <a:gdLst>
                  <a:gd name="T0" fmla="*/ 8 w 37"/>
                  <a:gd name="T1" fmla="*/ 29 h 29"/>
                  <a:gd name="T2" fmla="*/ 0 w 37"/>
                  <a:gd name="T3" fmla="*/ 4 h 29"/>
                  <a:gd name="T4" fmla="*/ 29 w 37"/>
                  <a:gd name="T5" fmla="*/ 0 h 29"/>
                  <a:gd name="T6" fmla="*/ 37 w 37"/>
                  <a:gd name="T7" fmla="*/ 22 h 29"/>
                  <a:gd name="T8" fmla="*/ 8 w 37"/>
                  <a:gd name="T9" fmla="*/ 29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29"/>
                  <a:gd name="T17" fmla="*/ 37 w 37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29">
                    <a:moveTo>
                      <a:pt x="8" y="29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37" y="22"/>
                    </a:lnTo>
                    <a:lnTo>
                      <a:pt x="8" y="29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2" name="Freeform 943"/>
              <p:cNvSpPr>
                <a:spLocks/>
              </p:cNvSpPr>
              <p:nvPr/>
            </p:nvSpPr>
            <p:spPr bwMode="auto">
              <a:xfrm>
                <a:off x="599" y="680"/>
                <a:ext cx="17" cy="5"/>
              </a:xfrm>
              <a:custGeom>
                <a:avLst/>
                <a:gdLst>
                  <a:gd name="T0" fmla="*/ 3 w 32"/>
                  <a:gd name="T1" fmla="*/ 12 h 12"/>
                  <a:gd name="T2" fmla="*/ 0 w 32"/>
                  <a:gd name="T3" fmla="*/ 5 h 12"/>
                  <a:gd name="T4" fmla="*/ 31 w 32"/>
                  <a:gd name="T5" fmla="*/ 0 h 12"/>
                  <a:gd name="T6" fmla="*/ 32 w 32"/>
                  <a:gd name="T7" fmla="*/ 5 h 12"/>
                  <a:gd name="T8" fmla="*/ 3 w 32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12"/>
                  <a:gd name="T17" fmla="*/ 32 w 3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12">
                    <a:moveTo>
                      <a:pt x="3" y="12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3" y="12"/>
                    </a:lnTo>
                    <a:close/>
                  </a:path>
                </a:pathLst>
              </a:custGeom>
              <a:solidFill>
                <a:srgbClr val="4C4C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3" name="Freeform 944"/>
              <p:cNvSpPr>
                <a:spLocks/>
              </p:cNvSpPr>
              <p:nvPr/>
            </p:nvSpPr>
            <p:spPr bwMode="auto">
              <a:xfrm>
                <a:off x="599" y="676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6 h 11"/>
                  <a:gd name="T4" fmla="*/ 31 w 33"/>
                  <a:gd name="T5" fmla="*/ 0 h 11"/>
                  <a:gd name="T6" fmla="*/ 33 w 33"/>
                  <a:gd name="T7" fmla="*/ 6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6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B4B4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4" name="Freeform 945"/>
              <p:cNvSpPr>
                <a:spLocks/>
              </p:cNvSpPr>
              <p:nvPr/>
            </p:nvSpPr>
            <p:spPr bwMode="auto">
              <a:xfrm>
                <a:off x="598" y="674"/>
                <a:ext cx="16" cy="6"/>
              </a:xfrm>
              <a:custGeom>
                <a:avLst/>
                <a:gdLst>
                  <a:gd name="T0" fmla="*/ 2 w 33"/>
                  <a:gd name="T1" fmla="*/ 11 h 11"/>
                  <a:gd name="T2" fmla="*/ 0 w 33"/>
                  <a:gd name="T3" fmla="*/ 5 h 11"/>
                  <a:gd name="T4" fmla="*/ 32 w 33"/>
                  <a:gd name="T5" fmla="*/ 0 h 11"/>
                  <a:gd name="T6" fmla="*/ 33 w 33"/>
                  <a:gd name="T7" fmla="*/ 5 h 11"/>
                  <a:gd name="T8" fmla="*/ 2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2" y="11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3" y="5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4A4A4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5" name="Freeform 946"/>
              <p:cNvSpPr>
                <a:spLocks/>
              </p:cNvSpPr>
              <p:nvPr/>
            </p:nvSpPr>
            <p:spPr bwMode="auto">
              <a:xfrm>
                <a:off x="597" y="671"/>
                <a:ext cx="16" cy="5"/>
              </a:xfrm>
              <a:custGeom>
                <a:avLst/>
                <a:gdLst>
                  <a:gd name="T0" fmla="*/ 1 w 33"/>
                  <a:gd name="T1" fmla="*/ 11 h 11"/>
                  <a:gd name="T2" fmla="*/ 0 w 33"/>
                  <a:gd name="T3" fmla="*/ 4 h 11"/>
                  <a:gd name="T4" fmla="*/ 29 w 33"/>
                  <a:gd name="T5" fmla="*/ 0 h 11"/>
                  <a:gd name="T6" fmla="*/ 33 w 33"/>
                  <a:gd name="T7" fmla="*/ 6 h 11"/>
                  <a:gd name="T8" fmla="*/ 1 w 33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1"/>
                  <a:gd name="T17" fmla="*/ 33 w 33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1">
                    <a:moveTo>
                      <a:pt x="1" y="11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33" y="6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4949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6" name="Freeform 947"/>
              <p:cNvSpPr>
                <a:spLocks/>
              </p:cNvSpPr>
              <p:nvPr/>
            </p:nvSpPr>
            <p:spPr bwMode="auto">
              <a:xfrm>
                <a:off x="592" y="659"/>
                <a:ext cx="20" cy="14"/>
              </a:xfrm>
              <a:custGeom>
                <a:avLst/>
                <a:gdLst>
                  <a:gd name="T0" fmla="*/ 11 w 40"/>
                  <a:gd name="T1" fmla="*/ 27 h 27"/>
                  <a:gd name="T2" fmla="*/ 0 w 40"/>
                  <a:gd name="T3" fmla="*/ 6 h 27"/>
                  <a:gd name="T4" fmla="*/ 31 w 40"/>
                  <a:gd name="T5" fmla="*/ 0 h 27"/>
                  <a:gd name="T6" fmla="*/ 40 w 40"/>
                  <a:gd name="T7" fmla="*/ 23 h 27"/>
                  <a:gd name="T8" fmla="*/ 11 w 40"/>
                  <a:gd name="T9" fmla="*/ 27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7"/>
                  <a:gd name="T17" fmla="*/ 40 w 40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7">
                    <a:moveTo>
                      <a:pt x="11" y="27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40" y="23"/>
                    </a:lnTo>
                    <a:lnTo>
                      <a:pt x="11" y="27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7" name="Freeform 948"/>
              <p:cNvSpPr>
                <a:spLocks/>
              </p:cNvSpPr>
              <p:nvPr/>
            </p:nvSpPr>
            <p:spPr bwMode="auto">
              <a:xfrm>
                <a:off x="595" y="668"/>
                <a:ext cx="17" cy="5"/>
              </a:xfrm>
              <a:custGeom>
                <a:avLst/>
                <a:gdLst>
                  <a:gd name="T0" fmla="*/ 3 w 32"/>
                  <a:gd name="T1" fmla="*/ 9 h 9"/>
                  <a:gd name="T2" fmla="*/ 0 w 32"/>
                  <a:gd name="T3" fmla="*/ 6 h 9"/>
                  <a:gd name="T4" fmla="*/ 31 w 32"/>
                  <a:gd name="T5" fmla="*/ 0 h 9"/>
                  <a:gd name="T6" fmla="*/ 32 w 32"/>
                  <a:gd name="T7" fmla="*/ 5 h 9"/>
                  <a:gd name="T8" fmla="*/ 3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3" y="9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2" y="5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8" name="Freeform 949"/>
              <p:cNvSpPr>
                <a:spLocks/>
              </p:cNvSpPr>
              <p:nvPr/>
            </p:nvSpPr>
            <p:spPr bwMode="auto">
              <a:xfrm>
                <a:off x="595" y="667"/>
                <a:ext cx="16" cy="5"/>
              </a:xfrm>
              <a:custGeom>
                <a:avLst/>
                <a:gdLst>
                  <a:gd name="T0" fmla="*/ 2 w 33"/>
                  <a:gd name="T1" fmla="*/ 10 h 10"/>
                  <a:gd name="T2" fmla="*/ 0 w 33"/>
                  <a:gd name="T3" fmla="*/ 5 h 10"/>
                  <a:gd name="T4" fmla="*/ 31 w 33"/>
                  <a:gd name="T5" fmla="*/ 0 h 10"/>
                  <a:gd name="T6" fmla="*/ 33 w 33"/>
                  <a:gd name="T7" fmla="*/ 4 h 10"/>
                  <a:gd name="T8" fmla="*/ 2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2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4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47474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29" name="Freeform 950"/>
              <p:cNvSpPr>
                <a:spLocks/>
              </p:cNvSpPr>
              <p:nvPr/>
            </p:nvSpPr>
            <p:spPr bwMode="auto">
              <a:xfrm>
                <a:off x="594" y="664"/>
                <a:ext cx="16" cy="5"/>
              </a:xfrm>
              <a:custGeom>
                <a:avLst/>
                <a:gdLst>
                  <a:gd name="T0" fmla="*/ 1 w 32"/>
                  <a:gd name="T1" fmla="*/ 9 h 9"/>
                  <a:gd name="T2" fmla="*/ 0 w 32"/>
                  <a:gd name="T3" fmla="*/ 4 h 9"/>
                  <a:gd name="T4" fmla="*/ 31 w 32"/>
                  <a:gd name="T5" fmla="*/ 0 h 9"/>
                  <a:gd name="T6" fmla="*/ 32 w 32"/>
                  <a:gd name="T7" fmla="*/ 4 h 9"/>
                  <a:gd name="T8" fmla="*/ 1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1" y="9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2" y="4"/>
                    </a:lnTo>
                    <a:lnTo>
                      <a:pt x="1" y="9"/>
                    </a:lnTo>
                    <a:close/>
                  </a:path>
                </a:pathLst>
              </a:custGeom>
              <a:solidFill>
                <a:srgbClr val="46464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0" name="Freeform 951"/>
              <p:cNvSpPr>
                <a:spLocks/>
              </p:cNvSpPr>
              <p:nvPr/>
            </p:nvSpPr>
            <p:spPr bwMode="auto">
              <a:xfrm>
                <a:off x="593" y="662"/>
                <a:ext cx="16" cy="5"/>
              </a:xfrm>
              <a:custGeom>
                <a:avLst/>
                <a:gdLst>
                  <a:gd name="T0" fmla="*/ 2 w 33"/>
                  <a:gd name="T1" fmla="*/ 9 h 9"/>
                  <a:gd name="T2" fmla="*/ 0 w 33"/>
                  <a:gd name="T3" fmla="*/ 5 h 9"/>
                  <a:gd name="T4" fmla="*/ 30 w 33"/>
                  <a:gd name="T5" fmla="*/ 0 h 9"/>
                  <a:gd name="T6" fmla="*/ 33 w 33"/>
                  <a:gd name="T7" fmla="*/ 5 h 9"/>
                  <a:gd name="T8" fmla="*/ 2 w 33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9"/>
                  <a:gd name="T17" fmla="*/ 33 w 3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9">
                    <a:moveTo>
                      <a:pt x="2" y="9"/>
                    </a:moveTo>
                    <a:lnTo>
                      <a:pt x="0" y="5"/>
                    </a:lnTo>
                    <a:lnTo>
                      <a:pt x="30" y="0"/>
                    </a:lnTo>
                    <a:lnTo>
                      <a:pt x="33" y="5"/>
                    </a:ln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4545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1" name="Freeform 952"/>
              <p:cNvSpPr>
                <a:spLocks/>
              </p:cNvSpPr>
              <p:nvPr/>
            </p:nvSpPr>
            <p:spPr bwMode="auto">
              <a:xfrm>
                <a:off x="592" y="659"/>
                <a:ext cx="16" cy="5"/>
              </a:xfrm>
              <a:custGeom>
                <a:avLst/>
                <a:gdLst>
                  <a:gd name="T0" fmla="*/ 3 w 33"/>
                  <a:gd name="T1" fmla="*/ 10 h 10"/>
                  <a:gd name="T2" fmla="*/ 0 w 33"/>
                  <a:gd name="T3" fmla="*/ 6 h 10"/>
                  <a:gd name="T4" fmla="*/ 31 w 33"/>
                  <a:gd name="T5" fmla="*/ 0 h 10"/>
                  <a:gd name="T6" fmla="*/ 33 w 33"/>
                  <a:gd name="T7" fmla="*/ 5 h 10"/>
                  <a:gd name="T8" fmla="*/ 3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3" y="10"/>
                    </a:moveTo>
                    <a:lnTo>
                      <a:pt x="0" y="6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4444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2" name="Freeform 953"/>
              <p:cNvSpPr>
                <a:spLocks/>
              </p:cNvSpPr>
              <p:nvPr/>
            </p:nvSpPr>
            <p:spPr bwMode="auto">
              <a:xfrm>
                <a:off x="586" y="650"/>
                <a:ext cx="21" cy="13"/>
              </a:xfrm>
              <a:custGeom>
                <a:avLst/>
                <a:gdLst>
                  <a:gd name="T0" fmla="*/ 11 w 42"/>
                  <a:gd name="T1" fmla="*/ 25 h 25"/>
                  <a:gd name="T2" fmla="*/ 0 w 42"/>
                  <a:gd name="T3" fmla="*/ 4 h 25"/>
                  <a:gd name="T4" fmla="*/ 31 w 42"/>
                  <a:gd name="T5" fmla="*/ 0 h 25"/>
                  <a:gd name="T6" fmla="*/ 42 w 42"/>
                  <a:gd name="T7" fmla="*/ 19 h 25"/>
                  <a:gd name="T8" fmla="*/ 11 w 42"/>
                  <a:gd name="T9" fmla="*/ 25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25"/>
                  <a:gd name="T17" fmla="*/ 42 w 42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25">
                    <a:moveTo>
                      <a:pt x="11" y="25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42" y="19"/>
                    </a:lnTo>
                    <a:lnTo>
                      <a:pt x="11" y="25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3" name="Freeform 954"/>
              <p:cNvSpPr>
                <a:spLocks/>
              </p:cNvSpPr>
              <p:nvPr/>
            </p:nvSpPr>
            <p:spPr bwMode="auto">
              <a:xfrm>
                <a:off x="591" y="658"/>
                <a:ext cx="16" cy="5"/>
              </a:xfrm>
              <a:custGeom>
                <a:avLst/>
                <a:gdLst>
                  <a:gd name="T0" fmla="*/ 2 w 33"/>
                  <a:gd name="T1" fmla="*/ 9 h 9"/>
                  <a:gd name="T2" fmla="*/ 0 w 33"/>
                  <a:gd name="T3" fmla="*/ 5 h 9"/>
                  <a:gd name="T4" fmla="*/ 32 w 33"/>
                  <a:gd name="T5" fmla="*/ 0 h 9"/>
                  <a:gd name="T6" fmla="*/ 33 w 33"/>
                  <a:gd name="T7" fmla="*/ 3 h 9"/>
                  <a:gd name="T8" fmla="*/ 2 w 33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9"/>
                  <a:gd name="T17" fmla="*/ 33 w 3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9">
                    <a:moveTo>
                      <a:pt x="2" y="9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3" y="3"/>
                    </a:ln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4" name="Freeform 955"/>
              <p:cNvSpPr>
                <a:spLocks/>
              </p:cNvSpPr>
              <p:nvPr/>
            </p:nvSpPr>
            <p:spPr bwMode="auto">
              <a:xfrm>
                <a:off x="590" y="655"/>
                <a:ext cx="16" cy="5"/>
              </a:xfrm>
              <a:custGeom>
                <a:avLst/>
                <a:gdLst>
                  <a:gd name="T0" fmla="*/ 1 w 33"/>
                  <a:gd name="T1" fmla="*/ 10 h 10"/>
                  <a:gd name="T2" fmla="*/ 0 w 33"/>
                  <a:gd name="T3" fmla="*/ 6 h 10"/>
                  <a:gd name="T4" fmla="*/ 29 w 33"/>
                  <a:gd name="T5" fmla="*/ 0 h 10"/>
                  <a:gd name="T6" fmla="*/ 33 w 33"/>
                  <a:gd name="T7" fmla="*/ 5 h 10"/>
                  <a:gd name="T8" fmla="*/ 1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1" y="10"/>
                    </a:moveTo>
                    <a:lnTo>
                      <a:pt x="0" y="6"/>
                    </a:lnTo>
                    <a:lnTo>
                      <a:pt x="29" y="0"/>
                    </a:lnTo>
                    <a:lnTo>
                      <a:pt x="33" y="5"/>
                    </a:lnTo>
                    <a:lnTo>
                      <a:pt x="1" y="10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5" name="Freeform 956"/>
              <p:cNvSpPr>
                <a:spLocks/>
              </p:cNvSpPr>
              <p:nvPr/>
            </p:nvSpPr>
            <p:spPr bwMode="auto">
              <a:xfrm>
                <a:off x="588" y="654"/>
                <a:ext cx="17" cy="5"/>
              </a:xfrm>
              <a:custGeom>
                <a:avLst/>
                <a:gdLst>
                  <a:gd name="T0" fmla="*/ 3 w 32"/>
                  <a:gd name="T1" fmla="*/ 9 h 9"/>
                  <a:gd name="T2" fmla="*/ 0 w 32"/>
                  <a:gd name="T3" fmla="*/ 5 h 9"/>
                  <a:gd name="T4" fmla="*/ 31 w 32"/>
                  <a:gd name="T5" fmla="*/ 0 h 9"/>
                  <a:gd name="T6" fmla="*/ 32 w 32"/>
                  <a:gd name="T7" fmla="*/ 3 h 9"/>
                  <a:gd name="T8" fmla="*/ 3 w 32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"/>
                  <a:gd name="T16" fmla="*/ 0 h 9"/>
                  <a:gd name="T17" fmla="*/ 32 w 32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" h="9">
                    <a:moveTo>
                      <a:pt x="3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2" y="3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41414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6" name="Freeform 957"/>
              <p:cNvSpPr>
                <a:spLocks/>
              </p:cNvSpPr>
              <p:nvPr/>
            </p:nvSpPr>
            <p:spPr bwMode="auto">
              <a:xfrm>
                <a:off x="588" y="651"/>
                <a:ext cx="16" cy="5"/>
              </a:xfrm>
              <a:custGeom>
                <a:avLst/>
                <a:gdLst>
                  <a:gd name="T0" fmla="*/ 2 w 33"/>
                  <a:gd name="T1" fmla="*/ 10 h 10"/>
                  <a:gd name="T2" fmla="*/ 0 w 33"/>
                  <a:gd name="T3" fmla="*/ 5 h 10"/>
                  <a:gd name="T4" fmla="*/ 31 w 33"/>
                  <a:gd name="T5" fmla="*/ 0 h 10"/>
                  <a:gd name="T6" fmla="*/ 33 w 33"/>
                  <a:gd name="T7" fmla="*/ 5 h 10"/>
                  <a:gd name="T8" fmla="*/ 2 w 33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10"/>
                  <a:gd name="T17" fmla="*/ 33 w 3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10">
                    <a:moveTo>
                      <a:pt x="2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5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7" name="Freeform 958"/>
              <p:cNvSpPr>
                <a:spLocks/>
              </p:cNvSpPr>
              <p:nvPr/>
            </p:nvSpPr>
            <p:spPr bwMode="auto">
              <a:xfrm>
                <a:off x="586" y="650"/>
                <a:ext cx="17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4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8" name="Freeform 959"/>
              <p:cNvSpPr>
                <a:spLocks/>
              </p:cNvSpPr>
              <p:nvPr/>
            </p:nvSpPr>
            <p:spPr bwMode="auto">
              <a:xfrm>
                <a:off x="580" y="640"/>
                <a:ext cx="22" cy="12"/>
              </a:xfrm>
              <a:custGeom>
                <a:avLst/>
                <a:gdLst>
                  <a:gd name="T0" fmla="*/ 12 w 43"/>
                  <a:gd name="T1" fmla="*/ 24 h 24"/>
                  <a:gd name="T2" fmla="*/ 0 w 43"/>
                  <a:gd name="T3" fmla="*/ 5 h 24"/>
                  <a:gd name="T4" fmla="*/ 31 w 43"/>
                  <a:gd name="T5" fmla="*/ 0 h 24"/>
                  <a:gd name="T6" fmla="*/ 43 w 43"/>
                  <a:gd name="T7" fmla="*/ 20 h 24"/>
                  <a:gd name="T8" fmla="*/ 12 w 43"/>
                  <a:gd name="T9" fmla="*/ 24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24"/>
                  <a:gd name="T17" fmla="*/ 43 w 43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24">
                    <a:moveTo>
                      <a:pt x="12" y="24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3" y="20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3E3E3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39" name="Freeform 960"/>
              <p:cNvSpPr>
                <a:spLocks/>
              </p:cNvSpPr>
              <p:nvPr/>
            </p:nvSpPr>
            <p:spPr bwMode="auto">
              <a:xfrm>
                <a:off x="585" y="647"/>
                <a:ext cx="17" cy="5"/>
              </a:xfrm>
              <a:custGeom>
                <a:avLst/>
                <a:gdLst>
                  <a:gd name="T0" fmla="*/ 3 w 34"/>
                  <a:gd name="T1" fmla="*/ 9 h 9"/>
                  <a:gd name="T2" fmla="*/ 0 w 34"/>
                  <a:gd name="T3" fmla="*/ 5 h 9"/>
                  <a:gd name="T4" fmla="*/ 31 w 34"/>
                  <a:gd name="T5" fmla="*/ 0 h 9"/>
                  <a:gd name="T6" fmla="*/ 34 w 34"/>
                  <a:gd name="T7" fmla="*/ 5 h 9"/>
                  <a:gd name="T8" fmla="*/ 3 w 34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9"/>
                  <a:gd name="T17" fmla="*/ 34 w 34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9">
                    <a:moveTo>
                      <a:pt x="3" y="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3E3E3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0" name="Freeform 961"/>
              <p:cNvSpPr>
                <a:spLocks/>
              </p:cNvSpPr>
              <p:nvPr/>
            </p:nvSpPr>
            <p:spPr bwMode="auto">
              <a:xfrm>
                <a:off x="583" y="645"/>
                <a:ext cx="17" cy="5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D3D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1" name="Freeform 962"/>
              <p:cNvSpPr>
                <a:spLocks/>
              </p:cNvSpPr>
              <p:nvPr/>
            </p:nvSpPr>
            <p:spPr bwMode="auto">
              <a:xfrm>
                <a:off x="581" y="643"/>
                <a:ext cx="18" cy="4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2" name="Freeform 963"/>
              <p:cNvSpPr>
                <a:spLocks/>
              </p:cNvSpPr>
              <p:nvPr/>
            </p:nvSpPr>
            <p:spPr bwMode="auto">
              <a:xfrm>
                <a:off x="580" y="640"/>
                <a:ext cx="17" cy="5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3" name="Freeform 964"/>
              <p:cNvSpPr>
                <a:spLocks/>
              </p:cNvSpPr>
              <p:nvPr/>
            </p:nvSpPr>
            <p:spPr bwMode="auto">
              <a:xfrm>
                <a:off x="573" y="631"/>
                <a:ext cx="22" cy="12"/>
              </a:xfrm>
              <a:custGeom>
                <a:avLst/>
                <a:gdLst>
                  <a:gd name="T0" fmla="*/ 14 w 45"/>
                  <a:gd name="T1" fmla="*/ 22 h 22"/>
                  <a:gd name="T2" fmla="*/ 0 w 45"/>
                  <a:gd name="T3" fmla="*/ 4 h 22"/>
                  <a:gd name="T4" fmla="*/ 31 w 45"/>
                  <a:gd name="T5" fmla="*/ 0 h 22"/>
                  <a:gd name="T6" fmla="*/ 45 w 45"/>
                  <a:gd name="T7" fmla="*/ 17 h 22"/>
                  <a:gd name="T8" fmla="*/ 14 w 45"/>
                  <a:gd name="T9" fmla="*/ 22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2"/>
                  <a:gd name="T17" fmla="*/ 45 w 45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2">
                    <a:moveTo>
                      <a:pt x="14" y="22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45" y="17"/>
                    </a:lnTo>
                    <a:lnTo>
                      <a:pt x="14" y="22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4" name="Freeform 965"/>
              <p:cNvSpPr>
                <a:spLocks/>
              </p:cNvSpPr>
              <p:nvPr/>
            </p:nvSpPr>
            <p:spPr bwMode="auto">
              <a:xfrm>
                <a:off x="579" y="639"/>
                <a:ext cx="16" cy="4"/>
              </a:xfrm>
              <a:custGeom>
                <a:avLst/>
                <a:gdLst>
                  <a:gd name="T0" fmla="*/ 2 w 33"/>
                  <a:gd name="T1" fmla="*/ 8 h 8"/>
                  <a:gd name="T2" fmla="*/ 0 w 33"/>
                  <a:gd name="T3" fmla="*/ 5 h 8"/>
                  <a:gd name="T4" fmla="*/ 30 w 33"/>
                  <a:gd name="T5" fmla="*/ 0 h 8"/>
                  <a:gd name="T6" fmla="*/ 33 w 33"/>
                  <a:gd name="T7" fmla="*/ 3 h 8"/>
                  <a:gd name="T8" fmla="*/ 2 w 33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8"/>
                  <a:gd name="T17" fmla="*/ 33 w 33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8">
                    <a:moveTo>
                      <a:pt x="2" y="8"/>
                    </a:moveTo>
                    <a:lnTo>
                      <a:pt x="0" y="5"/>
                    </a:lnTo>
                    <a:lnTo>
                      <a:pt x="30" y="0"/>
                    </a:lnTo>
                    <a:lnTo>
                      <a:pt x="33" y="3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5" name="Freeform 966"/>
              <p:cNvSpPr>
                <a:spLocks/>
              </p:cNvSpPr>
              <p:nvPr/>
            </p:nvSpPr>
            <p:spPr bwMode="auto">
              <a:xfrm>
                <a:off x="578" y="637"/>
                <a:ext cx="16" cy="4"/>
              </a:xfrm>
              <a:custGeom>
                <a:avLst/>
                <a:gdLst>
                  <a:gd name="T0" fmla="*/ 3 w 33"/>
                  <a:gd name="T1" fmla="*/ 8 h 8"/>
                  <a:gd name="T2" fmla="*/ 0 w 33"/>
                  <a:gd name="T3" fmla="*/ 5 h 8"/>
                  <a:gd name="T4" fmla="*/ 31 w 33"/>
                  <a:gd name="T5" fmla="*/ 0 h 8"/>
                  <a:gd name="T6" fmla="*/ 33 w 33"/>
                  <a:gd name="T7" fmla="*/ 3 h 8"/>
                  <a:gd name="T8" fmla="*/ 3 w 33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8"/>
                  <a:gd name="T17" fmla="*/ 33 w 33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8">
                    <a:moveTo>
                      <a:pt x="3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3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9393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6" name="Freeform 967"/>
              <p:cNvSpPr>
                <a:spLocks/>
              </p:cNvSpPr>
              <p:nvPr/>
            </p:nvSpPr>
            <p:spPr bwMode="auto">
              <a:xfrm>
                <a:off x="576" y="635"/>
                <a:ext cx="17" cy="4"/>
              </a:xfrm>
              <a:custGeom>
                <a:avLst/>
                <a:gdLst>
                  <a:gd name="T0" fmla="*/ 3 w 34"/>
                  <a:gd name="T1" fmla="*/ 10 h 10"/>
                  <a:gd name="T2" fmla="*/ 0 w 34"/>
                  <a:gd name="T3" fmla="*/ 5 h 10"/>
                  <a:gd name="T4" fmla="*/ 31 w 34"/>
                  <a:gd name="T5" fmla="*/ 0 h 10"/>
                  <a:gd name="T6" fmla="*/ 34 w 34"/>
                  <a:gd name="T7" fmla="*/ 5 h 10"/>
                  <a:gd name="T8" fmla="*/ 3 w 34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10"/>
                  <a:gd name="T17" fmla="*/ 34 w 34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10">
                    <a:moveTo>
                      <a:pt x="3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5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3838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7" name="Freeform 968"/>
              <p:cNvSpPr>
                <a:spLocks/>
              </p:cNvSpPr>
              <p:nvPr/>
            </p:nvSpPr>
            <p:spPr bwMode="auto">
              <a:xfrm>
                <a:off x="574" y="633"/>
                <a:ext cx="18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5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8" name="Freeform 969"/>
              <p:cNvSpPr>
                <a:spLocks/>
              </p:cNvSpPr>
              <p:nvPr/>
            </p:nvSpPr>
            <p:spPr bwMode="auto">
              <a:xfrm>
                <a:off x="573" y="631"/>
                <a:ext cx="17" cy="4"/>
              </a:xfrm>
              <a:custGeom>
                <a:avLst/>
                <a:gdLst>
                  <a:gd name="T0" fmla="*/ 3 w 34"/>
                  <a:gd name="T1" fmla="*/ 8 h 8"/>
                  <a:gd name="T2" fmla="*/ 0 w 34"/>
                  <a:gd name="T3" fmla="*/ 4 h 8"/>
                  <a:gd name="T4" fmla="*/ 31 w 34"/>
                  <a:gd name="T5" fmla="*/ 0 h 8"/>
                  <a:gd name="T6" fmla="*/ 34 w 34"/>
                  <a:gd name="T7" fmla="*/ 3 h 8"/>
                  <a:gd name="T8" fmla="*/ 3 w 34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"/>
                  <a:gd name="T16" fmla="*/ 0 h 8"/>
                  <a:gd name="T17" fmla="*/ 34 w 34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" h="8">
                    <a:moveTo>
                      <a:pt x="3" y="8"/>
                    </a:moveTo>
                    <a:lnTo>
                      <a:pt x="0" y="4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3636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49" name="Freeform 970"/>
              <p:cNvSpPr>
                <a:spLocks/>
              </p:cNvSpPr>
              <p:nvPr/>
            </p:nvSpPr>
            <p:spPr bwMode="auto">
              <a:xfrm>
                <a:off x="566" y="623"/>
                <a:ext cx="22" cy="11"/>
              </a:xfrm>
              <a:custGeom>
                <a:avLst/>
                <a:gdLst>
                  <a:gd name="T0" fmla="*/ 14 w 45"/>
                  <a:gd name="T1" fmla="*/ 21 h 21"/>
                  <a:gd name="T2" fmla="*/ 0 w 45"/>
                  <a:gd name="T3" fmla="*/ 5 h 21"/>
                  <a:gd name="T4" fmla="*/ 31 w 45"/>
                  <a:gd name="T5" fmla="*/ 0 h 21"/>
                  <a:gd name="T6" fmla="*/ 45 w 45"/>
                  <a:gd name="T7" fmla="*/ 17 h 21"/>
                  <a:gd name="T8" fmla="*/ 14 w 45"/>
                  <a:gd name="T9" fmla="*/ 21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"/>
                  <a:gd name="T16" fmla="*/ 0 h 21"/>
                  <a:gd name="T17" fmla="*/ 45 w 45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" h="21">
                    <a:moveTo>
                      <a:pt x="14" y="21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5" y="17"/>
                    </a:lnTo>
                    <a:lnTo>
                      <a:pt x="14" y="21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0" name="Freeform 971"/>
              <p:cNvSpPr>
                <a:spLocks/>
              </p:cNvSpPr>
              <p:nvPr/>
            </p:nvSpPr>
            <p:spPr bwMode="auto">
              <a:xfrm>
                <a:off x="558" y="616"/>
                <a:ext cx="23" cy="10"/>
              </a:xfrm>
              <a:custGeom>
                <a:avLst/>
                <a:gdLst>
                  <a:gd name="T0" fmla="*/ 16 w 47"/>
                  <a:gd name="T1" fmla="*/ 19 h 19"/>
                  <a:gd name="T2" fmla="*/ 0 w 47"/>
                  <a:gd name="T3" fmla="*/ 5 h 19"/>
                  <a:gd name="T4" fmla="*/ 31 w 47"/>
                  <a:gd name="T5" fmla="*/ 0 h 19"/>
                  <a:gd name="T6" fmla="*/ 47 w 47"/>
                  <a:gd name="T7" fmla="*/ 14 h 19"/>
                  <a:gd name="T8" fmla="*/ 16 w 47"/>
                  <a:gd name="T9" fmla="*/ 19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19"/>
                  <a:gd name="T17" fmla="*/ 47 w 4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19">
                    <a:moveTo>
                      <a:pt x="16" y="19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7" y="14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1" name="Freeform 972"/>
              <p:cNvSpPr>
                <a:spLocks/>
              </p:cNvSpPr>
              <p:nvPr/>
            </p:nvSpPr>
            <p:spPr bwMode="auto">
              <a:xfrm>
                <a:off x="562" y="620"/>
                <a:ext cx="19" cy="6"/>
              </a:xfrm>
              <a:custGeom>
                <a:avLst/>
                <a:gdLst>
                  <a:gd name="T0" fmla="*/ 8 w 39"/>
                  <a:gd name="T1" fmla="*/ 11 h 11"/>
                  <a:gd name="T2" fmla="*/ 0 w 39"/>
                  <a:gd name="T3" fmla="*/ 5 h 11"/>
                  <a:gd name="T4" fmla="*/ 31 w 39"/>
                  <a:gd name="T5" fmla="*/ 0 h 11"/>
                  <a:gd name="T6" fmla="*/ 39 w 39"/>
                  <a:gd name="T7" fmla="*/ 6 h 11"/>
                  <a:gd name="T8" fmla="*/ 8 w 39"/>
                  <a:gd name="T9" fmla="*/ 11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1"/>
                  <a:gd name="T17" fmla="*/ 39 w 39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1">
                    <a:moveTo>
                      <a:pt x="8" y="11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9" y="6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3535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2" name="Freeform 973"/>
              <p:cNvSpPr>
                <a:spLocks/>
              </p:cNvSpPr>
              <p:nvPr/>
            </p:nvSpPr>
            <p:spPr bwMode="auto">
              <a:xfrm>
                <a:off x="558" y="616"/>
                <a:ext cx="20" cy="6"/>
              </a:xfrm>
              <a:custGeom>
                <a:avLst/>
                <a:gdLst>
                  <a:gd name="T0" fmla="*/ 8 w 39"/>
                  <a:gd name="T1" fmla="*/ 13 h 13"/>
                  <a:gd name="T2" fmla="*/ 0 w 39"/>
                  <a:gd name="T3" fmla="*/ 5 h 13"/>
                  <a:gd name="T4" fmla="*/ 31 w 39"/>
                  <a:gd name="T5" fmla="*/ 0 h 13"/>
                  <a:gd name="T6" fmla="*/ 39 w 39"/>
                  <a:gd name="T7" fmla="*/ 8 h 13"/>
                  <a:gd name="T8" fmla="*/ 8 w 39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3"/>
                  <a:gd name="T17" fmla="*/ 39 w 39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3">
                    <a:moveTo>
                      <a:pt x="8" y="13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9" y="8"/>
                    </a:lnTo>
                    <a:lnTo>
                      <a:pt x="8" y="13"/>
                    </a:lnTo>
                    <a:close/>
                  </a:path>
                </a:pathLst>
              </a:custGeom>
              <a:solidFill>
                <a:srgbClr val="36363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3" name="Freeform 974"/>
              <p:cNvSpPr>
                <a:spLocks/>
              </p:cNvSpPr>
              <p:nvPr/>
            </p:nvSpPr>
            <p:spPr bwMode="auto">
              <a:xfrm>
                <a:off x="550" y="610"/>
                <a:ext cx="24" cy="8"/>
              </a:xfrm>
              <a:custGeom>
                <a:avLst/>
                <a:gdLst>
                  <a:gd name="T0" fmla="*/ 17 w 48"/>
                  <a:gd name="T1" fmla="*/ 16 h 16"/>
                  <a:gd name="T2" fmla="*/ 0 w 48"/>
                  <a:gd name="T3" fmla="*/ 5 h 16"/>
                  <a:gd name="T4" fmla="*/ 31 w 48"/>
                  <a:gd name="T5" fmla="*/ 0 h 16"/>
                  <a:gd name="T6" fmla="*/ 48 w 48"/>
                  <a:gd name="T7" fmla="*/ 11 h 16"/>
                  <a:gd name="T8" fmla="*/ 17 w 48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6"/>
                  <a:gd name="T17" fmla="*/ 48 w 48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6">
                    <a:moveTo>
                      <a:pt x="17" y="16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48" y="11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4" name="Freeform 975"/>
              <p:cNvSpPr>
                <a:spLocks/>
              </p:cNvSpPr>
              <p:nvPr/>
            </p:nvSpPr>
            <p:spPr bwMode="auto">
              <a:xfrm>
                <a:off x="555" y="614"/>
                <a:ext cx="19" cy="4"/>
              </a:xfrm>
              <a:custGeom>
                <a:avLst/>
                <a:gdLst>
                  <a:gd name="T0" fmla="*/ 6 w 37"/>
                  <a:gd name="T1" fmla="*/ 8 h 8"/>
                  <a:gd name="T2" fmla="*/ 0 w 37"/>
                  <a:gd name="T3" fmla="*/ 5 h 8"/>
                  <a:gd name="T4" fmla="*/ 31 w 37"/>
                  <a:gd name="T5" fmla="*/ 0 h 8"/>
                  <a:gd name="T6" fmla="*/ 37 w 37"/>
                  <a:gd name="T7" fmla="*/ 3 h 8"/>
                  <a:gd name="T8" fmla="*/ 6 w 37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8"/>
                  <a:gd name="T17" fmla="*/ 37 w 37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8">
                    <a:moveTo>
                      <a:pt x="6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7" y="3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5" name="Freeform 976"/>
              <p:cNvSpPr>
                <a:spLocks/>
              </p:cNvSpPr>
              <p:nvPr/>
            </p:nvSpPr>
            <p:spPr bwMode="auto">
              <a:xfrm>
                <a:off x="552" y="612"/>
                <a:ext cx="19" cy="5"/>
              </a:xfrm>
              <a:custGeom>
                <a:avLst/>
                <a:gdLst>
                  <a:gd name="T0" fmla="*/ 6 w 37"/>
                  <a:gd name="T1" fmla="*/ 10 h 10"/>
                  <a:gd name="T2" fmla="*/ 0 w 37"/>
                  <a:gd name="T3" fmla="*/ 5 h 10"/>
                  <a:gd name="T4" fmla="*/ 31 w 37"/>
                  <a:gd name="T5" fmla="*/ 0 h 10"/>
                  <a:gd name="T6" fmla="*/ 37 w 37"/>
                  <a:gd name="T7" fmla="*/ 5 h 10"/>
                  <a:gd name="T8" fmla="*/ 6 w 37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10"/>
                  <a:gd name="T17" fmla="*/ 37 w 37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10">
                    <a:moveTo>
                      <a:pt x="6" y="10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7" y="5"/>
                    </a:lnTo>
                    <a:lnTo>
                      <a:pt x="6" y="10"/>
                    </a:lnTo>
                    <a:close/>
                  </a:path>
                </a:pathLst>
              </a:custGeom>
              <a:solidFill>
                <a:srgbClr val="37373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6" name="Freeform 977"/>
              <p:cNvSpPr>
                <a:spLocks/>
              </p:cNvSpPr>
              <p:nvPr/>
            </p:nvSpPr>
            <p:spPr bwMode="auto">
              <a:xfrm>
                <a:off x="550" y="610"/>
                <a:ext cx="17" cy="4"/>
              </a:xfrm>
              <a:custGeom>
                <a:avLst/>
                <a:gdLst>
                  <a:gd name="T0" fmla="*/ 5 w 36"/>
                  <a:gd name="T1" fmla="*/ 8 h 8"/>
                  <a:gd name="T2" fmla="*/ 0 w 36"/>
                  <a:gd name="T3" fmla="*/ 5 h 8"/>
                  <a:gd name="T4" fmla="*/ 31 w 36"/>
                  <a:gd name="T5" fmla="*/ 0 h 8"/>
                  <a:gd name="T6" fmla="*/ 36 w 36"/>
                  <a:gd name="T7" fmla="*/ 3 h 8"/>
                  <a:gd name="T8" fmla="*/ 5 w 36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8"/>
                  <a:gd name="T17" fmla="*/ 36 w 36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8">
                    <a:moveTo>
                      <a:pt x="5" y="8"/>
                    </a:moveTo>
                    <a:lnTo>
                      <a:pt x="0" y="5"/>
                    </a:lnTo>
                    <a:lnTo>
                      <a:pt x="31" y="0"/>
                    </a:lnTo>
                    <a:lnTo>
                      <a:pt x="36" y="3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3838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7" name="Freeform 978"/>
              <p:cNvSpPr>
                <a:spLocks/>
              </p:cNvSpPr>
              <p:nvPr/>
            </p:nvSpPr>
            <p:spPr bwMode="auto">
              <a:xfrm>
                <a:off x="540" y="605"/>
                <a:ext cx="25" cy="8"/>
              </a:xfrm>
              <a:custGeom>
                <a:avLst/>
                <a:gdLst>
                  <a:gd name="T0" fmla="*/ 19 w 50"/>
                  <a:gd name="T1" fmla="*/ 17 h 17"/>
                  <a:gd name="T2" fmla="*/ 0 w 50"/>
                  <a:gd name="T3" fmla="*/ 5 h 17"/>
                  <a:gd name="T4" fmla="*/ 33 w 50"/>
                  <a:gd name="T5" fmla="*/ 0 h 17"/>
                  <a:gd name="T6" fmla="*/ 50 w 50"/>
                  <a:gd name="T7" fmla="*/ 12 h 17"/>
                  <a:gd name="T8" fmla="*/ 19 w 50"/>
                  <a:gd name="T9" fmla="*/ 17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0"/>
                  <a:gd name="T16" fmla="*/ 0 h 17"/>
                  <a:gd name="T17" fmla="*/ 50 w 50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0" h="17">
                    <a:moveTo>
                      <a:pt x="19" y="17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50" y="12"/>
                    </a:lnTo>
                    <a:lnTo>
                      <a:pt x="19" y="17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8" name="Freeform 979"/>
              <p:cNvSpPr>
                <a:spLocks/>
              </p:cNvSpPr>
              <p:nvPr/>
            </p:nvSpPr>
            <p:spPr bwMode="auto">
              <a:xfrm>
                <a:off x="545" y="608"/>
                <a:ext cx="20" cy="5"/>
              </a:xfrm>
              <a:custGeom>
                <a:avLst/>
                <a:gdLst>
                  <a:gd name="T0" fmla="*/ 9 w 40"/>
                  <a:gd name="T1" fmla="*/ 10 h 10"/>
                  <a:gd name="T2" fmla="*/ 0 w 40"/>
                  <a:gd name="T3" fmla="*/ 3 h 10"/>
                  <a:gd name="T4" fmla="*/ 31 w 40"/>
                  <a:gd name="T5" fmla="*/ 0 h 10"/>
                  <a:gd name="T6" fmla="*/ 40 w 40"/>
                  <a:gd name="T7" fmla="*/ 5 h 10"/>
                  <a:gd name="T8" fmla="*/ 9 w 40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10"/>
                  <a:gd name="T17" fmla="*/ 40 w 40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10">
                    <a:moveTo>
                      <a:pt x="9" y="10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40" y="5"/>
                    </a:lnTo>
                    <a:lnTo>
                      <a:pt x="9" y="10"/>
                    </a:lnTo>
                    <a:close/>
                  </a:path>
                </a:pathLst>
              </a:custGeom>
              <a:solidFill>
                <a:srgbClr val="3A3A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59" name="Freeform 980"/>
              <p:cNvSpPr>
                <a:spLocks/>
              </p:cNvSpPr>
              <p:nvPr/>
            </p:nvSpPr>
            <p:spPr bwMode="auto">
              <a:xfrm>
                <a:off x="540" y="605"/>
                <a:ext cx="20" cy="5"/>
              </a:xfrm>
              <a:custGeom>
                <a:avLst/>
                <a:gdLst>
                  <a:gd name="T0" fmla="*/ 10 w 41"/>
                  <a:gd name="T1" fmla="*/ 10 h 10"/>
                  <a:gd name="T2" fmla="*/ 0 w 41"/>
                  <a:gd name="T3" fmla="*/ 5 h 10"/>
                  <a:gd name="T4" fmla="*/ 33 w 41"/>
                  <a:gd name="T5" fmla="*/ 0 h 10"/>
                  <a:gd name="T6" fmla="*/ 41 w 41"/>
                  <a:gd name="T7" fmla="*/ 7 h 10"/>
                  <a:gd name="T8" fmla="*/ 10 w 41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0"/>
                  <a:gd name="T17" fmla="*/ 41 w 41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0">
                    <a:moveTo>
                      <a:pt x="10" y="10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41" y="7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0" name="Freeform 981"/>
              <p:cNvSpPr>
                <a:spLocks/>
              </p:cNvSpPr>
              <p:nvPr/>
            </p:nvSpPr>
            <p:spPr bwMode="auto">
              <a:xfrm>
                <a:off x="531" y="601"/>
                <a:ext cx="26" cy="6"/>
              </a:xfrm>
              <a:custGeom>
                <a:avLst/>
                <a:gdLst>
                  <a:gd name="T0" fmla="*/ 18 w 51"/>
                  <a:gd name="T1" fmla="*/ 13 h 13"/>
                  <a:gd name="T2" fmla="*/ 0 w 51"/>
                  <a:gd name="T3" fmla="*/ 5 h 13"/>
                  <a:gd name="T4" fmla="*/ 32 w 51"/>
                  <a:gd name="T5" fmla="*/ 0 h 13"/>
                  <a:gd name="T6" fmla="*/ 51 w 51"/>
                  <a:gd name="T7" fmla="*/ 8 h 13"/>
                  <a:gd name="T8" fmla="*/ 18 w 51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13"/>
                  <a:gd name="T17" fmla="*/ 51 w 51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13">
                    <a:moveTo>
                      <a:pt x="18" y="13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51" y="8"/>
                    </a:lnTo>
                    <a:lnTo>
                      <a:pt x="18" y="13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1" name="Freeform 982"/>
              <p:cNvSpPr>
                <a:spLocks/>
              </p:cNvSpPr>
              <p:nvPr/>
            </p:nvSpPr>
            <p:spPr bwMode="auto">
              <a:xfrm>
                <a:off x="537" y="604"/>
                <a:ext cx="20" cy="3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3 h 6"/>
                  <a:gd name="T4" fmla="*/ 33 w 39"/>
                  <a:gd name="T5" fmla="*/ 0 h 6"/>
                  <a:gd name="T6" fmla="*/ 39 w 39"/>
                  <a:gd name="T7" fmla="*/ 1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39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2" name="Freeform 983"/>
              <p:cNvSpPr>
                <a:spLocks/>
              </p:cNvSpPr>
              <p:nvPr/>
            </p:nvSpPr>
            <p:spPr bwMode="auto">
              <a:xfrm>
                <a:off x="534" y="602"/>
                <a:ext cx="19" cy="4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4 h 6"/>
                  <a:gd name="T4" fmla="*/ 33 w 39"/>
                  <a:gd name="T5" fmla="*/ 0 h 6"/>
                  <a:gd name="T6" fmla="*/ 39 w 39"/>
                  <a:gd name="T7" fmla="*/ 3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4"/>
                    </a:lnTo>
                    <a:lnTo>
                      <a:pt x="33" y="0"/>
                    </a:lnTo>
                    <a:lnTo>
                      <a:pt x="39" y="3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C3C3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3" name="Freeform 984"/>
              <p:cNvSpPr>
                <a:spLocks/>
              </p:cNvSpPr>
              <p:nvPr/>
            </p:nvSpPr>
            <p:spPr bwMode="auto">
              <a:xfrm>
                <a:off x="531" y="601"/>
                <a:ext cx="19" cy="4"/>
              </a:xfrm>
              <a:custGeom>
                <a:avLst/>
                <a:gdLst>
                  <a:gd name="T0" fmla="*/ 6 w 39"/>
                  <a:gd name="T1" fmla="*/ 8 h 8"/>
                  <a:gd name="T2" fmla="*/ 0 w 39"/>
                  <a:gd name="T3" fmla="*/ 5 h 8"/>
                  <a:gd name="T4" fmla="*/ 32 w 39"/>
                  <a:gd name="T5" fmla="*/ 0 h 8"/>
                  <a:gd name="T6" fmla="*/ 39 w 39"/>
                  <a:gd name="T7" fmla="*/ 4 h 8"/>
                  <a:gd name="T8" fmla="*/ 6 w 39"/>
                  <a:gd name="T9" fmla="*/ 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8"/>
                  <a:gd name="T17" fmla="*/ 39 w 39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8">
                    <a:moveTo>
                      <a:pt x="6" y="8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9" y="4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3D3D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4" name="Freeform 985"/>
              <p:cNvSpPr>
                <a:spLocks/>
              </p:cNvSpPr>
              <p:nvPr/>
            </p:nvSpPr>
            <p:spPr bwMode="auto">
              <a:xfrm>
                <a:off x="522" y="598"/>
                <a:ext cx="25" cy="5"/>
              </a:xfrm>
              <a:custGeom>
                <a:avLst/>
                <a:gdLst>
                  <a:gd name="T0" fmla="*/ 19 w 51"/>
                  <a:gd name="T1" fmla="*/ 9 h 9"/>
                  <a:gd name="T2" fmla="*/ 0 w 51"/>
                  <a:gd name="T3" fmla="*/ 3 h 9"/>
                  <a:gd name="T4" fmla="*/ 33 w 51"/>
                  <a:gd name="T5" fmla="*/ 0 h 9"/>
                  <a:gd name="T6" fmla="*/ 51 w 51"/>
                  <a:gd name="T7" fmla="*/ 4 h 9"/>
                  <a:gd name="T8" fmla="*/ 19 w 51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9"/>
                  <a:gd name="T17" fmla="*/ 51 w 51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9">
                    <a:moveTo>
                      <a:pt x="19" y="9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51" y="4"/>
                    </a:lnTo>
                    <a:lnTo>
                      <a:pt x="19" y="9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5" name="Freeform 986"/>
              <p:cNvSpPr>
                <a:spLocks/>
              </p:cNvSpPr>
              <p:nvPr/>
            </p:nvSpPr>
            <p:spPr bwMode="auto">
              <a:xfrm>
                <a:off x="528" y="600"/>
                <a:ext cx="19" cy="3"/>
              </a:xfrm>
              <a:custGeom>
                <a:avLst/>
                <a:gdLst>
                  <a:gd name="T0" fmla="*/ 6 w 38"/>
                  <a:gd name="T1" fmla="*/ 6 h 6"/>
                  <a:gd name="T2" fmla="*/ 0 w 38"/>
                  <a:gd name="T3" fmla="*/ 5 h 6"/>
                  <a:gd name="T4" fmla="*/ 32 w 38"/>
                  <a:gd name="T5" fmla="*/ 0 h 6"/>
                  <a:gd name="T6" fmla="*/ 38 w 38"/>
                  <a:gd name="T7" fmla="*/ 1 h 6"/>
                  <a:gd name="T8" fmla="*/ 6 w 38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6"/>
                  <a:gd name="T17" fmla="*/ 38 w 38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6">
                    <a:moveTo>
                      <a:pt x="6" y="6"/>
                    </a:moveTo>
                    <a:lnTo>
                      <a:pt x="0" y="5"/>
                    </a:lnTo>
                    <a:lnTo>
                      <a:pt x="32" y="0"/>
                    </a:lnTo>
                    <a:lnTo>
                      <a:pt x="38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6" name="Freeform 987"/>
              <p:cNvSpPr>
                <a:spLocks/>
              </p:cNvSpPr>
              <p:nvPr/>
            </p:nvSpPr>
            <p:spPr bwMode="auto">
              <a:xfrm>
                <a:off x="525" y="599"/>
                <a:ext cx="19" cy="3"/>
              </a:xfrm>
              <a:custGeom>
                <a:avLst/>
                <a:gdLst>
                  <a:gd name="T0" fmla="*/ 7 w 39"/>
                  <a:gd name="T1" fmla="*/ 7 h 7"/>
                  <a:gd name="T2" fmla="*/ 0 w 39"/>
                  <a:gd name="T3" fmla="*/ 5 h 7"/>
                  <a:gd name="T4" fmla="*/ 33 w 39"/>
                  <a:gd name="T5" fmla="*/ 0 h 7"/>
                  <a:gd name="T6" fmla="*/ 39 w 39"/>
                  <a:gd name="T7" fmla="*/ 2 h 7"/>
                  <a:gd name="T8" fmla="*/ 7 w 39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7"/>
                  <a:gd name="T17" fmla="*/ 39 w 39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7">
                    <a:moveTo>
                      <a:pt x="7" y="7"/>
                    </a:moveTo>
                    <a:lnTo>
                      <a:pt x="0" y="5"/>
                    </a:lnTo>
                    <a:lnTo>
                      <a:pt x="33" y="0"/>
                    </a:lnTo>
                    <a:lnTo>
                      <a:pt x="39" y="2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7" name="Freeform 988"/>
              <p:cNvSpPr>
                <a:spLocks/>
              </p:cNvSpPr>
              <p:nvPr/>
            </p:nvSpPr>
            <p:spPr bwMode="auto">
              <a:xfrm>
                <a:off x="522" y="598"/>
                <a:ext cx="19" cy="4"/>
              </a:xfrm>
              <a:custGeom>
                <a:avLst/>
                <a:gdLst>
                  <a:gd name="T0" fmla="*/ 6 w 39"/>
                  <a:gd name="T1" fmla="*/ 6 h 6"/>
                  <a:gd name="T2" fmla="*/ 0 w 39"/>
                  <a:gd name="T3" fmla="*/ 3 h 6"/>
                  <a:gd name="T4" fmla="*/ 33 w 39"/>
                  <a:gd name="T5" fmla="*/ 0 h 6"/>
                  <a:gd name="T6" fmla="*/ 39 w 39"/>
                  <a:gd name="T7" fmla="*/ 1 h 6"/>
                  <a:gd name="T8" fmla="*/ 6 w 39"/>
                  <a:gd name="T9" fmla="*/ 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6"/>
                  <a:gd name="T17" fmla="*/ 39 w 39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6">
                    <a:moveTo>
                      <a:pt x="6" y="6"/>
                    </a:moveTo>
                    <a:lnTo>
                      <a:pt x="0" y="3"/>
                    </a:lnTo>
                    <a:lnTo>
                      <a:pt x="33" y="0"/>
                    </a:lnTo>
                    <a:lnTo>
                      <a:pt x="39" y="1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40404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8" name="Freeform 989"/>
              <p:cNvSpPr>
                <a:spLocks/>
              </p:cNvSpPr>
              <p:nvPr/>
            </p:nvSpPr>
            <p:spPr bwMode="auto">
              <a:xfrm>
                <a:off x="512" y="597"/>
                <a:ext cx="26" cy="3"/>
              </a:xfrm>
              <a:custGeom>
                <a:avLst/>
                <a:gdLst>
                  <a:gd name="T0" fmla="*/ 19 w 52"/>
                  <a:gd name="T1" fmla="*/ 7 h 7"/>
                  <a:gd name="T2" fmla="*/ 0 w 52"/>
                  <a:gd name="T3" fmla="*/ 4 h 7"/>
                  <a:gd name="T4" fmla="*/ 32 w 52"/>
                  <a:gd name="T5" fmla="*/ 0 h 7"/>
                  <a:gd name="T6" fmla="*/ 52 w 52"/>
                  <a:gd name="T7" fmla="*/ 4 h 7"/>
                  <a:gd name="T8" fmla="*/ 19 w 52"/>
                  <a:gd name="T9" fmla="*/ 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7"/>
                  <a:gd name="T17" fmla="*/ 52 w 52"/>
                  <a:gd name="T18" fmla="*/ 7 h 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7">
                    <a:moveTo>
                      <a:pt x="19" y="7"/>
                    </a:moveTo>
                    <a:lnTo>
                      <a:pt x="0" y="4"/>
                    </a:lnTo>
                    <a:lnTo>
                      <a:pt x="32" y="0"/>
                    </a:lnTo>
                    <a:lnTo>
                      <a:pt x="52" y="4"/>
                    </a:lnTo>
                    <a:lnTo>
                      <a:pt x="19" y="7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69" name="Freeform 990"/>
              <p:cNvSpPr>
                <a:spLocks/>
              </p:cNvSpPr>
              <p:nvPr/>
            </p:nvSpPr>
            <p:spPr bwMode="auto">
              <a:xfrm>
                <a:off x="517" y="597"/>
                <a:ext cx="21" cy="3"/>
              </a:xfrm>
              <a:custGeom>
                <a:avLst/>
                <a:gdLst>
                  <a:gd name="T0" fmla="*/ 9 w 42"/>
                  <a:gd name="T1" fmla="*/ 5 h 5"/>
                  <a:gd name="T2" fmla="*/ 0 w 42"/>
                  <a:gd name="T3" fmla="*/ 3 h 5"/>
                  <a:gd name="T4" fmla="*/ 31 w 42"/>
                  <a:gd name="T5" fmla="*/ 0 h 5"/>
                  <a:gd name="T6" fmla="*/ 42 w 42"/>
                  <a:gd name="T7" fmla="*/ 2 h 5"/>
                  <a:gd name="T8" fmla="*/ 9 w 4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5"/>
                  <a:gd name="T17" fmla="*/ 42 w 42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5">
                    <a:moveTo>
                      <a:pt x="9" y="5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0" name="Freeform 991"/>
              <p:cNvSpPr>
                <a:spLocks/>
              </p:cNvSpPr>
              <p:nvPr/>
            </p:nvSpPr>
            <p:spPr bwMode="auto">
              <a:xfrm>
                <a:off x="512" y="597"/>
                <a:ext cx="20" cy="2"/>
              </a:xfrm>
              <a:custGeom>
                <a:avLst/>
                <a:gdLst>
                  <a:gd name="T0" fmla="*/ 10 w 41"/>
                  <a:gd name="T1" fmla="*/ 5 h 5"/>
                  <a:gd name="T2" fmla="*/ 0 w 41"/>
                  <a:gd name="T3" fmla="*/ 4 h 5"/>
                  <a:gd name="T4" fmla="*/ 32 w 41"/>
                  <a:gd name="T5" fmla="*/ 0 h 5"/>
                  <a:gd name="T6" fmla="*/ 41 w 41"/>
                  <a:gd name="T7" fmla="*/ 2 h 5"/>
                  <a:gd name="T8" fmla="*/ 10 w 41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"/>
                  <a:gd name="T17" fmla="*/ 41 w 41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">
                    <a:moveTo>
                      <a:pt x="10" y="5"/>
                    </a:moveTo>
                    <a:lnTo>
                      <a:pt x="0" y="4"/>
                    </a:lnTo>
                    <a:lnTo>
                      <a:pt x="32" y="0"/>
                    </a:lnTo>
                    <a:lnTo>
                      <a:pt x="41" y="2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4343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1" name="Freeform 992"/>
              <p:cNvSpPr>
                <a:spLocks/>
              </p:cNvSpPr>
              <p:nvPr/>
            </p:nvSpPr>
            <p:spPr bwMode="auto">
              <a:xfrm>
                <a:off x="502" y="596"/>
                <a:ext cx="26" cy="2"/>
              </a:xfrm>
              <a:custGeom>
                <a:avLst/>
                <a:gdLst>
                  <a:gd name="T0" fmla="*/ 20 w 52"/>
                  <a:gd name="T1" fmla="*/ 5 h 5"/>
                  <a:gd name="T2" fmla="*/ 0 w 52"/>
                  <a:gd name="T3" fmla="*/ 3 h 5"/>
                  <a:gd name="T4" fmla="*/ 31 w 52"/>
                  <a:gd name="T5" fmla="*/ 0 h 5"/>
                  <a:gd name="T6" fmla="*/ 52 w 52"/>
                  <a:gd name="T7" fmla="*/ 1 h 5"/>
                  <a:gd name="T8" fmla="*/ 20 w 52"/>
                  <a:gd name="T9" fmla="*/ 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5"/>
                  <a:gd name="T17" fmla="*/ 52 w 52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5">
                    <a:moveTo>
                      <a:pt x="20" y="5"/>
                    </a:moveTo>
                    <a:lnTo>
                      <a:pt x="0" y="3"/>
                    </a:lnTo>
                    <a:lnTo>
                      <a:pt x="31" y="0"/>
                    </a:lnTo>
                    <a:lnTo>
                      <a:pt x="52" y="1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45454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2" name="Freeform 993"/>
              <p:cNvSpPr>
                <a:spLocks/>
              </p:cNvSpPr>
              <p:nvPr/>
            </p:nvSpPr>
            <p:spPr bwMode="auto">
              <a:xfrm>
                <a:off x="492" y="596"/>
                <a:ext cx="26" cy="2"/>
              </a:xfrm>
              <a:custGeom>
                <a:avLst/>
                <a:gdLst>
                  <a:gd name="T0" fmla="*/ 20 w 51"/>
                  <a:gd name="T1" fmla="*/ 3 h 5"/>
                  <a:gd name="T2" fmla="*/ 0 w 51"/>
                  <a:gd name="T3" fmla="*/ 5 h 5"/>
                  <a:gd name="T4" fmla="*/ 33 w 51"/>
                  <a:gd name="T5" fmla="*/ 1 h 5"/>
                  <a:gd name="T6" fmla="*/ 51 w 51"/>
                  <a:gd name="T7" fmla="*/ 0 h 5"/>
                  <a:gd name="T8" fmla="*/ 20 w 51"/>
                  <a:gd name="T9" fmla="*/ 3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1"/>
                  <a:gd name="T16" fmla="*/ 0 h 5"/>
                  <a:gd name="T17" fmla="*/ 51 w 51"/>
                  <a:gd name="T18" fmla="*/ 5 h 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1" h="5">
                    <a:moveTo>
                      <a:pt x="20" y="3"/>
                    </a:moveTo>
                    <a:lnTo>
                      <a:pt x="0" y="5"/>
                    </a:lnTo>
                    <a:lnTo>
                      <a:pt x="33" y="1"/>
                    </a:lnTo>
                    <a:lnTo>
                      <a:pt x="51" y="0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48484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473" name="Freeform 994"/>
              <p:cNvSpPr>
                <a:spLocks/>
              </p:cNvSpPr>
              <p:nvPr/>
            </p:nvSpPr>
            <p:spPr bwMode="auto">
              <a:xfrm>
                <a:off x="492" y="597"/>
                <a:ext cx="115" cy="248"/>
              </a:xfrm>
              <a:custGeom>
                <a:avLst/>
                <a:gdLst>
                  <a:gd name="T0" fmla="*/ 61 w 230"/>
                  <a:gd name="T1" fmla="*/ 494 h 494"/>
                  <a:gd name="T2" fmla="*/ 81 w 230"/>
                  <a:gd name="T3" fmla="*/ 491 h 494"/>
                  <a:gd name="T4" fmla="*/ 100 w 230"/>
                  <a:gd name="T5" fmla="*/ 485 h 494"/>
                  <a:gd name="T6" fmla="*/ 118 w 230"/>
                  <a:gd name="T7" fmla="*/ 477 h 494"/>
                  <a:gd name="T8" fmla="*/ 135 w 230"/>
                  <a:gd name="T9" fmla="*/ 467 h 494"/>
                  <a:gd name="T10" fmla="*/ 151 w 230"/>
                  <a:gd name="T11" fmla="*/ 454 h 494"/>
                  <a:gd name="T12" fmla="*/ 165 w 230"/>
                  <a:gd name="T13" fmla="*/ 441 h 494"/>
                  <a:gd name="T14" fmla="*/ 179 w 230"/>
                  <a:gd name="T15" fmla="*/ 425 h 494"/>
                  <a:gd name="T16" fmla="*/ 191 w 230"/>
                  <a:gd name="T17" fmla="*/ 407 h 494"/>
                  <a:gd name="T18" fmla="*/ 201 w 230"/>
                  <a:gd name="T19" fmla="*/ 388 h 494"/>
                  <a:gd name="T20" fmla="*/ 210 w 230"/>
                  <a:gd name="T21" fmla="*/ 367 h 494"/>
                  <a:gd name="T22" fmla="*/ 218 w 230"/>
                  <a:gd name="T23" fmla="*/ 346 h 494"/>
                  <a:gd name="T24" fmla="*/ 224 w 230"/>
                  <a:gd name="T25" fmla="*/ 324 h 494"/>
                  <a:gd name="T26" fmla="*/ 227 w 230"/>
                  <a:gd name="T27" fmla="*/ 300 h 494"/>
                  <a:gd name="T28" fmla="*/ 230 w 230"/>
                  <a:gd name="T29" fmla="*/ 275 h 494"/>
                  <a:gd name="T30" fmla="*/ 229 w 230"/>
                  <a:gd name="T31" fmla="*/ 251 h 494"/>
                  <a:gd name="T32" fmla="*/ 227 w 230"/>
                  <a:gd name="T33" fmla="*/ 225 h 494"/>
                  <a:gd name="T34" fmla="*/ 222 w 230"/>
                  <a:gd name="T35" fmla="*/ 200 h 494"/>
                  <a:gd name="T36" fmla="*/ 218 w 230"/>
                  <a:gd name="T37" fmla="*/ 176 h 494"/>
                  <a:gd name="T38" fmla="*/ 210 w 230"/>
                  <a:gd name="T39" fmla="*/ 151 h 494"/>
                  <a:gd name="T40" fmla="*/ 199 w 230"/>
                  <a:gd name="T41" fmla="*/ 130 h 494"/>
                  <a:gd name="T42" fmla="*/ 188 w 230"/>
                  <a:gd name="T43" fmla="*/ 109 h 494"/>
                  <a:gd name="T44" fmla="*/ 176 w 230"/>
                  <a:gd name="T45" fmla="*/ 90 h 494"/>
                  <a:gd name="T46" fmla="*/ 162 w 230"/>
                  <a:gd name="T47" fmla="*/ 72 h 494"/>
                  <a:gd name="T48" fmla="*/ 148 w 230"/>
                  <a:gd name="T49" fmla="*/ 56 h 494"/>
                  <a:gd name="T50" fmla="*/ 132 w 230"/>
                  <a:gd name="T51" fmla="*/ 42 h 494"/>
                  <a:gd name="T52" fmla="*/ 115 w 230"/>
                  <a:gd name="T53" fmla="*/ 31 h 494"/>
                  <a:gd name="T54" fmla="*/ 96 w 230"/>
                  <a:gd name="T55" fmla="*/ 19 h 494"/>
                  <a:gd name="T56" fmla="*/ 78 w 230"/>
                  <a:gd name="T57" fmla="*/ 11 h 494"/>
                  <a:gd name="T58" fmla="*/ 59 w 230"/>
                  <a:gd name="T59" fmla="*/ 5 h 494"/>
                  <a:gd name="T60" fmla="*/ 40 w 230"/>
                  <a:gd name="T61" fmla="*/ 2 h 494"/>
                  <a:gd name="T62" fmla="*/ 20 w 230"/>
                  <a:gd name="T63" fmla="*/ 0 h 494"/>
                  <a:gd name="T64" fmla="*/ 0 w 230"/>
                  <a:gd name="T65" fmla="*/ 2 h 494"/>
                  <a:gd name="T66" fmla="*/ 19 w 230"/>
                  <a:gd name="T67" fmla="*/ 61 h 494"/>
                  <a:gd name="T68" fmla="*/ 33 w 230"/>
                  <a:gd name="T69" fmla="*/ 122 h 494"/>
                  <a:gd name="T70" fmla="*/ 45 w 230"/>
                  <a:gd name="T71" fmla="*/ 184 h 494"/>
                  <a:gd name="T72" fmla="*/ 54 w 230"/>
                  <a:gd name="T73" fmla="*/ 245 h 494"/>
                  <a:gd name="T74" fmla="*/ 61 w 230"/>
                  <a:gd name="T75" fmla="*/ 308 h 494"/>
                  <a:gd name="T76" fmla="*/ 64 w 230"/>
                  <a:gd name="T77" fmla="*/ 370 h 494"/>
                  <a:gd name="T78" fmla="*/ 64 w 230"/>
                  <a:gd name="T79" fmla="*/ 433 h 494"/>
                  <a:gd name="T80" fmla="*/ 61 w 230"/>
                  <a:gd name="T81" fmla="*/ 494 h 494"/>
                  <a:gd name="T82" fmla="*/ 61 w 230"/>
                  <a:gd name="T83" fmla="*/ 494 h 49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30"/>
                  <a:gd name="T127" fmla="*/ 0 h 494"/>
                  <a:gd name="T128" fmla="*/ 230 w 230"/>
                  <a:gd name="T129" fmla="*/ 494 h 494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30" h="494">
                    <a:moveTo>
                      <a:pt x="61" y="494"/>
                    </a:moveTo>
                    <a:lnTo>
                      <a:pt x="81" y="491"/>
                    </a:lnTo>
                    <a:lnTo>
                      <a:pt x="100" y="485"/>
                    </a:lnTo>
                    <a:lnTo>
                      <a:pt x="118" y="477"/>
                    </a:lnTo>
                    <a:lnTo>
                      <a:pt x="135" y="467"/>
                    </a:lnTo>
                    <a:lnTo>
                      <a:pt x="151" y="454"/>
                    </a:lnTo>
                    <a:lnTo>
                      <a:pt x="165" y="441"/>
                    </a:lnTo>
                    <a:lnTo>
                      <a:pt x="179" y="425"/>
                    </a:lnTo>
                    <a:lnTo>
                      <a:pt x="191" y="407"/>
                    </a:lnTo>
                    <a:lnTo>
                      <a:pt x="201" y="388"/>
                    </a:lnTo>
                    <a:lnTo>
                      <a:pt x="210" y="367"/>
                    </a:lnTo>
                    <a:lnTo>
                      <a:pt x="218" y="346"/>
                    </a:lnTo>
                    <a:lnTo>
                      <a:pt x="224" y="324"/>
                    </a:lnTo>
                    <a:lnTo>
                      <a:pt x="227" y="300"/>
                    </a:lnTo>
                    <a:lnTo>
                      <a:pt x="230" y="275"/>
                    </a:lnTo>
                    <a:lnTo>
                      <a:pt x="229" y="251"/>
                    </a:lnTo>
                    <a:lnTo>
                      <a:pt x="227" y="225"/>
                    </a:lnTo>
                    <a:lnTo>
                      <a:pt x="222" y="200"/>
                    </a:lnTo>
                    <a:lnTo>
                      <a:pt x="218" y="176"/>
                    </a:lnTo>
                    <a:lnTo>
                      <a:pt x="210" y="151"/>
                    </a:lnTo>
                    <a:lnTo>
                      <a:pt x="199" y="130"/>
                    </a:lnTo>
                    <a:lnTo>
                      <a:pt x="188" y="109"/>
                    </a:lnTo>
                    <a:lnTo>
                      <a:pt x="176" y="90"/>
                    </a:lnTo>
                    <a:lnTo>
                      <a:pt x="162" y="72"/>
                    </a:lnTo>
                    <a:lnTo>
                      <a:pt x="148" y="56"/>
                    </a:lnTo>
                    <a:lnTo>
                      <a:pt x="132" y="42"/>
                    </a:lnTo>
                    <a:lnTo>
                      <a:pt x="115" y="31"/>
                    </a:lnTo>
                    <a:lnTo>
                      <a:pt x="96" y="19"/>
                    </a:lnTo>
                    <a:lnTo>
                      <a:pt x="78" y="11"/>
                    </a:lnTo>
                    <a:lnTo>
                      <a:pt x="59" y="5"/>
                    </a:lnTo>
                    <a:lnTo>
                      <a:pt x="40" y="2"/>
                    </a:lnTo>
                    <a:lnTo>
                      <a:pt x="20" y="0"/>
                    </a:lnTo>
                    <a:lnTo>
                      <a:pt x="0" y="2"/>
                    </a:lnTo>
                    <a:lnTo>
                      <a:pt x="19" y="61"/>
                    </a:lnTo>
                    <a:lnTo>
                      <a:pt x="33" y="122"/>
                    </a:lnTo>
                    <a:lnTo>
                      <a:pt x="45" y="184"/>
                    </a:lnTo>
                    <a:lnTo>
                      <a:pt x="54" y="245"/>
                    </a:lnTo>
                    <a:lnTo>
                      <a:pt x="61" y="308"/>
                    </a:lnTo>
                    <a:lnTo>
                      <a:pt x="64" y="370"/>
                    </a:lnTo>
                    <a:lnTo>
                      <a:pt x="64" y="433"/>
                    </a:lnTo>
                    <a:lnTo>
                      <a:pt x="61" y="494"/>
                    </a:lnTo>
                    <a:close/>
                  </a:path>
                </a:pathLst>
              </a:custGeom>
              <a:solidFill>
                <a:srgbClr val="5B5B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grpSp>
          <p:nvGrpSpPr>
            <p:cNvPr id="10295" name="Group 1055"/>
            <p:cNvGrpSpPr>
              <a:grpSpLocks/>
            </p:cNvGrpSpPr>
            <p:nvPr/>
          </p:nvGrpSpPr>
          <p:grpSpPr bwMode="auto">
            <a:xfrm>
              <a:off x="426" y="713"/>
              <a:ext cx="103" cy="134"/>
              <a:chOff x="426" y="713"/>
              <a:chExt cx="103" cy="134"/>
            </a:xfrm>
          </p:grpSpPr>
          <p:sp>
            <p:nvSpPr>
              <p:cNvPr id="10299" name="Freeform 996"/>
              <p:cNvSpPr>
                <a:spLocks/>
              </p:cNvSpPr>
              <p:nvPr/>
            </p:nvSpPr>
            <p:spPr bwMode="auto">
              <a:xfrm>
                <a:off x="435" y="811"/>
                <a:ext cx="10" cy="12"/>
              </a:xfrm>
              <a:custGeom>
                <a:avLst/>
                <a:gdLst>
                  <a:gd name="T0" fmla="*/ 0 w 18"/>
                  <a:gd name="T1" fmla="*/ 0 h 24"/>
                  <a:gd name="T2" fmla="*/ 7 w 18"/>
                  <a:gd name="T3" fmla="*/ 9 h 24"/>
                  <a:gd name="T4" fmla="*/ 18 w 18"/>
                  <a:gd name="T5" fmla="*/ 24 h 24"/>
                  <a:gd name="T6" fmla="*/ 10 w 18"/>
                  <a:gd name="T7" fmla="*/ 14 h 24"/>
                  <a:gd name="T8" fmla="*/ 0 w 18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24"/>
                  <a:gd name="T17" fmla="*/ 18 w 18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24">
                    <a:moveTo>
                      <a:pt x="0" y="0"/>
                    </a:moveTo>
                    <a:lnTo>
                      <a:pt x="7" y="9"/>
                    </a:lnTo>
                    <a:lnTo>
                      <a:pt x="18" y="24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0" name="Freeform 997"/>
              <p:cNvSpPr>
                <a:spLocks/>
              </p:cNvSpPr>
              <p:nvPr/>
            </p:nvSpPr>
            <p:spPr bwMode="auto">
              <a:xfrm>
                <a:off x="439" y="816"/>
                <a:ext cx="11" cy="12"/>
              </a:xfrm>
              <a:custGeom>
                <a:avLst/>
                <a:gdLst>
                  <a:gd name="T0" fmla="*/ 0 w 22"/>
                  <a:gd name="T1" fmla="*/ 0 h 25"/>
                  <a:gd name="T2" fmla="*/ 11 w 22"/>
                  <a:gd name="T3" fmla="*/ 10 h 25"/>
                  <a:gd name="T4" fmla="*/ 22 w 22"/>
                  <a:gd name="T5" fmla="*/ 25 h 25"/>
                  <a:gd name="T6" fmla="*/ 11 w 22"/>
                  <a:gd name="T7" fmla="*/ 15 h 25"/>
                  <a:gd name="T8" fmla="*/ 0 w 22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5"/>
                  <a:gd name="T17" fmla="*/ 22 w 22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5">
                    <a:moveTo>
                      <a:pt x="0" y="0"/>
                    </a:moveTo>
                    <a:lnTo>
                      <a:pt x="11" y="10"/>
                    </a:lnTo>
                    <a:lnTo>
                      <a:pt x="22" y="25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9B9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1" name="Freeform 998"/>
              <p:cNvSpPr>
                <a:spLocks/>
              </p:cNvSpPr>
              <p:nvPr/>
            </p:nvSpPr>
            <p:spPr bwMode="auto">
              <a:xfrm>
                <a:off x="445" y="821"/>
                <a:ext cx="10" cy="11"/>
              </a:xfrm>
              <a:custGeom>
                <a:avLst/>
                <a:gdLst>
                  <a:gd name="T0" fmla="*/ 0 w 22"/>
                  <a:gd name="T1" fmla="*/ 0 h 23"/>
                  <a:gd name="T2" fmla="*/ 11 w 22"/>
                  <a:gd name="T3" fmla="*/ 8 h 23"/>
                  <a:gd name="T4" fmla="*/ 22 w 22"/>
                  <a:gd name="T5" fmla="*/ 23 h 23"/>
                  <a:gd name="T6" fmla="*/ 11 w 22"/>
                  <a:gd name="T7" fmla="*/ 15 h 23"/>
                  <a:gd name="T8" fmla="*/ 0 w 22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23"/>
                  <a:gd name="T17" fmla="*/ 22 w 22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23">
                    <a:moveTo>
                      <a:pt x="0" y="0"/>
                    </a:moveTo>
                    <a:lnTo>
                      <a:pt x="11" y="8"/>
                    </a:lnTo>
                    <a:lnTo>
                      <a:pt x="22" y="23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2" name="Freeform 999"/>
              <p:cNvSpPr>
                <a:spLocks/>
              </p:cNvSpPr>
              <p:nvPr/>
            </p:nvSpPr>
            <p:spPr bwMode="auto">
              <a:xfrm>
                <a:off x="450" y="825"/>
                <a:ext cx="12" cy="11"/>
              </a:xfrm>
              <a:custGeom>
                <a:avLst/>
                <a:gdLst>
                  <a:gd name="T0" fmla="*/ 0 w 23"/>
                  <a:gd name="T1" fmla="*/ 0 h 23"/>
                  <a:gd name="T2" fmla="*/ 13 w 23"/>
                  <a:gd name="T3" fmla="*/ 8 h 23"/>
                  <a:gd name="T4" fmla="*/ 23 w 23"/>
                  <a:gd name="T5" fmla="*/ 23 h 23"/>
                  <a:gd name="T6" fmla="*/ 11 w 23"/>
                  <a:gd name="T7" fmla="*/ 15 h 23"/>
                  <a:gd name="T8" fmla="*/ 0 w 23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"/>
                  <a:gd name="T16" fmla="*/ 0 h 23"/>
                  <a:gd name="T17" fmla="*/ 23 w 23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" h="23">
                    <a:moveTo>
                      <a:pt x="0" y="0"/>
                    </a:moveTo>
                    <a:lnTo>
                      <a:pt x="13" y="8"/>
                    </a:lnTo>
                    <a:lnTo>
                      <a:pt x="23" y="23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92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3" name="Freeform 1000"/>
              <p:cNvSpPr>
                <a:spLocks/>
              </p:cNvSpPr>
              <p:nvPr/>
            </p:nvSpPr>
            <p:spPr bwMode="auto">
              <a:xfrm>
                <a:off x="450" y="825"/>
                <a:ext cx="9" cy="9"/>
              </a:xfrm>
              <a:custGeom>
                <a:avLst/>
                <a:gdLst>
                  <a:gd name="T0" fmla="*/ 0 w 17"/>
                  <a:gd name="T1" fmla="*/ 0 h 19"/>
                  <a:gd name="T2" fmla="*/ 6 w 17"/>
                  <a:gd name="T3" fmla="*/ 5 h 19"/>
                  <a:gd name="T4" fmla="*/ 17 w 17"/>
                  <a:gd name="T5" fmla="*/ 19 h 19"/>
                  <a:gd name="T6" fmla="*/ 11 w 17"/>
                  <a:gd name="T7" fmla="*/ 15 h 19"/>
                  <a:gd name="T8" fmla="*/ 0 w 17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9"/>
                  <a:gd name="T17" fmla="*/ 17 w 1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9">
                    <a:moveTo>
                      <a:pt x="0" y="0"/>
                    </a:moveTo>
                    <a:lnTo>
                      <a:pt x="6" y="5"/>
                    </a:lnTo>
                    <a:lnTo>
                      <a:pt x="17" y="19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2929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4" name="Freeform 1001"/>
              <p:cNvSpPr>
                <a:spLocks/>
              </p:cNvSpPr>
              <p:nvPr/>
            </p:nvSpPr>
            <p:spPr bwMode="auto">
              <a:xfrm>
                <a:off x="453" y="827"/>
                <a:ext cx="9" cy="9"/>
              </a:xfrm>
              <a:custGeom>
                <a:avLst/>
                <a:gdLst>
                  <a:gd name="T0" fmla="*/ 0 w 17"/>
                  <a:gd name="T1" fmla="*/ 0 h 18"/>
                  <a:gd name="T2" fmla="*/ 7 w 17"/>
                  <a:gd name="T3" fmla="*/ 3 h 18"/>
                  <a:gd name="T4" fmla="*/ 17 w 17"/>
                  <a:gd name="T5" fmla="*/ 18 h 18"/>
                  <a:gd name="T6" fmla="*/ 11 w 17"/>
                  <a:gd name="T7" fmla="*/ 14 h 18"/>
                  <a:gd name="T8" fmla="*/ 0 w 1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8"/>
                  <a:gd name="T17" fmla="*/ 17 w 1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8">
                    <a:moveTo>
                      <a:pt x="0" y="0"/>
                    </a:moveTo>
                    <a:lnTo>
                      <a:pt x="7" y="3"/>
                    </a:lnTo>
                    <a:lnTo>
                      <a:pt x="17" y="18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0909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5" name="Freeform 1002"/>
              <p:cNvSpPr>
                <a:spLocks/>
              </p:cNvSpPr>
              <p:nvPr/>
            </p:nvSpPr>
            <p:spPr bwMode="auto">
              <a:xfrm>
                <a:off x="456" y="829"/>
                <a:ext cx="13" cy="10"/>
              </a:xfrm>
              <a:custGeom>
                <a:avLst/>
                <a:gdLst>
                  <a:gd name="T0" fmla="*/ 0 w 24"/>
                  <a:gd name="T1" fmla="*/ 0 h 21"/>
                  <a:gd name="T2" fmla="*/ 14 w 24"/>
                  <a:gd name="T3" fmla="*/ 7 h 21"/>
                  <a:gd name="T4" fmla="*/ 24 w 24"/>
                  <a:gd name="T5" fmla="*/ 21 h 21"/>
                  <a:gd name="T6" fmla="*/ 10 w 24"/>
                  <a:gd name="T7" fmla="*/ 15 h 21"/>
                  <a:gd name="T8" fmla="*/ 0 w 2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21"/>
                  <a:gd name="T17" fmla="*/ 24 w 2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21">
                    <a:moveTo>
                      <a:pt x="0" y="0"/>
                    </a:moveTo>
                    <a:lnTo>
                      <a:pt x="14" y="7"/>
                    </a:lnTo>
                    <a:lnTo>
                      <a:pt x="24" y="21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E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6" name="Freeform 1003"/>
              <p:cNvSpPr>
                <a:spLocks/>
              </p:cNvSpPr>
              <p:nvPr/>
            </p:nvSpPr>
            <p:spPr bwMode="auto">
              <a:xfrm>
                <a:off x="456" y="829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2 h 16"/>
                  <a:gd name="T4" fmla="*/ 15 w 15"/>
                  <a:gd name="T5" fmla="*/ 16 h 16"/>
                  <a:gd name="T6" fmla="*/ 10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2"/>
                    </a:lnTo>
                    <a:lnTo>
                      <a:pt x="15" y="16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E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7" name="Freeform 1004"/>
              <p:cNvSpPr>
                <a:spLocks/>
              </p:cNvSpPr>
              <p:nvPr/>
            </p:nvSpPr>
            <p:spPr bwMode="auto">
              <a:xfrm>
                <a:off x="459" y="829"/>
                <a:ext cx="7" cy="9"/>
              </a:xfrm>
              <a:custGeom>
                <a:avLst/>
                <a:gdLst>
                  <a:gd name="T0" fmla="*/ 0 w 16"/>
                  <a:gd name="T1" fmla="*/ 0 h 18"/>
                  <a:gd name="T2" fmla="*/ 5 w 16"/>
                  <a:gd name="T3" fmla="*/ 3 h 18"/>
                  <a:gd name="T4" fmla="*/ 16 w 16"/>
                  <a:gd name="T5" fmla="*/ 18 h 18"/>
                  <a:gd name="T6" fmla="*/ 11 w 16"/>
                  <a:gd name="T7" fmla="*/ 14 h 18"/>
                  <a:gd name="T8" fmla="*/ 0 w 1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8"/>
                  <a:gd name="T17" fmla="*/ 16 w 16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8">
                    <a:moveTo>
                      <a:pt x="0" y="0"/>
                    </a:moveTo>
                    <a:lnTo>
                      <a:pt x="5" y="3"/>
                    </a:lnTo>
                    <a:lnTo>
                      <a:pt x="16" y="18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C8C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8" name="Freeform 1005"/>
              <p:cNvSpPr>
                <a:spLocks/>
              </p:cNvSpPr>
              <p:nvPr/>
            </p:nvSpPr>
            <p:spPr bwMode="auto">
              <a:xfrm>
                <a:off x="461" y="831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5 w 15"/>
                  <a:gd name="T3" fmla="*/ 2 h 16"/>
                  <a:gd name="T4" fmla="*/ 15 w 15"/>
                  <a:gd name="T5" fmla="*/ 16 h 16"/>
                  <a:gd name="T6" fmla="*/ 11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5" y="2"/>
                    </a:lnTo>
                    <a:lnTo>
                      <a:pt x="15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B8B8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09" name="Freeform 1006"/>
              <p:cNvSpPr>
                <a:spLocks/>
              </p:cNvSpPr>
              <p:nvPr/>
            </p:nvSpPr>
            <p:spPr bwMode="auto">
              <a:xfrm>
                <a:off x="463" y="832"/>
                <a:ext cx="13" cy="9"/>
              </a:xfrm>
              <a:custGeom>
                <a:avLst/>
                <a:gdLst>
                  <a:gd name="T0" fmla="*/ 0 w 26"/>
                  <a:gd name="T1" fmla="*/ 0 h 19"/>
                  <a:gd name="T2" fmla="*/ 15 w 26"/>
                  <a:gd name="T3" fmla="*/ 6 h 19"/>
                  <a:gd name="T4" fmla="*/ 26 w 26"/>
                  <a:gd name="T5" fmla="*/ 19 h 19"/>
                  <a:gd name="T6" fmla="*/ 10 w 26"/>
                  <a:gd name="T7" fmla="*/ 14 h 19"/>
                  <a:gd name="T8" fmla="*/ 0 w 26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9"/>
                  <a:gd name="T17" fmla="*/ 26 w 26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9">
                    <a:moveTo>
                      <a:pt x="0" y="0"/>
                    </a:moveTo>
                    <a:lnTo>
                      <a:pt x="15" y="6"/>
                    </a:lnTo>
                    <a:lnTo>
                      <a:pt x="26" y="19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8A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0" name="Freeform 1007"/>
              <p:cNvSpPr>
                <a:spLocks/>
              </p:cNvSpPr>
              <p:nvPr/>
            </p:nvSpPr>
            <p:spPr bwMode="auto">
              <a:xfrm>
                <a:off x="463" y="832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1 h 16"/>
                  <a:gd name="T4" fmla="*/ 15 w 15"/>
                  <a:gd name="T5" fmla="*/ 16 h 16"/>
                  <a:gd name="T6" fmla="*/ 10 w 15"/>
                  <a:gd name="T7" fmla="*/ 14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1"/>
                    </a:lnTo>
                    <a:lnTo>
                      <a:pt x="15" y="16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A8A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1" name="Freeform 1008"/>
              <p:cNvSpPr>
                <a:spLocks/>
              </p:cNvSpPr>
              <p:nvPr/>
            </p:nvSpPr>
            <p:spPr bwMode="auto">
              <a:xfrm>
                <a:off x="466" y="833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6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6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2" name="Freeform 1009"/>
              <p:cNvSpPr>
                <a:spLocks/>
              </p:cNvSpPr>
              <p:nvPr/>
            </p:nvSpPr>
            <p:spPr bwMode="auto">
              <a:xfrm>
                <a:off x="469" y="833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3 h 16"/>
                  <a:gd name="T4" fmla="*/ 16 w 16"/>
                  <a:gd name="T5" fmla="*/ 16 h 16"/>
                  <a:gd name="T6" fmla="*/ 10 w 16"/>
                  <a:gd name="T7" fmla="*/ 14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3"/>
                    </a:lnTo>
                    <a:lnTo>
                      <a:pt x="16" y="16"/>
                    </a:lnTo>
                    <a:lnTo>
                      <a:pt x="1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87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3" name="Freeform 1010"/>
              <p:cNvSpPr>
                <a:spLocks/>
              </p:cNvSpPr>
              <p:nvPr/>
            </p:nvSpPr>
            <p:spPr bwMode="auto">
              <a:xfrm>
                <a:off x="471" y="835"/>
                <a:ext cx="13" cy="9"/>
              </a:xfrm>
              <a:custGeom>
                <a:avLst/>
                <a:gdLst>
                  <a:gd name="T0" fmla="*/ 0 w 27"/>
                  <a:gd name="T1" fmla="*/ 0 h 18"/>
                  <a:gd name="T2" fmla="*/ 16 w 27"/>
                  <a:gd name="T3" fmla="*/ 3 h 18"/>
                  <a:gd name="T4" fmla="*/ 27 w 27"/>
                  <a:gd name="T5" fmla="*/ 18 h 18"/>
                  <a:gd name="T6" fmla="*/ 11 w 27"/>
                  <a:gd name="T7" fmla="*/ 13 h 18"/>
                  <a:gd name="T8" fmla="*/ 0 w 27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18"/>
                  <a:gd name="T17" fmla="*/ 27 w 27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18">
                    <a:moveTo>
                      <a:pt x="0" y="0"/>
                    </a:moveTo>
                    <a:lnTo>
                      <a:pt x="16" y="3"/>
                    </a:lnTo>
                    <a:lnTo>
                      <a:pt x="27" y="18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4" name="Freeform 1011"/>
              <p:cNvSpPr>
                <a:spLocks/>
              </p:cNvSpPr>
              <p:nvPr/>
            </p:nvSpPr>
            <p:spPr bwMode="auto">
              <a:xfrm>
                <a:off x="471" y="835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11 w 14"/>
                  <a:gd name="T7" fmla="*/ 13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1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5" name="Freeform 1012"/>
              <p:cNvSpPr>
                <a:spLocks/>
              </p:cNvSpPr>
              <p:nvPr/>
            </p:nvSpPr>
            <p:spPr bwMode="auto">
              <a:xfrm>
                <a:off x="473" y="835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585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6" name="Freeform 1013"/>
              <p:cNvSpPr>
                <a:spLocks/>
              </p:cNvSpPr>
              <p:nvPr/>
            </p:nvSpPr>
            <p:spPr bwMode="auto">
              <a:xfrm>
                <a:off x="475" y="836"/>
                <a:ext cx="7" cy="8"/>
              </a:xfrm>
              <a:custGeom>
                <a:avLst/>
                <a:gdLst>
                  <a:gd name="T0" fmla="*/ 0 w 14"/>
                  <a:gd name="T1" fmla="*/ 0 h 16"/>
                  <a:gd name="T2" fmla="*/ 5 w 14"/>
                  <a:gd name="T3" fmla="*/ 1 h 16"/>
                  <a:gd name="T4" fmla="*/ 14 w 14"/>
                  <a:gd name="T5" fmla="*/ 16 h 16"/>
                  <a:gd name="T6" fmla="*/ 11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5" y="1"/>
                    </a:lnTo>
                    <a:lnTo>
                      <a:pt x="14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4848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7" name="Freeform 1014"/>
              <p:cNvSpPr>
                <a:spLocks/>
              </p:cNvSpPr>
              <p:nvPr/>
            </p:nvSpPr>
            <p:spPr bwMode="auto">
              <a:xfrm>
                <a:off x="477" y="837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9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3838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8" name="Freeform 1015"/>
              <p:cNvSpPr>
                <a:spLocks/>
              </p:cNvSpPr>
              <p:nvPr/>
            </p:nvSpPr>
            <p:spPr bwMode="auto">
              <a:xfrm>
                <a:off x="479" y="837"/>
                <a:ext cx="14" cy="9"/>
              </a:xfrm>
              <a:custGeom>
                <a:avLst/>
                <a:gdLst>
                  <a:gd name="T0" fmla="*/ 0 w 28"/>
                  <a:gd name="T1" fmla="*/ 0 h 18"/>
                  <a:gd name="T2" fmla="*/ 17 w 28"/>
                  <a:gd name="T3" fmla="*/ 4 h 18"/>
                  <a:gd name="T4" fmla="*/ 28 w 28"/>
                  <a:gd name="T5" fmla="*/ 18 h 18"/>
                  <a:gd name="T6" fmla="*/ 11 w 28"/>
                  <a:gd name="T7" fmla="*/ 15 h 18"/>
                  <a:gd name="T8" fmla="*/ 0 w 28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18"/>
                  <a:gd name="T17" fmla="*/ 28 w 28"/>
                  <a:gd name="T18" fmla="*/ 18 h 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18">
                    <a:moveTo>
                      <a:pt x="0" y="0"/>
                    </a:moveTo>
                    <a:lnTo>
                      <a:pt x="17" y="4"/>
                    </a:lnTo>
                    <a:lnTo>
                      <a:pt x="28" y="18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19" name="Freeform 1016"/>
              <p:cNvSpPr>
                <a:spLocks/>
              </p:cNvSpPr>
              <p:nvPr/>
            </p:nvSpPr>
            <p:spPr bwMode="auto">
              <a:xfrm>
                <a:off x="479" y="837"/>
                <a:ext cx="8" cy="8"/>
              </a:xfrm>
              <a:custGeom>
                <a:avLst/>
                <a:gdLst>
                  <a:gd name="T0" fmla="*/ 0 w 15"/>
                  <a:gd name="T1" fmla="*/ 0 h 16"/>
                  <a:gd name="T2" fmla="*/ 4 w 15"/>
                  <a:gd name="T3" fmla="*/ 2 h 16"/>
                  <a:gd name="T4" fmla="*/ 15 w 15"/>
                  <a:gd name="T5" fmla="*/ 16 h 16"/>
                  <a:gd name="T6" fmla="*/ 11 w 15"/>
                  <a:gd name="T7" fmla="*/ 15 h 16"/>
                  <a:gd name="T8" fmla="*/ 0 w 1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"/>
                  <a:gd name="T16" fmla="*/ 0 h 16"/>
                  <a:gd name="T17" fmla="*/ 15 w 1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" h="16">
                    <a:moveTo>
                      <a:pt x="0" y="0"/>
                    </a:moveTo>
                    <a:lnTo>
                      <a:pt x="4" y="2"/>
                    </a:lnTo>
                    <a:lnTo>
                      <a:pt x="15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0" name="Freeform 1017"/>
              <p:cNvSpPr>
                <a:spLocks/>
              </p:cNvSpPr>
              <p:nvPr/>
            </p:nvSpPr>
            <p:spPr bwMode="auto">
              <a:xfrm>
                <a:off x="481" y="837"/>
                <a:ext cx="7" cy="8"/>
              </a:xfrm>
              <a:custGeom>
                <a:avLst/>
                <a:gdLst>
                  <a:gd name="T0" fmla="*/ 0 w 14"/>
                  <a:gd name="T1" fmla="*/ 0 h 14"/>
                  <a:gd name="T2" fmla="*/ 5 w 14"/>
                  <a:gd name="T3" fmla="*/ 0 h 14"/>
                  <a:gd name="T4" fmla="*/ 14 w 14"/>
                  <a:gd name="T5" fmla="*/ 14 h 14"/>
                  <a:gd name="T6" fmla="*/ 11 w 14"/>
                  <a:gd name="T7" fmla="*/ 14 h 14"/>
                  <a:gd name="T8" fmla="*/ 0 w 14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4"/>
                  <a:gd name="T17" fmla="*/ 14 w 14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4">
                    <a:moveTo>
                      <a:pt x="0" y="0"/>
                    </a:moveTo>
                    <a:lnTo>
                      <a:pt x="5" y="0"/>
                    </a:lnTo>
                    <a:lnTo>
                      <a:pt x="14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1" name="Freeform 1018"/>
              <p:cNvSpPr>
                <a:spLocks/>
              </p:cNvSpPr>
              <p:nvPr/>
            </p:nvSpPr>
            <p:spPr bwMode="auto">
              <a:xfrm>
                <a:off x="483" y="837"/>
                <a:ext cx="7" cy="9"/>
              </a:xfrm>
              <a:custGeom>
                <a:avLst/>
                <a:gdLst>
                  <a:gd name="T0" fmla="*/ 0 w 14"/>
                  <a:gd name="T1" fmla="*/ 0 h 16"/>
                  <a:gd name="T2" fmla="*/ 3 w 14"/>
                  <a:gd name="T3" fmla="*/ 2 h 16"/>
                  <a:gd name="T4" fmla="*/ 14 w 14"/>
                  <a:gd name="T5" fmla="*/ 16 h 16"/>
                  <a:gd name="T6" fmla="*/ 9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3" y="2"/>
                    </a:lnTo>
                    <a:lnTo>
                      <a:pt x="14" y="16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2" name="Freeform 1019"/>
              <p:cNvSpPr>
                <a:spLocks/>
              </p:cNvSpPr>
              <p:nvPr/>
            </p:nvSpPr>
            <p:spPr bwMode="auto">
              <a:xfrm>
                <a:off x="485" y="838"/>
                <a:ext cx="8" cy="8"/>
              </a:xfrm>
              <a:custGeom>
                <a:avLst/>
                <a:gdLst>
                  <a:gd name="T0" fmla="*/ 0 w 16"/>
                  <a:gd name="T1" fmla="*/ 0 h 14"/>
                  <a:gd name="T2" fmla="*/ 5 w 16"/>
                  <a:gd name="T3" fmla="*/ 0 h 14"/>
                  <a:gd name="T4" fmla="*/ 16 w 16"/>
                  <a:gd name="T5" fmla="*/ 14 h 14"/>
                  <a:gd name="T6" fmla="*/ 11 w 16"/>
                  <a:gd name="T7" fmla="*/ 14 h 14"/>
                  <a:gd name="T8" fmla="*/ 0 w 16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4"/>
                  <a:gd name="T17" fmla="*/ 16 w 16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4">
                    <a:moveTo>
                      <a:pt x="0" y="0"/>
                    </a:moveTo>
                    <a:lnTo>
                      <a:pt x="5" y="0"/>
                    </a:lnTo>
                    <a:lnTo>
                      <a:pt x="16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3" name="Freeform 1020"/>
              <p:cNvSpPr>
                <a:spLocks/>
              </p:cNvSpPr>
              <p:nvPr/>
            </p:nvSpPr>
            <p:spPr bwMode="auto">
              <a:xfrm>
                <a:off x="487" y="838"/>
                <a:ext cx="14" cy="9"/>
              </a:xfrm>
              <a:custGeom>
                <a:avLst/>
                <a:gdLst>
                  <a:gd name="T0" fmla="*/ 0 w 28"/>
                  <a:gd name="T1" fmla="*/ 0 h 17"/>
                  <a:gd name="T2" fmla="*/ 17 w 28"/>
                  <a:gd name="T3" fmla="*/ 3 h 17"/>
                  <a:gd name="T4" fmla="*/ 28 w 28"/>
                  <a:gd name="T5" fmla="*/ 17 h 17"/>
                  <a:gd name="T6" fmla="*/ 11 w 28"/>
                  <a:gd name="T7" fmla="*/ 14 h 17"/>
                  <a:gd name="T8" fmla="*/ 0 w 28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17"/>
                  <a:gd name="T17" fmla="*/ 28 w 28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17">
                    <a:moveTo>
                      <a:pt x="0" y="0"/>
                    </a:moveTo>
                    <a:lnTo>
                      <a:pt x="17" y="3"/>
                    </a:lnTo>
                    <a:lnTo>
                      <a:pt x="28" y="17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4" name="Freeform 1021"/>
              <p:cNvSpPr>
                <a:spLocks/>
              </p:cNvSpPr>
              <p:nvPr/>
            </p:nvSpPr>
            <p:spPr bwMode="auto">
              <a:xfrm>
                <a:off x="487" y="838"/>
                <a:ext cx="7" cy="8"/>
              </a:xfrm>
              <a:custGeom>
                <a:avLst/>
                <a:gdLst>
                  <a:gd name="T0" fmla="*/ 0 w 14"/>
                  <a:gd name="T1" fmla="*/ 0 h 16"/>
                  <a:gd name="T2" fmla="*/ 4 w 14"/>
                  <a:gd name="T3" fmla="*/ 1 h 16"/>
                  <a:gd name="T4" fmla="*/ 14 w 14"/>
                  <a:gd name="T5" fmla="*/ 16 h 16"/>
                  <a:gd name="T6" fmla="*/ 11 w 14"/>
                  <a:gd name="T7" fmla="*/ 14 h 16"/>
                  <a:gd name="T8" fmla="*/ 0 w 14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6"/>
                  <a:gd name="T17" fmla="*/ 14 w 14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6">
                    <a:moveTo>
                      <a:pt x="0" y="0"/>
                    </a:moveTo>
                    <a:lnTo>
                      <a:pt x="4" y="1"/>
                    </a:lnTo>
                    <a:lnTo>
                      <a:pt x="14" y="16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5" name="Freeform 1022"/>
              <p:cNvSpPr>
                <a:spLocks/>
              </p:cNvSpPr>
              <p:nvPr/>
            </p:nvSpPr>
            <p:spPr bwMode="auto">
              <a:xfrm>
                <a:off x="490" y="839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5 w 14"/>
                  <a:gd name="T3" fmla="*/ 0 h 15"/>
                  <a:gd name="T4" fmla="*/ 14 w 14"/>
                  <a:gd name="T5" fmla="*/ 15 h 15"/>
                  <a:gd name="T6" fmla="*/ 10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5" y="0"/>
                    </a:lnTo>
                    <a:lnTo>
                      <a:pt x="14" y="15"/>
                    </a:lnTo>
                    <a:lnTo>
                      <a:pt x="10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6" name="Freeform 1023"/>
              <p:cNvSpPr>
                <a:spLocks/>
              </p:cNvSpPr>
              <p:nvPr/>
            </p:nvSpPr>
            <p:spPr bwMode="auto">
              <a:xfrm>
                <a:off x="492" y="839"/>
                <a:ext cx="7" cy="7"/>
              </a:xfrm>
              <a:custGeom>
                <a:avLst/>
                <a:gdLst>
                  <a:gd name="T0" fmla="*/ 0 w 14"/>
                  <a:gd name="T1" fmla="*/ 0 h 15"/>
                  <a:gd name="T2" fmla="*/ 3 w 14"/>
                  <a:gd name="T3" fmla="*/ 0 h 15"/>
                  <a:gd name="T4" fmla="*/ 14 w 14"/>
                  <a:gd name="T5" fmla="*/ 15 h 15"/>
                  <a:gd name="T6" fmla="*/ 9 w 14"/>
                  <a:gd name="T7" fmla="*/ 15 h 15"/>
                  <a:gd name="T8" fmla="*/ 0 w 14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15"/>
                  <a:gd name="T17" fmla="*/ 14 w 14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15">
                    <a:moveTo>
                      <a:pt x="0" y="0"/>
                    </a:moveTo>
                    <a:lnTo>
                      <a:pt x="3" y="0"/>
                    </a:lnTo>
                    <a:lnTo>
                      <a:pt x="14" y="15"/>
                    </a:lnTo>
                    <a:lnTo>
                      <a:pt x="9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C7C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7" name="Freeform 1024"/>
              <p:cNvSpPr>
                <a:spLocks/>
              </p:cNvSpPr>
              <p:nvPr/>
            </p:nvSpPr>
            <p:spPr bwMode="auto">
              <a:xfrm>
                <a:off x="494" y="839"/>
                <a:ext cx="7" cy="8"/>
              </a:xfrm>
              <a:custGeom>
                <a:avLst/>
                <a:gdLst>
                  <a:gd name="T0" fmla="*/ 0 w 16"/>
                  <a:gd name="T1" fmla="*/ 0 h 16"/>
                  <a:gd name="T2" fmla="*/ 5 w 16"/>
                  <a:gd name="T3" fmla="*/ 2 h 16"/>
                  <a:gd name="T4" fmla="*/ 16 w 16"/>
                  <a:gd name="T5" fmla="*/ 16 h 16"/>
                  <a:gd name="T6" fmla="*/ 11 w 16"/>
                  <a:gd name="T7" fmla="*/ 15 h 16"/>
                  <a:gd name="T8" fmla="*/ 0 w 16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6"/>
                  <a:gd name="T17" fmla="*/ 16 w 16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6">
                    <a:moveTo>
                      <a:pt x="0" y="0"/>
                    </a:moveTo>
                    <a:lnTo>
                      <a:pt x="5" y="2"/>
                    </a:lnTo>
                    <a:lnTo>
                      <a:pt x="16" y="16"/>
                    </a:lnTo>
                    <a:lnTo>
                      <a:pt x="1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8" name="Freeform 1025"/>
              <p:cNvSpPr>
                <a:spLocks/>
              </p:cNvSpPr>
              <p:nvPr/>
            </p:nvSpPr>
            <p:spPr bwMode="auto">
              <a:xfrm>
                <a:off x="496" y="840"/>
                <a:ext cx="15" cy="7"/>
              </a:xfrm>
              <a:custGeom>
                <a:avLst/>
                <a:gdLst>
                  <a:gd name="T0" fmla="*/ 0 w 29"/>
                  <a:gd name="T1" fmla="*/ 0 h 14"/>
                  <a:gd name="T2" fmla="*/ 18 w 29"/>
                  <a:gd name="T3" fmla="*/ 0 h 14"/>
                  <a:gd name="T4" fmla="*/ 29 w 29"/>
                  <a:gd name="T5" fmla="*/ 14 h 14"/>
                  <a:gd name="T6" fmla="*/ 11 w 29"/>
                  <a:gd name="T7" fmla="*/ 14 h 14"/>
                  <a:gd name="T8" fmla="*/ 0 w 29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14"/>
                  <a:gd name="T17" fmla="*/ 29 w 29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14">
                    <a:moveTo>
                      <a:pt x="0" y="0"/>
                    </a:moveTo>
                    <a:lnTo>
                      <a:pt x="18" y="0"/>
                    </a:lnTo>
                    <a:lnTo>
                      <a:pt x="29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29" name="Freeform 1026"/>
              <p:cNvSpPr>
                <a:spLocks/>
              </p:cNvSpPr>
              <p:nvPr/>
            </p:nvSpPr>
            <p:spPr bwMode="auto">
              <a:xfrm>
                <a:off x="496" y="840"/>
                <a:ext cx="8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0" name="Freeform 1027"/>
              <p:cNvSpPr>
                <a:spLocks/>
              </p:cNvSpPr>
              <p:nvPr/>
            </p:nvSpPr>
            <p:spPr bwMode="auto">
              <a:xfrm>
                <a:off x="499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A7A7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1" name="Freeform 1028"/>
              <p:cNvSpPr>
                <a:spLocks/>
              </p:cNvSpPr>
              <p:nvPr/>
            </p:nvSpPr>
            <p:spPr bwMode="auto">
              <a:xfrm>
                <a:off x="502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7B7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2" name="Freeform 1029"/>
              <p:cNvSpPr>
                <a:spLocks/>
              </p:cNvSpPr>
              <p:nvPr/>
            </p:nvSpPr>
            <p:spPr bwMode="auto">
              <a:xfrm>
                <a:off x="505" y="840"/>
                <a:ext cx="15" cy="7"/>
              </a:xfrm>
              <a:custGeom>
                <a:avLst/>
                <a:gdLst>
                  <a:gd name="T0" fmla="*/ 0 w 30"/>
                  <a:gd name="T1" fmla="*/ 0 h 14"/>
                  <a:gd name="T2" fmla="*/ 19 w 30"/>
                  <a:gd name="T3" fmla="*/ 0 h 14"/>
                  <a:gd name="T4" fmla="*/ 30 w 30"/>
                  <a:gd name="T5" fmla="*/ 14 h 14"/>
                  <a:gd name="T6" fmla="*/ 11 w 30"/>
                  <a:gd name="T7" fmla="*/ 14 h 14"/>
                  <a:gd name="T8" fmla="*/ 0 w 30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4"/>
                  <a:gd name="T17" fmla="*/ 30 w 3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4">
                    <a:moveTo>
                      <a:pt x="0" y="0"/>
                    </a:moveTo>
                    <a:lnTo>
                      <a:pt x="19" y="0"/>
                    </a:lnTo>
                    <a:lnTo>
                      <a:pt x="30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3" name="Freeform 1030"/>
              <p:cNvSpPr>
                <a:spLocks/>
              </p:cNvSpPr>
              <p:nvPr/>
            </p:nvSpPr>
            <p:spPr bwMode="auto">
              <a:xfrm>
                <a:off x="505" y="840"/>
                <a:ext cx="9" cy="7"/>
              </a:xfrm>
              <a:custGeom>
                <a:avLst/>
                <a:gdLst>
                  <a:gd name="T0" fmla="*/ 0 w 18"/>
                  <a:gd name="T1" fmla="*/ 0 h 14"/>
                  <a:gd name="T2" fmla="*/ 7 w 18"/>
                  <a:gd name="T3" fmla="*/ 0 h 14"/>
                  <a:gd name="T4" fmla="*/ 18 w 18"/>
                  <a:gd name="T5" fmla="*/ 14 h 14"/>
                  <a:gd name="T6" fmla="*/ 11 w 18"/>
                  <a:gd name="T7" fmla="*/ 14 h 14"/>
                  <a:gd name="T8" fmla="*/ 0 w 18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"/>
                  <a:gd name="T16" fmla="*/ 0 h 14"/>
                  <a:gd name="T17" fmla="*/ 18 w 18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" h="14">
                    <a:moveTo>
                      <a:pt x="0" y="0"/>
                    </a:moveTo>
                    <a:lnTo>
                      <a:pt x="7" y="0"/>
                    </a:lnTo>
                    <a:lnTo>
                      <a:pt x="18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4" name="Freeform 1031"/>
              <p:cNvSpPr>
                <a:spLocks/>
              </p:cNvSpPr>
              <p:nvPr/>
            </p:nvSpPr>
            <p:spPr bwMode="auto">
              <a:xfrm>
                <a:off x="508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D7D7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5" name="Freeform 1032"/>
              <p:cNvSpPr>
                <a:spLocks/>
              </p:cNvSpPr>
              <p:nvPr/>
            </p:nvSpPr>
            <p:spPr bwMode="auto">
              <a:xfrm>
                <a:off x="511" y="840"/>
                <a:ext cx="9" cy="7"/>
              </a:xfrm>
              <a:custGeom>
                <a:avLst/>
                <a:gdLst>
                  <a:gd name="T0" fmla="*/ 0 w 17"/>
                  <a:gd name="T1" fmla="*/ 0 h 14"/>
                  <a:gd name="T2" fmla="*/ 6 w 17"/>
                  <a:gd name="T3" fmla="*/ 0 h 14"/>
                  <a:gd name="T4" fmla="*/ 17 w 17"/>
                  <a:gd name="T5" fmla="*/ 14 h 14"/>
                  <a:gd name="T6" fmla="*/ 11 w 17"/>
                  <a:gd name="T7" fmla="*/ 14 h 14"/>
                  <a:gd name="T8" fmla="*/ 0 w 17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4"/>
                  <a:gd name="T17" fmla="*/ 17 w 17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4">
                    <a:moveTo>
                      <a:pt x="0" y="0"/>
                    </a:moveTo>
                    <a:lnTo>
                      <a:pt x="6" y="0"/>
                    </a:lnTo>
                    <a:lnTo>
                      <a:pt x="17" y="14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E7E7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6" name="Freeform 1033"/>
              <p:cNvSpPr>
                <a:spLocks/>
              </p:cNvSpPr>
              <p:nvPr/>
            </p:nvSpPr>
            <p:spPr bwMode="auto">
              <a:xfrm>
                <a:off x="515" y="839"/>
                <a:ext cx="14" cy="8"/>
              </a:xfrm>
              <a:custGeom>
                <a:avLst/>
                <a:gdLst>
                  <a:gd name="T0" fmla="*/ 0 w 30"/>
                  <a:gd name="T1" fmla="*/ 2 h 16"/>
                  <a:gd name="T2" fmla="*/ 20 w 30"/>
                  <a:gd name="T3" fmla="*/ 0 h 16"/>
                  <a:gd name="T4" fmla="*/ 30 w 30"/>
                  <a:gd name="T5" fmla="*/ 15 h 16"/>
                  <a:gd name="T6" fmla="*/ 11 w 30"/>
                  <a:gd name="T7" fmla="*/ 16 h 16"/>
                  <a:gd name="T8" fmla="*/ 0 w 30"/>
                  <a:gd name="T9" fmla="*/ 2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"/>
                  <a:gd name="T16" fmla="*/ 0 h 16"/>
                  <a:gd name="T17" fmla="*/ 30 w 30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" h="16">
                    <a:moveTo>
                      <a:pt x="0" y="2"/>
                    </a:moveTo>
                    <a:lnTo>
                      <a:pt x="20" y="0"/>
                    </a:lnTo>
                    <a:lnTo>
                      <a:pt x="30" y="15"/>
                    </a:lnTo>
                    <a:lnTo>
                      <a:pt x="11" y="1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7" name="Freeform 1034"/>
              <p:cNvSpPr>
                <a:spLocks/>
              </p:cNvSpPr>
              <p:nvPr/>
            </p:nvSpPr>
            <p:spPr bwMode="auto">
              <a:xfrm>
                <a:off x="515" y="840"/>
                <a:ext cx="10" cy="7"/>
              </a:xfrm>
              <a:custGeom>
                <a:avLst/>
                <a:gdLst>
                  <a:gd name="T0" fmla="*/ 0 w 20"/>
                  <a:gd name="T1" fmla="*/ 0 h 14"/>
                  <a:gd name="T2" fmla="*/ 9 w 20"/>
                  <a:gd name="T3" fmla="*/ 0 h 14"/>
                  <a:gd name="T4" fmla="*/ 20 w 20"/>
                  <a:gd name="T5" fmla="*/ 13 h 14"/>
                  <a:gd name="T6" fmla="*/ 11 w 20"/>
                  <a:gd name="T7" fmla="*/ 14 h 14"/>
                  <a:gd name="T8" fmla="*/ 0 w 20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14"/>
                  <a:gd name="T17" fmla="*/ 20 w 20"/>
                  <a:gd name="T18" fmla="*/ 14 h 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14">
                    <a:moveTo>
                      <a:pt x="0" y="0"/>
                    </a:moveTo>
                    <a:lnTo>
                      <a:pt x="9" y="0"/>
                    </a:lnTo>
                    <a:lnTo>
                      <a:pt x="20" y="13"/>
                    </a:lnTo>
                    <a:lnTo>
                      <a:pt x="1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8" name="Freeform 1035"/>
              <p:cNvSpPr>
                <a:spLocks/>
              </p:cNvSpPr>
              <p:nvPr/>
            </p:nvSpPr>
            <p:spPr bwMode="auto">
              <a:xfrm>
                <a:off x="519" y="839"/>
                <a:ext cx="10" cy="7"/>
              </a:xfrm>
              <a:custGeom>
                <a:avLst/>
                <a:gdLst>
                  <a:gd name="T0" fmla="*/ 0 w 21"/>
                  <a:gd name="T1" fmla="*/ 2 h 15"/>
                  <a:gd name="T2" fmla="*/ 11 w 21"/>
                  <a:gd name="T3" fmla="*/ 0 h 15"/>
                  <a:gd name="T4" fmla="*/ 21 w 21"/>
                  <a:gd name="T5" fmla="*/ 15 h 15"/>
                  <a:gd name="T6" fmla="*/ 11 w 21"/>
                  <a:gd name="T7" fmla="*/ 15 h 15"/>
                  <a:gd name="T8" fmla="*/ 0 w 21"/>
                  <a:gd name="T9" fmla="*/ 2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"/>
                  <a:gd name="T16" fmla="*/ 0 h 15"/>
                  <a:gd name="T17" fmla="*/ 21 w 2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" h="15">
                    <a:moveTo>
                      <a:pt x="0" y="2"/>
                    </a:moveTo>
                    <a:lnTo>
                      <a:pt x="11" y="0"/>
                    </a:lnTo>
                    <a:lnTo>
                      <a:pt x="21" y="15"/>
                    </a:lnTo>
                    <a:lnTo>
                      <a:pt x="11" y="1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181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39" name="Freeform 1036"/>
              <p:cNvSpPr>
                <a:spLocks/>
              </p:cNvSpPr>
              <p:nvPr/>
            </p:nvSpPr>
            <p:spPr bwMode="auto">
              <a:xfrm>
                <a:off x="518" y="824"/>
                <a:ext cx="11" cy="22"/>
              </a:xfrm>
              <a:custGeom>
                <a:avLst/>
                <a:gdLst>
                  <a:gd name="T0" fmla="*/ 12 w 22"/>
                  <a:gd name="T1" fmla="*/ 30 h 45"/>
                  <a:gd name="T2" fmla="*/ 0 w 22"/>
                  <a:gd name="T3" fmla="*/ 0 h 45"/>
                  <a:gd name="T4" fmla="*/ 9 w 22"/>
                  <a:gd name="T5" fmla="*/ 14 h 45"/>
                  <a:gd name="T6" fmla="*/ 22 w 22"/>
                  <a:gd name="T7" fmla="*/ 45 h 45"/>
                  <a:gd name="T8" fmla="*/ 12 w 22"/>
                  <a:gd name="T9" fmla="*/ 3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45"/>
                  <a:gd name="T17" fmla="*/ 22 w 22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45">
                    <a:moveTo>
                      <a:pt x="12" y="3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22" y="45"/>
                    </a:lnTo>
                    <a:lnTo>
                      <a:pt x="12" y="3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0" name="Freeform 1037"/>
              <p:cNvSpPr>
                <a:spLocks/>
              </p:cNvSpPr>
              <p:nvPr/>
            </p:nvSpPr>
            <p:spPr bwMode="auto">
              <a:xfrm>
                <a:off x="513" y="808"/>
                <a:ext cx="10" cy="23"/>
              </a:xfrm>
              <a:custGeom>
                <a:avLst/>
                <a:gdLst>
                  <a:gd name="T0" fmla="*/ 11 w 20"/>
                  <a:gd name="T1" fmla="*/ 31 h 45"/>
                  <a:gd name="T2" fmla="*/ 0 w 20"/>
                  <a:gd name="T3" fmla="*/ 0 h 45"/>
                  <a:gd name="T4" fmla="*/ 11 w 20"/>
                  <a:gd name="T5" fmla="*/ 14 h 45"/>
                  <a:gd name="T6" fmla="*/ 20 w 20"/>
                  <a:gd name="T7" fmla="*/ 45 h 45"/>
                  <a:gd name="T8" fmla="*/ 11 w 20"/>
                  <a:gd name="T9" fmla="*/ 31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"/>
                  <a:gd name="T16" fmla="*/ 0 h 45"/>
                  <a:gd name="T17" fmla="*/ 20 w 20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" h="45">
                    <a:moveTo>
                      <a:pt x="11" y="31"/>
                    </a:moveTo>
                    <a:lnTo>
                      <a:pt x="0" y="0"/>
                    </a:lnTo>
                    <a:lnTo>
                      <a:pt x="11" y="14"/>
                    </a:lnTo>
                    <a:lnTo>
                      <a:pt x="20" y="45"/>
                    </a:ln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1" name="Freeform 1038"/>
              <p:cNvSpPr>
                <a:spLocks/>
              </p:cNvSpPr>
              <p:nvPr/>
            </p:nvSpPr>
            <p:spPr bwMode="auto">
              <a:xfrm>
                <a:off x="517" y="819"/>
                <a:ext cx="6" cy="12"/>
              </a:xfrm>
              <a:custGeom>
                <a:avLst/>
                <a:gdLst>
                  <a:gd name="T0" fmla="*/ 3 w 12"/>
                  <a:gd name="T1" fmla="*/ 10 h 24"/>
                  <a:gd name="T2" fmla="*/ 0 w 12"/>
                  <a:gd name="T3" fmla="*/ 0 h 24"/>
                  <a:gd name="T4" fmla="*/ 9 w 12"/>
                  <a:gd name="T5" fmla="*/ 14 h 24"/>
                  <a:gd name="T6" fmla="*/ 12 w 12"/>
                  <a:gd name="T7" fmla="*/ 24 h 24"/>
                  <a:gd name="T8" fmla="*/ 3 w 12"/>
                  <a:gd name="T9" fmla="*/ 1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24"/>
                  <a:gd name="T17" fmla="*/ 12 w 12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24">
                    <a:moveTo>
                      <a:pt x="3" y="10"/>
                    </a:moveTo>
                    <a:lnTo>
                      <a:pt x="0" y="0"/>
                    </a:lnTo>
                    <a:lnTo>
                      <a:pt x="9" y="14"/>
                    </a:lnTo>
                    <a:lnTo>
                      <a:pt x="12" y="24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2" name="Freeform 1039"/>
              <p:cNvSpPr>
                <a:spLocks/>
              </p:cNvSpPr>
              <p:nvPr/>
            </p:nvSpPr>
            <p:spPr bwMode="auto">
              <a:xfrm>
                <a:off x="515" y="814"/>
                <a:ext cx="7" cy="12"/>
              </a:xfrm>
              <a:custGeom>
                <a:avLst/>
                <a:gdLst>
                  <a:gd name="T0" fmla="*/ 3 w 12"/>
                  <a:gd name="T1" fmla="*/ 10 h 24"/>
                  <a:gd name="T2" fmla="*/ 0 w 12"/>
                  <a:gd name="T3" fmla="*/ 0 h 24"/>
                  <a:gd name="T4" fmla="*/ 9 w 12"/>
                  <a:gd name="T5" fmla="*/ 15 h 24"/>
                  <a:gd name="T6" fmla="*/ 12 w 12"/>
                  <a:gd name="T7" fmla="*/ 24 h 24"/>
                  <a:gd name="T8" fmla="*/ 3 w 12"/>
                  <a:gd name="T9" fmla="*/ 1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"/>
                  <a:gd name="T16" fmla="*/ 0 h 24"/>
                  <a:gd name="T17" fmla="*/ 12 w 12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" h="24">
                    <a:moveTo>
                      <a:pt x="3" y="10"/>
                    </a:moveTo>
                    <a:lnTo>
                      <a:pt x="0" y="0"/>
                    </a:lnTo>
                    <a:lnTo>
                      <a:pt x="9" y="15"/>
                    </a:lnTo>
                    <a:lnTo>
                      <a:pt x="12" y="24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A0A0A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3" name="Freeform 1040"/>
              <p:cNvSpPr>
                <a:spLocks/>
              </p:cNvSpPr>
              <p:nvPr/>
            </p:nvSpPr>
            <p:spPr bwMode="auto">
              <a:xfrm>
                <a:off x="513" y="808"/>
                <a:ext cx="7" cy="13"/>
              </a:xfrm>
              <a:custGeom>
                <a:avLst/>
                <a:gdLst>
                  <a:gd name="T0" fmla="*/ 5 w 14"/>
                  <a:gd name="T1" fmla="*/ 11 h 26"/>
                  <a:gd name="T2" fmla="*/ 0 w 14"/>
                  <a:gd name="T3" fmla="*/ 0 h 26"/>
                  <a:gd name="T4" fmla="*/ 11 w 14"/>
                  <a:gd name="T5" fmla="*/ 14 h 26"/>
                  <a:gd name="T6" fmla="*/ 14 w 14"/>
                  <a:gd name="T7" fmla="*/ 26 h 26"/>
                  <a:gd name="T8" fmla="*/ 5 w 14"/>
                  <a:gd name="T9" fmla="*/ 11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6"/>
                  <a:gd name="T17" fmla="*/ 14 w 14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6">
                    <a:moveTo>
                      <a:pt x="5" y="11"/>
                    </a:moveTo>
                    <a:lnTo>
                      <a:pt x="0" y="0"/>
                    </a:lnTo>
                    <a:lnTo>
                      <a:pt x="11" y="14"/>
                    </a:lnTo>
                    <a:lnTo>
                      <a:pt x="14" y="26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A1A1A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4" name="Freeform 1041"/>
              <p:cNvSpPr>
                <a:spLocks/>
              </p:cNvSpPr>
              <p:nvPr/>
            </p:nvSpPr>
            <p:spPr bwMode="auto">
              <a:xfrm>
                <a:off x="510" y="793"/>
                <a:ext cx="8" cy="23"/>
              </a:xfrm>
              <a:custGeom>
                <a:avLst/>
                <a:gdLst>
                  <a:gd name="T0" fmla="*/ 6 w 17"/>
                  <a:gd name="T1" fmla="*/ 31 h 45"/>
                  <a:gd name="T2" fmla="*/ 0 w 17"/>
                  <a:gd name="T3" fmla="*/ 0 h 45"/>
                  <a:gd name="T4" fmla="*/ 11 w 17"/>
                  <a:gd name="T5" fmla="*/ 15 h 45"/>
                  <a:gd name="T6" fmla="*/ 17 w 17"/>
                  <a:gd name="T7" fmla="*/ 45 h 45"/>
                  <a:gd name="T8" fmla="*/ 6 w 17"/>
                  <a:gd name="T9" fmla="*/ 31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45"/>
                  <a:gd name="T17" fmla="*/ 17 w 17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45">
                    <a:moveTo>
                      <a:pt x="6" y="31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7" y="45"/>
                    </a:lnTo>
                    <a:lnTo>
                      <a:pt x="6" y="31"/>
                    </a:lnTo>
                    <a:close/>
                  </a:path>
                </a:pathLst>
              </a:custGeom>
              <a:solidFill>
                <a:srgbClr val="A3A3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5" name="Freeform 1042"/>
              <p:cNvSpPr>
                <a:spLocks/>
              </p:cNvSpPr>
              <p:nvPr/>
            </p:nvSpPr>
            <p:spPr bwMode="auto">
              <a:xfrm>
                <a:off x="511" y="801"/>
                <a:ext cx="7" cy="15"/>
              </a:xfrm>
              <a:custGeom>
                <a:avLst/>
                <a:gdLst>
                  <a:gd name="T0" fmla="*/ 3 w 14"/>
                  <a:gd name="T1" fmla="*/ 15 h 29"/>
                  <a:gd name="T2" fmla="*/ 0 w 14"/>
                  <a:gd name="T3" fmla="*/ 0 h 29"/>
                  <a:gd name="T4" fmla="*/ 11 w 14"/>
                  <a:gd name="T5" fmla="*/ 15 h 29"/>
                  <a:gd name="T6" fmla="*/ 14 w 14"/>
                  <a:gd name="T7" fmla="*/ 29 h 29"/>
                  <a:gd name="T8" fmla="*/ 3 w 14"/>
                  <a:gd name="T9" fmla="*/ 15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29"/>
                  <a:gd name="T17" fmla="*/ 14 w 14"/>
                  <a:gd name="T18" fmla="*/ 29 h 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29">
                    <a:moveTo>
                      <a:pt x="3" y="15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29"/>
                    </a:lnTo>
                    <a:lnTo>
                      <a:pt x="3" y="15"/>
                    </a:lnTo>
                    <a:close/>
                  </a:path>
                </a:pathLst>
              </a:custGeom>
              <a:solidFill>
                <a:srgbClr val="A3A3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6" name="Freeform 1043"/>
              <p:cNvSpPr>
                <a:spLocks/>
              </p:cNvSpPr>
              <p:nvPr/>
            </p:nvSpPr>
            <p:spPr bwMode="auto">
              <a:xfrm>
                <a:off x="510" y="793"/>
                <a:ext cx="7" cy="15"/>
              </a:xfrm>
              <a:custGeom>
                <a:avLst/>
                <a:gdLst>
                  <a:gd name="T0" fmla="*/ 3 w 14"/>
                  <a:gd name="T1" fmla="*/ 16 h 31"/>
                  <a:gd name="T2" fmla="*/ 0 w 14"/>
                  <a:gd name="T3" fmla="*/ 0 h 31"/>
                  <a:gd name="T4" fmla="*/ 11 w 14"/>
                  <a:gd name="T5" fmla="*/ 15 h 31"/>
                  <a:gd name="T6" fmla="*/ 14 w 14"/>
                  <a:gd name="T7" fmla="*/ 31 h 31"/>
                  <a:gd name="T8" fmla="*/ 3 w 14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31"/>
                  <a:gd name="T17" fmla="*/ 14 w 14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31">
                    <a:moveTo>
                      <a:pt x="3" y="16"/>
                    </a:moveTo>
                    <a:lnTo>
                      <a:pt x="0" y="0"/>
                    </a:lnTo>
                    <a:lnTo>
                      <a:pt x="11" y="15"/>
                    </a:lnTo>
                    <a:lnTo>
                      <a:pt x="14" y="31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A4A4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7" name="Freeform 1044"/>
              <p:cNvSpPr>
                <a:spLocks/>
              </p:cNvSpPr>
              <p:nvPr/>
            </p:nvSpPr>
            <p:spPr bwMode="auto">
              <a:xfrm>
                <a:off x="508" y="777"/>
                <a:ext cx="7" cy="23"/>
              </a:xfrm>
              <a:custGeom>
                <a:avLst/>
                <a:gdLst>
                  <a:gd name="T0" fmla="*/ 3 w 14"/>
                  <a:gd name="T1" fmla="*/ 32 h 47"/>
                  <a:gd name="T2" fmla="*/ 0 w 14"/>
                  <a:gd name="T3" fmla="*/ 0 h 47"/>
                  <a:gd name="T4" fmla="*/ 9 w 14"/>
                  <a:gd name="T5" fmla="*/ 16 h 47"/>
                  <a:gd name="T6" fmla="*/ 14 w 14"/>
                  <a:gd name="T7" fmla="*/ 47 h 47"/>
                  <a:gd name="T8" fmla="*/ 3 w 14"/>
                  <a:gd name="T9" fmla="*/ 32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47"/>
                  <a:gd name="T17" fmla="*/ 14 w 14"/>
                  <a:gd name="T18" fmla="*/ 47 h 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47">
                    <a:moveTo>
                      <a:pt x="3" y="32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14" y="47"/>
                    </a:lnTo>
                    <a:lnTo>
                      <a:pt x="3" y="32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8" name="Freeform 1045"/>
              <p:cNvSpPr>
                <a:spLocks/>
              </p:cNvSpPr>
              <p:nvPr/>
            </p:nvSpPr>
            <p:spPr bwMode="auto">
              <a:xfrm>
                <a:off x="509" y="785"/>
                <a:ext cx="6" cy="15"/>
              </a:xfrm>
              <a:custGeom>
                <a:avLst/>
                <a:gdLst>
                  <a:gd name="T0" fmla="*/ 2 w 13"/>
                  <a:gd name="T1" fmla="*/ 16 h 31"/>
                  <a:gd name="T2" fmla="*/ 0 w 13"/>
                  <a:gd name="T3" fmla="*/ 0 h 31"/>
                  <a:gd name="T4" fmla="*/ 10 w 13"/>
                  <a:gd name="T5" fmla="*/ 15 h 31"/>
                  <a:gd name="T6" fmla="*/ 13 w 13"/>
                  <a:gd name="T7" fmla="*/ 31 h 31"/>
                  <a:gd name="T8" fmla="*/ 2 w 13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31"/>
                  <a:gd name="T17" fmla="*/ 13 w 13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31">
                    <a:moveTo>
                      <a:pt x="2" y="16"/>
                    </a:moveTo>
                    <a:lnTo>
                      <a:pt x="0" y="0"/>
                    </a:lnTo>
                    <a:lnTo>
                      <a:pt x="10" y="15"/>
                    </a:lnTo>
                    <a:lnTo>
                      <a:pt x="13" y="31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49" name="Freeform 1046"/>
              <p:cNvSpPr>
                <a:spLocks/>
              </p:cNvSpPr>
              <p:nvPr/>
            </p:nvSpPr>
            <p:spPr bwMode="auto">
              <a:xfrm>
                <a:off x="508" y="777"/>
                <a:ext cx="6" cy="15"/>
              </a:xfrm>
              <a:custGeom>
                <a:avLst/>
                <a:gdLst>
                  <a:gd name="T0" fmla="*/ 1 w 11"/>
                  <a:gd name="T1" fmla="*/ 16 h 31"/>
                  <a:gd name="T2" fmla="*/ 0 w 11"/>
                  <a:gd name="T3" fmla="*/ 0 h 31"/>
                  <a:gd name="T4" fmla="*/ 9 w 11"/>
                  <a:gd name="T5" fmla="*/ 16 h 31"/>
                  <a:gd name="T6" fmla="*/ 11 w 11"/>
                  <a:gd name="T7" fmla="*/ 31 h 31"/>
                  <a:gd name="T8" fmla="*/ 1 w 11"/>
                  <a:gd name="T9" fmla="*/ 16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31"/>
                  <a:gd name="T17" fmla="*/ 11 w 11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31">
                    <a:moveTo>
                      <a:pt x="1" y="16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11" y="31"/>
                    </a:lnTo>
                    <a:lnTo>
                      <a:pt x="1" y="16"/>
                    </a:lnTo>
                    <a:close/>
                  </a:path>
                </a:pathLst>
              </a:custGeom>
              <a:solidFill>
                <a:srgbClr val="A6A6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0" name="Freeform 1047"/>
              <p:cNvSpPr>
                <a:spLocks/>
              </p:cNvSpPr>
              <p:nvPr/>
            </p:nvSpPr>
            <p:spPr bwMode="auto">
              <a:xfrm>
                <a:off x="508" y="761"/>
                <a:ext cx="5" cy="24"/>
              </a:xfrm>
              <a:custGeom>
                <a:avLst/>
                <a:gdLst>
                  <a:gd name="T0" fmla="*/ 2 w 11"/>
                  <a:gd name="T1" fmla="*/ 32 h 48"/>
                  <a:gd name="T2" fmla="*/ 0 w 11"/>
                  <a:gd name="T3" fmla="*/ 0 h 48"/>
                  <a:gd name="T4" fmla="*/ 11 w 11"/>
                  <a:gd name="T5" fmla="*/ 16 h 48"/>
                  <a:gd name="T6" fmla="*/ 11 w 11"/>
                  <a:gd name="T7" fmla="*/ 48 h 48"/>
                  <a:gd name="T8" fmla="*/ 2 w 11"/>
                  <a:gd name="T9" fmla="*/ 32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48"/>
                  <a:gd name="T17" fmla="*/ 11 w 11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48">
                    <a:moveTo>
                      <a:pt x="2" y="32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11" y="48"/>
                    </a:lnTo>
                    <a:lnTo>
                      <a:pt x="2" y="32"/>
                    </a:lnTo>
                    <a:close/>
                  </a:path>
                </a:pathLst>
              </a:custGeom>
              <a:solidFill>
                <a:srgbClr val="A7A7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1" name="Freeform 1048"/>
              <p:cNvSpPr>
                <a:spLocks/>
              </p:cNvSpPr>
              <p:nvPr/>
            </p:nvSpPr>
            <p:spPr bwMode="auto">
              <a:xfrm>
                <a:off x="508" y="769"/>
                <a:ext cx="5" cy="16"/>
              </a:xfrm>
              <a:custGeom>
                <a:avLst/>
                <a:gdLst>
                  <a:gd name="T0" fmla="*/ 0 w 9"/>
                  <a:gd name="T1" fmla="*/ 16 h 32"/>
                  <a:gd name="T2" fmla="*/ 0 w 9"/>
                  <a:gd name="T3" fmla="*/ 0 h 32"/>
                  <a:gd name="T4" fmla="*/ 9 w 9"/>
                  <a:gd name="T5" fmla="*/ 16 h 32"/>
                  <a:gd name="T6" fmla="*/ 9 w 9"/>
                  <a:gd name="T7" fmla="*/ 32 h 32"/>
                  <a:gd name="T8" fmla="*/ 0 w 9"/>
                  <a:gd name="T9" fmla="*/ 1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32"/>
                  <a:gd name="T17" fmla="*/ 9 w 9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32">
                    <a:moveTo>
                      <a:pt x="0" y="16"/>
                    </a:moveTo>
                    <a:lnTo>
                      <a:pt x="0" y="0"/>
                    </a:lnTo>
                    <a:lnTo>
                      <a:pt x="9" y="16"/>
                    </a:lnTo>
                    <a:lnTo>
                      <a:pt x="9" y="3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A7A7A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2" name="Freeform 1049"/>
              <p:cNvSpPr>
                <a:spLocks/>
              </p:cNvSpPr>
              <p:nvPr/>
            </p:nvSpPr>
            <p:spPr bwMode="auto">
              <a:xfrm>
                <a:off x="508" y="761"/>
                <a:ext cx="5" cy="16"/>
              </a:xfrm>
              <a:custGeom>
                <a:avLst/>
                <a:gdLst>
                  <a:gd name="T0" fmla="*/ 2 w 11"/>
                  <a:gd name="T1" fmla="*/ 16 h 32"/>
                  <a:gd name="T2" fmla="*/ 0 w 11"/>
                  <a:gd name="T3" fmla="*/ 0 h 32"/>
                  <a:gd name="T4" fmla="*/ 11 w 11"/>
                  <a:gd name="T5" fmla="*/ 16 h 32"/>
                  <a:gd name="T6" fmla="*/ 11 w 11"/>
                  <a:gd name="T7" fmla="*/ 32 h 32"/>
                  <a:gd name="T8" fmla="*/ 2 w 11"/>
                  <a:gd name="T9" fmla="*/ 16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32"/>
                  <a:gd name="T17" fmla="*/ 11 w 11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32">
                    <a:moveTo>
                      <a:pt x="2" y="16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11" y="32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A8A8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3" name="Freeform 1050"/>
              <p:cNvSpPr>
                <a:spLocks/>
              </p:cNvSpPr>
              <p:nvPr/>
            </p:nvSpPr>
            <p:spPr bwMode="auto">
              <a:xfrm>
                <a:off x="508" y="745"/>
                <a:ext cx="6" cy="24"/>
              </a:xfrm>
              <a:custGeom>
                <a:avLst/>
                <a:gdLst>
                  <a:gd name="T0" fmla="*/ 0 w 13"/>
                  <a:gd name="T1" fmla="*/ 32 h 48"/>
                  <a:gd name="T2" fmla="*/ 3 w 13"/>
                  <a:gd name="T3" fmla="*/ 0 h 48"/>
                  <a:gd name="T4" fmla="*/ 13 w 13"/>
                  <a:gd name="T5" fmla="*/ 16 h 48"/>
                  <a:gd name="T6" fmla="*/ 11 w 13"/>
                  <a:gd name="T7" fmla="*/ 48 h 48"/>
                  <a:gd name="T8" fmla="*/ 0 w 13"/>
                  <a:gd name="T9" fmla="*/ 32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48"/>
                  <a:gd name="T17" fmla="*/ 13 w 13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48">
                    <a:moveTo>
                      <a:pt x="0" y="32"/>
                    </a:moveTo>
                    <a:lnTo>
                      <a:pt x="3" y="0"/>
                    </a:lnTo>
                    <a:lnTo>
                      <a:pt x="13" y="16"/>
                    </a:lnTo>
                    <a:lnTo>
                      <a:pt x="11" y="48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A9A9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4" name="Freeform 1051"/>
              <p:cNvSpPr>
                <a:spLocks/>
              </p:cNvSpPr>
              <p:nvPr/>
            </p:nvSpPr>
            <p:spPr bwMode="auto">
              <a:xfrm>
                <a:off x="509" y="729"/>
                <a:ext cx="7" cy="24"/>
              </a:xfrm>
              <a:custGeom>
                <a:avLst/>
                <a:gdLst>
                  <a:gd name="T0" fmla="*/ 0 w 14"/>
                  <a:gd name="T1" fmla="*/ 33 h 49"/>
                  <a:gd name="T2" fmla="*/ 5 w 14"/>
                  <a:gd name="T3" fmla="*/ 0 h 49"/>
                  <a:gd name="T4" fmla="*/ 14 w 14"/>
                  <a:gd name="T5" fmla="*/ 17 h 49"/>
                  <a:gd name="T6" fmla="*/ 10 w 14"/>
                  <a:gd name="T7" fmla="*/ 49 h 49"/>
                  <a:gd name="T8" fmla="*/ 0 w 14"/>
                  <a:gd name="T9" fmla="*/ 33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"/>
                  <a:gd name="T16" fmla="*/ 0 h 49"/>
                  <a:gd name="T17" fmla="*/ 14 w 14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" h="49">
                    <a:moveTo>
                      <a:pt x="0" y="33"/>
                    </a:moveTo>
                    <a:lnTo>
                      <a:pt x="5" y="0"/>
                    </a:lnTo>
                    <a:lnTo>
                      <a:pt x="14" y="17"/>
                    </a:lnTo>
                    <a:lnTo>
                      <a:pt x="10" y="49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AAAA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5" name="Freeform 1052"/>
              <p:cNvSpPr>
                <a:spLocks/>
              </p:cNvSpPr>
              <p:nvPr/>
            </p:nvSpPr>
            <p:spPr bwMode="auto">
              <a:xfrm>
                <a:off x="511" y="713"/>
                <a:ext cx="10" cy="24"/>
              </a:xfrm>
              <a:custGeom>
                <a:avLst/>
                <a:gdLst>
                  <a:gd name="T0" fmla="*/ 0 w 19"/>
                  <a:gd name="T1" fmla="*/ 32 h 49"/>
                  <a:gd name="T2" fmla="*/ 8 w 19"/>
                  <a:gd name="T3" fmla="*/ 0 h 49"/>
                  <a:gd name="T4" fmla="*/ 19 w 19"/>
                  <a:gd name="T5" fmla="*/ 16 h 49"/>
                  <a:gd name="T6" fmla="*/ 9 w 19"/>
                  <a:gd name="T7" fmla="*/ 49 h 49"/>
                  <a:gd name="T8" fmla="*/ 0 w 19"/>
                  <a:gd name="T9" fmla="*/ 32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49"/>
                  <a:gd name="T17" fmla="*/ 19 w 19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49">
                    <a:moveTo>
                      <a:pt x="0" y="32"/>
                    </a:moveTo>
                    <a:lnTo>
                      <a:pt x="8" y="0"/>
                    </a:lnTo>
                    <a:lnTo>
                      <a:pt x="19" y="16"/>
                    </a:lnTo>
                    <a:lnTo>
                      <a:pt x="9" y="49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AAAAA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6" name="Freeform 1053"/>
              <p:cNvSpPr>
                <a:spLocks/>
              </p:cNvSpPr>
              <p:nvPr/>
            </p:nvSpPr>
            <p:spPr bwMode="auto">
              <a:xfrm>
                <a:off x="515" y="713"/>
                <a:ext cx="6" cy="8"/>
              </a:xfrm>
              <a:custGeom>
                <a:avLst/>
                <a:gdLst>
                  <a:gd name="T0" fmla="*/ 0 w 11"/>
                  <a:gd name="T1" fmla="*/ 0 h 16"/>
                  <a:gd name="T2" fmla="*/ 0 w 11"/>
                  <a:gd name="T3" fmla="*/ 0 h 16"/>
                  <a:gd name="T4" fmla="*/ 11 w 11"/>
                  <a:gd name="T5" fmla="*/ 16 h 16"/>
                  <a:gd name="T6" fmla="*/ 11 w 11"/>
                  <a:gd name="T7" fmla="*/ 16 h 16"/>
                  <a:gd name="T8" fmla="*/ 0 w 11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"/>
                  <a:gd name="T16" fmla="*/ 0 h 16"/>
                  <a:gd name="T17" fmla="*/ 11 w 11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" h="16">
                    <a:moveTo>
                      <a:pt x="0" y="0"/>
                    </a:moveTo>
                    <a:lnTo>
                      <a:pt x="0" y="0"/>
                    </a:lnTo>
                    <a:lnTo>
                      <a:pt x="11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10357" name="Freeform 1054"/>
              <p:cNvSpPr>
                <a:spLocks/>
              </p:cNvSpPr>
              <p:nvPr/>
            </p:nvSpPr>
            <p:spPr bwMode="auto">
              <a:xfrm>
                <a:off x="426" y="713"/>
                <a:ext cx="99" cy="127"/>
              </a:xfrm>
              <a:custGeom>
                <a:avLst/>
                <a:gdLst>
                  <a:gd name="T0" fmla="*/ 179 w 197"/>
                  <a:gd name="T1" fmla="*/ 0 h 255"/>
                  <a:gd name="T2" fmla="*/ 160 w 197"/>
                  <a:gd name="T3" fmla="*/ 3 h 255"/>
                  <a:gd name="T4" fmla="*/ 141 w 197"/>
                  <a:gd name="T5" fmla="*/ 8 h 255"/>
                  <a:gd name="T6" fmla="*/ 124 w 197"/>
                  <a:gd name="T7" fmla="*/ 13 h 255"/>
                  <a:gd name="T8" fmla="*/ 107 w 197"/>
                  <a:gd name="T9" fmla="*/ 20 h 255"/>
                  <a:gd name="T10" fmla="*/ 92 w 197"/>
                  <a:gd name="T11" fmla="*/ 28 h 255"/>
                  <a:gd name="T12" fmla="*/ 76 w 197"/>
                  <a:gd name="T13" fmla="*/ 36 h 255"/>
                  <a:gd name="T14" fmla="*/ 62 w 197"/>
                  <a:gd name="T15" fmla="*/ 44 h 255"/>
                  <a:gd name="T16" fmla="*/ 50 w 197"/>
                  <a:gd name="T17" fmla="*/ 53 h 255"/>
                  <a:gd name="T18" fmla="*/ 37 w 197"/>
                  <a:gd name="T19" fmla="*/ 65 h 255"/>
                  <a:gd name="T20" fmla="*/ 28 w 197"/>
                  <a:gd name="T21" fmla="*/ 76 h 255"/>
                  <a:gd name="T22" fmla="*/ 19 w 197"/>
                  <a:gd name="T23" fmla="*/ 87 h 255"/>
                  <a:gd name="T24" fmla="*/ 12 w 197"/>
                  <a:gd name="T25" fmla="*/ 99 h 255"/>
                  <a:gd name="T26" fmla="*/ 6 w 197"/>
                  <a:gd name="T27" fmla="*/ 111 h 255"/>
                  <a:gd name="T28" fmla="*/ 1 w 197"/>
                  <a:gd name="T29" fmla="*/ 124 h 255"/>
                  <a:gd name="T30" fmla="*/ 0 w 197"/>
                  <a:gd name="T31" fmla="*/ 137 h 255"/>
                  <a:gd name="T32" fmla="*/ 0 w 197"/>
                  <a:gd name="T33" fmla="*/ 150 h 255"/>
                  <a:gd name="T34" fmla="*/ 1 w 197"/>
                  <a:gd name="T35" fmla="*/ 163 h 255"/>
                  <a:gd name="T36" fmla="*/ 6 w 197"/>
                  <a:gd name="T37" fmla="*/ 174 h 255"/>
                  <a:gd name="T38" fmla="*/ 11 w 197"/>
                  <a:gd name="T39" fmla="*/ 185 h 255"/>
                  <a:gd name="T40" fmla="*/ 19 w 197"/>
                  <a:gd name="T41" fmla="*/ 197 h 255"/>
                  <a:gd name="T42" fmla="*/ 26 w 197"/>
                  <a:gd name="T43" fmla="*/ 206 h 255"/>
                  <a:gd name="T44" fmla="*/ 37 w 197"/>
                  <a:gd name="T45" fmla="*/ 216 h 255"/>
                  <a:gd name="T46" fmla="*/ 48 w 197"/>
                  <a:gd name="T47" fmla="*/ 224 h 255"/>
                  <a:gd name="T48" fmla="*/ 61 w 197"/>
                  <a:gd name="T49" fmla="*/ 232 h 255"/>
                  <a:gd name="T50" fmla="*/ 75 w 197"/>
                  <a:gd name="T51" fmla="*/ 239 h 255"/>
                  <a:gd name="T52" fmla="*/ 90 w 197"/>
                  <a:gd name="T53" fmla="*/ 245 h 255"/>
                  <a:gd name="T54" fmla="*/ 106 w 197"/>
                  <a:gd name="T55" fmla="*/ 248 h 255"/>
                  <a:gd name="T56" fmla="*/ 123 w 197"/>
                  <a:gd name="T57" fmla="*/ 252 h 255"/>
                  <a:gd name="T58" fmla="*/ 140 w 197"/>
                  <a:gd name="T59" fmla="*/ 255 h 255"/>
                  <a:gd name="T60" fmla="*/ 158 w 197"/>
                  <a:gd name="T61" fmla="*/ 255 h 255"/>
                  <a:gd name="T62" fmla="*/ 177 w 197"/>
                  <a:gd name="T63" fmla="*/ 255 h 255"/>
                  <a:gd name="T64" fmla="*/ 197 w 197"/>
                  <a:gd name="T65" fmla="*/ 253 h 255"/>
                  <a:gd name="T66" fmla="*/ 185 w 197"/>
                  <a:gd name="T67" fmla="*/ 223 h 255"/>
                  <a:gd name="T68" fmla="*/ 174 w 197"/>
                  <a:gd name="T69" fmla="*/ 192 h 255"/>
                  <a:gd name="T70" fmla="*/ 168 w 197"/>
                  <a:gd name="T71" fmla="*/ 161 h 255"/>
                  <a:gd name="T72" fmla="*/ 165 w 197"/>
                  <a:gd name="T73" fmla="*/ 129 h 255"/>
                  <a:gd name="T74" fmla="*/ 163 w 197"/>
                  <a:gd name="T75" fmla="*/ 97 h 255"/>
                  <a:gd name="T76" fmla="*/ 166 w 197"/>
                  <a:gd name="T77" fmla="*/ 65 h 255"/>
                  <a:gd name="T78" fmla="*/ 171 w 197"/>
                  <a:gd name="T79" fmla="*/ 32 h 255"/>
                  <a:gd name="T80" fmla="*/ 179 w 197"/>
                  <a:gd name="T81" fmla="*/ 0 h 255"/>
                  <a:gd name="T82" fmla="*/ 179 w 197"/>
                  <a:gd name="T83" fmla="*/ 0 h 25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97"/>
                  <a:gd name="T127" fmla="*/ 0 h 255"/>
                  <a:gd name="T128" fmla="*/ 197 w 197"/>
                  <a:gd name="T129" fmla="*/ 255 h 25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97" h="255">
                    <a:moveTo>
                      <a:pt x="179" y="0"/>
                    </a:moveTo>
                    <a:lnTo>
                      <a:pt x="160" y="3"/>
                    </a:lnTo>
                    <a:lnTo>
                      <a:pt x="141" y="8"/>
                    </a:lnTo>
                    <a:lnTo>
                      <a:pt x="124" y="13"/>
                    </a:lnTo>
                    <a:lnTo>
                      <a:pt x="107" y="20"/>
                    </a:lnTo>
                    <a:lnTo>
                      <a:pt x="92" y="28"/>
                    </a:lnTo>
                    <a:lnTo>
                      <a:pt x="76" y="36"/>
                    </a:lnTo>
                    <a:lnTo>
                      <a:pt x="62" y="44"/>
                    </a:lnTo>
                    <a:lnTo>
                      <a:pt x="50" y="53"/>
                    </a:lnTo>
                    <a:lnTo>
                      <a:pt x="37" y="65"/>
                    </a:lnTo>
                    <a:lnTo>
                      <a:pt x="28" y="76"/>
                    </a:lnTo>
                    <a:lnTo>
                      <a:pt x="19" y="87"/>
                    </a:lnTo>
                    <a:lnTo>
                      <a:pt x="12" y="99"/>
                    </a:lnTo>
                    <a:lnTo>
                      <a:pt x="6" y="111"/>
                    </a:lnTo>
                    <a:lnTo>
                      <a:pt x="1" y="124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1" y="163"/>
                    </a:lnTo>
                    <a:lnTo>
                      <a:pt x="6" y="174"/>
                    </a:lnTo>
                    <a:lnTo>
                      <a:pt x="11" y="185"/>
                    </a:lnTo>
                    <a:lnTo>
                      <a:pt x="19" y="197"/>
                    </a:lnTo>
                    <a:lnTo>
                      <a:pt x="26" y="206"/>
                    </a:lnTo>
                    <a:lnTo>
                      <a:pt x="37" y="216"/>
                    </a:lnTo>
                    <a:lnTo>
                      <a:pt x="48" y="224"/>
                    </a:lnTo>
                    <a:lnTo>
                      <a:pt x="61" y="232"/>
                    </a:lnTo>
                    <a:lnTo>
                      <a:pt x="75" y="239"/>
                    </a:lnTo>
                    <a:lnTo>
                      <a:pt x="90" y="245"/>
                    </a:lnTo>
                    <a:lnTo>
                      <a:pt x="106" y="248"/>
                    </a:lnTo>
                    <a:lnTo>
                      <a:pt x="123" y="252"/>
                    </a:lnTo>
                    <a:lnTo>
                      <a:pt x="140" y="255"/>
                    </a:lnTo>
                    <a:lnTo>
                      <a:pt x="158" y="255"/>
                    </a:lnTo>
                    <a:lnTo>
                      <a:pt x="177" y="255"/>
                    </a:lnTo>
                    <a:lnTo>
                      <a:pt x="197" y="253"/>
                    </a:lnTo>
                    <a:lnTo>
                      <a:pt x="185" y="223"/>
                    </a:lnTo>
                    <a:lnTo>
                      <a:pt x="174" y="192"/>
                    </a:lnTo>
                    <a:lnTo>
                      <a:pt x="168" y="161"/>
                    </a:lnTo>
                    <a:lnTo>
                      <a:pt x="165" y="129"/>
                    </a:lnTo>
                    <a:lnTo>
                      <a:pt x="163" y="97"/>
                    </a:lnTo>
                    <a:lnTo>
                      <a:pt x="166" y="65"/>
                    </a:lnTo>
                    <a:lnTo>
                      <a:pt x="171" y="32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9191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  <p:sp>
          <p:nvSpPr>
            <p:cNvPr id="10296" name="Rectangle 1056"/>
            <p:cNvSpPr>
              <a:spLocks noChangeArrowheads="1"/>
            </p:cNvSpPr>
            <p:nvPr/>
          </p:nvSpPr>
          <p:spPr bwMode="auto">
            <a:xfrm>
              <a:off x="339" y="699"/>
              <a:ext cx="175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10000"/>
                  </a:solidFill>
                  <a:latin typeface="Arial Rounded MT Bold" pitchFamily="34" charset="0"/>
                </a:rPr>
                <a:t>Group</a:t>
              </a:r>
              <a:endParaRPr lang="en-US"/>
            </a:p>
          </p:txBody>
        </p:sp>
        <p:sp>
          <p:nvSpPr>
            <p:cNvPr id="10297" name="Rectangle 1057"/>
            <p:cNvSpPr>
              <a:spLocks noChangeArrowheads="1"/>
            </p:cNvSpPr>
            <p:nvPr/>
          </p:nvSpPr>
          <p:spPr bwMode="auto">
            <a:xfrm>
              <a:off x="353" y="733"/>
              <a:ext cx="25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1C1C1C"/>
                  </a:solidFill>
                  <a:latin typeface="Arial Rounded MT Bold" pitchFamily="34" charset="0"/>
                </a:rPr>
                <a:t>Cognitive</a:t>
              </a:r>
              <a:endParaRPr lang="en-US"/>
            </a:p>
          </p:txBody>
        </p:sp>
        <p:sp>
          <p:nvSpPr>
            <p:cNvPr id="10298" name="Rectangle 1058"/>
            <p:cNvSpPr>
              <a:spLocks noChangeArrowheads="1"/>
            </p:cNvSpPr>
            <p:nvPr/>
          </p:nvSpPr>
          <p:spPr bwMode="auto">
            <a:xfrm>
              <a:off x="372" y="771"/>
              <a:ext cx="222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292929"/>
                  </a:solidFill>
                  <a:latin typeface="Arial Rounded MT Bold" pitchFamily="34" charset="0"/>
                </a:rPr>
                <a:t>Therapy</a:t>
              </a:r>
              <a:endParaRPr lang="en-US"/>
            </a:p>
          </p:txBody>
        </p:sp>
      </p:grpSp>
      <p:sp>
        <p:nvSpPr>
          <p:cNvPr id="10257" name="Rectangle 1060"/>
          <p:cNvSpPr>
            <a:spLocks noChangeArrowheads="1"/>
          </p:cNvSpPr>
          <p:nvPr/>
        </p:nvSpPr>
        <p:spPr bwMode="auto">
          <a:xfrm>
            <a:off x="1009650" y="1252538"/>
            <a:ext cx="80963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0258" name="Rectangle 1061"/>
          <p:cNvSpPr>
            <a:spLocks noChangeArrowheads="1"/>
          </p:cNvSpPr>
          <p:nvPr/>
        </p:nvSpPr>
        <p:spPr bwMode="auto">
          <a:xfrm>
            <a:off x="4460875" y="1395413"/>
            <a:ext cx="3255963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0259" name="Rectangle 1062"/>
          <p:cNvSpPr>
            <a:spLocks noChangeArrowheads="1"/>
          </p:cNvSpPr>
          <p:nvPr/>
        </p:nvSpPr>
        <p:spPr bwMode="auto">
          <a:xfrm>
            <a:off x="4491038" y="1468438"/>
            <a:ext cx="44767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(e.g. Self</a:t>
            </a:r>
            <a:endParaRPr lang="en-US"/>
          </a:p>
        </p:txBody>
      </p:sp>
      <p:sp>
        <p:nvSpPr>
          <p:cNvPr id="10260" name="Rectangle 1063"/>
          <p:cNvSpPr>
            <a:spLocks noChangeArrowheads="1"/>
          </p:cNvSpPr>
          <p:nvPr/>
        </p:nvSpPr>
        <p:spPr bwMode="auto">
          <a:xfrm>
            <a:off x="4854575" y="1468438"/>
            <a:ext cx="10001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61" name="Rectangle 1064"/>
          <p:cNvSpPr>
            <a:spLocks noChangeArrowheads="1"/>
          </p:cNvSpPr>
          <p:nvPr/>
        </p:nvSpPr>
        <p:spPr bwMode="auto">
          <a:xfrm>
            <a:off x="4905375" y="1468438"/>
            <a:ext cx="687388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No Good, Self</a:t>
            </a:r>
            <a:endParaRPr lang="en-US"/>
          </a:p>
        </p:txBody>
      </p:sp>
      <p:sp>
        <p:nvSpPr>
          <p:cNvPr id="10262" name="Rectangle 1065"/>
          <p:cNvSpPr>
            <a:spLocks noChangeArrowheads="1"/>
          </p:cNvSpPr>
          <p:nvPr/>
        </p:nvSpPr>
        <p:spPr bwMode="auto">
          <a:xfrm>
            <a:off x="5487988" y="1468438"/>
            <a:ext cx="10001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63" name="Rectangle 1066"/>
          <p:cNvSpPr>
            <a:spLocks noChangeArrowheads="1"/>
          </p:cNvSpPr>
          <p:nvPr/>
        </p:nvSpPr>
        <p:spPr bwMode="auto">
          <a:xfrm>
            <a:off x="5538788" y="1468438"/>
            <a:ext cx="55086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Alone, Self</a:t>
            </a:r>
            <a:endParaRPr lang="en-US"/>
          </a:p>
        </p:txBody>
      </p:sp>
      <p:sp>
        <p:nvSpPr>
          <p:cNvPr id="10264" name="Rectangle 1067"/>
          <p:cNvSpPr>
            <a:spLocks noChangeArrowheads="1"/>
          </p:cNvSpPr>
          <p:nvPr/>
        </p:nvSpPr>
        <p:spPr bwMode="auto">
          <a:xfrm>
            <a:off x="5992813" y="1468438"/>
            <a:ext cx="10001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65" name="Rectangle 1068"/>
          <p:cNvSpPr>
            <a:spLocks noChangeArrowheads="1"/>
          </p:cNvSpPr>
          <p:nvPr/>
        </p:nvSpPr>
        <p:spPr bwMode="auto">
          <a:xfrm>
            <a:off x="6043613" y="1468438"/>
            <a:ext cx="82867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In Danger, World</a:t>
            </a:r>
            <a:endParaRPr lang="en-US"/>
          </a:p>
        </p:txBody>
      </p:sp>
      <p:sp>
        <p:nvSpPr>
          <p:cNvPr id="10266" name="Rectangle 1069"/>
          <p:cNvSpPr>
            <a:spLocks noChangeArrowheads="1"/>
          </p:cNvSpPr>
          <p:nvPr/>
        </p:nvSpPr>
        <p:spPr bwMode="auto">
          <a:xfrm>
            <a:off x="6754813" y="1468438"/>
            <a:ext cx="10001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67" name="Rectangle 1070"/>
          <p:cNvSpPr>
            <a:spLocks noChangeArrowheads="1"/>
          </p:cNvSpPr>
          <p:nvPr/>
        </p:nvSpPr>
        <p:spPr bwMode="auto">
          <a:xfrm>
            <a:off x="6805613" y="1468438"/>
            <a:ext cx="79375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No Good, World</a:t>
            </a:r>
            <a:endParaRPr lang="en-US"/>
          </a:p>
        </p:txBody>
      </p:sp>
      <p:sp>
        <p:nvSpPr>
          <p:cNvPr id="10268" name="Rectangle 1071"/>
          <p:cNvSpPr>
            <a:spLocks noChangeArrowheads="1"/>
          </p:cNvSpPr>
          <p:nvPr/>
        </p:nvSpPr>
        <p:spPr bwMode="auto">
          <a:xfrm>
            <a:off x="7486650" y="1468438"/>
            <a:ext cx="10001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69" name="Rectangle 1072"/>
          <p:cNvSpPr>
            <a:spLocks noChangeArrowheads="1"/>
          </p:cNvSpPr>
          <p:nvPr/>
        </p:nvSpPr>
        <p:spPr bwMode="auto">
          <a:xfrm>
            <a:off x="4491038" y="1587500"/>
            <a:ext cx="8763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Dangerous, Others</a:t>
            </a:r>
            <a:endParaRPr lang="en-US"/>
          </a:p>
        </p:txBody>
      </p:sp>
      <p:sp>
        <p:nvSpPr>
          <p:cNvPr id="10270" name="Rectangle 1073"/>
          <p:cNvSpPr>
            <a:spLocks noChangeArrowheads="1"/>
          </p:cNvSpPr>
          <p:nvPr/>
        </p:nvSpPr>
        <p:spPr bwMode="auto">
          <a:xfrm>
            <a:off x="5240338" y="1587500"/>
            <a:ext cx="100012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71" name="Rectangle 1074"/>
          <p:cNvSpPr>
            <a:spLocks noChangeArrowheads="1"/>
          </p:cNvSpPr>
          <p:nvPr/>
        </p:nvSpPr>
        <p:spPr bwMode="auto">
          <a:xfrm>
            <a:off x="5291138" y="1587500"/>
            <a:ext cx="7048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Abandoning, Oth</a:t>
            </a:r>
            <a:endParaRPr lang="en-US"/>
          </a:p>
        </p:txBody>
      </p:sp>
      <p:sp>
        <p:nvSpPr>
          <p:cNvPr id="10272" name="Rectangle 1075"/>
          <p:cNvSpPr>
            <a:spLocks noChangeArrowheads="1"/>
          </p:cNvSpPr>
          <p:nvPr/>
        </p:nvSpPr>
        <p:spPr bwMode="auto">
          <a:xfrm>
            <a:off x="5983288" y="1587500"/>
            <a:ext cx="1174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ers</a:t>
            </a:r>
            <a:endParaRPr lang="en-US"/>
          </a:p>
        </p:txBody>
      </p:sp>
      <p:sp>
        <p:nvSpPr>
          <p:cNvPr id="10273" name="Rectangle 1076"/>
          <p:cNvSpPr>
            <a:spLocks noChangeArrowheads="1"/>
          </p:cNvSpPr>
          <p:nvPr/>
        </p:nvSpPr>
        <p:spPr bwMode="auto">
          <a:xfrm>
            <a:off x="6100763" y="1587500"/>
            <a:ext cx="100012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74" name="Rectangle 1077"/>
          <p:cNvSpPr>
            <a:spLocks noChangeArrowheads="1"/>
          </p:cNvSpPr>
          <p:nvPr/>
        </p:nvSpPr>
        <p:spPr bwMode="auto">
          <a:xfrm>
            <a:off x="6151563" y="1587500"/>
            <a:ext cx="7715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Harmful, Others</a:t>
            </a:r>
            <a:endParaRPr lang="en-US"/>
          </a:p>
        </p:txBody>
      </p:sp>
      <p:sp>
        <p:nvSpPr>
          <p:cNvPr id="10275" name="Rectangle 1078"/>
          <p:cNvSpPr>
            <a:spLocks noChangeArrowheads="1"/>
          </p:cNvSpPr>
          <p:nvPr/>
        </p:nvSpPr>
        <p:spPr bwMode="auto">
          <a:xfrm>
            <a:off x="6804025" y="1587500"/>
            <a:ext cx="100013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–</a:t>
            </a:r>
            <a:endParaRPr lang="en-US"/>
          </a:p>
        </p:txBody>
      </p:sp>
      <p:sp>
        <p:nvSpPr>
          <p:cNvPr id="10276" name="Rectangle 1079"/>
          <p:cNvSpPr>
            <a:spLocks noChangeArrowheads="1"/>
          </p:cNvSpPr>
          <p:nvPr/>
        </p:nvSpPr>
        <p:spPr bwMode="auto">
          <a:xfrm>
            <a:off x="6854825" y="1587500"/>
            <a:ext cx="490538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No Good)</a:t>
            </a:r>
            <a:endParaRPr lang="en-US"/>
          </a:p>
        </p:txBody>
      </p:sp>
      <p:sp>
        <p:nvSpPr>
          <p:cNvPr id="10277" name="Rectangle 1080"/>
          <p:cNvSpPr>
            <a:spLocks noChangeArrowheads="1"/>
          </p:cNvSpPr>
          <p:nvPr/>
        </p:nvSpPr>
        <p:spPr bwMode="auto">
          <a:xfrm>
            <a:off x="7261225" y="1587500"/>
            <a:ext cx="730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0278" name="Rectangle 1081"/>
          <p:cNvSpPr>
            <a:spLocks noChangeArrowheads="1"/>
          </p:cNvSpPr>
          <p:nvPr/>
        </p:nvSpPr>
        <p:spPr bwMode="auto">
          <a:xfrm>
            <a:off x="4491038" y="1768475"/>
            <a:ext cx="80962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027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269875"/>
            <a:ext cx="8001000" cy="433388"/>
          </a:xfrm>
          <a:noFill/>
        </p:spPr>
        <p:txBody>
          <a:bodyPr/>
          <a:lstStyle/>
          <a:p>
            <a:pPr eaLnBrk="1" hangingPunct="1"/>
            <a:r>
              <a:rPr lang="en-US" sz="3200" smtClean="0">
                <a:latin typeface="Arial Narrow" pitchFamily="34" charset="0"/>
              </a:rPr>
              <a:t>Filling in Master List Example</a:t>
            </a:r>
            <a:endParaRPr lang="en-AU" sz="3200" smtClean="0">
              <a:latin typeface="Arial Narrow" pitchFamily="34" charset="0"/>
            </a:endParaRPr>
          </a:p>
        </p:txBody>
      </p:sp>
      <p:sp>
        <p:nvSpPr>
          <p:cNvPr id="10280" name="Text Box 12"/>
          <p:cNvSpPr txBox="1">
            <a:spLocks noChangeArrowheads="1"/>
          </p:cNvSpPr>
          <p:nvPr/>
        </p:nvSpPr>
        <p:spPr bwMode="auto">
          <a:xfrm>
            <a:off x="527050" y="2533650"/>
            <a:ext cx="1468970" cy="325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fa-IR" sz="1500" dirty="0" smtClean="0">
                <a:solidFill>
                  <a:srgbClr val="0000FF"/>
                </a:solidFill>
                <a:latin typeface="Lucida Handwriting" pitchFamily="66" charset="0"/>
              </a:rPr>
              <a:t>من پدر بدی هستم    </a:t>
            </a:r>
            <a:endParaRPr lang="en-AU" sz="1500" dirty="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0281" name="Text Box 13"/>
          <p:cNvSpPr txBox="1">
            <a:spLocks noChangeArrowheads="1"/>
          </p:cNvSpPr>
          <p:nvPr/>
        </p:nvSpPr>
        <p:spPr bwMode="auto">
          <a:xfrm>
            <a:off x="2819400" y="2528888"/>
            <a:ext cx="48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1800">
                <a:solidFill>
                  <a:srgbClr val="0000FF"/>
                </a:solidFill>
                <a:latin typeface="Lucida Handwriting" pitchFamily="66" charset="0"/>
              </a:rPr>
              <a:t>80</a:t>
            </a:r>
            <a:endParaRPr lang="en-AU" sz="18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0282" name="Text Box 14"/>
          <p:cNvSpPr txBox="1">
            <a:spLocks noChangeArrowheads="1"/>
          </p:cNvSpPr>
          <p:nvPr/>
        </p:nvSpPr>
        <p:spPr bwMode="auto">
          <a:xfrm>
            <a:off x="3505200" y="25146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>
                <a:solidFill>
                  <a:srgbClr val="0000FF"/>
                </a:solidFill>
                <a:latin typeface="Lucida Handwriting" pitchFamily="66" charset="0"/>
              </a:rPr>
              <a:t>95</a:t>
            </a:r>
            <a:endParaRPr lang="en-AU" sz="20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0283" name="Text Box 15"/>
          <p:cNvSpPr txBox="1">
            <a:spLocks noChangeArrowheads="1"/>
          </p:cNvSpPr>
          <p:nvPr/>
        </p:nvSpPr>
        <p:spPr bwMode="auto">
          <a:xfrm>
            <a:off x="4191000" y="249872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>
                <a:solidFill>
                  <a:srgbClr val="0000FF"/>
                </a:solidFill>
                <a:latin typeface="Lucida Handwriting" pitchFamily="66" charset="0"/>
              </a:rPr>
              <a:t>30</a:t>
            </a:r>
            <a:endParaRPr lang="en-AU" sz="20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24944" name="AutoShape 16"/>
          <p:cNvSpPr>
            <a:spLocks noChangeArrowheads="1"/>
          </p:cNvSpPr>
          <p:nvPr/>
        </p:nvSpPr>
        <p:spPr bwMode="auto">
          <a:xfrm rot="-1057548">
            <a:off x="4646362" y="1973183"/>
            <a:ext cx="1828800" cy="774700"/>
          </a:xfrm>
          <a:prstGeom prst="leftArrow">
            <a:avLst>
              <a:gd name="adj1" fmla="val 50000"/>
              <a:gd name="adj2" fmla="val 59016"/>
            </a:avLst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fa-IR"/>
          </a:p>
        </p:txBody>
      </p:sp>
      <p:sp>
        <p:nvSpPr>
          <p:cNvPr id="10285" name="Text Box 17"/>
          <p:cNvSpPr txBox="1">
            <a:spLocks noChangeArrowheads="1"/>
          </p:cNvSpPr>
          <p:nvPr/>
        </p:nvSpPr>
        <p:spPr bwMode="auto">
          <a:xfrm>
            <a:off x="1071538" y="1357298"/>
            <a:ext cx="2022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fa-IR" sz="1800" dirty="0" smtClean="0">
                <a:solidFill>
                  <a:srgbClr val="0000FF"/>
                </a:solidFill>
                <a:latin typeface="Lucida Handwriting" pitchFamily="66" charset="0"/>
              </a:rPr>
              <a:t>من بدم .خود-نا مطلوب</a:t>
            </a:r>
            <a:endParaRPr lang="en-AU" sz="1800" dirty="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0286" name="Text Box 18"/>
          <p:cNvSpPr txBox="1">
            <a:spLocks noChangeArrowheads="1"/>
          </p:cNvSpPr>
          <p:nvPr/>
        </p:nvSpPr>
        <p:spPr bwMode="auto">
          <a:xfrm>
            <a:off x="1306513" y="901700"/>
            <a:ext cx="12715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AU" sz="1000">
                <a:latin typeface="CG Times" pitchFamily="18" charset="0"/>
              </a:rPr>
              <a:t>© Michael Free 2006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665163"/>
            <a:ext cx="8001000" cy="519112"/>
          </a:xfrm>
        </p:spPr>
        <p:txBody>
          <a:bodyPr/>
          <a:lstStyle/>
          <a:p>
            <a:pPr rtl="1"/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كارهاي انفرادي جلسه يازدهم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00100" y="2214554"/>
            <a:ext cx="7772400" cy="2333628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تحليل هماوردي(ترافعي) باورها يي كه تا به حال مشخص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شده</a:t>
            </a:r>
            <a:r>
              <a:rPr lang="fa-IR" dirty="0" smtClean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اند.</a:t>
            </a:r>
          </a:p>
          <a:p>
            <a:pPr algn="r" rtl="1"/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فهرست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اصلي باورها را به روز كنيد.</a:t>
            </a:r>
            <a:endParaRPr lang="en-AU" dirty="0" smtClean="0">
              <a:latin typeface="Arial Narrow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512</Words>
  <Application>Microsoft PowerPoint</Application>
  <PresentationFormat>On-screen Show (4:3)</PresentationFormat>
  <Paragraphs>239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Slide</vt:lpstr>
      <vt:lpstr>Slide 1</vt:lpstr>
      <vt:lpstr>Slide 2</vt:lpstr>
      <vt:lpstr>چرا باورهاي ما تغيير مي كنند؟</vt:lpstr>
      <vt:lpstr>انواع باورهاي شناسايي شده در شناخت درمانگري</vt:lpstr>
      <vt:lpstr>Slide 5</vt:lpstr>
      <vt:lpstr>گامهاي تحليل هماوردي(1)</vt:lpstr>
      <vt:lpstr>Slide 7</vt:lpstr>
      <vt:lpstr>Filling in Master List Example</vt:lpstr>
      <vt:lpstr>كارهاي انفرادي جلسه يازدهم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42</cp:revision>
  <dcterms:created xsi:type="dcterms:W3CDTF">2006-09-27T10:40:09Z</dcterms:created>
  <dcterms:modified xsi:type="dcterms:W3CDTF">2010-06-01T03:35:31Z</dcterms:modified>
</cp:coreProperties>
</file>