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Tahoma" pitchFamily="34" charset="0"/>
        <a:sym typeface="Tahoma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Tahoma" pitchFamily="34" charset="0"/>
        <a:sym typeface="Tahoma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Tahoma" pitchFamily="34" charset="0"/>
        <a:sym typeface="Tahoma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Tahoma" pitchFamily="34" charset="0"/>
        <a:sym typeface="Tahoma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Tahoma" pitchFamily="34" charset="0"/>
        <a:sym typeface="Tahoma" pitchFamily="34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14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2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2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3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0485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77" name="Text Placeholder 104857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marL="0" indent="0" algn="ctr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u="none" baseline="0">
          <a:solidFill>
            <a:schemeClr val="lt2"/>
          </a:solidFill>
          <a:latin typeface="Tahoma" pitchFamily="34" charset="0"/>
          <a:sym typeface="Tahoma" pitchFamily="34" charset="0"/>
        </a:defRPr>
      </a:lvl1pPr>
    </p:titleStyle>
    <p:bodyStyle>
      <a:lvl1pPr marL="342900" indent="-3429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32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1pPr>
      <a:lvl2pPr marL="742950" indent="-28575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2pPr>
      <a:lvl3pPr marL="11430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24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3pPr>
      <a:lvl4pPr marL="16002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4pPr>
      <a:lvl5pPr marL="20574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»"/>
        <a:defRPr sz="20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5pPr>
    </p:bodyStyle>
    <p:otherStyle>
      <a:lvl1pPr marL="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1pPr>
      <a:lvl2pPr marL="4572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2pPr>
      <a:lvl3pPr marL="9144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3pPr>
      <a:lvl4pPr marL="13716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4pPr>
      <a:lvl5pPr marL="18288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Tahoma" pitchFamily="34" charset="0"/>
          <a:sym typeface="Tahoma" pitchFamily="34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52" name="Picture 2097151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3" name="Picture 2097152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1" name="Rounded Rectangular Callout 1048580"/>
          <p:cNvSpPr/>
          <p:nvPr/>
        </p:nvSpPr>
        <p:spPr>
          <a:xfrm>
            <a:off x="304800" y="1295400"/>
            <a:ext cx="4411216" cy="1295400"/>
          </a:xfrm>
          <a:prstGeom prst="wedgeRoundRectCallout">
            <a:avLst>
              <a:gd name="adj1" fmla="val 31407"/>
              <a:gd name="adj2" fmla="val 107968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مادر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: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چند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تا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سوال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برام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پیش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آمده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است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. </a:t>
            </a:r>
            <a:r>
              <a:rPr lang="en-US" altLang="en-US" sz="2400" b="1" dirty="0" err="1" smtClean="0">
                <a:solidFill>
                  <a:srgbClr val="DA0000"/>
                </a:solidFill>
                <a:ea typeface="Tahoma" pitchFamily="34" charset="0"/>
              </a:rPr>
              <a:t>میتونم</a:t>
            </a:r>
            <a:r>
              <a:rPr lang="en-US" altLang="en-US" sz="2400" b="1" dirty="0" smtClean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ازت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بپرسم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؟</a:t>
            </a:r>
          </a:p>
        </p:txBody>
      </p:sp>
      <p:sp>
        <p:nvSpPr>
          <p:cNvPr id="1048582" name="Rounded Rectangular Callout 1048581"/>
          <p:cNvSpPr/>
          <p:nvPr/>
        </p:nvSpPr>
        <p:spPr>
          <a:xfrm>
            <a:off x="4800600" y="304800"/>
            <a:ext cx="4451920" cy="1219200"/>
          </a:xfrm>
          <a:prstGeom prst="wedgeRoundRectCallout">
            <a:avLst>
              <a:gd name="adj1" fmla="val 162"/>
              <a:gd name="adj2" fmla="val 99218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حتما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“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عزیزم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.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چیزی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ناراحتت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کرده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 </a:t>
            </a:r>
            <a:r>
              <a:rPr lang="en-US" altLang="en-US" sz="2400" b="1" dirty="0" err="1">
                <a:solidFill>
                  <a:srgbClr val="DA0000"/>
                </a:solidFill>
                <a:ea typeface="Tahoma" pitchFamily="34" charset="0"/>
              </a:rPr>
              <a:t>است</a:t>
            </a:r>
            <a:r>
              <a:rPr lang="en-US" altLang="en-US" sz="2400" b="1" dirty="0">
                <a:solidFill>
                  <a:srgbClr val="DA0000"/>
                </a:solidFill>
                <a:ea typeface="Tahoma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4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1" grpId="1" animBg="1"/>
      <p:bldP spid="10485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54" name="Picture 2097153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5" name="Picture 2097154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3" name="Rounded Rectangular Callout 1048582"/>
          <p:cNvSpPr/>
          <p:nvPr/>
        </p:nvSpPr>
        <p:spPr>
          <a:xfrm>
            <a:off x="0" y="2209800"/>
            <a:ext cx="4038600" cy="609600"/>
          </a:xfrm>
          <a:prstGeom prst="wedgeRoundRectCallout">
            <a:avLst>
              <a:gd name="adj1" fmla="val 38681"/>
              <a:gd name="adj2" fmla="val 135676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چرا ما کوهان داریم؟</a:t>
            </a:r>
          </a:p>
        </p:txBody>
      </p:sp>
      <p:sp>
        <p:nvSpPr>
          <p:cNvPr id="1048584" name="Rounded Rectangular Callout 1048583"/>
          <p:cNvSpPr/>
          <p:nvPr/>
        </p:nvSpPr>
        <p:spPr>
          <a:xfrm>
            <a:off x="2133600" y="304800"/>
            <a:ext cx="6705600" cy="1295400"/>
          </a:xfrm>
          <a:prstGeom prst="wedgeRoundRectCallout">
            <a:avLst>
              <a:gd name="adj1" fmla="val 12097"/>
              <a:gd name="adj2" fmla="val 73162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خوب پسرم. ما حیوانات صحرا هستیم. در کوهان آب و غذا ذخیره میکنیم تا در صحرا که چیزی پیدا نمیشود بتوانیم دوام بیاوریم.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3" grpId="0" animBg="1"/>
      <p:bldP spid="10485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56" name="Picture 2097155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7" name="Picture 2097156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5" name="Rounded Rectangular Callout 1048584"/>
          <p:cNvSpPr/>
          <p:nvPr/>
        </p:nvSpPr>
        <p:spPr>
          <a:xfrm>
            <a:off x="457200" y="1752600"/>
            <a:ext cx="4191000" cy="990600"/>
          </a:xfrm>
          <a:prstGeom prst="wedgeRoundRectCallout">
            <a:avLst>
              <a:gd name="adj1" fmla="val 36250"/>
              <a:gd name="adj2" fmla="val 85579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چرا پاهای ما دراز و کف پای ما گرد است؟</a:t>
            </a:r>
          </a:p>
        </p:txBody>
      </p:sp>
      <p:sp>
        <p:nvSpPr>
          <p:cNvPr id="1048586" name="Rounded Rectangular Callout 1048585"/>
          <p:cNvSpPr/>
          <p:nvPr/>
        </p:nvSpPr>
        <p:spPr>
          <a:xfrm>
            <a:off x="2819400" y="304800"/>
            <a:ext cx="6019800" cy="1219200"/>
          </a:xfrm>
          <a:prstGeom prst="wedgeRoundRectCallout">
            <a:avLst>
              <a:gd name="adj1" fmla="val -394"/>
              <a:gd name="adj2" fmla="val 84245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پسرم. قاعدتا“ برای راه رفتن در صحرا و تندتر راه رفتن این مدل پا را داریم.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5" grpId="0" animBg="1"/>
      <p:bldP spid="10485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58" name="Picture 2097157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9" name="Picture 2097158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7" name="Rounded Rectangular Callout 1048586"/>
          <p:cNvSpPr/>
          <p:nvPr/>
        </p:nvSpPr>
        <p:spPr>
          <a:xfrm>
            <a:off x="228600" y="1752600"/>
            <a:ext cx="4648200" cy="1219200"/>
          </a:xfrm>
          <a:prstGeom prst="wedgeRoundRectCallout">
            <a:avLst>
              <a:gd name="adj1" fmla="val 22713"/>
              <a:gd name="adj2" fmla="val 81639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چرا ابروهای بلند و ضخیم داریم؟ بعضی وقتها جلوی دید من را میگیرد.</a:t>
            </a:r>
          </a:p>
        </p:txBody>
      </p:sp>
      <p:sp>
        <p:nvSpPr>
          <p:cNvPr id="1048588" name="Rounded Rectangular Callout 1048587"/>
          <p:cNvSpPr/>
          <p:nvPr/>
        </p:nvSpPr>
        <p:spPr>
          <a:xfrm>
            <a:off x="1676400" y="152400"/>
            <a:ext cx="7162800" cy="1371600"/>
          </a:xfrm>
          <a:prstGeom prst="wedgeRoundRectCallout">
            <a:avLst>
              <a:gd name="adj1" fmla="val 13542"/>
              <a:gd name="adj2" fmla="val 85532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پسرم. این ابروهای بلند و ضخیم یک نوع پوشش حفاظتی است که چشمهای ما را در مقابل باد و شنهای بیابان محافظت میکند.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 animBg="1"/>
      <p:bldP spid="10485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60" name="Picture 2097159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1" name="Picture 2097160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9" name="Rounded Rectangular Callout 1048588"/>
          <p:cNvSpPr/>
          <p:nvPr/>
        </p:nvSpPr>
        <p:spPr>
          <a:xfrm>
            <a:off x="76200" y="25400"/>
            <a:ext cx="5181600" cy="3252787"/>
          </a:xfrm>
          <a:prstGeom prst="wedgeRoundRectCallout">
            <a:avLst>
              <a:gd name="adj1" fmla="val -1102"/>
              <a:gd name="adj2" fmla="val 56833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فهمیدم. پس کوهان برای ذخیره کردن آب است برای زمانی که ما در بیابان هستیم.</a:t>
            </a:r>
          </a:p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پاهایمان برای راه رفتن در بیابان است.</a:t>
            </a:r>
          </a:p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و ابروهایمان هم برای محافظت چشمهایمان در برابر باد و شنهای بیابان است...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 flipH="1">
            <a:off x="1362075" y="1905000"/>
            <a:ext cx="7553325" cy="4876800"/>
            <a:chOff x="554" y="1584"/>
            <a:chExt cx="4278" cy="2688"/>
          </a:xfrm>
        </p:grpSpPr>
        <p:pic>
          <p:nvPicPr>
            <p:cNvPr id="2097162" name="Picture 2097161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3" name="Picture 2097162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90" name="Rounded Rectangular Callout 1048589"/>
          <p:cNvSpPr/>
          <p:nvPr/>
        </p:nvSpPr>
        <p:spPr>
          <a:xfrm>
            <a:off x="228600" y="1828800"/>
            <a:ext cx="4648200" cy="914400"/>
          </a:xfrm>
          <a:prstGeom prst="wedgeRoundRectCallout">
            <a:avLst>
              <a:gd name="adj1" fmla="val 21245"/>
              <a:gd name="adj2" fmla="val 107639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فقط یک سوال دیگر دارم.....</a:t>
            </a:r>
          </a:p>
        </p:txBody>
      </p:sp>
      <p:sp>
        <p:nvSpPr>
          <p:cNvPr id="1048591" name="Rounded Rectangular Callout 1048590"/>
          <p:cNvSpPr/>
          <p:nvPr/>
        </p:nvSpPr>
        <p:spPr>
          <a:xfrm>
            <a:off x="6096000" y="533400"/>
            <a:ext cx="2667000" cy="533400"/>
          </a:xfrm>
          <a:prstGeom prst="wedgeRoundRectCallout">
            <a:avLst>
              <a:gd name="adj1" fmla="val -37319"/>
              <a:gd name="adj2" fmla="val 208931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بپرس عزیزم..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4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0" grpId="0" animBg="1"/>
      <p:bldP spid="10485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Explosion 1 1048591"/>
          <p:cNvSpPr/>
          <p:nvPr/>
        </p:nvSpPr>
        <p:spPr>
          <a:xfrm>
            <a:off x="3886200" y="3657600"/>
            <a:ext cx="1905000" cy="1371600"/>
          </a:xfrm>
          <a:prstGeom prst="irregularSeal1">
            <a:avLst/>
          </a:prstGeom>
          <a:gradFill rotWithShape="1">
            <a:gsLst>
              <a:gs pos="0">
                <a:srgbClr val="FFFF00">
                  <a:alpha val="100000"/>
                </a:srgbClr>
              </a:gs>
              <a:gs pos="100000">
                <a:srgbClr val="FF9900">
                  <a:alpha val="10000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</p:sp>
      <p:grpSp>
        <p:nvGrpSpPr>
          <p:cNvPr id="31" name="Group 30"/>
          <p:cNvGrpSpPr/>
          <p:nvPr/>
        </p:nvGrpSpPr>
        <p:grpSpPr>
          <a:xfrm flipH="1">
            <a:off x="3733800" y="3505200"/>
            <a:ext cx="3590925" cy="2438400"/>
            <a:chOff x="554" y="1584"/>
            <a:chExt cx="4278" cy="2688"/>
          </a:xfrm>
        </p:grpSpPr>
        <p:pic>
          <p:nvPicPr>
            <p:cNvPr id="2097164" name="Picture 2097163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120" y="2304"/>
              <a:ext cx="1712" cy="19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5" name="Picture 2097164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 flipH="1">
              <a:off x="554" y="1584"/>
              <a:ext cx="1894" cy="26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93" name="Rounded Rectangular Callout 1048592"/>
          <p:cNvSpPr/>
          <p:nvPr/>
        </p:nvSpPr>
        <p:spPr>
          <a:xfrm>
            <a:off x="533400" y="609600"/>
            <a:ext cx="4648200" cy="914400"/>
          </a:xfrm>
          <a:prstGeom prst="wedgeRoundRectCallout">
            <a:avLst>
              <a:gd name="adj1" fmla="val 42829"/>
              <a:gd name="adj2" fmla="val 336981"/>
              <a:gd name="adj3" fmla="val 16667"/>
            </a:avLst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r>
              <a:rPr lang="en-US" altLang="en-US" sz="2400" b="1">
                <a:solidFill>
                  <a:srgbClr val="DA0000"/>
                </a:solidFill>
                <a:ea typeface="Tahoma" pitchFamily="34" charset="0"/>
              </a:rPr>
              <a:t>پس ما در این باغ وحش چه غلطی میکنیم؟</a:t>
            </a:r>
          </a:p>
        </p:txBody>
      </p:sp>
      <p:sp>
        <p:nvSpPr>
          <p:cNvPr id="1048594" name="Rectangle 1048593"/>
          <p:cNvSpPr/>
          <p:nvPr/>
        </p:nvSpPr>
        <p:spPr>
          <a:xfrm>
            <a:off x="2209800" y="2514600"/>
            <a:ext cx="6400800" cy="3810000"/>
          </a:xfrm>
          <a:prstGeom prst="rect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595" name="Straight Connector 1048594"/>
          <p:cNvSpPr/>
          <p:nvPr/>
        </p:nvSpPr>
        <p:spPr>
          <a:xfrm>
            <a:off x="26670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596" name="Straight Connector 1048595"/>
          <p:cNvSpPr/>
          <p:nvPr/>
        </p:nvSpPr>
        <p:spPr>
          <a:xfrm>
            <a:off x="31242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597" name="Straight Connector 1048596"/>
          <p:cNvSpPr/>
          <p:nvPr/>
        </p:nvSpPr>
        <p:spPr>
          <a:xfrm>
            <a:off x="35814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598" name="Straight Connector 1048597"/>
          <p:cNvSpPr/>
          <p:nvPr/>
        </p:nvSpPr>
        <p:spPr>
          <a:xfrm>
            <a:off x="40386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599" name="Straight Connector 1048598"/>
          <p:cNvSpPr/>
          <p:nvPr/>
        </p:nvSpPr>
        <p:spPr>
          <a:xfrm>
            <a:off x="44958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0" name="Straight Connector 1048599"/>
          <p:cNvSpPr/>
          <p:nvPr/>
        </p:nvSpPr>
        <p:spPr>
          <a:xfrm>
            <a:off x="49530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1" name="Straight Connector 1048600"/>
          <p:cNvSpPr/>
          <p:nvPr/>
        </p:nvSpPr>
        <p:spPr>
          <a:xfrm>
            <a:off x="54102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2" name="Straight Connector 1048601"/>
          <p:cNvSpPr/>
          <p:nvPr/>
        </p:nvSpPr>
        <p:spPr>
          <a:xfrm>
            <a:off x="58674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3" name="Straight Connector 1048602"/>
          <p:cNvSpPr/>
          <p:nvPr/>
        </p:nvSpPr>
        <p:spPr>
          <a:xfrm>
            <a:off x="63246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4" name="Straight Connector 1048603"/>
          <p:cNvSpPr/>
          <p:nvPr/>
        </p:nvSpPr>
        <p:spPr>
          <a:xfrm>
            <a:off x="67818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5" name="Straight Connector 1048604"/>
          <p:cNvSpPr/>
          <p:nvPr/>
        </p:nvSpPr>
        <p:spPr>
          <a:xfrm>
            <a:off x="72390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6" name="Straight Connector 1048605"/>
          <p:cNvSpPr/>
          <p:nvPr/>
        </p:nvSpPr>
        <p:spPr>
          <a:xfrm>
            <a:off x="76962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07" name="Straight Connector 1048606"/>
          <p:cNvSpPr/>
          <p:nvPr/>
        </p:nvSpPr>
        <p:spPr>
          <a:xfrm>
            <a:off x="8153400" y="2514600"/>
            <a:ext cx="0" cy="3810000"/>
          </a:xfrm>
          <a:prstGeom prst="line">
            <a:avLst/>
          </a:prstGeom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pic>
        <p:nvPicPr>
          <p:cNvPr id="2097166" name="Picture 2097165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640262" y="5867400"/>
            <a:ext cx="4427537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7" name="Picture 2097166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752600" y="5924550"/>
            <a:ext cx="4427537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08" name="TextBox 1048607"/>
          <p:cNvSpPr txBox="1"/>
          <p:nvPr/>
        </p:nvSpPr>
        <p:spPr>
          <a:xfrm rot="20440126">
            <a:off x="5410200" y="2819400"/>
            <a:ext cx="533400" cy="8239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sz="4800"/>
              <a:t>?</a:t>
            </a:r>
          </a:p>
        </p:txBody>
      </p:sp>
      <p:sp>
        <p:nvSpPr>
          <p:cNvPr id="1048609" name="TextBox 1048608"/>
          <p:cNvSpPr txBox="1"/>
          <p:nvPr/>
        </p:nvSpPr>
        <p:spPr>
          <a:xfrm>
            <a:off x="5867400" y="2590800"/>
            <a:ext cx="533400" cy="8239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sz="4800"/>
              <a:t>?</a:t>
            </a:r>
          </a:p>
        </p:txBody>
      </p:sp>
      <p:sp>
        <p:nvSpPr>
          <p:cNvPr id="1048610" name="TextBox 1048609"/>
          <p:cNvSpPr txBox="1"/>
          <p:nvPr/>
        </p:nvSpPr>
        <p:spPr>
          <a:xfrm rot="1839930">
            <a:off x="6324600" y="2819400"/>
            <a:ext cx="533400" cy="8239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sz="48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48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animBg="1"/>
      <p:bldP spid="1048608" grpId="0"/>
      <p:bldP spid="1048609" grpId="0"/>
      <p:bldP spid="10486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extBox 1048610"/>
          <p:cNvSpPr txBox="1"/>
          <p:nvPr/>
        </p:nvSpPr>
        <p:spPr>
          <a:xfrm>
            <a:off x="533400" y="0"/>
            <a:ext cx="7924800" cy="277177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 rtl="1">
              <a:spcBef>
                <a:spcPct val="50000"/>
              </a:spcBef>
            </a:pPr>
            <a:r>
              <a:rPr lang="en-US" altLang="en-US" sz="4400" b="1">
                <a:solidFill>
                  <a:srgbClr val="DA0000"/>
                </a:solidFill>
                <a:ea typeface="Tahoma" pitchFamily="34" charset="0"/>
              </a:rPr>
              <a:t>مهارتها، علوم، توانائیهاو تجارب فقط زمانی مثمر ثمر است که شما در جایگاه واقعی و درست خود باشید. </a:t>
            </a:r>
          </a:p>
        </p:txBody>
      </p:sp>
      <p:sp>
        <p:nvSpPr>
          <p:cNvPr id="1048612" name="Oval Callout 1048611"/>
          <p:cNvSpPr/>
          <p:nvPr/>
        </p:nvSpPr>
        <p:spPr>
          <a:xfrm>
            <a:off x="304800" y="3581400"/>
            <a:ext cx="4495800" cy="2667000"/>
          </a:xfrm>
          <a:prstGeom prst="wedgeEllipseCallout">
            <a:avLst>
              <a:gd name="adj1" fmla="val 72106"/>
              <a:gd name="adj2" fmla="val -6250"/>
            </a:avLst>
          </a:prstGeom>
          <a:solidFill>
            <a:srgbClr val="3366FF"/>
          </a:solidFill>
          <a:ln w="9525" cap="flat" cmpd="sng">
            <a:solidFill>
              <a:srgbClr val="3366FF">
                <a:alpha val="100000"/>
              </a:srgbClr>
            </a:solidFill>
            <a:prstDash val="solid"/>
            <a:round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ahoma" pitchFamily="34" charset="0"/>
                <a:sym typeface="Tahoma" pitchFamily="34" charset="0"/>
              </a:defRPr>
            </a:lvl5pPr>
          </a:lstStyle>
          <a:p>
            <a:pPr lvl="0" algn="ctr"/>
            <a:r>
              <a:rPr lang="en-US" altLang="en-US" sz="3600" b="1">
                <a:solidFill>
                  <a:srgbClr val="DA0000"/>
                </a:solidFill>
                <a:ea typeface="Tahoma" pitchFamily="34" charset="0"/>
              </a:rPr>
              <a:t>الان شما در کجا قرار دارید؟</a:t>
            </a:r>
          </a:p>
        </p:txBody>
      </p:sp>
      <p:pic>
        <p:nvPicPr>
          <p:cNvPr id="2097168" name="Picture 2097167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91200" y="3276600"/>
            <a:ext cx="3292475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9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DEF6F1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D9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8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686B5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66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523E2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213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 Titr</vt:lpstr>
      <vt:lpstr>Tahoma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 Kuan Siew</dc:creator>
  <cp:lastModifiedBy>omid</cp:lastModifiedBy>
  <cp:revision>3</cp:revision>
  <dcterms:created xsi:type="dcterms:W3CDTF">2005-09-13T03:58:43Z</dcterms:created>
  <dcterms:modified xsi:type="dcterms:W3CDTF">2018-06-02T13:17:19Z</dcterms:modified>
</cp:coreProperties>
</file>