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3" r:id="rId3"/>
    <p:sldId id="307" r:id="rId4"/>
    <p:sldId id="333" r:id="rId5"/>
    <p:sldId id="259" r:id="rId6"/>
    <p:sldId id="327" r:id="rId7"/>
    <p:sldId id="291" r:id="rId8"/>
    <p:sldId id="321" r:id="rId9"/>
    <p:sldId id="320" r:id="rId10"/>
    <p:sldId id="323" r:id="rId11"/>
    <p:sldId id="328" r:id="rId12"/>
    <p:sldId id="324" r:id="rId13"/>
    <p:sldId id="330" r:id="rId14"/>
    <p:sldId id="325" r:id="rId15"/>
    <p:sldId id="336" r:id="rId16"/>
    <p:sldId id="312" r:id="rId17"/>
    <p:sldId id="338" r:id="rId18"/>
    <p:sldId id="299" r:id="rId19"/>
    <p:sldId id="315" r:id="rId20"/>
    <p:sldId id="334" r:id="rId21"/>
    <p:sldId id="319" r:id="rId22"/>
    <p:sldId id="318" r:id="rId23"/>
    <p:sldId id="339" r:id="rId24"/>
    <p:sldId id="340" r:id="rId25"/>
    <p:sldId id="34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336600"/>
    <a:srgbClr val="993366"/>
    <a:srgbClr val="990099"/>
    <a:srgbClr val="009900"/>
    <a:srgbClr val="CC3300"/>
    <a:srgbClr val="CC99FF"/>
    <a:srgbClr val="CCFF99"/>
    <a:srgbClr val="FFCC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 autoAdjust="0"/>
  </p:normalViewPr>
  <p:slideViewPr>
    <p:cSldViewPr>
      <p:cViewPr varScale="1">
        <p:scale>
          <a:sx n="38" d="100"/>
          <a:sy n="38" d="100"/>
        </p:scale>
        <p:origin x="5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5666F-4839-4473-9337-6230D252847B}" type="doc">
      <dgm:prSet loTypeId="urn:microsoft.com/office/officeart/2005/8/layout/orgChart1" loCatId="hierarchy" qsTypeId="urn:microsoft.com/office/officeart/2005/8/quickstyle/3d2#6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E6AEFE9-DFBD-4CD3-B4F6-EB44AFF71DAA}">
      <dgm:prSet phldrT="[Text]"/>
      <dgm:spPr>
        <a:solidFill>
          <a:srgbClr val="00B0F0"/>
        </a:solidFill>
      </dgm:spPr>
      <dgm:t>
        <a:bodyPr/>
        <a:lstStyle/>
        <a:p>
          <a:pPr algn="ctr" rtl="1"/>
          <a:r>
            <a:rPr lang="fa-IR" b="1" dirty="0" smtClean="0">
              <a:solidFill>
                <a:schemeClr val="tx2"/>
              </a:solidFill>
              <a:cs typeface="B Nazanin" panose="00000400000000000000" pitchFamily="2" charset="-78"/>
            </a:rPr>
            <a:t>استفاده از مدير بدون دانش </a:t>
          </a:r>
          <a:r>
            <a:rPr lang="en-US" b="1" dirty="0" smtClean="0">
              <a:solidFill>
                <a:schemeClr val="tx2"/>
              </a:solidFill>
              <a:cs typeface="B Nazanin" panose="00000400000000000000" pitchFamily="2" charset="-78"/>
            </a:rPr>
            <a:t>BI</a:t>
          </a:r>
          <a:endParaRPr lang="en-US" b="1" dirty="0">
            <a:solidFill>
              <a:schemeClr val="tx2"/>
            </a:solidFill>
            <a:cs typeface="B Nazanin" panose="00000400000000000000" pitchFamily="2" charset="-78"/>
          </a:endParaRPr>
        </a:p>
      </dgm:t>
    </dgm:pt>
    <dgm:pt modelId="{4F90C541-B8A9-4C42-A946-41838552CDD9}" type="parTrans" cxnId="{E2A26F91-8D89-4D5B-AC62-D0223FE2C96A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15EAD75D-4630-4DC0-A92A-DB1867147526}" type="sibTrans" cxnId="{E2A26F91-8D89-4D5B-AC62-D0223FE2C96A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43F34132-7D4F-471B-B9ED-7F6DBE808544}">
      <dgm:prSet phldrT="[Text]"/>
      <dgm:spPr>
        <a:solidFill>
          <a:srgbClr val="00B0F0"/>
        </a:solidFill>
      </dgm:spPr>
      <dgm:t>
        <a:bodyPr/>
        <a:lstStyle/>
        <a:p>
          <a:pPr algn="ctr" rtl="1"/>
          <a:r>
            <a:rPr lang="fa-IR" b="1" dirty="0" smtClean="0">
              <a:solidFill>
                <a:schemeClr val="tx2"/>
              </a:solidFill>
              <a:cs typeface="B Nazanin" panose="00000400000000000000" pitchFamily="2" charset="-78"/>
            </a:rPr>
            <a:t>قدرت و اختيارات نا كافي</a:t>
          </a:r>
          <a:endParaRPr lang="en-US" b="1" dirty="0">
            <a:solidFill>
              <a:schemeClr val="tx2"/>
            </a:solidFill>
            <a:cs typeface="B Nazanin" panose="00000400000000000000" pitchFamily="2" charset="-78"/>
          </a:endParaRPr>
        </a:p>
      </dgm:t>
    </dgm:pt>
    <dgm:pt modelId="{2910D8B7-F45E-48B5-B839-87F1D7B117F0}" type="parTrans" cxnId="{68D82890-770D-4693-8EEF-2D19D77B85CD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A128B7CA-94A9-4D39-839A-00FDCF917B5D}" type="sibTrans" cxnId="{68D82890-770D-4693-8EEF-2D19D77B85CD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B14AA8A4-2BA0-4796-9FF3-7861B684AFD2}">
      <dgm:prSet phldrT="[Text]" custT="1"/>
      <dgm:spPr>
        <a:solidFill>
          <a:srgbClr val="0070C0"/>
        </a:solidFill>
      </dgm:spPr>
      <dgm:t>
        <a:bodyPr/>
        <a:lstStyle/>
        <a:p>
          <a:pPr algn="ctr" rtl="1"/>
          <a:r>
            <a:rPr lang="fa-IR" sz="1800" b="1" dirty="0" smtClean="0">
              <a:cs typeface="B Nazanin" panose="00000400000000000000" pitchFamily="2" charset="-78"/>
            </a:rPr>
            <a:t>رويكرد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B0525F5C-8C9D-46F5-B7F8-FC83539A6626}" type="parTrans" cxnId="{D22E3627-5FFB-4A53-AF15-838391002CB9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0461DD68-4B92-4C95-AB04-5A22004DE104}" type="sibTrans" cxnId="{D22E3627-5FFB-4A53-AF15-838391002CB9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32A365F7-1083-4AB8-B81C-D1241DA1347E}">
      <dgm:prSet phldrT="[Text]"/>
      <dgm:spPr>
        <a:solidFill>
          <a:srgbClr val="00B0F0"/>
        </a:solidFill>
      </dgm:spPr>
      <dgm:t>
        <a:bodyPr/>
        <a:lstStyle/>
        <a:p>
          <a:pPr algn="ctr" rtl="1"/>
          <a:r>
            <a:rPr lang="fa-IR" b="1" dirty="0" smtClean="0">
              <a:solidFill>
                <a:schemeClr val="tx2"/>
              </a:solidFill>
              <a:cs typeface="B Nazanin" panose="00000400000000000000" pitchFamily="2" charset="-78"/>
            </a:rPr>
            <a:t>عدم استفاده از مهندسي مجدد</a:t>
          </a:r>
          <a:endParaRPr lang="en-US" b="1" dirty="0">
            <a:solidFill>
              <a:schemeClr val="tx2"/>
            </a:solidFill>
            <a:cs typeface="B Nazanin" panose="00000400000000000000" pitchFamily="2" charset="-78"/>
          </a:endParaRPr>
        </a:p>
      </dgm:t>
    </dgm:pt>
    <dgm:pt modelId="{AAE900DC-68E4-4B0E-8756-C253586C07DC}" type="parTrans" cxnId="{9CDD7B59-33C1-425E-A258-CFF5B5B9A04B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05683A49-9E71-41B5-BDFB-058DABCB084E}" type="sibTrans" cxnId="{9CDD7B59-33C1-425E-A258-CFF5B5B9A04B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04DAB447-9CC9-4BAE-9C72-72E0B0C5A6D6}">
      <dgm:prSet phldrT="[Text]"/>
      <dgm:spPr>
        <a:solidFill>
          <a:srgbClr val="00B0F0"/>
        </a:solidFill>
      </dgm:spPr>
      <dgm:t>
        <a:bodyPr/>
        <a:lstStyle/>
        <a:p>
          <a:pPr algn="ctr" rtl="1"/>
          <a:r>
            <a:rPr lang="fa-IR" b="1" dirty="0" smtClean="0">
              <a:solidFill>
                <a:schemeClr val="tx2"/>
              </a:solidFill>
              <a:cs typeface="B Nazanin" panose="00000400000000000000" pitchFamily="2" charset="-78"/>
            </a:rPr>
            <a:t>عدم استفاده از </a:t>
          </a:r>
          <a:r>
            <a:rPr lang="en-US" b="1" dirty="0" smtClean="0">
              <a:solidFill>
                <a:schemeClr val="tx2"/>
              </a:solidFill>
              <a:cs typeface="B Nazanin" panose="00000400000000000000" pitchFamily="2" charset="-78"/>
            </a:rPr>
            <a:t>IT</a:t>
          </a:r>
          <a:endParaRPr lang="en-US" b="1" dirty="0">
            <a:solidFill>
              <a:schemeClr val="tx2"/>
            </a:solidFill>
            <a:cs typeface="B Nazanin" panose="00000400000000000000" pitchFamily="2" charset="-78"/>
          </a:endParaRPr>
        </a:p>
      </dgm:t>
    </dgm:pt>
    <dgm:pt modelId="{DA6DCCC0-E7BF-4FC1-BD72-6896101FD36B}" type="parTrans" cxnId="{C2376729-2853-47CB-8564-06B89FA133FD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3E20DFDC-2065-40C1-BDFE-8BA39EF20A3E}" type="sibTrans" cxnId="{C2376729-2853-47CB-8564-06B89FA133FD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1A4155B9-5477-46D3-A7CF-107DAC8D034A}">
      <dgm:prSet phldrT="[Text]" custT="1"/>
      <dgm:spPr>
        <a:solidFill>
          <a:srgbClr val="0070C0"/>
        </a:solidFill>
      </dgm:spPr>
      <dgm:t>
        <a:bodyPr/>
        <a:lstStyle/>
        <a:p>
          <a:pPr algn="ctr" rtl="1"/>
          <a:r>
            <a:rPr lang="fa-IR" sz="1800" b="1" dirty="0" smtClean="0">
              <a:cs typeface="B Nazanin" panose="00000400000000000000" pitchFamily="2" charset="-78"/>
            </a:rPr>
            <a:t>كاربر</a:t>
          </a:r>
          <a:endParaRPr lang="en-US" sz="1200" b="1" dirty="0">
            <a:cs typeface="B Nazanin" panose="00000400000000000000" pitchFamily="2" charset="-78"/>
          </a:endParaRPr>
        </a:p>
      </dgm:t>
    </dgm:pt>
    <dgm:pt modelId="{31241096-7C7A-4FCD-BF91-680A64CFF2F1}" type="parTrans" cxnId="{A791D9B4-5949-406A-AB6E-A4FF938AF763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6D5545B0-7E5C-4B53-9C09-32F6D8D234D0}" type="sibTrans" cxnId="{A791D9B4-5949-406A-AB6E-A4FF938AF763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0F089C14-A924-4393-8061-DD200D5CBAA0}">
      <dgm:prSet phldrT="[Text]"/>
      <dgm:spPr>
        <a:solidFill>
          <a:srgbClr val="00B0F0"/>
        </a:solidFill>
      </dgm:spPr>
      <dgm:t>
        <a:bodyPr/>
        <a:lstStyle/>
        <a:p>
          <a:pPr algn="ctr" rtl="1"/>
          <a:r>
            <a:rPr lang="fa-IR" b="1" dirty="0" smtClean="0">
              <a:solidFill>
                <a:schemeClr val="tx2"/>
              </a:solidFill>
              <a:cs typeface="B Nazanin" panose="00000400000000000000" pitchFamily="2" charset="-78"/>
            </a:rPr>
            <a:t>آموزش ناكافي</a:t>
          </a:r>
          <a:endParaRPr lang="en-US" b="1" dirty="0">
            <a:solidFill>
              <a:schemeClr val="tx2"/>
            </a:solidFill>
            <a:cs typeface="B Nazanin" panose="00000400000000000000" pitchFamily="2" charset="-78"/>
          </a:endParaRPr>
        </a:p>
      </dgm:t>
    </dgm:pt>
    <dgm:pt modelId="{46C9234C-8E1F-4278-9025-811D1BD59A25}" type="parTrans" cxnId="{525E7CE6-6BE2-46B9-9EF7-B5F7338890E0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E035D4F4-F21F-4161-ACFB-BAC5CF593F22}" type="sibTrans" cxnId="{525E7CE6-6BE2-46B9-9EF7-B5F7338890E0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85987BFC-95F9-4DD4-BF16-C186311FE5D6}">
      <dgm:prSet phldrT="[Text]"/>
      <dgm:spPr>
        <a:solidFill>
          <a:srgbClr val="00B0F0"/>
        </a:solidFill>
      </dgm:spPr>
      <dgm:t>
        <a:bodyPr/>
        <a:lstStyle/>
        <a:p>
          <a:pPr algn="ctr" rtl="1"/>
          <a:r>
            <a:rPr lang="fa-IR" b="1" dirty="0" smtClean="0">
              <a:solidFill>
                <a:schemeClr val="tx2"/>
              </a:solidFill>
              <a:cs typeface="B Nazanin" panose="00000400000000000000" pitchFamily="2" charset="-78"/>
            </a:rPr>
            <a:t>بي ميل بودن به تغيیرات</a:t>
          </a:r>
          <a:endParaRPr lang="en-US" b="1" dirty="0">
            <a:solidFill>
              <a:schemeClr val="tx2"/>
            </a:solidFill>
            <a:cs typeface="B Nazanin" panose="00000400000000000000" pitchFamily="2" charset="-78"/>
          </a:endParaRPr>
        </a:p>
      </dgm:t>
    </dgm:pt>
    <dgm:pt modelId="{3183D7EF-B2DB-447F-AE41-BDE2B906D066}" type="parTrans" cxnId="{75EA1010-DEF9-4796-AF06-54602D39E438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6C210FBD-0A57-4340-8923-2661382E3B15}" type="sibTrans" cxnId="{75EA1010-DEF9-4796-AF06-54602D39E438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680F131F-71DA-4942-85BA-0086EEDB9A74}">
      <dgm:prSet phldrT="[Text]" custT="1"/>
      <dgm:spPr>
        <a:solidFill>
          <a:srgbClr val="0070C0"/>
        </a:solidFill>
      </dgm:spPr>
      <dgm:t>
        <a:bodyPr/>
        <a:lstStyle/>
        <a:p>
          <a:pPr algn="ctr" rtl="1"/>
          <a:r>
            <a:rPr lang="fa-IR" sz="2000" b="1" dirty="0" smtClean="0">
              <a:cs typeface="B Nazanin" panose="00000400000000000000" pitchFamily="2" charset="-78"/>
            </a:rPr>
            <a:t>استاندارد ها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58415952-17B1-4557-AF8D-DDA0A7213C8E}" type="parTrans" cxnId="{9AD2467D-09D2-440F-BF44-F9F0F26D123F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153F2D1C-6054-4A4F-9D69-596E0C09E1EF}" type="sibTrans" cxnId="{9AD2467D-09D2-440F-BF44-F9F0F26D123F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23A3B5E9-D765-490B-9217-B0FA455D803B}">
      <dgm:prSet phldrT="[Text]"/>
      <dgm:spPr>
        <a:solidFill>
          <a:srgbClr val="00B0F0"/>
        </a:solidFill>
      </dgm:spPr>
      <dgm:t>
        <a:bodyPr/>
        <a:lstStyle/>
        <a:p>
          <a:pPr algn="ctr" rtl="1"/>
          <a:r>
            <a:rPr lang="fa-IR" b="1" dirty="0" smtClean="0">
              <a:solidFill>
                <a:schemeClr val="tx2"/>
              </a:solidFill>
              <a:cs typeface="B Nazanin" panose="00000400000000000000" pitchFamily="2" charset="-78"/>
            </a:rPr>
            <a:t>كمبود استاندارد ها</a:t>
          </a:r>
          <a:endParaRPr lang="en-US" b="1" dirty="0">
            <a:solidFill>
              <a:schemeClr val="tx2"/>
            </a:solidFill>
            <a:cs typeface="B Nazanin" panose="00000400000000000000" pitchFamily="2" charset="-78"/>
          </a:endParaRPr>
        </a:p>
      </dgm:t>
    </dgm:pt>
    <dgm:pt modelId="{C2B5384E-2777-4D60-8EE5-6C89BC03F8F2}" type="parTrans" cxnId="{B5738BE4-EB0E-4A54-9DAF-1A0B525761B1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129C1047-F2D6-4141-B9A1-B76510276A4A}" type="sibTrans" cxnId="{B5738BE4-EB0E-4A54-9DAF-1A0B525761B1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FE5086BA-4464-49A2-A8FB-B531A66DD35E}">
      <dgm:prSet phldrT="[Text]"/>
      <dgm:spPr>
        <a:solidFill>
          <a:srgbClr val="00B0F0"/>
        </a:solidFill>
      </dgm:spPr>
      <dgm:t>
        <a:bodyPr/>
        <a:lstStyle/>
        <a:p>
          <a:pPr algn="ctr" rtl="1"/>
          <a:r>
            <a:rPr lang="fa-IR" b="1" dirty="0" smtClean="0">
              <a:solidFill>
                <a:schemeClr val="tx2"/>
              </a:solidFill>
              <a:cs typeface="B Nazanin" panose="00000400000000000000" pitchFamily="2" charset="-78"/>
            </a:rPr>
            <a:t>عدم استفاده از استاندارد مناسب</a:t>
          </a:r>
          <a:endParaRPr lang="en-US" b="1" dirty="0">
            <a:solidFill>
              <a:schemeClr val="tx2"/>
            </a:solidFill>
            <a:cs typeface="B Nazanin" panose="00000400000000000000" pitchFamily="2" charset="-78"/>
          </a:endParaRPr>
        </a:p>
      </dgm:t>
    </dgm:pt>
    <dgm:pt modelId="{3F40DD6D-9072-4A46-8764-2D51FA4EA3B5}" type="parTrans" cxnId="{5DB4D3DC-3A2C-481C-8C07-D80CE4369FC0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1622315D-7C42-4BE0-B86C-21C066524EA7}" type="sibTrans" cxnId="{5DB4D3DC-3A2C-481C-8C07-D80CE4369FC0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68AF6D50-737B-4D30-985B-CFB0F0026264}">
      <dgm:prSet phldrT="[Text]"/>
      <dgm:spPr>
        <a:solidFill>
          <a:srgbClr val="00B0F0"/>
        </a:solidFill>
      </dgm:spPr>
      <dgm:t>
        <a:bodyPr/>
        <a:lstStyle/>
        <a:p>
          <a:pPr algn="ctr" rtl="1"/>
          <a:r>
            <a:rPr lang="fa-IR" b="1" dirty="0" smtClean="0">
              <a:solidFill>
                <a:schemeClr val="tx2"/>
              </a:solidFill>
              <a:cs typeface="B Nazanin" panose="00000400000000000000" pitchFamily="2" charset="-78"/>
            </a:rPr>
            <a:t>مشاركت نا مناسب</a:t>
          </a:r>
          <a:endParaRPr lang="en-US" b="1" dirty="0">
            <a:solidFill>
              <a:schemeClr val="tx2"/>
            </a:solidFill>
            <a:cs typeface="B Nazanin" panose="00000400000000000000" pitchFamily="2" charset="-78"/>
          </a:endParaRPr>
        </a:p>
      </dgm:t>
    </dgm:pt>
    <dgm:pt modelId="{C5DB9C66-7D13-48A5-8ED1-812916CC99D7}" type="parTrans" cxnId="{D4B29BFD-46BA-421A-BBEE-70575190ABD8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59DAB8B5-D9CB-42A2-BAC7-8AF59D7E3C68}" type="sibTrans" cxnId="{D4B29BFD-46BA-421A-BBEE-70575190ABD8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FB9A2C46-C218-469E-BDED-B12431421D5D}">
      <dgm:prSet phldrT="[Text]" custT="1"/>
      <dgm:spPr>
        <a:solidFill>
          <a:srgbClr val="002060"/>
        </a:solidFill>
      </dgm:spPr>
      <dgm:t>
        <a:bodyPr/>
        <a:lstStyle/>
        <a:p>
          <a:pPr algn="ctr" rtl="1"/>
          <a:r>
            <a:rPr lang="fa-IR" sz="2000" b="1" dirty="0" smtClean="0">
              <a:cs typeface="B Nazanin" panose="00000400000000000000" pitchFamily="2" charset="-78"/>
            </a:rPr>
            <a:t>علل شکست </a:t>
          </a:r>
          <a:endParaRPr lang="en-US" sz="2000" b="1" dirty="0">
            <a:cs typeface="B Nazanin" panose="00000400000000000000" pitchFamily="2" charset="-78"/>
          </a:endParaRPr>
        </a:p>
      </dgm:t>
    </dgm:pt>
    <dgm:pt modelId="{97E45C17-830A-404E-8F9F-02A77FA5FE85}" type="parTrans" cxnId="{8F55D0A5-E1DD-4510-9CA3-CF30565EB069}">
      <dgm:prSet/>
      <dgm:spPr/>
      <dgm:t>
        <a:bodyPr/>
        <a:lstStyle/>
        <a:p>
          <a:pPr algn="ctr"/>
          <a:endParaRPr lang="en-US" b="1">
            <a:cs typeface="B Nazanin" panose="00000400000000000000" pitchFamily="2" charset="-78"/>
          </a:endParaRPr>
        </a:p>
      </dgm:t>
    </dgm:pt>
    <dgm:pt modelId="{6720EE00-0304-4DDD-9E22-8FB8E715BB0C}" type="sibTrans" cxnId="{8F55D0A5-E1DD-4510-9CA3-CF30565EB069}">
      <dgm:prSet/>
      <dgm:spPr/>
      <dgm:t>
        <a:bodyPr/>
        <a:lstStyle/>
        <a:p>
          <a:pPr algn="ctr"/>
          <a:endParaRPr lang="en-US" b="1">
            <a:cs typeface="B Nazanin" panose="00000400000000000000" pitchFamily="2" charset="-78"/>
          </a:endParaRPr>
        </a:p>
      </dgm:t>
    </dgm:pt>
    <dgm:pt modelId="{8ABB5985-6DA7-4A58-A1ED-15797F8DCC18}">
      <dgm:prSet phldrT="[Text]" custT="1"/>
      <dgm:spPr>
        <a:solidFill>
          <a:srgbClr val="0070C0"/>
        </a:solidFill>
      </dgm:spPr>
      <dgm:t>
        <a:bodyPr/>
        <a:lstStyle/>
        <a:p>
          <a:pPr algn="ctr" rtl="1"/>
          <a:r>
            <a:rPr lang="fa-IR" sz="1800" b="1" dirty="0" smtClean="0">
              <a:cs typeface="B Nazanin" panose="00000400000000000000" pitchFamily="2" charset="-78"/>
            </a:rPr>
            <a:t>مديريت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D86F0ED9-CCF0-4751-B89B-93B90FCFB42C}" type="sibTrans" cxnId="{A1903C53-5FA9-4316-AC2C-E6279C9E8BEA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5D1592A8-A2D2-4839-BC0F-193A0242A67F}" type="parTrans" cxnId="{A1903C53-5FA9-4316-AC2C-E6279C9E8BEA}">
      <dgm:prSet/>
      <dgm:spPr/>
      <dgm:t>
        <a:bodyPr/>
        <a:lstStyle/>
        <a:p>
          <a:pPr algn="ctr" rtl="1"/>
          <a:endParaRPr lang="en-US" b="1">
            <a:cs typeface="B Nazanin" panose="00000400000000000000" pitchFamily="2" charset="-78"/>
          </a:endParaRPr>
        </a:p>
      </dgm:t>
    </dgm:pt>
    <dgm:pt modelId="{3A7150A3-9E75-4BF3-967F-220A6493BEBB}">
      <dgm:prSet phldrT="[Text]" custT="1"/>
      <dgm:spPr>
        <a:solidFill>
          <a:srgbClr val="0070C0"/>
        </a:solidFill>
      </dgm:spPr>
      <dgm:t>
        <a:bodyPr/>
        <a:lstStyle/>
        <a:p>
          <a:pPr algn="ctr" rtl="1"/>
          <a:r>
            <a:rPr lang="fa-IR" sz="1500" b="1" dirty="0" smtClean="0">
              <a:cs typeface="B Nazanin" panose="00000400000000000000" pitchFamily="2" charset="-78"/>
            </a:rPr>
            <a:t>قوانين و برنامه ها</a:t>
          </a:r>
          <a:endParaRPr lang="en-US" sz="1500" b="1" dirty="0">
            <a:cs typeface="B Nazanin" panose="00000400000000000000" pitchFamily="2" charset="-78"/>
          </a:endParaRPr>
        </a:p>
      </dgm:t>
    </dgm:pt>
    <dgm:pt modelId="{FF7139D9-1E4A-4EEC-AC4E-2EF0819F632D}" type="parTrans" cxnId="{B6A095F4-7D7E-4C6A-B931-781134F28C4E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DFB17505-A2C4-4A2D-99EA-95AAAA58A474}" type="sibTrans" cxnId="{B6A095F4-7D7E-4C6A-B931-781134F28C4E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C7EEFE04-2851-4903-A551-74DB9769A477}">
      <dgm:prSet phldrT="[Text]"/>
      <dgm:spPr>
        <a:solidFill>
          <a:srgbClr val="00B0F0"/>
        </a:solidFill>
      </dgm:spPr>
      <dgm:t>
        <a:bodyPr/>
        <a:lstStyle/>
        <a:p>
          <a:pPr algn="ctr" rtl="1"/>
          <a:r>
            <a:rPr lang="fa-IR" b="1" dirty="0" smtClean="0">
              <a:solidFill>
                <a:schemeClr val="tx2"/>
              </a:solidFill>
              <a:cs typeface="B Nazanin" panose="00000400000000000000" pitchFamily="2" charset="-78"/>
            </a:rPr>
            <a:t>عدم تايين دقيق محدوده پروژه</a:t>
          </a:r>
          <a:endParaRPr lang="en-US" b="1" dirty="0">
            <a:solidFill>
              <a:schemeClr val="tx2"/>
            </a:solidFill>
            <a:cs typeface="B Nazanin" panose="00000400000000000000" pitchFamily="2" charset="-78"/>
          </a:endParaRPr>
        </a:p>
      </dgm:t>
    </dgm:pt>
    <dgm:pt modelId="{353602D0-C42C-4D88-BCF1-BC5CF549CF7C}" type="parTrans" cxnId="{1E67659E-5BD1-42FF-8F5B-05DA802FE702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EA1A348E-C27F-443C-8906-2CEA05B0A786}" type="sibTrans" cxnId="{1E67659E-5BD1-42FF-8F5B-05DA802FE702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5DAC5468-5EB9-47B0-9B4E-67D4B4DBBCF5}">
      <dgm:prSet phldrT="[Text]"/>
      <dgm:spPr>
        <a:solidFill>
          <a:srgbClr val="00B0F0"/>
        </a:solidFill>
      </dgm:spPr>
      <dgm:t>
        <a:bodyPr/>
        <a:lstStyle/>
        <a:p>
          <a:pPr algn="ctr" rtl="1"/>
          <a:r>
            <a:rPr lang="fa-IR" b="1" dirty="0" smtClean="0">
              <a:solidFill>
                <a:schemeClr val="tx2"/>
              </a:solidFill>
              <a:cs typeface="B Nazanin" panose="00000400000000000000" pitchFamily="2" charset="-78"/>
            </a:rPr>
            <a:t>فقدان برنامه ريزي</a:t>
          </a:r>
          <a:endParaRPr lang="en-US" b="1" dirty="0">
            <a:solidFill>
              <a:schemeClr val="tx2"/>
            </a:solidFill>
            <a:cs typeface="B Nazanin" panose="00000400000000000000" pitchFamily="2" charset="-78"/>
          </a:endParaRPr>
        </a:p>
      </dgm:t>
    </dgm:pt>
    <dgm:pt modelId="{7136B85F-3F0A-4BE7-98E8-73A6A2BF0D58}" type="parTrans" cxnId="{B814A1D2-541F-4314-A225-338906303F66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B1278F3B-4040-4357-B6EC-7A1FD0E5E2A8}" type="sibTrans" cxnId="{B814A1D2-541F-4314-A225-338906303F66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91D8CFED-9124-4C2A-BF12-CFF240536830}">
      <dgm:prSet phldrT="[Text]"/>
      <dgm:spPr>
        <a:solidFill>
          <a:srgbClr val="00B0F0"/>
        </a:solidFill>
      </dgm:spPr>
      <dgm:t>
        <a:bodyPr/>
        <a:lstStyle/>
        <a:p>
          <a:pPr algn="ctr" rtl="1"/>
          <a:r>
            <a:rPr lang="fa-IR" b="1" dirty="0" smtClean="0">
              <a:solidFill>
                <a:schemeClr val="tx2"/>
              </a:solidFill>
              <a:cs typeface="B Nazanin" panose="00000400000000000000" pitchFamily="2" charset="-78"/>
            </a:rPr>
            <a:t>عدم تطابق استراتژي سازمان با هوش تجاري</a:t>
          </a:r>
          <a:endParaRPr lang="en-US" b="1" dirty="0">
            <a:solidFill>
              <a:schemeClr val="tx2"/>
            </a:solidFill>
            <a:cs typeface="B Nazanin" panose="00000400000000000000" pitchFamily="2" charset="-78"/>
          </a:endParaRPr>
        </a:p>
      </dgm:t>
    </dgm:pt>
    <dgm:pt modelId="{B4C60BB7-7053-4253-8EE9-8AD43F3B3E90}" type="parTrans" cxnId="{A68ED6EA-5172-41AB-9C6A-587D5F36FDE4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C5D258FF-C39C-4EC2-92A3-9338871A1BF6}" type="sibTrans" cxnId="{A68ED6EA-5172-41AB-9C6A-587D5F36FDE4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997631CC-A320-4684-A800-0CEF446EF21F}">
      <dgm:prSet phldrT="[Text]" custT="1"/>
      <dgm:spPr>
        <a:solidFill>
          <a:srgbClr val="0070C0"/>
        </a:solidFill>
      </dgm:spPr>
      <dgm:t>
        <a:bodyPr/>
        <a:lstStyle/>
        <a:p>
          <a:pPr algn="ctr" rtl="1"/>
          <a:r>
            <a:rPr lang="fa-IR" sz="1800" b="1" dirty="0" smtClean="0">
              <a:cs typeface="B Nazanin" panose="00000400000000000000" pitchFamily="2" charset="-78"/>
            </a:rPr>
            <a:t>ابزار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0C1A2B23-5D82-48DC-AEA0-F2111B404195}" type="parTrans" cxnId="{C9C778F5-1A36-437F-BBB0-BED0DE1CB0D2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3D943E1C-4DEB-4D31-A571-2A1D54A4D419}" type="sibTrans" cxnId="{C9C778F5-1A36-437F-BBB0-BED0DE1CB0D2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0754F3F8-524B-414F-A7EA-AA47839EAC80}">
      <dgm:prSet phldrT="[Text]"/>
      <dgm:spPr>
        <a:solidFill>
          <a:srgbClr val="00B0F0"/>
        </a:solidFill>
      </dgm:spPr>
      <dgm:t>
        <a:bodyPr/>
        <a:lstStyle/>
        <a:p>
          <a:pPr algn="ctr" rtl="1"/>
          <a:r>
            <a:rPr lang="fa-IR" b="1" dirty="0" smtClean="0">
              <a:solidFill>
                <a:schemeClr val="tx2"/>
              </a:solidFill>
              <a:cs typeface="B Nazanin" panose="00000400000000000000" pitchFamily="2" charset="-78"/>
            </a:rPr>
            <a:t>استفاده از يك ابزار خاص براي تمام مشتريان</a:t>
          </a:r>
          <a:endParaRPr lang="en-US" b="1" dirty="0">
            <a:solidFill>
              <a:schemeClr val="tx2"/>
            </a:solidFill>
            <a:cs typeface="B Nazanin" panose="00000400000000000000" pitchFamily="2" charset="-78"/>
          </a:endParaRPr>
        </a:p>
      </dgm:t>
    </dgm:pt>
    <dgm:pt modelId="{DF4B4DC8-7687-41C8-A26C-F7543AAECA03}" type="parTrans" cxnId="{CC81C314-3638-4185-96E8-8F1702E6C99E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83B06E2C-8EAA-4E49-B85F-012FEA8AFBF9}" type="sibTrans" cxnId="{CC81C314-3638-4185-96E8-8F1702E6C99E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AAD6C4D1-53B8-4383-907B-1D30F5DB4230}">
      <dgm:prSet phldrT="[Text]"/>
      <dgm:spPr>
        <a:solidFill>
          <a:srgbClr val="00B0F0"/>
        </a:solidFill>
      </dgm:spPr>
      <dgm:t>
        <a:bodyPr/>
        <a:lstStyle/>
        <a:p>
          <a:pPr algn="ctr" rtl="1"/>
          <a:r>
            <a:rPr lang="fa-IR" b="1" dirty="0" smtClean="0">
              <a:solidFill>
                <a:schemeClr val="tx2"/>
              </a:solidFill>
              <a:cs typeface="B Nazanin" panose="00000400000000000000" pitchFamily="2" charset="-78"/>
            </a:rPr>
            <a:t>انتخاب يك ابزار </a:t>
          </a:r>
          <a:r>
            <a:rPr lang="en-US" b="1" dirty="0" smtClean="0">
              <a:solidFill>
                <a:schemeClr val="tx2"/>
              </a:solidFill>
              <a:cs typeface="B Nazanin" panose="00000400000000000000" pitchFamily="2" charset="-78"/>
            </a:rPr>
            <a:t>BI</a:t>
          </a:r>
          <a:r>
            <a:rPr lang="fa-IR" b="1" dirty="0" smtClean="0">
              <a:solidFill>
                <a:schemeClr val="tx2"/>
              </a:solidFill>
              <a:cs typeface="B Nazanin" panose="00000400000000000000" pitchFamily="2" charset="-78"/>
            </a:rPr>
            <a:t> بدون نياز تجاري</a:t>
          </a:r>
          <a:endParaRPr lang="en-US" b="1" dirty="0">
            <a:solidFill>
              <a:schemeClr val="tx2"/>
            </a:solidFill>
            <a:cs typeface="B Nazanin" panose="00000400000000000000" pitchFamily="2" charset="-78"/>
          </a:endParaRPr>
        </a:p>
      </dgm:t>
    </dgm:pt>
    <dgm:pt modelId="{E9315157-C459-461D-97EA-E397E14EB7E4}" type="parTrans" cxnId="{8EA11F13-EC02-415F-AAFE-639DCFD13773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CF924570-A89F-4F10-988E-0B582C316DA7}" type="sibTrans" cxnId="{8EA11F13-EC02-415F-AAFE-639DCFD13773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FE2A4D3D-7DAF-44F1-8760-4D70058DDBF5}" type="pres">
      <dgm:prSet presAssocID="{79F5666F-4839-4473-9337-6230D25284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55C13A5-7A9C-45BA-AB21-C1564FA70701}" type="pres">
      <dgm:prSet presAssocID="{FB9A2C46-C218-469E-BDED-B12431421D5D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5F50985-4793-415B-805E-85A4109DA2FC}" type="pres">
      <dgm:prSet presAssocID="{FB9A2C46-C218-469E-BDED-B12431421D5D}" presName="rootComposite1" presStyleCnt="0"/>
      <dgm:spPr/>
      <dgm:t>
        <a:bodyPr/>
        <a:lstStyle/>
        <a:p>
          <a:endParaRPr lang="en-US"/>
        </a:p>
      </dgm:t>
    </dgm:pt>
    <dgm:pt modelId="{8D4BAD00-1B60-429B-BE34-C2700D41D158}" type="pres">
      <dgm:prSet presAssocID="{FB9A2C46-C218-469E-BDED-B12431421D5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A99400-B5CC-4BD8-9E45-DA560D844390}" type="pres">
      <dgm:prSet presAssocID="{FB9A2C46-C218-469E-BDED-B12431421D5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FAAE462-6B1D-44FD-8CFA-0BCD75BD081A}" type="pres">
      <dgm:prSet presAssocID="{FB9A2C46-C218-469E-BDED-B12431421D5D}" presName="hierChild2" presStyleCnt="0"/>
      <dgm:spPr/>
      <dgm:t>
        <a:bodyPr/>
        <a:lstStyle/>
        <a:p>
          <a:endParaRPr lang="en-US"/>
        </a:p>
      </dgm:t>
    </dgm:pt>
    <dgm:pt modelId="{F30AAD9A-E9E1-4EFD-B63A-6FA9156C9D88}" type="pres">
      <dgm:prSet presAssocID="{5D1592A8-A2D2-4839-BC0F-193A0242A67F}" presName="Name37" presStyleLbl="parChTrans1D2" presStyleIdx="0" presStyleCnt="6"/>
      <dgm:spPr/>
      <dgm:t>
        <a:bodyPr/>
        <a:lstStyle/>
        <a:p>
          <a:endParaRPr lang="en-US"/>
        </a:p>
      </dgm:t>
    </dgm:pt>
    <dgm:pt modelId="{B7F3373B-8D96-45EC-BEEB-BF55F8CF3C38}" type="pres">
      <dgm:prSet presAssocID="{8ABB5985-6DA7-4A58-A1ED-15797F8DCC1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0B3D403-97CB-40B4-AFF9-5541E2B7424D}" type="pres">
      <dgm:prSet presAssocID="{8ABB5985-6DA7-4A58-A1ED-15797F8DCC18}" presName="rootComposite" presStyleCnt="0"/>
      <dgm:spPr/>
      <dgm:t>
        <a:bodyPr/>
        <a:lstStyle/>
        <a:p>
          <a:endParaRPr lang="en-US"/>
        </a:p>
      </dgm:t>
    </dgm:pt>
    <dgm:pt modelId="{ADAD55F3-AE85-489F-A650-A29A4D975173}" type="pres">
      <dgm:prSet presAssocID="{8ABB5985-6DA7-4A58-A1ED-15797F8DCC18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44EAE7-E51B-439C-88AE-57AE07D9C5B8}" type="pres">
      <dgm:prSet presAssocID="{8ABB5985-6DA7-4A58-A1ED-15797F8DCC18}" presName="rootConnector" presStyleLbl="node2" presStyleIdx="0" presStyleCnt="6"/>
      <dgm:spPr/>
      <dgm:t>
        <a:bodyPr/>
        <a:lstStyle/>
        <a:p>
          <a:endParaRPr lang="en-US"/>
        </a:p>
      </dgm:t>
    </dgm:pt>
    <dgm:pt modelId="{32C6041E-3D48-4DFF-BF56-452A502F7E82}" type="pres">
      <dgm:prSet presAssocID="{8ABB5985-6DA7-4A58-A1ED-15797F8DCC18}" presName="hierChild4" presStyleCnt="0"/>
      <dgm:spPr/>
      <dgm:t>
        <a:bodyPr/>
        <a:lstStyle/>
        <a:p>
          <a:endParaRPr lang="en-US"/>
        </a:p>
      </dgm:t>
    </dgm:pt>
    <dgm:pt modelId="{7E3C4073-9767-43CA-BC7D-68BE04CA3F01}" type="pres">
      <dgm:prSet presAssocID="{4F90C541-B8A9-4C42-A946-41838552CDD9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AD9B6D26-3CE6-4E58-BBEC-CD1087993519}" type="pres">
      <dgm:prSet presAssocID="{AE6AEFE9-DFBD-4CD3-B4F6-EB44AFF71DA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C150CAA-1CF8-46D2-B3A0-0B69110AF67B}" type="pres">
      <dgm:prSet presAssocID="{AE6AEFE9-DFBD-4CD3-B4F6-EB44AFF71DAA}" presName="rootComposite" presStyleCnt="0"/>
      <dgm:spPr/>
      <dgm:t>
        <a:bodyPr/>
        <a:lstStyle/>
        <a:p>
          <a:endParaRPr lang="en-US"/>
        </a:p>
      </dgm:t>
    </dgm:pt>
    <dgm:pt modelId="{0308CBBE-DC17-45BF-83C1-145158BF63DE}" type="pres">
      <dgm:prSet presAssocID="{AE6AEFE9-DFBD-4CD3-B4F6-EB44AFF71DAA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2835F5-0557-478E-916C-947C528BD9C8}" type="pres">
      <dgm:prSet presAssocID="{AE6AEFE9-DFBD-4CD3-B4F6-EB44AFF71DAA}" presName="rootConnector" presStyleLbl="node3" presStyleIdx="0" presStyleCnt="14"/>
      <dgm:spPr/>
      <dgm:t>
        <a:bodyPr/>
        <a:lstStyle/>
        <a:p>
          <a:endParaRPr lang="en-US"/>
        </a:p>
      </dgm:t>
    </dgm:pt>
    <dgm:pt modelId="{BD10E1A9-1A21-4497-8A0E-7E9B97BBF803}" type="pres">
      <dgm:prSet presAssocID="{AE6AEFE9-DFBD-4CD3-B4F6-EB44AFF71DAA}" presName="hierChild4" presStyleCnt="0"/>
      <dgm:spPr/>
      <dgm:t>
        <a:bodyPr/>
        <a:lstStyle/>
        <a:p>
          <a:endParaRPr lang="en-US"/>
        </a:p>
      </dgm:t>
    </dgm:pt>
    <dgm:pt modelId="{CA8E7941-A580-43D1-AD80-9D110DFF84C0}" type="pres">
      <dgm:prSet presAssocID="{AE6AEFE9-DFBD-4CD3-B4F6-EB44AFF71DAA}" presName="hierChild5" presStyleCnt="0"/>
      <dgm:spPr/>
      <dgm:t>
        <a:bodyPr/>
        <a:lstStyle/>
        <a:p>
          <a:endParaRPr lang="en-US"/>
        </a:p>
      </dgm:t>
    </dgm:pt>
    <dgm:pt modelId="{FA47DB0C-92AE-4D61-8E36-5BFD236DD0B3}" type="pres">
      <dgm:prSet presAssocID="{2910D8B7-F45E-48B5-B839-87F1D7B117F0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27C14893-2FA5-410B-98DD-5FC32EC04914}" type="pres">
      <dgm:prSet presAssocID="{43F34132-7D4F-471B-B9ED-7F6DBE80854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703C5D3-413E-422B-B982-9A18B89FC1FE}" type="pres">
      <dgm:prSet presAssocID="{43F34132-7D4F-471B-B9ED-7F6DBE808544}" presName="rootComposite" presStyleCnt="0"/>
      <dgm:spPr/>
      <dgm:t>
        <a:bodyPr/>
        <a:lstStyle/>
        <a:p>
          <a:endParaRPr lang="en-US"/>
        </a:p>
      </dgm:t>
    </dgm:pt>
    <dgm:pt modelId="{57D2D5F3-B54C-44B7-BE01-9E40C0C854BF}" type="pres">
      <dgm:prSet presAssocID="{43F34132-7D4F-471B-B9ED-7F6DBE808544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37C397-0919-4988-BB07-3586B14402E8}" type="pres">
      <dgm:prSet presAssocID="{43F34132-7D4F-471B-B9ED-7F6DBE808544}" presName="rootConnector" presStyleLbl="node3" presStyleIdx="1" presStyleCnt="14"/>
      <dgm:spPr/>
      <dgm:t>
        <a:bodyPr/>
        <a:lstStyle/>
        <a:p>
          <a:endParaRPr lang="en-US"/>
        </a:p>
      </dgm:t>
    </dgm:pt>
    <dgm:pt modelId="{9D8D8AA2-82BA-49BE-972D-B04B0AEAB822}" type="pres">
      <dgm:prSet presAssocID="{43F34132-7D4F-471B-B9ED-7F6DBE808544}" presName="hierChild4" presStyleCnt="0"/>
      <dgm:spPr/>
      <dgm:t>
        <a:bodyPr/>
        <a:lstStyle/>
        <a:p>
          <a:endParaRPr lang="en-US"/>
        </a:p>
      </dgm:t>
    </dgm:pt>
    <dgm:pt modelId="{47B59C68-C2EC-417E-936C-BB3025D34D60}" type="pres">
      <dgm:prSet presAssocID="{43F34132-7D4F-471B-B9ED-7F6DBE808544}" presName="hierChild5" presStyleCnt="0"/>
      <dgm:spPr/>
      <dgm:t>
        <a:bodyPr/>
        <a:lstStyle/>
        <a:p>
          <a:endParaRPr lang="en-US"/>
        </a:p>
      </dgm:t>
    </dgm:pt>
    <dgm:pt modelId="{73187C77-ED87-4A15-B352-5FE362E8C499}" type="pres">
      <dgm:prSet presAssocID="{3183D7EF-B2DB-447F-AE41-BDE2B906D066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E0A08269-B6B4-4ED7-BDA9-DE5CBAC8F954}" type="pres">
      <dgm:prSet presAssocID="{85987BFC-95F9-4DD4-BF16-C186311FE5D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BEB586F-F459-4917-8F90-E873501CB05A}" type="pres">
      <dgm:prSet presAssocID="{85987BFC-95F9-4DD4-BF16-C186311FE5D6}" presName="rootComposite" presStyleCnt="0"/>
      <dgm:spPr/>
      <dgm:t>
        <a:bodyPr/>
        <a:lstStyle/>
        <a:p>
          <a:endParaRPr lang="en-US"/>
        </a:p>
      </dgm:t>
    </dgm:pt>
    <dgm:pt modelId="{4BFE0EA8-C861-4360-A2F9-112619D879BC}" type="pres">
      <dgm:prSet presAssocID="{85987BFC-95F9-4DD4-BF16-C186311FE5D6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76676B-D7FC-4444-985D-4C50181B2DBA}" type="pres">
      <dgm:prSet presAssocID="{85987BFC-95F9-4DD4-BF16-C186311FE5D6}" presName="rootConnector" presStyleLbl="node3" presStyleIdx="2" presStyleCnt="14"/>
      <dgm:spPr/>
      <dgm:t>
        <a:bodyPr/>
        <a:lstStyle/>
        <a:p>
          <a:endParaRPr lang="en-US"/>
        </a:p>
      </dgm:t>
    </dgm:pt>
    <dgm:pt modelId="{F0035C97-04F6-4982-BF23-4217E35A2467}" type="pres">
      <dgm:prSet presAssocID="{85987BFC-95F9-4DD4-BF16-C186311FE5D6}" presName="hierChild4" presStyleCnt="0"/>
      <dgm:spPr/>
      <dgm:t>
        <a:bodyPr/>
        <a:lstStyle/>
        <a:p>
          <a:endParaRPr lang="en-US"/>
        </a:p>
      </dgm:t>
    </dgm:pt>
    <dgm:pt modelId="{DFAF0A5D-A674-451F-AB7A-23980BB222C3}" type="pres">
      <dgm:prSet presAssocID="{85987BFC-95F9-4DD4-BF16-C186311FE5D6}" presName="hierChild5" presStyleCnt="0"/>
      <dgm:spPr/>
      <dgm:t>
        <a:bodyPr/>
        <a:lstStyle/>
        <a:p>
          <a:endParaRPr lang="en-US"/>
        </a:p>
      </dgm:t>
    </dgm:pt>
    <dgm:pt modelId="{50DAA5E4-9BC8-4983-8D03-BB17CAE655D2}" type="pres">
      <dgm:prSet presAssocID="{8ABB5985-6DA7-4A58-A1ED-15797F8DCC18}" presName="hierChild5" presStyleCnt="0"/>
      <dgm:spPr/>
      <dgm:t>
        <a:bodyPr/>
        <a:lstStyle/>
        <a:p>
          <a:endParaRPr lang="en-US"/>
        </a:p>
      </dgm:t>
    </dgm:pt>
    <dgm:pt modelId="{2B4C82B4-5C22-4669-8CEA-A8389FD59543}" type="pres">
      <dgm:prSet presAssocID="{B0525F5C-8C9D-46F5-B7F8-FC83539A6626}" presName="Name37" presStyleLbl="parChTrans1D2" presStyleIdx="1" presStyleCnt="6"/>
      <dgm:spPr/>
      <dgm:t>
        <a:bodyPr/>
        <a:lstStyle/>
        <a:p>
          <a:endParaRPr lang="en-US"/>
        </a:p>
      </dgm:t>
    </dgm:pt>
    <dgm:pt modelId="{7F5B2307-3F3F-45A3-B167-E8F504F627F8}" type="pres">
      <dgm:prSet presAssocID="{B14AA8A4-2BA0-4796-9FF3-7861B684AFD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4485004-4058-43BE-9682-BBD56814001D}" type="pres">
      <dgm:prSet presAssocID="{B14AA8A4-2BA0-4796-9FF3-7861B684AFD2}" presName="rootComposite" presStyleCnt="0"/>
      <dgm:spPr/>
      <dgm:t>
        <a:bodyPr/>
        <a:lstStyle/>
        <a:p>
          <a:endParaRPr lang="en-US"/>
        </a:p>
      </dgm:t>
    </dgm:pt>
    <dgm:pt modelId="{393BD7D2-2BCE-4D2D-9DC8-0706DDF85E05}" type="pres">
      <dgm:prSet presAssocID="{B14AA8A4-2BA0-4796-9FF3-7861B684AFD2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FEA1D7-B795-48A6-A7B1-93359E6DA425}" type="pres">
      <dgm:prSet presAssocID="{B14AA8A4-2BA0-4796-9FF3-7861B684AFD2}" presName="rootConnector" presStyleLbl="node2" presStyleIdx="1" presStyleCnt="6"/>
      <dgm:spPr/>
      <dgm:t>
        <a:bodyPr/>
        <a:lstStyle/>
        <a:p>
          <a:endParaRPr lang="en-US"/>
        </a:p>
      </dgm:t>
    </dgm:pt>
    <dgm:pt modelId="{8983F210-563A-47A8-AB75-EEC0FE8C5EEB}" type="pres">
      <dgm:prSet presAssocID="{B14AA8A4-2BA0-4796-9FF3-7861B684AFD2}" presName="hierChild4" presStyleCnt="0"/>
      <dgm:spPr/>
      <dgm:t>
        <a:bodyPr/>
        <a:lstStyle/>
        <a:p>
          <a:endParaRPr lang="en-US"/>
        </a:p>
      </dgm:t>
    </dgm:pt>
    <dgm:pt modelId="{CDE6B660-FAD2-46FC-94A9-CE9ACCA61336}" type="pres">
      <dgm:prSet presAssocID="{AAE900DC-68E4-4B0E-8756-C253586C07DC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04E0CD1C-20DF-4DEA-8CBF-9AE5D214665C}" type="pres">
      <dgm:prSet presAssocID="{32A365F7-1083-4AB8-B81C-D1241DA1347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A7AD191-9834-46A8-9F0B-9A0F3C5EDBF0}" type="pres">
      <dgm:prSet presAssocID="{32A365F7-1083-4AB8-B81C-D1241DA1347E}" presName="rootComposite" presStyleCnt="0"/>
      <dgm:spPr/>
      <dgm:t>
        <a:bodyPr/>
        <a:lstStyle/>
        <a:p>
          <a:endParaRPr lang="en-US"/>
        </a:p>
      </dgm:t>
    </dgm:pt>
    <dgm:pt modelId="{81322FB5-E2A9-4440-9DC0-E7EF78D44D20}" type="pres">
      <dgm:prSet presAssocID="{32A365F7-1083-4AB8-B81C-D1241DA1347E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B8CB39-A9C5-4079-B403-92CD2D141A96}" type="pres">
      <dgm:prSet presAssocID="{32A365F7-1083-4AB8-B81C-D1241DA1347E}" presName="rootConnector" presStyleLbl="node3" presStyleIdx="3" presStyleCnt="14"/>
      <dgm:spPr/>
      <dgm:t>
        <a:bodyPr/>
        <a:lstStyle/>
        <a:p>
          <a:endParaRPr lang="en-US"/>
        </a:p>
      </dgm:t>
    </dgm:pt>
    <dgm:pt modelId="{73E3E30A-10A5-4341-8293-0F5911C60EB5}" type="pres">
      <dgm:prSet presAssocID="{32A365F7-1083-4AB8-B81C-D1241DA1347E}" presName="hierChild4" presStyleCnt="0"/>
      <dgm:spPr/>
      <dgm:t>
        <a:bodyPr/>
        <a:lstStyle/>
        <a:p>
          <a:endParaRPr lang="en-US"/>
        </a:p>
      </dgm:t>
    </dgm:pt>
    <dgm:pt modelId="{090DE032-9549-445C-B170-913C50314396}" type="pres">
      <dgm:prSet presAssocID="{32A365F7-1083-4AB8-B81C-D1241DA1347E}" presName="hierChild5" presStyleCnt="0"/>
      <dgm:spPr/>
      <dgm:t>
        <a:bodyPr/>
        <a:lstStyle/>
        <a:p>
          <a:endParaRPr lang="en-US"/>
        </a:p>
      </dgm:t>
    </dgm:pt>
    <dgm:pt modelId="{E24734BC-8511-4C87-B20B-5533BEBD4052}" type="pres">
      <dgm:prSet presAssocID="{DA6DCCC0-E7BF-4FC1-BD72-6896101FD36B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D3FAF517-73D4-4595-A30F-CD4B32DD1D52}" type="pres">
      <dgm:prSet presAssocID="{04DAB447-9CC9-4BAE-9C72-72E0B0C5A6D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C1BE97F-484D-43D3-8226-3940874AFFE2}" type="pres">
      <dgm:prSet presAssocID="{04DAB447-9CC9-4BAE-9C72-72E0B0C5A6D6}" presName="rootComposite" presStyleCnt="0"/>
      <dgm:spPr/>
      <dgm:t>
        <a:bodyPr/>
        <a:lstStyle/>
        <a:p>
          <a:endParaRPr lang="en-US"/>
        </a:p>
      </dgm:t>
    </dgm:pt>
    <dgm:pt modelId="{AF166B1A-9015-4C26-8B87-221A9A8970A1}" type="pres">
      <dgm:prSet presAssocID="{04DAB447-9CC9-4BAE-9C72-72E0B0C5A6D6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411681-9752-4EC8-85CF-6315D871D6CB}" type="pres">
      <dgm:prSet presAssocID="{04DAB447-9CC9-4BAE-9C72-72E0B0C5A6D6}" presName="rootConnector" presStyleLbl="node3" presStyleIdx="4" presStyleCnt="14"/>
      <dgm:spPr/>
      <dgm:t>
        <a:bodyPr/>
        <a:lstStyle/>
        <a:p>
          <a:endParaRPr lang="en-US"/>
        </a:p>
      </dgm:t>
    </dgm:pt>
    <dgm:pt modelId="{E5C7827F-CAD5-41F9-8D54-FC8EB249D6F5}" type="pres">
      <dgm:prSet presAssocID="{04DAB447-9CC9-4BAE-9C72-72E0B0C5A6D6}" presName="hierChild4" presStyleCnt="0"/>
      <dgm:spPr/>
      <dgm:t>
        <a:bodyPr/>
        <a:lstStyle/>
        <a:p>
          <a:endParaRPr lang="en-US"/>
        </a:p>
      </dgm:t>
    </dgm:pt>
    <dgm:pt modelId="{AD1A9415-65F4-487F-B13D-F125358DA784}" type="pres">
      <dgm:prSet presAssocID="{04DAB447-9CC9-4BAE-9C72-72E0B0C5A6D6}" presName="hierChild5" presStyleCnt="0"/>
      <dgm:spPr/>
      <dgm:t>
        <a:bodyPr/>
        <a:lstStyle/>
        <a:p>
          <a:endParaRPr lang="en-US"/>
        </a:p>
      </dgm:t>
    </dgm:pt>
    <dgm:pt modelId="{5B7AA073-ECB9-493A-9762-10FFD48183D0}" type="pres">
      <dgm:prSet presAssocID="{B14AA8A4-2BA0-4796-9FF3-7861B684AFD2}" presName="hierChild5" presStyleCnt="0"/>
      <dgm:spPr/>
      <dgm:t>
        <a:bodyPr/>
        <a:lstStyle/>
        <a:p>
          <a:endParaRPr lang="en-US"/>
        </a:p>
      </dgm:t>
    </dgm:pt>
    <dgm:pt modelId="{80A7E148-BE53-4FF2-B8C7-EE50106802AB}" type="pres">
      <dgm:prSet presAssocID="{58415952-17B1-4557-AF8D-DDA0A7213C8E}" presName="Name37" presStyleLbl="parChTrans1D2" presStyleIdx="2" presStyleCnt="6"/>
      <dgm:spPr/>
      <dgm:t>
        <a:bodyPr/>
        <a:lstStyle/>
        <a:p>
          <a:endParaRPr lang="en-US"/>
        </a:p>
      </dgm:t>
    </dgm:pt>
    <dgm:pt modelId="{D6FF3AA5-37C1-4997-BC69-33BEBAE0FCA7}" type="pres">
      <dgm:prSet presAssocID="{680F131F-71DA-4942-85BA-0086EEDB9A7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71205B-62CF-4AA7-9B69-9D5BD54CF371}" type="pres">
      <dgm:prSet presAssocID="{680F131F-71DA-4942-85BA-0086EEDB9A74}" presName="rootComposite" presStyleCnt="0"/>
      <dgm:spPr/>
      <dgm:t>
        <a:bodyPr/>
        <a:lstStyle/>
        <a:p>
          <a:endParaRPr lang="en-US"/>
        </a:p>
      </dgm:t>
    </dgm:pt>
    <dgm:pt modelId="{D5C77EB5-BE73-4E73-8F0E-628EC818ED2C}" type="pres">
      <dgm:prSet presAssocID="{680F131F-71DA-4942-85BA-0086EEDB9A74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C15F19-1F85-4B5C-8B0F-9116227859CD}" type="pres">
      <dgm:prSet presAssocID="{680F131F-71DA-4942-85BA-0086EEDB9A74}" presName="rootConnector" presStyleLbl="node2" presStyleIdx="2" presStyleCnt="6"/>
      <dgm:spPr/>
      <dgm:t>
        <a:bodyPr/>
        <a:lstStyle/>
        <a:p>
          <a:endParaRPr lang="en-US"/>
        </a:p>
      </dgm:t>
    </dgm:pt>
    <dgm:pt modelId="{84FA42A3-D174-4E51-A29E-40BFADE57E80}" type="pres">
      <dgm:prSet presAssocID="{680F131F-71DA-4942-85BA-0086EEDB9A74}" presName="hierChild4" presStyleCnt="0"/>
      <dgm:spPr/>
      <dgm:t>
        <a:bodyPr/>
        <a:lstStyle/>
        <a:p>
          <a:endParaRPr lang="en-US"/>
        </a:p>
      </dgm:t>
    </dgm:pt>
    <dgm:pt modelId="{8E6491C9-64B2-424E-9A12-DE4FF5440F00}" type="pres">
      <dgm:prSet presAssocID="{C2B5384E-2777-4D60-8EE5-6C89BC03F8F2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C9133E28-CE25-475F-A8E5-2EDAFB19899D}" type="pres">
      <dgm:prSet presAssocID="{23A3B5E9-D765-490B-9217-B0FA455D803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57B6981-F577-478C-B069-6A7328DA0F04}" type="pres">
      <dgm:prSet presAssocID="{23A3B5E9-D765-490B-9217-B0FA455D803B}" presName="rootComposite" presStyleCnt="0"/>
      <dgm:spPr/>
      <dgm:t>
        <a:bodyPr/>
        <a:lstStyle/>
        <a:p>
          <a:endParaRPr lang="en-US"/>
        </a:p>
      </dgm:t>
    </dgm:pt>
    <dgm:pt modelId="{79DBE194-01F2-4585-8A13-572156E170FE}" type="pres">
      <dgm:prSet presAssocID="{23A3B5E9-D765-490B-9217-B0FA455D803B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9F866A-B3E7-4503-9643-B6F499C6D03C}" type="pres">
      <dgm:prSet presAssocID="{23A3B5E9-D765-490B-9217-B0FA455D803B}" presName="rootConnector" presStyleLbl="node3" presStyleIdx="5" presStyleCnt="14"/>
      <dgm:spPr/>
      <dgm:t>
        <a:bodyPr/>
        <a:lstStyle/>
        <a:p>
          <a:endParaRPr lang="en-US"/>
        </a:p>
      </dgm:t>
    </dgm:pt>
    <dgm:pt modelId="{01E78CD5-6BF0-432B-91D3-599CB474C011}" type="pres">
      <dgm:prSet presAssocID="{23A3B5E9-D765-490B-9217-B0FA455D803B}" presName="hierChild4" presStyleCnt="0"/>
      <dgm:spPr/>
      <dgm:t>
        <a:bodyPr/>
        <a:lstStyle/>
        <a:p>
          <a:endParaRPr lang="en-US"/>
        </a:p>
      </dgm:t>
    </dgm:pt>
    <dgm:pt modelId="{CFEF7B12-1B35-4CD8-ABAB-C248434FA0BC}" type="pres">
      <dgm:prSet presAssocID="{23A3B5E9-D765-490B-9217-B0FA455D803B}" presName="hierChild5" presStyleCnt="0"/>
      <dgm:spPr/>
      <dgm:t>
        <a:bodyPr/>
        <a:lstStyle/>
        <a:p>
          <a:endParaRPr lang="en-US"/>
        </a:p>
      </dgm:t>
    </dgm:pt>
    <dgm:pt modelId="{57000B81-C350-4754-A65C-E403037E5B51}" type="pres">
      <dgm:prSet presAssocID="{3F40DD6D-9072-4A46-8764-2D51FA4EA3B5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4B47A4A8-64E4-4D07-A4EE-A777FC3E99CD}" type="pres">
      <dgm:prSet presAssocID="{FE5086BA-4464-49A2-A8FB-B531A66DD35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B7655E8-4CDF-4109-97E4-1F18701B1B01}" type="pres">
      <dgm:prSet presAssocID="{FE5086BA-4464-49A2-A8FB-B531A66DD35E}" presName="rootComposite" presStyleCnt="0"/>
      <dgm:spPr/>
      <dgm:t>
        <a:bodyPr/>
        <a:lstStyle/>
        <a:p>
          <a:endParaRPr lang="en-US"/>
        </a:p>
      </dgm:t>
    </dgm:pt>
    <dgm:pt modelId="{0D8DD549-28CF-4413-85C8-E40747CCDC0D}" type="pres">
      <dgm:prSet presAssocID="{FE5086BA-4464-49A2-A8FB-B531A66DD35E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66B20E-0B13-430C-8275-868A02497C01}" type="pres">
      <dgm:prSet presAssocID="{FE5086BA-4464-49A2-A8FB-B531A66DD35E}" presName="rootConnector" presStyleLbl="node3" presStyleIdx="6" presStyleCnt="14"/>
      <dgm:spPr/>
      <dgm:t>
        <a:bodyPr/>
        <a:lstStyle/>
        <a:p>
          <a:endParaRPr lang="en-US"/>
        </a:p>
      </dgm:t>
    </dgm:pt>
    <dgm:pt modelId="{1FAA9EAF-BA6E-422E-BF84-5BF42B322F02}" type="pres">
      <dgm:prSet presAssocID="{FE5086BA-4464-49A2-A8FB-B531A66DD35E}" presName="hierChild4" presStyleCnt="0"/>
      <dgm:spPr/>
      <dgm:t>
        <a:bodyPr/>
        <a:lstStyle/>
        <a:p>
          <a:endParaRPr lang="en-US"/>
        </a:p>
      </dgm:t>
    </dgm:pt>
    <dgm:pt modelId="{8E5AD3B6-7782-45AC-97EE-EB716CD57FAD}" type="pres">
      <dgm:prSet presAssocID="{FE5086BA-4464-49A2-A8FB-B531A66DD35E}" presName="hierChild5" presStyleCnt="0"/>
      <dgm:spPr/>
      <dgm:t>
        <a:bodyPr/>
        <a:lstStyle/>
        <a:p>
          <a:endParaRPr lang="en-US"/>
        </a:p>
      </dgm:t>
    </dgm:pt>
    <dgm:pt modelId="{458C3DCA-BE86-4595-923C-7FFB143CB87D}" type="pres">
      <dgm:prSet presAssocID="{680F131F-71DA-4942-85BA-0086EEDB9A74}" presName="hierChild5" presStyleCnt="0"/>
      <dgm:spPr/>
      <dgm:t>
        <a:bodyPr/>
        <a:lstStyle/>
        <a:p>
          <a:endParaRPr lang="en-US"/>
        </a:p>
      </dgm:t>
    </dgm:pt>
    <dgm:pt modelId="{A2607886-6818-4322-BD51-7E9B4B87EBFE}" type="pres">
      <dgm:prSet presAssocID="{31241096-7C7A-4FCD-BF91-680A64CFF2F1}" presName="Name37" presStyleLbl="parChTrans1D2" presStyleIdx="3" presStyleCnt="6"/>
      <dgm:spPr/>
      <dgm:t>
        <a:bodyPr/>
        <a:lstStyle/>
        <a:p>
          <a:endParaRPr lang="en-US"/>
        </a:p>
      </dgm:t>
    </dgm:pt>
    <dgm:pt modelId="{12EA4F91-E4F0-45F5-A0D2-DD30B70C14B3}" type="pres">
      <dgm:prSet presAssocID="{1A4155B9-5477-46D3-A7CF-107DAC8D034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852568B-A225-4199-9785-4F21AFBF1557}" type="pres">
      <dgm:prSet presAssocID="{1A4155B9-5477-46D3-A7CF-107DAC8D034A}" presName="rootComposite" presStyleCnt="0"/>
      <dgm:spPr/>
      <dgm:t>
        <a:bodyPr/>
        <a:lstStyle/>
        <a:p>
          <a:endParaRPr lang="en-US"/>
        </a:p>
      </dgm:t>
    </dgm:pt>
    <dgm:pt modelId="{F6C554FB-8A89-40FD-AD60-E6F1B9CF06C1}" type="pres">
      <dgm:prSet presAssocID="{1A4155B9-5477-46D3-A7CF-107DAC8D034A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C2B5BB-4A05-4D45-A1B7-556FFA1ED2BB}" type="pres">
      <dgm:prSet presAssocID="{1A4155B9-5477-46D3-A7CF-107DAC8D034A}" presName="rootConnector" presStyleLbl="node2" presStyleIdx="3" presStyleCnt="6"/>
      <dgm:spPr/>
      <dgm:t>
        <a:bodyPr/>
        <a:lstStyle/>
        <a:p>
          <a:endParaRPr lang="en-US"/>
        </a:p>
      </dgm:t>
    </dgm:pt>
    <dgm:pt modelId="{8268EE49-165B-44A7-B17B-43B04A671717}" type="pres">
      <dgm:prSet presAssocID="{1A4155B9-5477-46D3-A7CF-107DAC8D034A}" presName="hierChild4" presStyleCnt="0"/>
      <dgm:spPr/>
      <dgm:t>
        <a:bodyPr/>
        <a:lstStyle/>
        <a:p>
          <a:endParaRPr lang="en-US"/>
        </a:p>
      </dgm:t>
    </dgm:pt>
    <dgm:pt modelId="{7F509E41-B9BC-47F2-8454-40FBCC343245}" type="pres">
      <dgm:prSet presAssocID="{46C9234C-8E1F-4278-9025-811D1BD59A25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6E6ACE39-E3D4-4EDD-AE73-F92D84008969}" type="pres">
      <dgm:prSet presAssocID="{0F089C14-A924-4393-8061-DD200D5CBAA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9222806-BB59-4F38-BCF1-7692373FF100}" type="pres">
      <dgm:prSet presAssocID="{0F089C14-A924-4393-8061-DD200D5CBAA0}" presName="rootComposite" presStyleCnt="0"/>
      <dgm:spPr/>
      <dgm:t>
        <a:bodyPr/>
        <a:lstStyle/>
        <a:p>
          <a:endParaRPr lang="en-US"/>
        </a:p>
      </dgm:t>
    </dgm:pt>
    <dgm:pt modelId="{012E182B-0799-41C4-9C2F-96A221EB5FAB}" type="pres">
      <dgm:prSet presAssocID="{0F089C14-A924-4393-8061-DD200D5CBAA0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D2AFF0-7C11-4CB4-A550-07DDFACDB520}" type="pres">
      <dgm:prSet presAssocID="{0F089C14-A924-4393-8061-DD200D5CBAA0}" presName="rootConnector" presStyleLbl="node3" presStyleIdx="7" presStyleCnt="14"/>
      <dgm:spPr/>
      <dgm:t>
        <a:bodyPr/>
        <a:lstStyle/>
        <a:p>
          <a:endParaRPr lang="en-US"/>
        </a:p>
      </dgm:t>
    </dgm:pt>
    <dgm:pt modelId="{3AEA70DE-E95E-4437-B4E2-AADE9918C93A}" type="pres">
      <dgm:prSet presAssocID="{0F089C14-A924-4393-8061-DD200D5CBAA0}" presName="hierChild4" presStyleCnt="0"/>
      <dgm:spPr/>
      <dgm:t>
        <a:bodyPr/>
        <a:lstStyle/>
        <a:p>
          <a:endParaRPr lang="en-US"/>
        </a:p>
      </dgm:t>
    </dgm:pt>
    <dgm:pt modelId="{E9010409-695A-4B21-8E29-A91E34AEF880}" type="pres">
      <dgm:prSet presAssocID="{0F089C14-A924-4393-8061-DD200D5CBAA0}" presName="hierChild5" presStyleCnt="0"/>
      <dgm:spPr/>
      <dgm:t>
        <a:bodyPr/>
        <a:lstStyle/>
        <a:p>
          <a:endParaRPr lang="en-US"/>
        </a:p>
      </dgm:t>
    </dgm:pt>
    <dgm:pt modelId="{BF5D525E-5435-45F3-AB9B-DBD649F06761}" type="pres">
      <dgm:prSet presAssocID="{C5DB9C66-7D13-48A5-8ED1-812916CC99D7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70CF63A5-6F92-4882-AB67-3D0491F2ECDE}" type="pres">
      <dgm:prSet presAssocID="{68AF6D50-737B-4D30-985B-CFB0F002626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0032922-3F46-4943-9184-5E32F32EBDAF}" type="pres">
      <dgm:prSet presAssocID="{68AF6D50-737B-4D30-985B-CFB0F0026264}" presName="rootComposite" presStyleCnt="0"/>
      <dgm:spPr/>
      <dgm:t>
        <a:bodyPr/>
        <a:lstStyle/>
        <a:p>
          <a:endParaRPr lang="en-US"/>
        </a:p>
      </dgm:t>
    </dgm:pt>
    <dgm:pt modelId="{A0170C7D-B46C-437B-ABD0-271B37292B0D}" type="pres">
      <dgm:prSet presAssocID="{68AF6D50-737B-4D30-985B-CFB0F0026264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021BD-7A8B-47E0-BEDF-FE61163E1873}" type="pres">
      <dgm:prSet presAssocID="{68AF6D50-737B-4D30-985B-CFB0F0026264}" presName="rootConnector" presStyleLbl="node3" presStyleIdx="8" presStyleCnt="14"/>
      <dgm:spPr/>
      <dgm:t>
        <a:bodyPr/>
        <a:lstStyle/>
        <a:p>
          <a:endParaRPr lang="en-US"/>
        </a:p>
      </dgm:t>
    </dgm:pt>
    <dgm:pt modelId="{3249DF97-3F10-4AF3-805E-ED14156843FE}" type="pres">
      <dgm:prSet presAssocID="{68AF6D50-737B-4D30-985B-CFB0F0026264}" presName="hierChild4" presStyleCnt="0"/>
      <dgm:spPr/>
      <dgm:t>
        <a:bodyPr/>
        <a:lstStyle/>
        <a:p>
          <a:endParaRPr lang="en-US"/>
        </a:p>
      </dgm:t>
    </dgm:pt>
    <dgm:pt modelId="{4A7D0AAC-8651-49B6-8CE4-A12D8EDB1D92}" type="pres">
      <dgm:prSet presAssocID="{68AF6D50-737B-4D30-985B-CFB0F0026264}" presName="hierChild5" presStyleCnt="0"/>
      <dgm:spPr/>
      <dgm:t>
        <a:bodyPr/>
        <a:lstStyle/>
        <a:p>
          <a:endParaRPr lang="en-US"/>
        </a:p>
      </dgm:t>
    </dgm:pt>
    <dgm:pt modelId="{A6F6E433-EE55-4D25-B506-872396D15B53}" type="pres">
      <dgm:prSet presAssocID="{1A4155B9-5477-46D3-A7CF-107DAC8D034A}" presName="hierChild5" presStyleCnt="0"/>
      <dgm:spPr/>
      <dgm:t>
        <a:bodyPr/>
        <a:lstStyle/>
        <a:p>
          <a:endParaRPr lang="en-US"/>
        </a:p>
      </dgm:t>
    </dgm:pt>
    <dgm:pt modelId="{E283AEE5-F759-4F97-AF8E-C34111A8E325}" type="pres">
      <dgm:prSet presAssocID="{FF7139D9-1E4A-4EEC-AC4E-2EF0819F632D}" presName="Name37" presStyleLbl="parChTrans1D2" presStyleIdx="4" presStyleCnt="6"/>
      <dgm:spPr/>
      <dgm:t>
        <a:bodyPr/>
        <a:lstStyle/>
        <a:p>
          <a:endParaRPr lang="en-US"/>
        </a:p>
      </dgm:t>
    </dgm:pt>
    <dgm:pt modelId="{BB7807E0-4533-4D65-B0E2-0396BA41E57A}" type="pres">
      <dgm:prSet presAssocID="{3A7150A3-9E75-4BF3-967F-220A6493BEB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818F38D-68A0-4E79-A6CC-6559A8CD9FA9}" type="pres">
      <dgm:prSet presAssocID="{3A7150A3-9E75-4BF3-967F-220A6493BEBB}" presName="rootComposite" presStyleCnt="0"/>
      <dgm:spPr/>
      <dgm:t>
        <a:bodyPr/>
        <a:lstStyle/>
        <a:p>
          <a:endParaRPr lang="en-US"/>
        </a:p>
      </dgm:t>
    </dgm:pt>
    <dgm:pt modelId="{E4ADCCF3-8F9D-4C14-A485-96412ECB5254}" type="pres">
      <dgm:prSet presAssocID="{3A7150A3-9E75-4BF3-967F-220A6493BEBB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1DF7B6-2963-4D40-93B5-A166415B505B}" type="pres">
      <dgm:prSet presAssocID="{3A7150A3-9E75-4BF3-967F-220A6493BEBB}" presName="rootConnector" presStyleLbl="node2" presStyleIdx="4" presStyleCnt="6"/>
      <dgm:spPr/>
      <dgm:t>
        <a:bodyPr/>
        <a:lstStyle/>
        <a:p>
          <a:endParaRPr lang="en-US"/>
        </a:p>
      </dgm:t>
    </dgm:pt>
    <dgm:pt modelId="{B08D678D-8234-483E-91D3-400AE7DF68AE}" type="pres">
      <dgm:prSet presAssocID="{3A7150A3-9E75-4BF3-967F-220A6493BEBB}" presName="hierChild4" presStyleCnt="0"/>
      <dgm:spPr/>
      <dgm:t>
        <a:bodyPr/>
        <a:lstStyle/>
        <a:p>
          <a:endParaRPr lang="en-US"/>
        </a:p>
      </dgm:t>
    </dgm:pt>
    <dgm:pt modelId="{5027E356-52A9-4D45-B8D1-449990773ED1}" type="pres">
      <dgm:prSet presAssocID="{353602D0-C42C-4D88-BCF1-BC5CF549CF7C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FF92228E-F65D-45F6-B88B-48A34877E38A}" type="pres">
      <dgm:prSet presAssocID="{C7EEFE04-2851-4903-A551-74DB9769A47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CD512F6-E33F-4545-A72F-7A7B5FF6DFD0}" type="pres">
      <dgm:prSet presAssocID="{C7EEFE04-2851-4903-A551-74DB9769A477}" presName="rootComposite" presStyleCnt="0"/>
      <dgm:spPr/>
      <dgm:t>
        <a:bodyPr/>
        <a:lstStyle/>
        <a:p>
          <a:endParaRPr lang="en-US"/>
        </a:p>
      </dgm:t>
    </dgm:pt>
    <dgm:pt modelId="{DB950A73-C45D-488E-B592-60F7F097C653}" type="pres">
      <dgm:prSet presAssocID="{C7EEFE04-2851-4903-A551-74DB9769A477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15F228-51AB-4C36-82B7-55E2D208D833}" type="pres">
      <dgm:prSet presAssocID="{C7EEFE04-2851-4903-A551-74DB9769A477}" presName="rootConnector" presStyleLbl="node3" presStyleIdx="9" presStyleCnt="14"/>
      <dgm:spPr/>
      <dgm:t>
        <a:bodyPr/>
        <a:lstStyle/>
        <a:p>
          <a:endParaRPr lang="en-US"/>
        </a:p>
      </dgm:t>
    </dgm:pt>
    <dgm:pt modelId="{5AD0290F-9F85-4264-BBCB-2CD06552400B}" type="pres">
      <dgm:prSet presAssocID="{C7EEFE04-2851-4903-A551-74DB9769A477}" presName="hierChild4" presStyleCnt="0"/>
      <dgm:spPr/>
      <dgm:t>
        <a:bodyPr/>
        <a:lstStyle/>
        <a:p>
          <a:endParaRPr lang="en-US"/>
        </a:p>
      </dgm:t>
    </dgm:pt>
    <dgm:pt modelId="{BD4CB9D7-46B9-4FB6-B73C-137840392260}" type="pres">
      <dgm:prSet presAssocID="{C7EEFE04-2851-4903-A551-74DB9769A477}" presName="hierChild5" presStyleCnt="0"/>
      <dgm:spPr/>
      <dgm:t>
        <a:bodyPr/>
        <a:lstStyle/>
        <a:p>
          <a:endParaRPr lang="en-US"/>
        </a:p>
      </dgm:t>
    </dgm:pt>
    <dgm:pt modelId="{ACBBF8AE-2C68-40F1-9E08-C1F62D30FE3B}" type="pres">
      <dgm:prSet presAssocID="{7136B85F-3F0A-4BE7-98E8-73A6A2BF0D58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96DC3EC8-F957-4CC7-A6BD-AF84C15DB33D}" type="pres">
      <dgm:prSet presAssocID="{5DAC5468-5EB9-47B0-9B4E-67D4B4DBBCF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A577AEE-0F94-4781-AE69-79B86DD3BE1C}" type="pres">
      <dgm:prSet presAssocID="{5DAC5468-5EB9-47B0-9B4E-67D4B4DBBCF5}" presName="rootComposite" presStyleCnt="0"/>
      <dgm:spPr/>
      <dgm:t>
        <a:bodyPr/>
        <a:lstStyle/>
        <a:p>
          <a:endParaRPr lang="en-US"/>
        </a:p>
      </dgm:t>
    </dgm:pt>
    <dgm:pt modelId="{2696EE80-76B5-48EE-A000-A3700E380405}" type="pres">
      <dgm:prSet presAssocID="{5DAC5468-5EB9-47B0-9B4E-67D4B4DBBCF5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D66179-EAF9-4394-9E60-AF72E8D8AA9A}" type="pres">
      <dgm:prSet presAssocID="{5DAC5468-5EB9-47B0-9B4E-67D4B4DBBCF5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E24099F1-8812-4AC0-A436-6517587C1E05}" type="pres">
      <dgm:prSet presAssocID="{5DAC5468-5EB9-47B0-9B4E-67D4B4DBBCF5}" presName="hierChild4" presStyleCnt="0"/>
      <dgm:spPr/>
      <dgm:t>
        <a:bodyPr/>
        <a:lstStyle/>
        <a:p>
          <a:endParaRPr lang="en-US"/>
        </a:p>
      </dgm:t>
    </dgm:pt>
    <dgm:pt modelId="{09FDEBAE-4E77-4C8A-A345-3FF942A9DB99}" type="pres">
      <dgm:prSet presAssocID="{5DAC5468-5EB9-47B0-9B4E-67D4B4DBBCF5}" presName="hierChild5" presStyleCnt="0"/>
      <dgm:spPr/>
      <dgm:t>
        <a:bodyPr/>
        <a:lstStyle/>
        <a:p>
          <a:endParaRPr lang="en-US"/>
        </a:p>
      </dgm:t>
    </dgm:pt>
    <dgm:pt modelId="{32AF9AD9-B09F-4007-8C89-23B79E7A2085}" type="pres">
      <dgm:prSet presAssocID="{B4C60BB7-7053-4253-8EE9-8AD43F3B3E90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9C964149-FC33-4C56-B462-5B9724F7A051}" type="pres">
      <dgm:prSet presAssocID="{91D8CFED-9124-4C2A-BF12-CFF24053683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E501C55-FF9B-4A6C-A7D4-E2DE1CC73E43}" type="pres">
      <dgm:prSet presAssocID="{91D8CFED-9124-4C2A-BF12-CFF240536830}" presName="rootComposite" presStyleCnt="0"/>
      <dgm:spPr/>
      <dgm:t>
        <a:bodyPr/>
        <a:lstStyle/>
        <a:p>
          <a:endParaRPr lang="en-US"/>
        </a:p>
      </dgm:t>
    </dgm:pt>
    <dgm:pt modelId="{95D6580E-6C22-4A53-A670-460C4A6D2E7B}" type="pres">
      <dgm:prSet presAssocID="{91D8CFED-9124-4C2A-BF12-CFF240536830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CE17AF-5659-4BEA-8994-D6941919C405}" type="pres">
      <dgm:prSet presAssocID="{91D8CFED-9124-4C2A-BF12-CFF240536830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08382DEB-09B9-48A5-A7F7-ED1574CB40D5}" type="pres">
      <dgm:prSet presAssocID="{91D8CFED-9124-4C2A-BF12-CFF240536830}" presName="hierChild4" presStyleCnt="0"/>
      <dgm:spPr/>
      <dgm:t>
        <a:bodyPr/>
        <a:lstStyle/>
        <a:p>
          <a:endParaRPr lang="en-US"/>
        </a:p>
      </dgm:t>
    </dgm:pt>
    <dgm:pt modelId="{D6D8E731-06BD-4D19-8C44-C3DD86F1E2EE}" type="pres">
      <dgm:prSet presAssocID="{91D8CFED-9124-4C2A-BF12-CFF240536830}" presName="hierChild5" presStyleCnt="0"/>
      <dgm:spPr/>
      <dgm:t>
        <a:bodyPr/>
        <a:lstStyle/>
        <a:p>
          <a:endParaRPr lang="en-US"/>
        </a:p>
      </dgm:t>
    </dgm:pt>
    <dgm:pt modelId="{5CE7964A-CD17-4BAA-8CC5-4B0A25F1ABC4}" type="pres">
      <dgm:prSet presAssocID="{3A7150A3-9E75-4BF3-967F-220A6493BEBB}" presName="hierChild5" presStyleCnt="0"/>
      <dgm:spPr/>
      <dgm:t>
        <a:bodyPr/>
        <a:lstStyle/>
        <a:p>
          <a:endParaRPr lang="en-US"/>
        </a:p>
      </dgm:t>
    </dgm:pt>
    <dgm:pt modelId="{44A2D389-CED2-4999-9487-455E7B908403}" type="pres">
      <dgm:prSet presAssocID="{0C1A2B23-5D82-48DC-AEA0-F2111B404195}" presName="Name37" presStyleLbl="parChTrans1D2" presStyleIdx="5" presStyleCnt="6"/>
      <dgm:spPr/>
      <dgm:t>
        <a:bodyPr/>
        <a:lstStyle/>
        <a:p>
          <a:endParaRPr lang="en-US"/>
        </a:p>
      </dgm:t>
    </dgm:pt>
    <dgm:pt modelId="{94DBC7F4-7245-46B7-BD97-A93317760E9C}" type="pres">
      <dgm:prSet presAssocID="{997631CC-A320-4684-A800-0CEF446EF2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4DF87A5-8C23-4430-931E-FA279C1894AA}" type="pres">
      <dgm:prSet presAssocID="{997631CC-A320-4684-A800-0CEF446EF21F}" presName="rootComposite" presStyleCnt="0"/>
      <dgm:spPr/>
      <dgm:t>
        <a:bodyPr/>
        <a:lstStyle/>
        <a:p>
          <a:endParaRPr lang="en-US"/>
        </a:p>
      </dgm:t>
    </dgm:pt>
    <dgm:pt modelId="{0BF5B711-8355-45E9-8139-5D81B580929C}" type="pres">
      <dgm:prSet presAssocID="{997631CC-A320-4684-A800-0CEF446EF21F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E3F040-FF63-4BA8-8019-3F3109705769}" type="pres">
      <dgm:prSet presAssocID="{997631CC-A320-4684-A800-0CEF446EF21F}" presName="rootConnector" presStyleLbl="node2" presStyleIdx="5" presStyleCnt="6"/>
      <dgm:spPr/>
      <dgm:t>
        <a:bodyPr/>
        <a:lstStyle/>
        <a:p>
          <a:endParaRPr lang="en-US"/>
        </a:p>
      </dgm:t>
    </dgm:pt>
    <dgm:pt modelId="{73CBF196-76E2-4397-AB9F-146681B04C3B}" type="pres">
      <dgm:prSet presAssocID="{997631CC-A320-4684-A800-0CEF446EF21F}" presName="hierChild4" presStyleCnt="0"/>
      <dgm:spPr/>
      <dgm:t>
        <a:bodyPr/>
        <a:lstStyle/>
        <a:p>
          <a:endParaRPr lang="en-US"/>
        </a:p>
      </dgm:t>
    </dgm:pt>
    <dgm:pt modelId="{1DE0EC27-7516-4C8D-939B-B16C8ABF9740}" type="pres">
      <dgm:prSet presAssocID="{DF4B4DC8-7687-41C8-A26C-F7543AAECA03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E0E5E9D3-00AE-46BA-A1D6-C05E641ADB1E}" type="pres">
      <dgm:prSet presAssocID="{0754F3F8-524B-414F-A7EA-AA47839EAC8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6FD5E50-9834-4243-8DCF-6E2C9288BF19}" type="pres">
      <dgm:prSet presAssocID="{0754F3F8-524B-414F-A7EA-AA47839EAC80}" presName="rootComposite" presStyleCnt="0"/>
      <dgm:spPr/>
      <dgm:t>
        <a:bodyPr/>
        <a:lstStyle/>
        <a:p>
          <a:endParaRPr lang="en-US"/>
        </a:p>
      </dgm:t>
    </dgm:pt>
    <dgm:pt modelId="{25D43F73-3E7A-4407-A6D4-C8C028C92144}" type="pres">
      <dgm:prSet presAssocID="{0754F3F8-524B-414F-A7EA-AA47839EAC80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598C83-1239-448B-A269-18165BA86496}" type="pres">
      <dgm:prSet presAssocID="{0754F3F8-524B-414F-A7EA-AA47839EAC80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797425C1-C6AD-41FB-97EB-F8833DADCED0}" type="pres">
      <dgm:prSet presAssocID="{0754F3F8-524B-414F-A7EA-AA47839EAC80}" presName="hierChild4" presStyleCnt="0"/>
      <dgm:spPr/>
      <dgm:t>
        <a:bodyPr/>
        <a:lstStyle/>
        <a:p>
          <a:endParaRPr lang="en-US"/>
        </a:p>
      </dgm:t>
    </dgm:pt>
    <dgm:pt modelId="{2A261744-139D-44D0-B720-F6177CE71CCF}" type="pres">
      <dgm:prSet presAssocID="{0754F3F8-524B-414F-A7EA-AA47839EAC80}" presName="hierChild5" presStyleCnt="0"/>
      <dgm:spPr/>
      <dgm:t>
        <a:bodyPr/>
        <a:lstStyle/>
        <a:p>
          <a:endParaRPr lang="en-US"/>
        </a:p>
      </dgm:t>
    </dgm:pt>
    <dgm:pt modelId="{DFF82941-3F73-45DB-9B77-F0A889FA05A8}" type="pres">
      <dgm:prSet presAssocID="{E9315157-C459-461D-97EA-E397E14EB7E4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432EBBD7-F106-491A-A46A-DA56233CBA11}" type="pres">
      <dgm:prSet presAssocID="{AAD6C4D1-53B8-4383-907B-1D30F5DB423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3A1C45D-C8C3-4AF4-B97A-3B85FC620436}" type="pres">
      <dgm:prSet presAssocID="{AAD6C4D1-53B8-4383-907B-1D30F5DB4230}" presName="rootComposite" presStyleCnt="0"/>
      <dgm:spPr/>
      <dgm:t>
        <a:bodyPr/>
        <a:lstStyle/>
        <a:p>
          <a:endParaRPr lang="en-US"/>
        </a:p>
      </dgm:t>
    </dgm:pt>
    <dgm:pt modelId="{89CF363C-5632-4068-A220-F580B56A1184}" type="pres">
      <dgm:prSet presAssocID="{AAD6C4D1-53B8-4383-907B-1D30F5DB4230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3D5ADF-FDAF-47C3-ABBB-BEED20124E53}" type="pres">
      <dgm:prSet presAssocID="{AAD6C4D1-53B8-4383-907B-1D30F5DB4230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0D094482-3EBA-41C9-BB76-459732CEC5C6}" type="pres">
      <dgm:prSet presAssocID="{AAD6C4D1-53B8-4383-907B-1D30F5DB4230}" presName="hierChild4" presStyleCnt="0"/>
      <dgm:spPr/>
      <dgm:t>
        <a:bodyPr/>
        <a:lstStyle/>
        <a:p>
          <a:endParaRPr lang="en-US"/>
        </a:p>
      </dgm:t>
    </dgm:pt>
    <dgm:pt modelId="{18E10A19-41A1-4303-9F1E-43E0199DF459}" type="pres">
      <dgm:prSet presAssocID="{AAD6C4D1-53B8-4383-907B-1D30F5DB4230}" presName="hierChild5" presStyleCnt="0"/>
      <dgm:spPr/>
      <dgm:t>
        <a:bodyPr/>
        <a:lstStyle/>
        <a:p>
          <a:endParaRPr lang="en-US"/>
        </a:p>
      </dgm:t>
    </dgm:pt>
    <dgm:pt modelId="{70F458EE-35F6-4CB1-B8A8-59A00CFDCC51}" type="pres">
      <dgm:prSet presAssocID="{997631CC-A320-4684-A800-0CEF446EF21F}" presName="hierChild5" presStyleCnt="0"/>
      <dgm:spPr/>
      <dgm:t>
        <a:bodyPr/>
        <a:lstStyle/>
        <a:p>
          <a:endParaRPr lang="en-US"/>
        </a:p>
      </dgm:t>
    </dgm:pt>
    <dgm:pt modelId="{62841AC3-70FE-4138-A57C-4155A837075F}" type="pres">
      <dgm:prSet presAssocID="{FB9A2C46-C218-469E-BDED-B12431421D5D}" presName="hierChild3" presStyleCnt="0"/>
      <dgm:spPr/>
      <dgm:t>
        <a:bodyPr/>
        <a:lstStyle/>
        <a:p>
          <a:endParaRPr lang="en-US"/>
        </a:p>
      </dgm:t>
    </dgm:pt>
  </dgm:ptLst>
  <dgm:cxnLst>
    <dgm:cxn modelId="{C8CE3053-799C-45DA-838C-9F2776309125}" type="presOf" srcId="{5DAC5468-5EB9-47B0-9B4E-67D4B4DBBCF5}" destId="{31D66179-EAF9-4394-9E60-AF72E8D8AA9A}" srcOrd="1" destOrd="0" presId="urn:microsoft.com/office/officeart/2005/8/layout/orgChart1"/>
    <dgm:cxn modelId="{DB296D03-5ECD-438B-9F92-79841AEF88DE}" type="presOf" srcId="{04DAB447-9CC9-4BAE-9C72-72E0B0C5A6D6}" destId="{EB411681-9752-4EC8-85CF-6315D871D6CB}" srcOrd="1" destOrd="0" presId="urn:microsoft.com/office/officeart/2005/8/layout/orgChart1"/>
    <dgm:cxn modelId="{E005DF7D-7A3D-4E3E-A488-DF15B520EA61}" type="presOf" srcId="{680F131F-71DA-4942-85BA-0086EEDB9A74}" destId="{D5C77EB5-BE73-4E73-8F0E-628EC818ED2C}" srcOrd="0" destOrd="0" presId="urn:microsoft.com/office/officeart/2005/8/layout/orgChart1"/>
    <dgm:cxn modelId="{59EC426C-D6AC-4A2C-99D5-6BEE0A59A923}" type="presOf" srcId="{79F5666F-4839-4473-9337-6230D252847B}" destId="{FE2A4D3D-7DAF-44F1-8760-4D70058DDBF5}" srcOrd="0" destOrd="0" presId="urn:microsoft.com/office/officeart/2005/8/layout/orgChart1"/>
    <dgm:cxn modelId="{72D9D4F4-4E2E-4C84-92A5-3C3576D223E4}" type="presOf" srcId="{C7EEFE04-2851-4903-A551-74DB9769A477}" destId="{7D15F228-51AB-4C36-82B7-55E2D208D833}" srcOrd="1" destOrd="0" presId="urn:microsoft.com/office/officeart/2005/8/layout/orgChart1"/>
    <dgm:cxn modelId="{B5738BE4-EB0E-4A54-9DAF-1A0B525761B1}" srcId="{680F131F-71DA-4942-85BA-0086EEDB9A74}" destId="{23A3B5E9-D765-490B-9217-B0FA455D803B}" srcOrd="0" destOrd="0" parTransId="{C2B5384E-2777-4D60-8EE5-6C89BC03F8F2}" sibTransId="{129C1047-F2D6-4141-B9A1-B76510276A4A}"/>
    <dgm:cxn modelId="{16B79691-A08B-4FFE-8A53-4AC5E2BD4164}" type="presOf" srcId="{B14AA8A4-2BA0-4796-9FF3-7861B684AFD2}" destId="{393BD7D2-2BCE-4D2D-9DC8-0706DDF85E05}" srcOrd="0" destOrd="0" presId="urn:microsoft.com/office/officeart/2005/8/layout/orgChart1"/>
    <dgm:cxn modelId="{D7DDEF5D-879E-4B14-A333-7922EC5C9FF3}" type="presOf" srcId="{46C9234C-8E1F-4278-9025-811D1BD59A25}" destId="{7F509E41-B9BC-47F2-8454-40FBCC343245}" srcOrd="0" destOrd="0" presId="urn:microsoft.com/office/officeart/2005/8/layout/orgChart1"/>
    <dgm:cxn modelId="{FE6ECB40-46C4-4C05-85E6-6481AF4B6618}" type="presOf" srcId="{4F90C541-B8A9-4C42-A946-41838552CDD9}" destId="{7E3C4073-9767-43CA-BC7D-68BE04CA3F01}" srcOrd="0" destOrd="0" presId="urn:microsoft.com/office/officeart/2005/8/layout/orgChart1"/>
    <dgm:cxn modelId="{B68FDE8A-20B2-4537-AF2E-35870F84D9CD}" type="presOf" srcId="{C2B5384E-2777-4D60-8EE5-6C89BC03F8F2}" destId="{8E6491C9-64B2-424E-9A12-DE4FF5440F00}" srcOrd="0" destOrd="0" presId="urn:microsoft.com/office/officeart/2005/8/layout/orgChart1"/>
    <dgm:cxn modelId="{77441D58-CF22-463B-BE6F-630100CDE5C9}" type="presOf" srcId="{23A3B5E9-D765-490B-9217-B0FA455D803B}" destId="{79DBE194-01F2-4585-8A13-572156E170FE}" srcOrd="0" destOrd="0" presId="urn:microsoft.com/office/officeart/2005/8/layout/orgChart1"/>
    <dgm:cxn modelId="{A1903C53-5FA9-4316-AC2C-E6279C9E8BEA}" srcId="{FB9A2C46-C218-469E-BDED-B12431421D5D}" destId="{8ABB5985-6DA7-4A58-A1ED-15797F8DCC18}" srcOrd="0" destOrd="0" parTransId="{5D1592A8-A2D2-4839-BC0F-193A0242A67F}" sibTransId="{D86F0ED9-CCF0-4751-B89B-93B90FCFB42C}"/>
    <dgm:cxn modelId="{C9C778F5-1A36-437F-BBB0-BED0DE1CB0D2}" srcId="{FB9A2C46-C218-469E-BDED-B12431421D5D}" destId="{997631CC-A320-4684-A800-0CEF446EF21F}" srcOrd="5" destOrd="0" parTransId="{0C1A2B23-5D82-48DC-AEA0-F2111B404195}" sibTransId="{3D943E1C-4DEB-4D31-A571-2A1D54A4D419}"/>
    <dgm:cxn modelId="{B814A1D2-541F-4314-A225-338906303F66}" srcId="{3A7150A3-9E75-4BF3-967F-220A6493BEBB}" destId="{5DAC5468-5EB9-47B0-9B4E-67D4B4DBBCF5}" srcOrd="1" destOrd="0" parTransId="{7136B85F-3F0A-4BE7-98E8-73A6A2BF0D58}" sibTransId="{B1278F3B-4040-4357-B6EC-7A1FD0E5E2A8}"/>
    <dgm:cxn modelId="{FBFB0216-0E9C-41A1-B6E6-0E782398124F}" type="presOf" srcId="{0C1A2B23-5D82-48DC-AEA0-F2111B404195}" destId="{44A2D389-CED2-4999-9487-455E7B908403}" srcOrd="0" destOrd="0" presId="urn:microsoft.com/office/officeart/2005/8/layout/orgChart1"/>
    <dgm:cxn modelId="{7CB342A6-4A16-45FD-B48B-2D6636AD3B3B}" type="presOf" srcId="{997631CC-A320-4684-A800-0CEF446EF21F}" destId="{1BE3F040-FF63-4BA8-8019-3F3109705769}" srcOrd="1" destOrd="0" presId="urn:microsoft.com/office/officeart/2005/8/layout/orgChart1"/>
    <dgm:cxn modelId="{9FECB262-595D-46E0-9AEF-C5DB87641B06}" type="presOf" srcId="{85987BFC-95F9-4DD4-BF16-C186311FE5D6}" destId="{AE76676B-D7FC-4444-985D-4C50181B2DBA}" srcOrd="1" destOrd="0" presId="urn:microsoft.com/office/officeart/2005/8/layout/orgChart1"/>
    <dgm:cxn modelId="{4F74E6BA-B813-4411-95BA-7ED246ABFB0A}" type="presOf" srcId="{DA6DCCC0-E7BF-4FC1-BD72-6896101FD36B}" destId="{E24734BC-8511-4C87-B20B-5533BEBD4052}" srcOrd="0" destOrd="0" presId="urn:microsoft.com/office/officeart/2005/8/layout/orgChart1"/>
    <dgm:cxn modelId="{A46757A0-048A-4C55-9E0E-BFB2CF7458AD}" type="presOf" srcId="{8ABB5985-6DA7-4A58-A1ED-15797F8DCC18}" destId="{B444EAE7-E51B-439C-88AE-57AE07D9C5B8}" srcOrd="1" destOrd="0" presId="urn:microsoft.com/office/officeart/2005/8/layout/orgChart1"/>
    <dgm:cxn modelId="{6164D162-3677-4029-BDC8-5599AA158F75}" type="presOf" srcId="{1A4155B9-5477-46D3-A7CF-107DAC8D034A}" destId="{F6C554FB-8A89-40FD-AD60-E6F1B9CF06C1}" srcOrd="0" destOrd="0" presId="urn:microsoft.com/office/officeart/2005/8/layout/orgChart1"/>
    <dgm:cxn modelId="{D485E667-BBD5-45B0-90A9-E8DAA17BF6C0}" type="presOf" srcId="{43F34132-7D4F-471B-B9ED-7F6DBE808544}" destId="{57D2D5F3-B54C-44B7-BE01-9E40C0C854BF}" srcOrd="0" destOrd="0" presId="urn:microsoft.com/office/officeart/2005/8/layout/orgChart1"/>
    <dgm:cxn modelId="{A791D9B4-5949-406A-AB6E-A4FF938AF763}" srcId="{FB9A2C46-C218-469E-BDED-B12431421D5D}" destId="{1A4155B9-5477-46D3-A7CF-107DAC8D034A}" srcOrd="3" destOrd="0" parTransId="{31241096-7C7A-4FCD-BF91-680A64CFF2F1}" sibTransId="{6D5545B0-7E5C-4B53-9C09-32F6D8D234D0}"/>
    <dgm:cxn modelId="{525E7CE6-6BE2-46B9-9EF7-B5F7338890E0}" srcId="{1A4155B9-5477-46D3-A7CF-107DAC8D034A}" destId="{0F089C14-A924-4393-8061-DD200D5CBAA0}" srcOrd="0" destOrd="0" parTransId="{46C9234C-8E1F-4278-9025-811D1BD59A25}" sibTransId="{E035D4F4-F21F-4161-ACFB-BAC5CF593F22}"/>
    <dgm:cxn modelId="{D2369B12-1B64-4285-9050-AF654D4902B0}" type="presOf" srcId="{B0525F5C-8C9D-46F5-B7F8-FC83539A6626}" destId="{2B4C82B4-5C22-4669-8CEA-A8389FD59543}" srcOrd="0" destOrd="0" presId="urn:microsoft.com/office/officeart/2005/8/layout/orgChart1"/>
    <dgm:cxn modelId="{3C2FC063-CFFD-49E3-9E5F-220936C05018}" type="presOf" srcId="{353602D0-C42C-4D88-BCF1-BC5CF549CF7C}" destId="{5027E356-52A9-4D45-B8D1-449990773ED1}" srcOrd="0" destOrd="0" presId="urn:microsoft.com/office/officeart/2005/8/layout/orgChart1"/>
    <dgm:cxn modelId="{3F4AC104-F915-43E9-BC67-BF3E505A820C}" type="presOf" srcId="{58415952-17B1-4557-AF8D-DDA0A7213C8E}" destId="{80A7E148-BE53-4FF2-B8C7-EE50106802AB}" srcOrd="0" destOrd="0" presId="urn:microsoft.com/office/officeart/2005/8/layout/orgChart1"/>
    <dgm:cxn modelId="{D22E3627-5FFB-4A53-AF15-838391002CB9}" srcId="{FB9A2C46-C218-469E-BDED-B12431421D5D}" destId="{B14AA8A4-2BA0-4796-9FF3-7861B684AFD2}" srcOrd="1" destOrd="0" parTransId="{B0525F5C-8C9D-46F5-B7F8-FC83539A6626}" sibTransId="{0461DD68-4B92-4C95-AB04-5A22004DE104}"/>
    <dgm:cxn modelId="{ABA0FA80-3125-47C2-9104-DC14CE2CB104}" type="presOf" srcId="{3F40DD6D-9072-4A46-8764-2D51FA4EA3B5}" destId="{57000B81-C350-4754-A65C-E403037E5B51}" srcOrd="0" destOrd="0" presId="urn:microsoft.com/office/officeart/2005/8/layout/orgChart1"/>
    <dgm:cxn modelId="{9AD2467D-09D2-440F-BF44-F9F0F26D123F}" srcId="{FB9A2C46-C218-469E-BDED-B12431421D5D}" destId="{680F131F-71DA-4942-85BA-0086EEDB9A74}" srcOrd="2" destOrd="0" parTransId="{58415952-17B1-4557-AF8D-DDA0A7213C8E}" sibTransId="{153F2D1C-6054-4A4F-9D69-596E0C09E1EF}"/>
    <dgm:cxn modelId="{4655C2D4-383F-41AF-9A63-9D597DA65A4A}" type="presOf" srcId="{2910D8B7-F45E-48B5-B839-87F1D7B117F0}" destId="{FA47DB0C-92AE-4D61-8E36-5BFD236DD0B3}" srcOrd="0" destOrd="0" presId="urn:microsoft.com/office/officeart/2005/8/layout/orgChart1"/>
    <dgm:cxn modelId="{8F9905B7-87CE-4371-808B-910B5F08E128}" type="presOf" srcId="{0F089C14-A924-4393-8061-DD200D5CBAA0}" destId="{012E182B-0799-41C4-9C2F-96A221EB5FAB}" srcOrd="0" destOrd="0" presId="urn:microsoft.com/office/officeart/2005/8/layout/orgChart1"/>
    <dgm:cxn modelId="{003B7D6F-4A1C-411F-9100-99E5AB9E8D36}" type="presOf" srcId="{68AF6D50-737B-4D30-985B-CFB0F0026264}" destId="{A0170C7D-B46C-437B-ABD0-271B37292B0D}" srcOrd="0" destOrd="0" presId="urn:microsoft.com/office/officeart/2005/8/layout/orgChart1"/>
    <dgm:cxn modelId="{8EA11F13-EC02-415F-AAFE-639DCFD13773}" srcId="{997631CC-A320-4684-A800-0CEF446EF21F}" destId="{AAD6C4D1-53B8-4383-907B-1D30F5DB4230}" srcOrd="1" destOrd="0" parTransId="{E9315157-C459-461D-97EA-E397E14EB7E4}" sibTransId="{CF924570-A89F-4F10-988E-0B582C316DA7}"/>
    <dgm:cxn modelId="{7E6E5AA8-DDB2-4AC5-B0F4-1AF8DAF0F9DB}" type="presOf" srcId="{0F089C14-A924-4393-8061-DD200D5CBAA0}" destId="{2AD2AFF0-7C11-4CB4-A550-07DDFACDB520}" srcOrd="1" destOrd="0" presId="urn:microsoft.com/office/officeart/2005/8/layout/orgChart1"/>
    <dgm:cxn modelId="{4480EEA3-382B-47CA-997F-74A523202387}" type="presOf" srcId="{AAD6C4D1-53B8-4383-907B-1D30F5DB4230}" destId="{89CF363C-5632-4068-A220-F580B56A1184}" srcOrd="0" destOrd="0" presId="urn:microsoft.com/office/officeart/2005/8/layout/orgChart1"/>
    <dgm:cxn modelId="{46471BB7-DB8E-4603-A3CF-5DED1EC7B43E}" type="presOf" srcId="{0754F3F8-524B-414F-A7EA-AA47839EAC80}" destId="{25D43F73-3E7A-4407-A6D4-C8C028C92144}" srcOrd="0" destOrd="0" presId="urn:microsoft.com/office/officeart/2005/8/layout/orgChart1"/>
    <dgm:cxn modelId="{331EAA0F-9555-4609-85D2-FCF4E38B0181}" type="presOf" srcId="{91D8CFED-9124-4C2A-BF12-CFF240536830}" destId="{95D6580E-6C22-4A53-A670-460C4A6D2E7B}" srcOrd="0" destOrd="0" presId="urn:microsoft.com/office/officeart/2005/8/layout/orgChart1"/>
    <dgm:cxn modelId="{5DB4D3DC-3A2C-481C-8C07-D80CE4369FC0}" srcId="{680F131F-71DA-4942-85BA-0086EEDB9A74}" destId="{FE5086BA-4464-49A2-A8FB-B531A66DD35E}" srcOrd="1" destOrd="0" parTransId="{3F40DD6D-9072-4A46-8764-2D51FA4EA3B5}" sibTransId="{1622315D-7C42-4BE0-B86C-21C066524EA7}"/>
    <dgm:cxn modelId="{D4B29BFD-46BA-421A-BBEE-70575190ABD8}" srcId="{1A4155B9-5477-46D3-A7CF-107DAC8D034A}" destId="{68AF6D50-737B-4D30-985B-CFB0F0026264}" srcOrd="1" destOrd="0" parTransId="{C5DB9C66-7D13-48A5-8ED1-812916CC99D7}" sibTransId="{59DAB8B5-D9CB-42A2-BAC7-8AF59D7E3C68}"/>
    <dgm:cxn modelId="{9CDD7B59-33C1-425E-A258-CFF5B5B9A04B}" srcId="{B14AA8A4-2BA0-4796-9FF3-7861B684AFD2}" destId="{32A365F7-1083-4AB8-B81C-D1241DA1347E}" srcOrd="0" destOrd="0" parTransId="{AAE900DC-68E4-4B0E-8756-C253586C07DC}" sibTransId="{05683A49-9E71-41B5-BDFB-058DABCB084E}"/>
    <dgm:cxn modelId="{8E940887-F5B4-4F25-B4C6-B93E744E4440}" type="presOf" srcId="{3183D7EF-B2DB-447F-AE41-BDE2B906D066}" destId="{73187C77-ED87-4A15-B352-5FE362E8C499}" srcOrd="0" destOrd="0" presId="urn:microsoft.com/office/officeart/2005/8/layout/orgChart1"/>
    <dgm:cxn modelId="{3B4CFE04-933E-44DE-A570-C679556B1521}" type="presOf" srcId="{C7EEFE04-2851-4903-A551-74DB9769A477}" destId="{DB950A73-C45D-488E-B592-60F7F097C653}" srcOrd="0" destOrd="0" presId="urn:microsoft.com/office/officeart/2005/8/layout/orgChart1"/>
    <dgm:cxn modelId="{F45CC687-B9EA-4A5A-9A85-B8E3AB366F4F}" type="presOf" srcId="{997631CC-A320-4684-A800-0CEF446EF21F}" destId="{0BF5B711-8355-45E9-8139-5D81B580929C}" srcOrd="0" destOrd="0" presId="urn:microsoft.com/office/officeart/2005/8/layout/orgChart1"/>
    <dgm:cxn modelId="{051F80B9-E0A7-433A-8B30-C2E816F89C61}" type="presOf" srcId="{AAD6C4D1-53B8-4383-907B-1D30F5DB4230}" destId="{2C3D5ADF-FDAF-47C3-ABBB-BEED20124E53}" srcOrd="1" destOrd="0" presId="urn:microsoft.com/office/officeart/2005/8/layout/orgChart1"/>
    <dgm:cxn modelId="{8F55D0A5-E1DD-4510-9CA3-CF30565EB069}" srcId="{79F5666F-4839-4473-9337-6230D252847B}" destId="{FB9A2C46-C218-469E-BDED-B12431421D5D}" srcOrd="0" destOrd="0" parTransId="{97E45C17-830A-404E-8F9F-02A77FA5FE85}" sibTransId="{6720EE00-0304-4DDD-9E22-8FB8E715BB0C}"/>
    <dgm:cxn modelId="{8A26C92F-FC5F-4821-922B-9C12BF54E3E7}" type="presOf" srcId="{5DAC5468-5EB9-47B0-9B4E-67D4B4DBBCF5}" destId="{2696EE80-76B5-48EE-A000-A3700E380405}" srcOrd="0" destOrd="0" presId="urn:microsoft.com/office/officeart/2005/8/layout/orgChart1"/>
    <dgm:cxn modelId="{E8C04BE8-42D3-46AA-AB87-073AE99EF068}" type="presOf" srcId="{1A4155B9-5477-46D3-A7CF-107DAC8D034A}" destId="{47C2B5BB-4A05-4D45-A1B7-556FFA1ED2BB}" srcOrd="1" destOrd="0" presId="urn:microsoft.com/office/officeart/2005/8/layout/orgChart1"/>
    <dgm:cxn modelId="{90D66E89-63DF-4C20-9258-2FE1FAC45CF5}" type="presOf" srcId="{85987BFC-95F9-4DD4-BF16-C186311FE5D6}" destId="{4BFE0EA8-C861-4360-A2F9-112619D879BC}" srcOrd="0" destOrd="0" presId="urn:microsoft.com/office/officeart/2005/8/layout/orgChart1"/>
    <dgm:cxn modelId="{BDDD874E-5434-4439-9531-514F1DB07074}" type="presOf" srcId="{43F34132-7D4F-471B-B9ED-7F6DBE808544}" destId="{B537C397-0919-4988-BB07-3586B14402E8}" srcOrd="1" destOrd="0" presId="urn:microsoft.com/office/officeart/2005/8/layout/orgChart1"/>
    <dgm:cxn modelId="{B6A095F4-7D7E-4C6A-B931-781134F28C4E}" srcId="{FB9A2C46-C218-469E-BDED-B12431421D5D}" destId="{3A7150A3-9E75-4BF3-967F-220A6493BEBB}" srcOrd="4" destOrd="0" parTransId="{FF7139D9-1E4A-4EEC-AC4E-2EF0819F632D}" sibTransId="{DFB17505-A2C4-4A2D-99EA-95AAAA58A474}"/>
    <dgm:cxn modelId="{8B29A014-C082-4B4B-BF29-42602F883150}" type="presOf" srcId="{FE5086BA-4464-49A2-A8FB-B531A66DD35E}" destId="{9A66B20E-0B13-430C-8275-868A02497C01}" srcOrd="1" destOrd="0" presId="urn:microsoft.com/office/officeart/2005/8/layout/orgChart1"/>
    <dgm:cxn modelId="{75EA1010-DEF9-4796-AF06-54602D39E438}" srcId="{8ABB5985-6DA7-4A58-A1ED-15797F8DCC18}" destId="{85987BFC-95F9-4DD4-BF16-C186311FE5D6}" srcOrd="2" destOrd="0" parTransId="{3183D7EF-B2DB-447F-AE41-BDE2B906D066}" sibTransId="{6C210FBD-0A57-4340-8923-2661382E3B15}"/>
    <dgm:cxn modelId="{E31D3D0E-321D-49CC-AACC-13DB7DB3131C}" type="presOf" srcId="{AAE900DC-68E4-4B0E-8756-C253586C07DC}" destId="{CDE6B660-FAD2-46FC-94A9-CE9ACCA61336}" srcOrd="0" destOrd="0" presId="urn:microsoft.com/office/officeart/2005/8/layout/orgChart1"/>
    <dgm:cxn modelId="{CC81C314-3638-4185-96E8-8F1702E6C99E}" srcId="{997631CC-A320-4684-A800-0CEF446EF21F}" destId="{0754F3F8-524B-414F-A7EA-AA47839EAC80}" srcOrd="0" destOrd="0" parTransId="{DF4B4DC8-7687-41C8-A26C-F7543AAECA03}" sibTransId="{83B06E2C-8EAA-4E49-B85F-012FEA8AFBF9}"/>
    <dgm:cxn modelId="{63674B36-8049-4231-B7EE-232D4F5B2F1B}" type="presOf" srcId="{E9315157-C459-461D-97EA-E397E14EB7E4}" destId="{DFF82941-3F73-45DB-9B77-F0A889FA05A8}" srcOrd="0" destOrd="0" presId="urn:microsoft.com/office/officeart/2005/8/layout/orgChart1"/>
    <dgm:cxn modelId="{57538541-1268-4D99-A673-68B2812E6075}" type="presOf" srcId="{31241096-7C7A-4FCD-BF91-680A64CFF2F1}" destId="{A2607886-6818-4322-BD51-7E9B4B87EBFE}" srcOrd="0" destOrd="0" presId="urn:microsoft.com/office/officeart/2005/8/layout/orgChart1"/>
    <dgm:cxn modelId="{E2A26F91-8D89-4D5B-AC62-D0223FE2C96A}" srcId="{8ABB5985-6DA7-4A58-A1ED-15797F8DCC18}" destId="{AE6AEFE9-DFBD-4CD3-B4F6-EB44AFF71DAA}" srcOrd="0" destOrd="0" parTransId="{4F90C541-B8A9-4C42-A946-41838552CDD9}" sibTransId="{15EAD75D-4630-4DC0-A92A-DB1867147526}"/>
    <dgm:cxn modelId="{D8D3432D-2589-444E-8B6E-3D139E1937BA}" type="presOf" srcId="{04DAB447-9CC9-4BAE-9C72-72E0B0C5A6D6}" destId="{AF166B1A-9015-4C26-8B87-221A9A8970A1}" srcOrd="0" destOrd="0" presId="urn:microsoft.com/office/officeart/2005/8/layout/orgChart1"/>
    <dgm:cxn modelId="{A68ED6EA-5172-41AB-9C6A-587D5F36FDE4}" srcId="{3A7150A3-9E75-4BF3-967F-220A6493BEBB}" destId="{91D8CFED-9124-4C2A-BF12-CFF240536830}" srcOrd="2" destOrd="0" parTransId="{B4C60BB7-7053-4253-8EE9-8AD43F3B3E90}" sibTransId="{C5D258FF-C39C-4EC2-92A3-9338871A1BF6}"/>
    <dgm:cxn modelId="{8701074B-EEFA-4052-9477-344A7B106658}" type="presOf" srcId="{5D1592A8-A2D2-4839-BC0F-193A0242A67F}" destId="{F30AAD9A-E9E1-4EFD-B63A-6FA9156C9D88}" srcOrd="0" destOrd="0" presId="urn:microsoft.com/office/officeart/2005/8/layout/orgChart1"/>
    <dgm:cxn modelId="{6C3A2155-B94D-444F-895A-DFAC3411BC2F}" type="presOf" srcId="{680F131F-71DA-4942-85BA-0086EEDB9A74}" destId="{76C15F19-1F85-4B5C-8B0F-9116227859CD}" srcOrd="1" destOrd="0" presId="urn:microsoft.com/office/officeart/2005/8/layout/orgChart1"/>
    <dgm:cxn modelId="{68D82890-770D-4693-8EEF-2D19D77B85CD}" srcId="{8ABB5985-6DA7-4A58-A1ED-15797F8DCC18}" destId="{43F34132-7D4F-471B-B9ED-7F6DBE808544}" srcOrd="1" destOrd="0" parTransId="{2910D8B7-F45E-48B5-B839-87F1D7B117F0}" sibTransId="{A128B7CA-94A9-4D39-839A-00FDCF917B5D}"/>
    <dgm:cxn modelId="{66302064-4197-43A0-A366-C761756E203E}" type="presOf" srcId="{AE6AEFE9-DFBD-4CD3-B4F6-EB44AFF71DAA}" destId="{0308CBBE-DC17-45BF-83C1-145158BF63DE}" srcOrd="0" destOrd="0" presId="urn:microsoft.com/office/officeart/2005/8/layout/orgChart1"/>
    <dgm:cxn modelId="{A1FA707C-D3EB-46B1-B2CB-633BD083A4D9}" type="presOf" srcId="{91D8CFED-9124-4C2A-BF12-CFF240536830}" destId="{6ECE17AF-5659-4BEA-8994-D6941919C405}" srcOrd="1" destOrd="0" presId="urn:microsoft.com/office/officeart/2005/8/layout/orgChart1"/>
    <dgm:cxn modelId="{98C0127B-0EFC-46A7-B067-F0BB2A4CC58D}" type="presOf" srcId="{23A3B5E9-D765-490B-9217-B0FA455D803B}" destId="{8B9F866A-B3E7-4503-9643-B6F499C6D03C}" srcOrd="1" destOrd="0" presId="urn:microsoft.com/office/officeart/2005/8/layout/orgChart1"/>
    <dgm:cxn modelId="{A37BB777-EAD4-4A4F-9798-E2F2E8CD4014}" type="presOf" srcId="{3A7150A3-9E75-4BF3-967F-220A6493BEBB}" destId="{7A1DF7B6-2963-4D40-93B5-A166415B505B}" srcOrd="1" destOrd="0" presId="urn:microsoft.com/office/officeart/2005/8/layout/orgChart1"/>
    <dgm:cxn modelId="{1E67659E-5BD1-42FF-8F5B-05DA802FE702}" srcId="{3A7150A3-9E75-4BF3-967F-220A6493BEBB}" destId="{C7EEFE04-2851-4903-A551-74DB9769A477}" srcOrd="0" destOrd="0" parTransId="{353602D0-C42C-4D88-BCF1-BC5CF549CF7C}" sibTransId="{EA1A348E-C27F-443C-8906-2CEA05B0A786}"/>
    <dgm:cxn modelId="{D901533C-6ADB-4C3B-A68E-CEC1D155CD7C}" type="presOf" srcId="{68AF6D50-737B-4D30-985B-CFB0F0026264}" destId="{179021BD-7A8B-47E0-BEDF-FE61163E1873}" srcOrd="1" destOrd="0" presId="urn:microsoft.com/office/officeart/2005/8/layout/orgChart1"/>
    <dgm:cxn modelId="{11642DA9-29DB-4F08-8BDC-D20497581B86}" type="presOf" srcId="{B14AA8A4-2BA0-4796-9FF3-7861B684AFD2}" destId="{33FEA1D7-B795-48A6-A7B1-93359E6DA425}" srcOrd="1" destOrd="0" presId="urn:microsoft.com/office/officeart/2005/8/layout/orgChart1"/>
    <dgm:cxn modelId="{DE7758E9-D7B0-4293-BFAF-69D9E35F7103}" type="presOf" srcId="{32A365F7-1083-4AB8-B81C-D1241DA1347E}" destId="{81322FB5-E2A9-4440-9DC0-E7EF78D44D20}" srcOrd="0" destOrd="0" presId="urn:microsoft.com/office/officeart/2005/8/layout/orgChart1"/>
    <dgm:cxn modelId="{D5BFF17A-2AF8-475C-B8E6-8CD6C8F7C636}" type="presOf" srcId="{FB9A2C46-C218-469E-BDED-B12431421D5D}" destId="{8D4BAD00-1B60-429B-BE34-C2700D41D158}" srcOrd="0" destOrd="0" presId="urn:microsoft.com/office/officeart/2005/8/layout/orgChart1"/>
    <dgm:cxn modelId="{36193A83-878F-4A9C-93D7-68B7B520BE14}" type="presOf" srcId="{0754F3F8-524B-414F-A7EA-AA47839EAC80}" destId="{C8598C83-1239-448B-A269-18165BA86496}" srcOrd="1" destOrd="0" presId="urn:microsoft.com/office/officeart/2005/8/layout/orgChart1"/>
    <dgm:cxn modelId="{76B0A337-2602-416C-BB2B-07B81DDCB084}" type="presOf" srcId="{FB9A2C46-C218-469E-BDED-B12431421D5D}" destId="{07A99400-B5CC-4BD8-9E45-DA560D844390}" srcOrd="1" destOrd="0" presId="urn:microsoft.com/office/officeart/2005/8/layout/orgChart1"/>
    <dgm:cxn modelId="{99018FBF-50E5-498F-840D-C75BD5ED3642}" type="presOf" srcId="{DF4B4DC8-7687-41C8-A26C-F7543AAECA03}" destId="{1DE0EC27-7516-4C8D-939B-B16C8ABF9740}" srcOrd="0" destOrd="0" presId="urn:microsoft.com/office/officeart/2005/8/layout/orgChart1"/>
    <dgm:cxn modelId="{F5431C86-73D2-4582-A87E-25F898DEF0FC}" type="presOf" srcId="{FF7139D9-1E4A-4EEC-AC4E-2EF0819F632D}" destId="{E283AEE5-F759-4F97-AF8E-C34111A8E325}" srcOrd="0" destOrd="0" presId="urn:microsoft.com/office/officeart/2005/8/layout/orgChart1"/>
    <dgm:cxn modelId="{A67F0DD0-33B2-4B9A-B23F-7FBF9E2F4A7B}" type="presOf" srcId="{C5DB9C66-7D13-48A5-8ED1-812916CC99D7}" destId="{BF5D525E-5435-45F3-AB9B-DBD649F06761}" srcOrd="0" destOrd="0" presId="urn:microsoft.com/office/officeart/2005/8/layout/orgChart1"/>
    <dgm:cxn modelId="{204C05C9-720D-4B4E-8675-C57233387E73}" type="presOf" srcId="{AE6AEFE9-DFBD-4CD3-B4F6-EB44AFF71DAA}" destId="{242835F5-0557-478E-916C-947C528BD9C8}" srcOrd="1" destOrd="0" presId="urn:microsoft.com/office/officeart/2005/8/layout/orgChart1"/>
    <dgm:cxn modelId="{C2376729-2853-47CB-8564-06B89FA133FD}" srcId="{B14AA8A4-2BA0-4796-9FF3-7861B684AFD2}" destId="{04DAB447-9CC9-4BAE-9C72-72E0B0C5A6D6}" srcOrd="1" destOrd="0" parTransId="{DA6DCCC0-E7BF-4FC1-BD72-6896101FD36B}" sibTransId="{3E20DFDC-2065-40C1-BDFE-8BA39EF20A3E}"/>
    <dgm:cxn modelId="{EF95EBC0-CD9F-4C1C-B540-3374174D3F40}" type="presOf" srcId="{7136B85F-3F0A-4BE7-98E8-73A6A2BF0D58}" destId="{ACBBF8AE-2C68-40F1-9E08-C1F62D30FE3B}" srcOrd="0" destOrd="0" presId="urn:microsoft.com/office/officeart/2005/8/layout/orgChart1"/>
    <dgm:cxn modelId="{96F555A6-402E-48CB-BB24-79CBAE55E7CE}" type="presOf" srcId="{B4C60BB7-7053-4253-8EE9-8AD43F3B3E90}" destId="{32AF9AD9-B09F-4007-8C89-23B79E7A2085}" srcOrd="0" destOrd="0" presId="urn:microsoft.com/office/officeart/2005/8/layout/orgChart1"/>
    <dgm:cxn modelId="{3BA0A4FC-BDF4-4FC2-916C-2AFA956B7498}" type="presOf" srcId="{FE5086BA-4464-49A2-A8FB-B531A66DD35E}" destId="{0D8DD549-28CF-4413-85C8-E40747CCDC0D}" srcOrd="0" destOrd="0" presId="urn:microsoft.com/office/officeart/2005/8/layout/orgChart1"/>
    <dgm:cxn modelId="{00C5ADCC-342B-4B36-AC40-EE6B187C4CCF}" type="presOf" srcId="{32A365F7-1083-4AB8-B81C-D1241DA1347E}" destId="{59B8CB39-A9C5-4079-B403-92CD2D141A96}" srcOrd="1" destOrd="0" presId="urn:microsoft.com/office/officeart/2005/8/layout/orgChart1"/>
    <dgm:cxn modelId="{1C496BE2-CAA1-4DF4-9BD0-1E1333D44763}" type="presOf" srcId="{8ABB5985-6DA7-4A58-A1ED-15797F8DCC18}" destId="{ADAD55F3-AE85-489F-A650-A29A4D975173}" srcOrd="0" destOrd="0" presId="urn:microsoft.com/office/officeart/2005/8/layout/orgChart1"/>
    <dgm:cxn modelId="{034DAEF3-3926-4EA6-AB86-E39D0246383F}" type="presOf" srcId="{3A7150A3-9E75-4BF3-967F-220A6493BEBB}" destId="{E4ADCCF3-8F9D-4C14-A485-96412ECB5254}" srcOrd="0" destOrd="0" presId="urn:microsoft.com/office/officeart/2005/8/layout/orgChart1"/>
    <dgm:cxn modelId="{19364735-8F9B-4426-B862-E1B2DED55DA9}" type="presParOf" srcId="{FE2A4D3D-7DAF-44F1-8760-4D70058DDBF5}" destId="{555C13A5-7A9C-45BA-AB21-C1564FA70701}" srcOrd="0" destOrd="0" presId="urn:microsoft.com/office/officeart/2005/8/layout/orgChart1"/>
    <dgm:cxn modelId="{15F133FB-0C31-4DE2-A981-3DEF18660D76}" type="presParOf" srcId="{555C13A5-7A9C-45BA-AB21-C1564FA70701}" destId="{F5F50985-4793-415B-805E-85A4109DA2FC}" srcOrd="0" destOrd="0" presId="urn:microsoft.com/office/officeart/2005/8/layout/orgChart1"/>
    <dgm:cxn modelId="{4A7E5F58-4F2D-493D-8461-61172078BBC2}" type="presParOf" srcId="{F5F50985-4793-415B-805E-85A4109DA2FC}" destId="{8D4BAD00-1B60-429B-BE34-C2700D41D158}" srcOrd="0" destOrd="0" presId="urn:microsoft.com/office/officeart/2005/8/layout/orgChart1"/>
    <dgm:cxn modelId="{2251E4E5-A254-4214-B676-9396AAECA9E3}" type="presParOf" srcId="{F5F50985-4793-415B-805E-85A4109DA2FC}" destId="{07A99400-B5CC-4BD8-9E45-DA560D844390}" srcOrd="1" destOrd="0" presId="urn:microsoft.com/office/officeart/2005/8/layout/orgChart1"/>
    <dgm:cxn modelId="{692DD7C7-CC75-4343-9BF9-393407921D49}" type="presParOf" srcId="{555C13A5-7A9C-45BA-AB21-C1564FA70701}" destId="{EFAAE462-6B1D-44FD-8CFA-0BCD75BD081A}" srcOrd="1" destOrd="0" presId="urn:microsoft.com/office/officeart/2005/8/layout/orgChart1"/>
    <dgm:cxn modelId="{2C64E73F-DC13-4F99-9A35-56735DDAF2AC}" type="presParOf" srcId="{EFAAE462-6B1D-44FD-8CFA-0BCD75BD081A}" destId="{F30AAD9A-E9E1-4EFD-B63A-6FA9156C9D88}" srcOrd="0" destOrd="0" presId="urn:microsoft.com/office/officeart/2005/8/layout/orgChart1"/>
    <dgm:cxn modelId="{0A3FD241-E30E-4166-8134-EC0DB8038AC3}" type="presParOf" srcId="{EFAAE462-6B1D-44FD-8CFA-0BCD75BD081A}" destId="{B7F3373B-8D96-45EC-BEEB-BF55F8CF3C38}" srcOrd="1" destOrd="0" presId="urn:microsoft.com/office/officeart/2005/8/layout/orgChart1"/>
    <dgm:cxn modelId="{9C8B0123-A8BF-48AA-90DF-40787E2A19B6}" type="presParOf" srcId="{B7F3373B-8D96-45EC-BEEB-BF55F8CF3C38}" destId="{40B3D403-97CB-40B4-AFF9-5541E2B7424D}" srcOrd="0" destOrd="0" presId="urn:microsoft.com/office/officeart/2005/8/layout/orgChart1"/>
    <dgm:cxn modelId="{32B4135F-D416-4FEF-A593-1E0DE795D220}" type="presParOf" srcId="{40B3D403-97CB-40B4-AFF9-5541E2B7424D}" destId="{ADAD55F3-AE85-489F-A650-A29A4D975173}" srcOrd="0" destOrd="0" presId="urn:microsoft.com/office/officeart/2005/8/layout/orgChart1"/>
    <dgm:cxn modelId="{3C089D13-FDD3-46A6-ACC7-FA589FFF61DC}" type="presParOf" srcId="{40B3D403-97CB-40B4-AFF9-5541E2B7424D}" destId="{B444EAE7-E51B-439C-88AE-57AE07D9C5B8}" srcOrd="1" destOrd="0" presId="urn:microsoft.com/office/officeart/2005/8/layout/orgChart1"/>
    <dgm:cxn modelId="{056D4E20-D485-4D18-9A78-D8DA4EB0E5DD}" type="presParOf" srcId="{B7F3373B-8D96-45EC-BEEB-BF55F8CF3C38}" destId="{32C6041E-3D48-4DFF-BF56-452A502F7E82}" srcOrd="1" destOrd="0" presId="urn:microsoft.com/office/officeart/2005/8/layout/orgChart1"/>
    <dgm:cxn modelId="{F2DB3790-6F92-417F-8529-000C8C5612EE}" type="presParOf" srcId="{32C6041E-3D48-4DFF-BF56-452A502F7E82}" destId="{7E3C4073-9767-43CA-BC7D-68BE04CA3F01}" srcOrd="0" destOrd="0" presId="urn:microsoft.com/office/officeart/2005/8/layout/orgChart1"/>
    <dgm:cxn modelId="{2556D821-A130-4141-95DC-1E59B7F1BD6D}" type="presParOf" srcId="{32C6041E-3D48-4DFF-BF56-452A502F7E82}" destId="{AD9B6D26-3CE6-4E58-BBEC-CD1087993519}" srcOrd="1" destOrd="0" presId="urn:microsoft.com/office/officeart/2005/8/layout/orgChart1"/>
    <dgm:cxn modelId="{765BB366-2DF2-4218-B7B5-520D79FAF769}" type="presParOf" srcId="{AD9B6D26-3CE6-4E58-BBEC-CD1087993519}" destId="{BC150CAA-1CF8-46D2-B3A0-0B69110AF67B}" srcOrd="0" destOrd="0" presId="urn:microsoft.com/office/officeart/2005/8/layout/orgChart1"/>
    <dgm:cxn modelId="{AC582977-4184-4B29-A478-693A186ACA5B}" type="presParOf" srcId="{BC150CAA-1CF8-46D2-B3A0-0B69110AF67B}" destId="{0308CBBE-DC17-45BF-83C1-145158BF63DE}" srcOrd="0" destOrd="0" presId="urn:microsoft.com/office/officeart/2005/8/layout/orgChart1"/>
    <dgm:cxn modelId="{DD218216-8A0A-40AC-8132-58A0E67CAA69}" type="presParOf" srcId="{BC150CAA-1CF8-46D2-B3A0-0B69110AF67B}" destId="{242835F5-0557-478E-916C-947C528BD9C8}" srcOrd="1" destOrd="0" presId="urn:microsoft.com/office/officeart/2005/8/layout/orgChart1"/>
    <dgm:cxn modelId="{C984861C-5659-408C-B0FD-32E3DCF32916}" type="presParOf" srcId="{AD9B6D26-3CE6-4E58-BBEC-CD1087993519}" destId="{BD10E1A9-1A21-4497-8A0E-7E9B97BBF803}" srcOrd="1" destOrd="0" presId="urn:microsoft.com/office/officeart/2005/8/layout/orgChart1"/>
    <dgm:cxn modelId="{8F02F549-FBFA-49D8-B71F-9114E31C1584}" type="presParOf" srcId="{AD9B6D26-3CE6-4E58-BBEC-CD1087993519}" destId="{CA8E7941-A580-43D1-AD80-9D110DFF84C0}" srcOrd="2" destOrd="0" presId="urn:microsoft.com/office/officeart/2005/8/layout/orgChart1"/>
    <dgm:cxn modelId="{197FAF83-8A30-48C4-BAD6-423F29E3BEAC}" type="presParOf" srcId="{32C6041E-3D48-4DFF-BF56-452A502F7E82}" destId="{FA47DB0C-92AE-4D61-8E36-5BFD236DD0B3}" srcOrd="2" destOrd="0" presId="urn:microsoft.com/office/officeart/2005/8/layout/orgChart1"/>
    <dgm:cxn modelId="{C356E5C1-82AA-45CB-8F22-7E7CF2CF497F}" type="presParOf" srcId="{32C6041E-3D48-4DFF-BF56-452A502F7E82}" destId="{27C14893-2FA5-410B-98DD-5FC32EC04914}" srcOrd="3" destOrd="0" presId="urn:microsoft.com/office/officeart/2005/8/layout/orgChart1"/>
    <dgm:cxn modelId="{F892E663-B358-48F1-8D61-24067E001377}" type="presParOf" srcId="{27C14893-2FA5-410B-98DD-5FC32EC04914}" destId="{6703C5D3-413E-422B-B982-9A18B89FC1FE}" srcOrd="0" destOrd="0" presId="urn:microsoft.com/office/officeart/2005/8/layout/orgChart1"/>
    <dgm:cxn modelId="{1AB4727C-BB9D-4503-B154-6867AEECED33}" type="presParOf" srcId="{6703C5D3-413E-422B-B982-9A18B89FC1FE}" destId="{57D2D5F3-B54C-44B7-BE01-9E40C0C854BF}" srcOrd="0" destOrd="0" presId="urn:microsoft.com/office/officeart/2005/8/layout/orgChart1"/>
    <dgm:cxn modelId="{65B9C632-55B8-44B4-AC13-FFABF73B1807}" type="presParOf" srcId="{6703C5D3-413E-422B-B982-9A18B89FC1FE}" destId="{B537C397-0919-4988-BB07-3586B14402E8}" srcOrd="1" destOrd="0" presId="urn:microsoft.com/office/officeart/2005/8/layout/orgChart1"/>
    <dgm:cxn modelId="{7AB71BC0-5948-4CB4-9DF3-7033857A2CD5}" type="presParOf" srcId="{27C14893-2FA5-410B-98DD-5FC32EC04914}" destId="{9D8D8AA2-82BA-49BE-972D-B04B0AEAB822}" srcOrd="1" destOrd="0" presId="urn:microsoft.com/office/officeart/2005/8/layout/orgChart1"/>
    <dgm:cxn modelId="{920CDEF9-6FF0-479F-B64A-77D2E04CED4B}" type="presParOf" srcId="{27C14893-2FA5-410B-98DD-5FC32EC04914}" destId="{47B59C68-C2EC-417E-936C-BB3025D34D60}" srcOrd="2" destOrd="0" presId="urn:microsoft.com/office/officeart/2005/8/layout/orgChart1"/>
    <dgm:cxn modelId="{B85A18CB-C226-4731-A489-9BBCDE49C509}" type="presParOf" srcId="{32C6041E-3D48-4DFF-BF56-452A502F7E82}" destId="{73187C77-ED87-4A15-B352-5FE362E8C499}" srcOrd="4" destOrd="0" presId="urn:microsoft.com/office/officeart/2005/8/layout/orgChart1"/>
    <dgm:cxn modelId="{F8FA1B18-CC82-41CA-9E2D-2C3518BFFC39}" type="presParOf" srcId="{32C6041E-3D48-4DFF-BF56-452A502F7E82}" destId="{E0A08269-B6B4-4ED7-BDA9-DE5CBAC8F954}" srcOrd="5" destOrd="0" presId="urn:microsoft.com/office/officeart/2005/8/layout/orgChart1"/>
    <dgm:cxn modelId="{81227ED6-8768-43B5-BC56-055EDB244AC6}" type="presParOf" srcId="{E0A08269-B6B4-4ED7-BDA9-DE5CBAC8F954}" destId="{DBEB586F-F459-4917-8F90-E873501CB05A}" srcOrd="0" destOrd="0" presId="urn:microsoft.com/office/officeart/2005/8/layout/orgChart1"/>
    <dgm:cxn modelId="{B6B8CE04-DAB8-4233-8B93-1307F8423A3F}" type="presParOf" srcId="{DBEB586F-F459-4917-8F90-E873501CB05A}" destId="{4BFE0EA8-C861-4360-A2F9-112619D879BC}" srcOrd="0" destOrd="0" presId="urn:microsoft.com/office/officeart/2005/8/layout/orgChart1"/>
    <dgm:cxn modelId="{A13E8D41-588B-4890-899B-8FA4E9A5C6ED}" type="presParOf" srcId="{DBEB586F-F459-4917-8F90-E873501CB05A}" destId="{AE76676B-D7FC-4444-985D-4C50181B2DBA}" srcOrd="1" destOrd="0" presId="urn:microsoft.com/office/officeart/2005/8/layout/orgChart1"/>
    <dgm:cxn modelId="{9D3B63CE-6992-4D84-8091-E2F732A01879}" type="presParOf" srcId="{E0A08269-B6B4-4ED7-BDA9-DE5CBAC8F954}" destId="{F0035C97-04F6-4982-BF23-4217E35A2467}" srcOrd="1" destOrd="0" presId="urn:microsoft.com/office/officeart/2005/8/layout/orgChart1"/>
    <dgm:cxn modelId="{52418072-615A-4A03-9067-938C27E9B0EB}" type="presParOf" srcId="{E0A08269-B6B4-4ED7-BDA9-DE5CBAC8F954}" destId="{DFAF0A5D-A674-451F-AB7A-23980BB222C3}" srcOrd="2" destOrd="0" presId="urn:microsoft.com/office/officeart/2005/8/layout/orgChart1"/>
    <dgm:cxn modelId="{1EC24D64-4BD0-46DE-8D95-6F2622DB2A37}" type="presParOf" srcId="{B7F3373B-8D96-45EC-BEEB-BF55F8CF3C38}" destId="{50DAA5E4-9BC8-4983-8D03-BB17CAE655D2}" srcOrd="2" destOrd="0" presId="urn:microsoft.com/office/officeart/2005/8/layout/orgChart1"/>
    <dgm:cxn modelId="{3AA907EE-209D-45A8-B2BE-1C7D53021CB3}" type="presParOf" srcId="{EFAAE462-6B1D-44FD-8CFA-0BCD75BD081A}" destId="{2B4C82B4-5C22-4669-8CEA-A8389FD59543}" srcOrd="2" destOrd="0" presId="urn:microsoft.com/office/officeart/2005/8/layout/orgChart1"/>
    <dgm:cxn modelId="{036E289C-7DC4-48EA-AC8C-6C80BB07C888}" type="presParOf" srcId="{EFAAE462-6B1D-44FD-8CFA-0BCD75BD081A}" destId="{7F5B2307-3F3F-45A3-B167-E8F504F627F8}" srcOrd="3" destOrd="0" presId="urn:microsoft.com/office/officeart/2005/8/layout/orgChart1"/>
    <dgm:cxn modelId="{7D79FF94-9722-4B3B-A31C-A3006B4F1295}" type="presParOf" srcId="{7F5B2307-3F3F-45A3-B167-E8F504F627F8}" destId="{84485004-4058-43BE-9682-BBD56814001D}" srcOrd="0" destOrd="0" presId="urn:microsoft.com/office/officeart/2005/8/layout/orgChart1"/>
    <dgm:cxn modelId="{87C61DD7-23CA-4E64-9B38-CF04258F042E}" type="presParOf" srcId="{84485004-4058-43BE-9682-BBD56814001D}" destId="{393BD7D2-2BCE-4D2D-9DC8-0706DDF85E05}" srcOrd="0" destOrd="0" presId="urn:microsoft.com/office/officeart/2005/8/layout/orgChart1"/>
    <dgm:cxn modelId="{721C3CC7-3587-4E10-8C20-6D3DF7ACA1E8}" type="presParOf" srcId="{84485004-4058-43BE-9682-BBD56814001D}" destId="{33FEA1D7-B795-48A6-A7B1-93359E6DA425}" srcOrd="1" destOrd="0" presId="urn:microsoft.com/office/officeart/2005/8/layout/orgChart1"/>
    <dgm:cxn modelId="{79FB7960-4AEB-4EB2-B9D1-D055E7615148}" type="presParOf" srcId="{7F5B2307-3F3F-45A3-B167-E8F504F627F8}" destId="{8983F210-563A-47A8-AB75-EEC0FE8C5EEB}" srcOrd="1" destOrd="0" presId="urn:microsoft.com/office/officeart/2005/8/layout/orgChart1"/>
    <dgm:cxn modelId="{442F5E6E-70B3-40D8-A789-0C64082FBBE7}" type="presParOf" srcId="{8983F210-563A-47A8-AB75-EEC0FE8C5EEB}" destId="{CDE6B660-FAD2-46FC-94A9-CE9ACCA61336}" srcOrd="0" destOrd="0" presId="urn:microsoft.com/office/officeart/2005/8/layout/orgChart1"/>
    <dgm:cxn modelId="{354C0EDD-B680-482C-A4D6-7F61F6306E5D}" type="presParOf" srcId="{8983F210-563A-47A8-AB75-EEC0FE8C5EEB}" destId="{04E0CD1C-20DF-4DEA-8CBF-9AE5D214665C}" srcOrd="1" destOrd="0" presId="urn:microsoft.com/office/officeart/2005/8/layout/orgChart1"/>
    <dgm:cxn modelId="{26CFDF1C-C69E-4171-97B9-A15DAEEAADBE}" type="presParOf" srcId="{04E0CD1C-20DF-4DEA-8CBF-9AE5D214665C}" destId="{DA7AD191-9834-46A8-9F0B-9A0F3C5EDBF0}" srcOrd="0" destOrd="0" presId="urn:microsoft.com/office/officeart/2005/8/layout/orgChart1"/>
    <dgm:cxn modelId="{0DB795ED-CC15-4C88-8EBC-B151DB3AFCBE}" type="presParOf" srcId="{DA7AD191-9834-46A8-9F0B-9A0F3C5EDBF0}" destId="{81322FB5-E2A9-4440-9DC0-E7EF78D44D20}" srcOrd="0" destOrd="0" presId="urn:microsoft.com/office/officeart/2005/8/layout/orgChart1"/>
    <dgm:cxn modelId="{3C16A2CE-8006-418F-9E85-FEDE643AAD4E}" type="presParOf" srcId="{DA7AD191-9834-46A8-9F0B-9A0F3C5EDBF0}" destId="{59B8CB39-A9C5-4079-B403-92CD2D141A96}" srcOrd="1" destOrd="0" presId="urn:microsoft.com/office/officeart/2005/8/layout/orgChart1"/>
    <dgm:cxn modelId="{81125A66-0407-4B0D-9B5A-0EB7F0F9F190}" type="presParOf" srcId="{04E0CD1C-20DF-4DEA-8CBF-9AE5D214665C}" destId="{73E3E30A-10A5-4341-8293-0F5911C60EB5}" srcOrd="1" destOrd="0" presId="urn:microsoft.com/office/officeart/2005/8/layout/orgChart1"/>
    <dgm:cxn modelId="{D81F70BD-99B5-4957-9C42-54854A42B960}" type="presParOf" srcId="{04E0CD1C-20DF-4DEA-8CBF-9AE5D214665C}" destId="{090DE032-9549-445C-B170-913C50314396}" srcOrd="2" destOrd="0" presId="urn:microsoft.com/office/officeart/2005/8/layout/orgChart1"/>
    <dgm:cxn modelId="{ACBFBEAF-6B55-4242-87A4-CD800BA39669}" type="presParOf" srcId="{8983F210-563A-47A8-AB75-EEC0FE8C5EEB}" destId="{E24734BC-8511-4C87-B20B-5533BEBD4052}" srcOrd="2" destOrd="0" presId="urn:microsoft.com/office/officeart/2005/8/layout/orgChart1"/>
    <dgm:cxn modelId="{EF89698F-91CF-4F5A-AA37-42B563BF0828}" type="presParOf" srcId="{8983F210-563A-47A8-AB75-EEC0FE8C5EEB}" destId="{D3FAF517-73D4-4595-A30F-CD4B32DD1D52}" srcOrd="3" destOrd="0" presId="urn:microsoft.com/office/officeart/2005/8/layout/orgChart1"/>
    <dgm:cxn modelId="{0C428D48-7252-4963-8AB3-43504C4640B4}" type="presParOf" srcId="{D3FAF517-73D4-4595-A30F-CD4B32DD1D52}" destId="{1C1BE97F-484D-43D3-8226-3940874AFFE2}" srcOrd="0" destOrd="0" presId="urn:microsoft.com/office/officeart/2005/8/layout/orgChart1"/>
    <dgm:cxn modelId="{95EB6FB7-E8DF-4BDA-8C9E-FB0E65BDC5A6}" type="presParOf" srcId="{1C1BE97F-484D-43D3-8226-3940874AFFE2}" destId="{AF166B1A-9015-4C26-8B87-221A9A8970A1}" srcOrd="0" destOrd="0" presId="urn:microsoft.com/office/officeart/2005/8/layout/orgChart1"/>
    <dgm:cxn modelId="{557358AE-DCED-4191-BE10-CCBC76BF845C}" type="presParOf" srcId="{1C1BE97F-484D-43D3-8226-3940874AFFE2}" destId="{EB411681-9752-4EC8-85CF-6315D871D6CB}" srcOrd="1" destOrd="0" presId="urn:microsoft.com/office/officeart/2005/8/layout/orgChart1"/>
    <dgm:cxn modelId="{E78472D2-689E-4472-B688-392032B6E362}" type="presParOf" srcId="{D3FAF517-73D4-4595-A30F-CD4B32DD1D52}" destId="{E5C7827F-CAD5-41F9-8D54-FC8EB249D6F5}" srcOrd="1" destOrd="0" presId="urn:microsoft.com/office/officeart/2005/8/layout/orgChart1"/>
    <dgm:cxn modelId="{AA0514C7-7297-4588-BA47-8D53277454A3}" type="presParOf" srcId="{D3FAF517-73D4-4595-A30F-CD4B32DD1D52}" destId="{AD1A9415-65F4-487F-B13D-F125358DA784}" srcOrd="2" destOrd="0" presId="urn:microsoft.com/office/officeart/2005/8/layout/orgChart1"/>
    <dgm:cxn modelId="{E42E7713-E677-4226-90D0-876CDAE08311}" type="presParOf" srcId="{7F5B2307-3F3F-45A3-B167-E8F504F627F8}" destId="{5B7AA073-ECB9-493A-9762-10FFD48183D0}" srcOrd="2" destOrd="0" presId="urn:microsoft.com/office/officeart/2005/8/layout/orgChart1"/>
    <dgm:cxn modelId="{65DDC862-F8DC-429A-B4AF-1035DC6170DD}" type="presParOf" srcId="{EFAAE462-6B1D-44FD-8CFA-0BCD75BD081A}" destId="{80A7E148-BE53-4FF2-B8C7-EE50106802AB}" srcOrd="4" destOrd="0" presId="urn:microsoft.com/office/officeart/2005/8/layout/orgChart1"/>
    <dgm:cxn modelId="{03181F7B-3D05-47E8-8B49-1B427CFCBE0E}" type="presParOf" srcId="{EFAAE462-6B1D-44FD-8CFA-0BCD75BD081A}" destId="{D6FF3AA5-37C1-4997-BC69-33BEBAE0FCA7}" srcOrd="5" destOrd="0" presId="urn:microsoft.com/office/officeart/2005/8/layout/orgChart1"/>
    <dgm:cxn modelId="{C570FB17-0861-43BF-BAD9-9EE01D4CF3CC}" type="presParOf" srcId="{D6FF3AA5-37C1-4997-BC69-33BEBAE0FCA7}" destId="{7371205B-62CF-4AA7-9B69-9D5BD54CF371}" srcOrd="0" destOrd="0" presId="urn:microsoft.com/office/officeart/2005/8/layout/orgChart1"/>
    <dgm:cxn modelId="{32067990-BD9C-4BD0-A520-56A884231726}" type="presParOf" srcId="{7371205B-62CF-4AA7-9B69-9D5BD54CF371}" destId="{D5C77EB5-BE73-4E73-8F0E-628EC818ED2C}" srcOrd="0" destOrd="0" presId="urn:microsoft.com/office/officeart/2005/8/layout/orgChart1"/>
    <dgm:cxn modelId="{A3DCE678-298D-4471-A1F2-C65941B81599}" type="presParOf" srcId="{7371205B-62CF-4AA7-9B69-9D5BD54CF371}" destId="{76C15F19-1F85-4B5C-8B0F-9116227859CD}" srcOrd="1" destOrd="0" presId="urn:microsoft.com/office/officeart/2005/8/layout/orgChart1"/>
    <dgm:cxn modelId="{10053239-3C82-4225-AB2A-86C8E4DC91E9}" type="presParOf" srcId="{D6FF3AA5-37C1-4997-BC69-33BEBAE0FCA7}" destId="{84FA42A3-D174-4E51-A29E-40BFADE57E80}" srcOrd="1" destOrd="0" presId="urn:microsoft.com/office/officeart/2005/8/layout/orgChart1"/>
    <dgm:cxn modelId="{0FA2D9BE-63F9-450A-A1B3-62F33A44FF68}" type="presParOf" srcId="{84FA42A3-D174-4E51-A29E-40BFADE57E80}" destId="{8E6491C9-64B2-424E-9A12-DE4FF5440F00}" srcOrd="0" destOrd="0" presId="urn:microsoft.com/office/officeart/2005/8/layout/orgChart1"/>
    <dgm:cxn modelId="{0C5C6F9D-70DB-42C2-BDD6-841214176F7D}" type="presParOf" srcId="{84FA42A3-D174-4E51-A29E-40BFADE57E80}" destId="{C9133E28-CE25-475F-A8E5-2EDAFB19899D}" srcOrd="1" destOrd="0" presId="urn:microsoft.com/office/officeart/2005/8/layout/orgChart1"/>
    <dgm:cxn modelId="{C98C8880-67BC-4874-ABCB-9D6B0E2CAF4D}" type="presParOf" srcId="{C9133E28-CE25-475F-A8E5-2EDAFB19899D}" destId="{F57B6981-F577-478C-B069-6A7328DA0F04}" srcOrd="0" destOrd="0" presId="urn:microsoft.com/office/officeart/2005/8/layout/orgChart1"/>
    <dgm:cxn modelId="{B1BB2CE7-E681-407E-8019-324B7D2B0E1A}" type="presParOf" srcId="{F57B6981-F577-478C-B069-6A7328DA0F04}" destId="{79DBE194-01F2-4585-8A13-572156E170FE}" srcOrd="0" destOrd="0" presId="urn:microsoft.com/office/officeart/2005/8/layout/orgChart1"/>
    <dgm:cxn modelId="{3F8BF75B-E257-41D9-AC2F-71961728161E}" type="presParOf" srcId="{F57B6981-F577-478C-B069-6A7328DA0F04}" destId="{8B9F866A-B3E7-4503-9643-B6F499C6D03C}" srcOrd="1" destOrd="0" presId="urn:microsoft.com/office/officeart/2005/8/layout/orgChart1"/>
    <dgm:cxn modelId="{08C4E3DA-E622-4E09-9CD0-95BCCD6CE8BA}" type="presParOf" srcId="{C9133E28-CE25-475F-A8E5-2EDAFB19899D}" destId="{01E78CD5-6BF0-432B-91D3-599CB474C011}" srcOrd="1" destOrd="0" presId="urn:microsoft.com/office/officeart/2005/8/layout/orgChart1"/>
    <dgm:cxn modelId="{0ECE65DC-CCB3-4804-B2B4-B07B0E98C71E}" type="presParOf" srcId="{C9133E28-CE25-475F-A8E5-2EDAFB19899D}" destId="{CFEF7B12-1B35-4CD8-ABAB-C248434FA0BC}" srcOrd="2" destOrd="0" presId="urn:microsoft.com/office/officeart/2005/8/layout/orgChart1"/>
    <dgm:cxn modelId="{11A6C9C5-E129-4313-8101-109990551100}" type="presParOf" srcId="{84FA42A3-D174-4E51-A29E-40BFADE57E80}" destId="{57000B81-C350-4754-A65C-E403037E5B51}" srcOrd="2" destOrd="0" presId="urn:microsoft.com/office/officeart/2005/8/layout/orgChart1"/>
    <dgm:cxn modelId="{876749C8-3FD8-4000-AFC6-43E113680F0B}" type="presParOf" srcId="{84FA42A3-D174-4E51-A29E-40BFADE57E80}" destId="{4B47A4A8-64E4-4D07-A4EE-A777FC3E99CD}" srcOrd="3" destOrd="0" presId="urn:microsoft.com/office/officeart/2005/8/layout/orgChart1"/>
    <dgm:cxn modelId="{0CBFD051-C032-475B-82E6-7AD9048F2857}" type="presParOf" srcId="{4B47A4A8-64E4-4D07-A4EE-A777FC3E99CD}" destId="{4B7655E8-4CDF-4109-97E4-1F18701B1B01}" srcOrd="0" destOrd="0" presId="urn:microsoft.com/office/officeart/2005/8/layout/orgChart1"/>
    <dgm:cxn modelId="{14975565-F1E0-473C-ADFE-58A4B0D9AF88}" type="presParOf" srcId="{4B7655E8-4CDF-4109-97E4-1F18701B1B01}" destId="{0D8DD549-28CF-4413-85C8-E40747CCDC0D}" srcOrd="0" destOrd="0" presId="urn:microsoft.com/office/officeart/2005/8/layout/orgChart1"/>
    <dgm:cxn modelId="{601E488F-A184-4E30-B294-0D7396560DC9}" type="presParOf" srcId="{4B7655E8-4CDF-4109-97E4-1F18701B1B01}" destId="{9A66B20E-0B13-430C-8275-868A02497C01}" srcOrd="1" destOrd="0" presId="urn:microsoft.com/office/officeart/2005/8/layout/orgChart1"/>
    <dgm:cxn modelId="{8B2A7633-DFA5-4BA4-B375-004065A29956}" type="presParOf" srcId="{4B47A4A8-64E4-4D07-A4EE-A777FC3E99CD}" destId="{1FAA9EAF-BA6E-422E-BF84-5BF42B322F02}" srcOrd="1" destOrd="0" presId="urn:microsoft.com/office/officeart/2005/8/layout/orgChart1"/>
    <dgm:cxn modelId="{3F5E001C-9380-4A51-9EAB-A675F3AA92E9}" type="presParOf" srcId="{4B47A4A8-64E4-4D07-A4EE-A777FC3E99CD}" destId="{8E5AD3B6-7782-45AC-97EE-EB716CD57FAD}" srcOrd="2" destOrd="0" presId="urn:microsoft.com/office/officeart/2005/8/layout/orgChart1"/>
    <dgm:cxn modelId="{E9ADFFE9-BCFF-4432-BFB1-8A04C1801867}" type="presParOf" srcId="{D6FF3AA5-37C1-4997-BC69-33BEBAE0FCA7}" destId="{458C3DCA-BE86-4595-923C-7FFB143CB87D}" srcOrd="2" destOrd="0" presId="urn:microsoft.com/office/officeart/2005/8/layout/orgChart1"/>
    <dgm:cxn modelId="{33BC7F5F-53A6-44A1-BB7C-06F7CAC52210}" type="presParOf" srcId="{EFAAE462-6B1D-44FD-8CFA-0BCD75BD081A}" destId="{A2607886-6818-4322-BD51-7E9B4B87EBFE}" srcOrd="6" destOrd="0" presId="urn:microsoft.com/office/officeart/2005/8/layout/orgChart1"/>
    <dgm:cxn modelId="{3D696037-0FA0-4264-8C6C-590AD8360AE7}" type="presParOf" srcId="{EFAAE462-6B1D-44FD-8CFA-0BCD75BD081A}" destId="{12EA4F91-E4F0-45F5-A0D2-DD30B70C14B3}" srcOrd="7" destOrd="0" presId="urn:microsoft.com/office/officeart/2005/8/layout/orgChart1"/>
    <dgm:cxn modelId="{F494502A-D369-47C6-A4BC-A0717761926D}" type="presParOf" srcId="{12EA4F91-E4F0-45F5-A0D2-DD30B70C14B3}" destId="{8852568B-A225-4199-9785-4F21AFBF1557}" srcOrd="0" destOrd="0" presId="urn:microsoft.com/office/officeart/2005/8/layout/orgChart1"/>
    <dgm:cxn modelId="{FD434D5F-DA18-43D6-AD5A-934C914F97F8}" type="presParOf" srcId="{8852568B-A225-4199-9785-4F21AFBF1557}" destId="{F6C554FB-8A89-40FD-AD60-E6F1B9CF06C1}" srcOrd="0" destOrd="0" presId="urn:microsoft.com/office/officeart/2005/8/layout/orgChart1"/>
    <dgm:cxn modelId="{C79DC9C5-FF12-4172-A36C-17A860F28272}" type="presParOf" srcId="{8852568B-A225-4199-9785-4F21AFBF1557}" destId="{47C2B5BB-4A05-4D45-A1B7-556FFA1ED2BB}" srcOrd="1" destOrd="0" presId="urn:microsoft.com/office/officeart/2005/8/layout/orgChart1"/>
    <dgm:cxn modelId="{984E9C62-4190-48FE-8F39-924C408984B3}" type="presParOf" srcId="{12EA4F91-E4F0-45F5-A0D2-DD30B70C14B3}" destId="{8268EE49-165B-44A7-B17B-43B04A671717}" srcOrd="1" destOrd="0" presId="urn:microsoft.com/office/officeart/2005/8/layout/orgChart1"/>
    <dgm:cxn modelId="{D77298AE-9D0E-4D3E-9C74-C168ABC2CF9A}" type="presParOf" srcId="{8268EE49-165B-44A7-B17B-43B04A671717}" destId="{7F509E41-B9BC-47F2-8454-40FBCC343245}" srcOrd="0" destOrd="0" presId="urn:microsoft.com/office/officeart/2005/8/layout/orgChart1"/>
    <dgm:cxn modelId="{366177C4-E3C3-45B5-8C53-C913B9418224}" type="presParOf" srcId="{8268EE49-165B-44A7-B17B-43B04A671717}" destId="{6E6ACE39-E3D4-4EDD-AE73-F92D84008969}" srcOrd="1" destOrd="0" presId="urn:microsoft.com/office/officeart/2005/8/layout/orgChart1"/>
    <dgm:cxn modelId="{3C73BB64-DA46-4C7C-9D9F-FF2CC97460D7}" type="presParOf" srcId="{6E6ACE39-E3D4-4EDD-AE73-F92D84008969}" destId="{09222806-BB59-4F38-BCF1-7692373FF100}" srcOrd="0" destOrd="0" presId="urn:microsoft.com/office/officeart/2005/8/layout/orgChart1"/>
    <dgm:cxn modelId="{260D799A-6197-47F0-9D17-D53DE5DC3C62}" type="presParOf" srcId="{09222806-BB59-4F38-BCF1-7692373FF100}" destId="{012E182B-0799-41C4-9C2F-96A221EB5FAB}" srcOrd="0" destOrd="0" presId="urn:microsoft.com/office/officeart/2005/8/layout/orgChart1"/>
    <dgm:cxn modelId="{48C9CD11-64E3-4787-BFED-60862E321A79}" type="presParOf" srcId="{09222806-BB59-4F38-BCF1-7692373FF100}" destId="{2AD2AFF0-7C11-4CB4-A550-07DDFACDB520}" srcOrd="1" destOrd="0" presId="urn:microsoft.com/office/officeart/2005/8/layout/orgChart1"/>
    <dgm:cxn modelId="{BAE78D1D-EABD-4A9B-90E2-61BFBC73B210}" type="presParOf" srcId="{6E6ACE39-E3D4-4EDD-AE73-F92D84008969}" destId="{3AEA70DE-E95E-4437-B4E2-AADE9918C93A}" srcOrd="1" destOrd="0" presId="urn:microsoft.com/office/officeart/2005/8/layout/orgChart1"/>
    <dgm:cxn modelId="{B3140F74-4A1A-40CB-BCC9-12B661DD54E2}" type="presParOf" srcId="{6E6ACE39-E3D4-4EDD-AE73-F92D84008969}" destId="{E9010409-695A-4B21-8E29-A91E34AEF880}" srcOrd="2" destOrd="0" presId="urn:microsoft.com/office/officeart/2005/8/layout/orgChart1"/>
    <dgm:cxn modelId="{0D82CCBD-8133-4B3B-9D64-6455C17ECB15}" type="presParOf" srcId="{8268EE49-165B-44A7-B17B-43B04A671717}" destId="{BF5D525E-5435-45F3-AB9B-DBD649F06761}" srcOrd="2" destOrd="0" presId="urn:microsoft.com/office/officeart/2005/8/layout/orgChart1"/>
    <dgm:cxn modelId="{64DF0D1E-0E3B-449F-BD29-452C2FC96544}" type="presParOf" srcId="{8268EE49-165B-44A7-B17B-43B04A671717}" destId="{70CF63A5-6F92-4882-AB67-3D0491F2ECDE}" srcOrd="3" destOrd="0" presId="urn:microsoft.com/office/officeart/2005/8/layout/orgChart1"/>
    <dgm:cxn modelId="{484DC9EB-748C-4C1E-B3F9-95889580BCF7}" type="presParOf" srcId="{70CF63A5-6F92-4882-AB67-3D0491F2ECDE}" destId="{00032922-3F46-4943-9184-5E32F32EBDAF}" srcOrd="0" destOrd="0" presId="urn:microsoft.com/office/officeart/2005/8/layout/orgChart1"/>
    <dgm:cxn modelId="{F3B99FB3-B958-4610-9FC4-B150581F1386}" type="presParOf" srcId="{00032922-3F46-4943-9184-5E32F32EBDAF}" destId="{A0170C7D-B46C-437B-ABD0-271B37292B0D}" srcOrd="0" destOrd="0" presId="urn:microsoft.com/office/officeart/2005/8/layout/orgChart1"/>
    <dgm:cxn modelId="{FE1F2ACF-D196-4834-9E3E-C85FA8497C5D}" type="presParOf" srcId="{00032922-3F46-4943-9184-5E32F32EBDAF}" destId="{179021BD-7A8B-47E0-BEDF-FE61163E1873}" srcOrd="1" destOrd="0" presId="urn:microsoft.com/office/officeart/2005/8/layout/orgChart1"/>
    <dgm:cxn modelId="{33F632F9-D84B-449C-A63F-603194793D41}" type="presParOf" srcId="{70CF63A5-6F92-4882-AB67-3D0491F2ECDE}" destId="{3249DF97-3F10-4AF3-805E-ED14156843FE}" srcOrd="1" destOrd="0" presId="urn:microsoft.com/office/officeart/2005/8/layout/orgChart1"/>
    <dgm:cxn modelId="{17FA6B71-1EB6-41E6-917F-29B7B2354990}" type="presParOf" srcId="{70CF63A5-6F92-4882-AB67-3D0491F2ECDE}" destId="{4A7D0AAC-8651-49B6-8CE4-A12D8EDB1D92}" srcOrd="2" destOrd="0" presId="urn:microsoft.com/office/officeart/2005/8/layout/orgChart1"/>
    <dgm:cxn modelId="{D58AC939-C69E-4064-AFD5-E954AC23F651}" type="presParOf" srcId="{12EA4F91-E4F0-45F5-A0D2-DD30B70C14B3}" destId="{A6F6E433-EE55-4D25-B506-872396D15B53}" srcOrd="2" destOrd="0" presId="urn:microsoft.com/office/officeart/2005/8/layout/orgChart1"/>
    <dgm:cxn modelId="{0FB4E998-585C-4E3B-BEFB-C1D20853A0B7}" type="presParOf" srcId="{EFAAE462-6B1D-44FD-8CFA-0BCD75BD081A}" destId="{E283AEE5-F759-4F97-AF8E-C34111A8E325}" srcOrd="8" destOrd="0" presId="urn:microsoft.com/office/officeart/2005/8/layout/orgChart1"/>
    <dgm:cxn modelId="{EBE7688E-0A64-4335-8C5A-D6151B4462CC}" type="presParOf" srcId="{EFAAE462-6B1D-44FD-8CFA-0BCD75BD081A}" destId="{BB7807E0-4533-4D65-B0E2-0396BA41E57A}" srcOrd="9" destOrd="0" presId="urn:microsoft.com/office/officeart/2005/8/layout/orgChart1"/>
    <dgm:cxn modelId="{6D6F032C-911F-4FF7-AC13-BA984F289134}" type="presParOf" srcId="{BB7807E0-4533-4D65-B0E2-0396BA41E57A}" destId="{B818F38D-68A0-4E79-A6CC-6559A8CD9FA9}" srcOrd="0" destOrd="0" presId="urn:microsoft.com/office/officeart/2005/8/layout/orgChart1"/>
    <dgm:cxn modelId="{248C6889-27B5-47B6-962A-1C420CE54034}" type="presParOf" srcId="{B818F38D-68A0-4E79-A6CC-6559A8CD9FA9}" destId="{E4ADCCF3-8F9D-4C14-A485-96412ECB5254}" srcOrd="0" destOrd="0" presId="urn:microsoft.com/office/officeart/2005/8/layout/orgChart1"/>
    <dgm:cxn modelId="{7FB505AC-CEED-4FCF-8DCC-C38B05AAD423}" type="presParOf" srcId="{B818F38D-68A0-4E79-A6CC-6559A8CD9FA9}" destId="{7A1DF7B6-2963-4D40-93B5-A166415B505B}" srcOrd="1" destOrd="0" presId="urn:microsoft.com/office/officeart/2005/8/layout/orgChart1"/>
    <dgm:cxn modelId="{F0EBAF93-7F00-4D6C-9A52-22EF6ADDBA91}" type="presParOf" srcId="{BB7807E0-4533-4D65-B0E2-0396BA41E57A}" destId="{B08D678D-8234-483E-91D3-400AE7DF68AE}" srcOrd="1" destOrd="0" presId="urn:microsoft.com/office/officeart/2005/8/layout/orgChart1"/>
    <dgm:cxn modelId="{55CAE353-EF4E-428B-BA0A-C7EAC49E1584}" type="presParOf" srcId="{B08D678D-8234-483E-91D3-400AE7DF68AE}" destId="{5027E356-52A9-4D45-B8D1-449990773ED1}" srcOrd="0" destOrd="0" presId="urn:microsoft.com/office/officeart/2005/8/layout/orgChart1"/>
    <dgm:cxn modelId="{9507F4A0-9237-447F-A359-AA1E5F7B4CED}" type="presParOf" srcId="{B08D678D-8234-483E-91D3-400AE7DF68AE}" destId="{FF92228E-F65D-45F6-B88B-48A34877E38A}" srcOrd="1" destOrd="0" presId="urn:microsoft.com/office/officeart/2005/8/layout/orgChart1"/>
    <dgm:cxn modelId="{1BB9B01B-EDF4-4AA1-BCB9-3CD01BA9FF5C}" type="presParOf" srcId="{FF92228E-F65D-45F6-B88B-48A34877E38A}" destId="{2CD512F6-E33F-4545-A72F-7A7B5FF6DFD0}" srcOrd="0" destOrd="0" presId="urn:microsoft.com/office/officeart/2005/8/layout/orgChart1"/>
    <dgm:cxn modelId="{CDD981B8-D57A-44B1-A69F-8DACCACD2574}" type="presParOf" srcId="{2CD512F6-E33F-4545-A72F-7A7B5FF6DFD0}" destId="{DB950A73-C45D-488E-B592-60F7F097C653}" srcOrd="0" destOrd="0" presId="urn:microsoft.com/office/officeart/2005/8/layout/orgChart1"/>
    <dgm:cxn modelId="{06D995C0-8BCC-4F99-B69B-BB78B66F3A43}" type="presParOf" srcId="{2CD512F6-E33F-4545-A72F-7A7B5FF6DFD0}" destId="{7D15F228-51AB-4C36-82B7-55E2D208D833}" srcOrd="1" destOrd="0" presId="urn:microsoft.com/office/officeart/2005/8/layout/orgChart1"/>
    <dgm:cxn modelId="{11A1F9B6-F594-4315-8152-FF06B617A92A}" type="presParOf" srcId="{FF92228E-F65D-45F6-B88B-48A34877E38A}" destId="{5AD0290F-9F85-4264-BBCB-2CD06552400B}" srcOrd="1" destOrd="0" presId="urn:microsoft.com/office/officeart/2005/8/layout/orgChart1"/>
    <dgm:cxn modelId="{99188C35-228D-41FC-982F-E8CFE8A2E020}" type="presParOf" srcId="{FF92228E-F65D-45F6-B88B-48A34877E38A}" destId="{BD4CB9D7-46B9-4FB6-B73C-137840392260}" srcOrd="2" destOrd="0" presId="urn:microsoft.com/office/officeart/2005/8/layout/orgChart1"/>
    <dgm:cxn modelId="{7186AE04-C034-4CF0-9106-629B87C5614A}" type="presParOf" srcId="{B08D678D-8234-483E-91D3-400AE7DF68AE}" destId="{ACBBF8AE-2C68-40F1-9E08-C1F62D30FE3B}" srcOrd="2" destOrd="0" presId="urn:microsoft.com/office/officeart/2005/8/layout/orgChart1"/>
    <dgm:cxn modelId="{B2345442-ADB2-438B-B0C9-C7E8F70D3743}" type="presParOf" srcId="{B08D678D-8234-483E-91D3-400AE7DF68AE}" destId="{96DC3EC8-F957-4CC7-A6BD-AF84C15DB33D}" srcOrd="3" destOrd="0" presId="urn:microsoft.com/office/officeart/2005/8/layout/orgChart1"/>
    <dgm:cxn modelId="{796AA95B-D8C6-461E-BBF9-6945E94C98D5}" type="presParOf" srcId="{96DC3EC8-F957-4CC7-A6BD-AF84C15DB33D}" destId="{DA577AEE-0F94-4781-AE69-79B86DD3BE1C}" srcOrd="0" destOrd="0" presId="urn:microsoft.com/office/officeart/2005/8/layout/orgChart1"/>
    <dgm:cxn modelId="{D880D67F-5385-4043-A3AE-21DA38696E90}" type="presParOf" srcId="{DA577AEE-0F94-4781-AE69-79B86DD3BE1C}" destId="{2696EE80-76B5-48EE-A000-A3700E380405}" srcOrd="0" destOrd="0" presId="urn:microsoft.com/office/officeart/2005/8/layout/orgChart1"/>
    <dgm:cxn modelId="{BA06DC72-8449-44B9-8F45-BFB6E09E0E8F}" type="presParOf" srcId="{DA577AEE-0F94-4781-AE69-79B86DD3BE1C}" destId="{31D66179-EAF9-4394-9E60-AF72E8D8AA9A}" srcOrd="1" destOrd="0" presId="urn:microsoft.com/office/officeart/2005/8/layout/orgChart1"/>
    <dgm:cxn modelId="{5675E2CB-D8D1-4B91-A7A7-6ED2CE314A87}" type="presParOf" srcId="{96DC3EC8-F957-4CC7-A6BD-AF84C15DB33D}" destId="{E24099F1-8812-4AC0-A436-6517587C1E05}" srcOrd="1" destOrd="0" presId="urn:microsoft.com/office/officeart/2005/8/layout/orgChart1"/>
    <dgm:cxn modelId="{7FEE7E70-221D-4B82-BD17-91B78EDA07F0}" type="presParOf" srcId="{96DC3EC8-F957-4CC7-A6BD-AF84C15DB33D}" destId="{09FDEBAE-4E77-4C8A-A345-3FF942A9DB99}" srcOrd="2" destOrd="0" presId="urn:microsoft.com/office/officeart/2005/8/layout/orgChart1"/>
    <dgm:cxn modelId="{C58F921E-2AF4-4499-A5AD-43582468762D}" type="presParOf" srcId="{B08D678D-8234-483E-91D3-400AE7DF68AE}" destId="{32AF9AD9-B09F-4007-8C89-23B79E7A2085}" srcOrd="4" destOrd="0" presId="urn:microsoft.com/office/officeart/2005/8/layout/orgChart1"/>
    <dgm:cxn modelId="{8948B993-4C37-4F99-814E-1E9E007ECE5D}" type="presParOf" srcId="{B08D678D-8234-483E-91D3-400AE7DF68AE}" destId="{9C964149-FC33-4C56-B462-5B9724F7A051}" srcOrd="5" destOrd="0" presId="urn:microsoft.com/office/officeart/2005/8/layout/orgChart1"/>
    <dgm:cxn modelId="{3811E96E-A76C-46D9-AF04-FE3BAD26AB61}" type="presParOf" srcId="{9C964149-FC33-4C56-B462-5B9724F7A051}" destId="{EE501C55-FF9B-4A6C-A7D4-E2DE1CC73E43}" srcOrd="0" destOrd="0" presId="urn:microsoft.com/office/officeart/2005/8/layout/orgChart1"/>
    <dgm:cxn modelId="{1E99F775-EA9C-4EE5-AA87-21EDE3EBAE33}" type="presParOf" srcId="{EE501C55-FF9B-4A6C-A7D4-E2DE1CC73E43}" destId="{95D6580E-6C22-4A53-A670-460C4A6D2E7B}" srcOrd="0" destOrd="0" presId="urn:microsoft.com/office/officeart/2005/8/layout/orgChart1"/>
    <dgm:cxn modelId="{5FCB388A-BAB6-46B2-B067-D1722A48524F}" type="presParOf" srcId="{EE501C55-FF9B-4A6C-A7D4-E2DE1CC73E43}" destId="{6ECE17AF-5659-4BEA-8994-D6941919C405}" srcOrd="1" destOrd="0" presId="urn:microsoft.com/office/officeart/2005/8/layout/orgChart1"/>
    <dgm:cxn modelId="{745F27D4-CED7-4F8A-9D9F-B03E626775A9}" type="presParOf" srcId="{9C964149-FC33-4C56-B462-5B9724F7A051}" destId="{08382DEB-09B9-48A5-A7F7-ED1574CB40D5}" srcOrd="1" destOrd="0" presId="urn:microsoft.com/office/officeart/2005/8/layout/orgChart1"/>
    <dgm:cxn modelId="{65EB31E3-805B-4513-8DC7-41BC11915854}" type="presParOf" srcId="{9C964149-FC33-4C56-B462-5B9724F7A051}" destId="{D6D8E731-06BD-4D19-8C44-C3DD86F1E2EE}" srcOrd="2" destOrd="0" presId="urn:microsoft.com/office/officeart/2005/8/layout/orgChart1"/>
    <dgm:cxn modelId="{66D2C8E2-ADFF-4BAB-8096-419B8993AF78}" type="presParOf" srcId="{BB7807E0-4533-4D65-B0E2-0396BA41E57A}" destId="{5CE7964A-CD17-4BAA-8CC5-4B0A25F1ABC4}" srcOrd="2" destOrd="0" presId="urn:microsoft.com/office/officeart/2005/8/layout/orgChart1"/>
    <dgm:cxn modelId="{EA907E56-DAE0-4732-8223-666157F009DC}" type="presParOf" srcId="{EFAAE462-6B1D-44FD-8CFA-0BCD75BD081A}" destId="{44A2D389-CED2-4999-9487-455E7B908403}" srcOrd="10" destOrd="0" presId="urn:microsoft.com/office/officeart/2005/8/layout/orgChart1"/>
    <dgm:cxn modelId="{D16A63AE-03E4-4B2F-8416-944DE9569362}" type="presParOf" srcId="{EFAAE462-6B1D-44FD-8CFA-0BCD75BD081A}" destId="{94DBC7F4-7245-46B7-BD97-A93317760E9C}" srcOrd="11" destOrd="0" presId="urn:microsoft.com/office/officeart/2005/8/layout/orgChart1"/>
    <dgm:cxn modelId="{75B2E30E-4DA0-4DD9-AAD6-616A3049B8B7}" type="presParOf" srcId="{94DBC7F4-7245-46B7-BD97-A93317760E9C}" destId="{A4DF87A5-8C23-4430-931E-FA279C1894AA}" srcOrd="0" destOrd="0" presId="urn:microsoft.com/office/officeart/2005/8/layout/orgChart1"/>
    <dgm:cxn modelId="{DCE5D26B-6534-4FCB-96DA-9E2B12E5CBB4}" type="presParOf" srcId="{A4DF87A5-8C23-4430-931E-FA279C1894AA}" destId="{0BF5B711-8355-45E9-8139-5D81B580929C}" srcOrd="0" destOrd="0" presId="urn:microsoft.com/office/officeart/2005/8/layout/orgChart1"/>
    <dgm:cxn modelId="{46077081-1E1E-4271-868A-06A0C18BD86B}" type="presParOf" srcId="{A4DF87A5-8C23-4430-931E-FA279C1894AA}" destId="{1BE3F040-FF63-4BA8-8019-3F3109705769}" srcOrd="1" destOrd="0" presId="urn:microsoft.com/office/officeart/2005/8/layout/orgChart1"/>
    <dgm:cxn modelId="{7203BE04-E071-42F7-9BDB-DC3AD06EA99F}" type="presParOf" srcId="{94DBC7F4-7245-46B7-BD97-A93317760E9C}" destId="{73CBF196-76E2-4397-AB9F-146681B04C3B}" srcOrd="1" destOrd="0" presId="urn:microsoft.com/office/officeart/2005/8/layout/orgChart1"/>
    <dgm:cxn modelId="{8B581778-1555-4EE4-98EC-659BFA6B3515}" type="presParOf" srcId="{73CBF196-76E2-4397-AB9F-146681B04C3B}" destId="{1DE0EC27-7516-4C8D-939B-B16C8ABF9740}" srcOrd="0" destOrd="0" presId="urn:microsoft.com/office/officeart/2005/8/layout/orgChart1"/>
    <dgm:cxn modelId="{B641A8DF-4037-4A0B-AA68-E402DDEC0086}" type="presParOf" srcId="{73CBF196-76E2-4397-AB9F-146681B04C3B}" destId="{E0E5E9D3-00AE-46BA-A1D6-C05E641ADB1E}" srcOrd="1" destOrd="0" presId="urn:microsoft.com/office/officeart/2005/8/layout/orgChart1"/>
    <dgm:cxn modelId="{36FB9142-3797-48CE-AF44-8D0FF96D6E14}" type="presParOf" srcId="{E0E5E9D3-00AE-46BA-A1D6-C05E641ADB1E}" destId="{26FD5E50-9834-4243-8DCF-6E2C9288BF19}" srcOrd="0" destOrd="0" presId="urn:microsoft.com/office/officeart/2005/8/layout/orgChart1"/>
    <dgm:cxn modelId="{C9D6CFF1-77BA-4EB8-9132-F6F179A2D33E}" type="presParOf" srcId="{26FD5E50-9834-4243-8DCF-6E2C9288BF19}" destId="{25D43F73-3E7A-4407-A6D4-C8C028C92144}" srcOrd="0" destOrd="0" presId="urn:microsoft.com/office/officeart/2005/8/layout/orgChart1"/>
    <dgm:cxn modelId="{EF9246E5-BF99-442A-88B8-4D8ABD0D3891}" type="presParOf" srcId="{26FD5E50-9834-4243-8DCF-6E2C9288BF19}" destId="{C8598C83-1239-448B-A269-18165BA86496}" srcOrd="1" destOrd="0" presId="urn:microsoft.com/office/officeart/2005/8/layout/orgChart1"/>
    <dgm:cxn modelId="{715E7B64-4AE2-4281-88CE-6E1E225728B2}" type="presParOf" srcId="{E0E5E9D3-00AE-46BA-A1D6-C05E641ADB1E}" destId="{797425C1-C6AD-41FB-97EB-F8833DADCED0}" srcOrd="1" destOrd="0" presId="urn:microsoft.com/office/officeart/2005/8/layout/orgChart1"/>
    <dgm:cxn modelId="{96B49A4A-6522-49C3-90AA-81E6B8F1D2EF}" type="presParOf" srcId="{E0E5E9D3-00AE-46BA-A1D6-C05E641ADB1E}" destId="{2A261744-139D-44D0-B720-F6177CE71CCF}" srcOrd="2" destOrd="0" presId="urn:microsoft.com/office/officeart/2005/8/layout/orgChart1"/>
    <dgm:cxn modelId="{DD4F0592-BD00-4F75-99E7-EA669D5DB396}" type="presParOf" srcId="{73CBF196-76E2-4397-AB9F-146681B04C3B}" destId="{DFF82941-3F73-45DB-9B77-F0A889FA05A8}" srcOrd="2" destOrd="0" presId="urn:microsoft.com/office/officeart/2005/8/layout/orgChart1"/>
    <dgm:cxn modelId="{C84EE4C9-FBEF-4101-9B01-2C8CBA39A97E}" type="presParOf" srcId="{73CBF196-76E2-4397-AB9F-146681B04C3B}" destId="{432EBBD7-F106-491A-A46A-DA56233CBA11}" srcOrd="3" destOrd="0" presId="urn:microsoft.com/office/officeart/2005/8/layout/orgChart1"/>
    <dgm:cxn modelId="{CF9F3F93-098C-49AF-884C-69398844D819}" type="presParOf" srcId="{432EBBD7-F106-491A-A46A-DA56233CBA11}" destId="{63A1C45D-C8C3-4AF4-B97A-3B85FC620436}" srcOrd="0" destOrd="0" presId="urn:microsoft.com/office/officeart/2005/8/layout/orgChart1"/>
    <dgm:cxn modelId="{3439A2C9-ACA6-4A7E-8EFB-0EA8DC6D9618}" type="presParOf" srcId="{63A1C45D-C8C3-4AF4-B97A-3B85FC620436}" destId="{89CF363C-5632-4068-A220-F580B56A1184}" srcOrd="0" destOrd="0" presId="urn:microsoft.com/office/officeart/2005/8/layout/orgChart1"/>
    <dgm:cxn modelId="{C6D0318D-A4AB-4AC8-A022-A527330720E4}" type="presParOf" srcId="{63A1C45D-C8C3-4AF4-B97A-3B85FC620436}" destId="{2C3D5ADF-FDAF-47C3-ABBB-BEED20124E53}" srcOrd="1" destOrd="0" presId="urn:microsoft.com/office/officeart/2005/8/layout/orgChart1"/>
    <dgm:cxn modelId="{8834CBBE-0391-4DFD-8BC0-F1BC3071FB6B}" type="presParOf" srcId="{432EBBD7-F106-491A-A46A-DA56233CBA11}" destId="{0D094482-3EBA-41C9-BB76-459732CEC5C6}" srcOrd="1" destOrd="0" presId="urn:microsoft.com/office/officeart/2005/8/layout/orgChart1"/>
    <dgm:cxn modelId="{66B95DCE-9F1F-4F95-9558-2CEFCC6F6BB2}" type="presParOf" srcId="{432EBBD7-F106-491A-A46A-DA56233CBA11}" destId="{18E10A19-41A1-4303-9F1E-43E0199DF459}" srcOrd="2" destOrd="0" presId="urn:microsoft.com/office/officeart/2005/8/layout/orgChart1"/>
    <dgm:cxn modelId="{F00A3308-A291-4BC0-A95D-6B50AD4B3477}" type="presParOf" srcId="{94DBC7F4-7245-46B7-BD97-A93317760E9C}" destId="{70F458EE-35F6-4CB1-B8A8-59A00CFDCC51}" srcOrd="2" destOrd="0" presId="urn:microsoft.com/office/officeart/2005/8/layout/orgChart1"/>
    <dgm:cxn modelId="{44CBA8C9-245F-4D7D-972A-8861A7561015}" type="presParOf" srcId="{555C13A5-7A9C-45BA-AB21-C1564FA70701}" destId="{62841AC3-70FE-4138-A57C-4155A83707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F1984E9-82DC-4DE2-B622-6B2FDB021AB4}" type="datetimeFigureOut">
              <a:rPr lang="fa-IR" smtClean="0"/>
              <a:pPr/>
              <a:t>01/06/1440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63A9EA-60B7-41BA-8BA3-B50D1D733EB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366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A9EA-60B7-41BA-8BA3-B50D1D733EBB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828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3A9EA-60B7-41BA-8BA3-B50D1D733EBB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1858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9BCA4-1DD2-418B-A866-ACB9C2215F4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85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>
                <a:latin typeface="Verdana" panose="020B0604030504040204" pitchFamily="34" charset="0"/>
              </a:defRPr>
            </a:lvl1pPr>
          </a:lstStyle>
          <a:p>
            <a:pPr lvl="0"/>
            <a:r>
              <a:rPr lang="en-US" altLang="fa-IR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fa-IR" sz="2000" b="1"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81104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MRTwww.Win2Farsi.com</a:t>
            </a: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9EEE3-8AEA-4E53-A4C8-09AF4D1F356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94214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MRTwww.Win2Farsi.com</a:t>
            </a: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F234-038E-471F-BAEC-04903970729C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483358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MRTwww.Win2Farsi.com</a:t>
            </a: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fa-I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FF16A3B-6D71-49CB-B4EE-ADA449D1CE8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2835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MRTwww.Win2Farsi.com</a:t>
            </a: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BC955-C304-4BDE-82D8-5C6078DF5B5A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4571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MRTwww.Win2Farsi.com</a:t>
            </a:r>
            <a:endParaRPr lang="en-US" alt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328D9-0EBC-4BBF-945F-387B8B3B245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4506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MRTwww.Win2Farsi.com</a:t>
            </a: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1FB34-F154-46E0-8569-02C63C483AB9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77765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MRTwww.Win2Farsi.com</a:t>
            </a:r>
            <a:endParaRPr lang="en-US" alt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EFE98-9174-4CF1-BCEA-BC9B17D74BA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899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MRTwww.Win2Farsi.com</a:t>
            </a:r>
            <a:endParaRPr lang="en-US" alt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DAECB-654F-465F-8C4B-1D35728FF37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51730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MRTwww.Win2Farsi.com</a:t>
            </a:r>
            <a:endParaRPr lang="en-US" alt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2A24C-CDBF-41DB-86D2-82FC09FDCB81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9265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MRTwww.Win2Farsi.com</a:t>
            </a: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B526B-3C34-44DA-B257-BC195D4C7CA8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64028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a-IR" altLang="fa-IR" smtClean="0"/>
              <a:t>MRTwww.Win2Farsi.com</a:t>
            </a:r>
            <a:endParaRPr lang="en-US" alt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a-IR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7AE91-8341-46AA-832F-30045714A090}" type="slidenum">
              <a:rPr lang="en-US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24730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4832261" algn="ctr" rotWithShape="0">
                    <a:srgbClr val="000066">
                      <a:alpha val="19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039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7251" dir="16767739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r>
              <a:rPr lang="fa-IR" altLang="fa-IR" smtClean="0"/>
              <a:t>MRTwww.Win2Farsi.com</a:t>
            </a:r>
            <a:endParaRPr lang="en-US" altLang="fa-I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j-lt"/>
              </a:defRPr>
            </a:lvl1pPr>
          </a:lstStyle>
          <a:p>
            <a:r>
              <a:rPr lang="en-US" altLang="fa-IR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fld id="{17F4C779-FCA0-4CA3-B75C-E44D7F8C3A86}" type="slidenum">
              <a:rPr lang="en-US" altLang="fa-IR"/>
              <a:pPr/>
              <a:t>‹#›</a:t>
            </a:fld>
            <a:endParaRPr lang="en-US" altLang="fa-I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62816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16611" y="188640"/>
            <a:ext cx="943021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2" descr="C:\Users\DELL\Documents\ar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15029" cy="13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 bwMode="black">
          <a:xfrm>
            <a:off x="107504" y="1052736"/>
            <a:ext cx="8827389" cy="55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fa-IR" sz="2800" dirty="0" smtClean="0">
                <a:ln w="6350">
                  <a:solidFill>
                    <a:schemeClr val="tx1"/>
                  </a:solidFill>
                </a:ln>
                <a:solidFill>
                  <a:srgbClr val="000000"/>
                </a:solidFill>
                <a:cs typeface="B Mitra" pitchFamily="2" charset="-78"/>
              </a:rPr>
              <a:t> </a:t>
            </a:r>
            <a:r>
              <a:rPr lang="fa-IR" sz="28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موضوع : </a:t>
            </a:r>
          </a:p>
          <a:p>
            <a:r>
              <a:rPr lang="fa-IR" sz="44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هوشمندي كسب و كـار</a:t>
            </a:r>
            <a:r>
              <a:rPr lang="en-US" sz="44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en-US" dirty="0" smtClean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(BI)</a:t>
            </a:r>
          </a:p>
          <a:p>
            <a:endParaRPr lang="en-US" dirty="0" smtClean="0">
              <a:ln w="12700" cmpd="sng">
                <a:solidFill>
                  <a:schemeClr val="accent4"/>
                </a:solidFill>
                <a:prstDash val="solid"/>
              </a:ln>
              <a:gradFill flip="none" rotWithShape="1"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B Titr" panose="00000700000000000000" pitchFamily="2" charset="-78"/>
            </a:endParaRPr>
          </a:p>
          <a:p>
            <a:endParaRPr lang="en-US" sz="1000" dirty="0" smtClean="0">
              <a:ln w="12700" cmpd="sng">
                <a:solidFill>
                  <a:schemeClr val="accent4"/>
                </a:solidFill>
                <a:prstDash val="solid"/>
              </a:ln>
              <a:gradFill flip="none" rotWithShape="1"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B Titr" panose="00000700000000000000" pitchFamily="2" charset="-78"/>
            </a:endParaRPr>
          </a:p>
          <a:p>
            <a:endParaRPr lang="fa-IR" dirty="0" smtClean="0">
              <a:ln w="12700" cmpd="sng">
                <a:solidFill>
                  <a:schemeClr val="accent4"/>
                </a:solidFill>
                <a:prstDash val="solid"/>
              </a:ln>
              <a:gradFill flip="none" rotWithShape="1"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 scaled="1"/>
                <a:tileRect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B Titr" panose="00000700000000000000" pitchFamily="2" charset="-78"/>
            </a:endParaRPr>
          </a:p>
          <a:p>
            <a:endParaRPr lang="en-US" sz="2800" dirty="0" smtClean="0">
              <a:ln w="6350">
                <a:solidFill>
                  <a:schemeClr val="tx1"/>
                </a:solidFill>
              </a:ln>
              <a:solidFill>
                <a:srgbClr val="000000"/>
              </a:solidFill>
              <a:cs typeface="B Mitra" pitchFamily="2" charset="-78"/>
            </a:endParaRPr>
          </a:p>
          <a:p>
            <a:r>
              <a:rPr lang="fa-IR" sz="2800" dirty="0" smtClean="0">
                <a:ln w="63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800" dirty="0">
                <a:ln w="63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استاد: جناب آقاي دكتر </a:t>
            </a:r>
            <a:r>
              <a:rPr lang="fa-IR" sz="2800" dirty="0" smtClean="0">
                <a:ln w="635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معتدل</a:t>
            </a:r>
            <a:endParaRPr lang="en-US" sz="2800" dirty="0" smtClean="0">
              <a:ln w="635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endParaRPr lang="en-US" sz="2800" dirty="0" smtClean="0">
              <a:ln w="63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Titr" panose="00000700000000000000" pitchFamily="2" charset="-78"/>
            </a:endParaRPr>
          </a:p>
          <a:p>
            <a:endParaRPr lang="en-US" sz="2800" dirty="0" smtClean="0">
              <a:ln w="63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Titr" panose="00000700000000000000" pitchFamily="2" charset="-78"/>
            </a:endParaRPr>
          </a:p>
          <a:p>
            <a:endParaRPr lang="en-US" sz="1050" dirty="0">
              <a:ln w="63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cs typeface="B Titr" panose="00000700000000000000" pitchFamily="2" charset="-78"/>
            </a:endParaRPr>
          </a:p>
          <a:p>
            <a:r>
              <a:rPr lang="fa-IR" sz="2800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تهيه كننده </a:t>
            </a:r>
            <a:r>
              <a:rPr lang="fa-IR" sz="3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: </a:t>
            </a:r>
            <a:br>
              <a:rPr lang="fa-IR" sz="3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669900"/>
                </a:solidFill>
                <a:cs typeface="B Titr" panose="00000700000000000000" pitchFamily="2" charset="-78"/>
              </a:rPr>
              <a:t> </a:t>
            </a:r>
            <a:r>
              <a:rPr lang="fa-IR" sz="3200" dirty="0" smtClean="0">
                <a:ln w="6350">
                  <a:solidFill>
                    <a:sysClr val="windowText" lastClr="000000"/>
                  </a:solidFill>
                </a:ln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زینب عبدالوند</a:t>
            </a:r>
            <a:r>
              <a:rPr lang="fa-IR" sz="3200" dirty="0" smtClean="0">
                <a:ln w="6350">
                  <a:solidFill>
                    <a:schemeClr val="tx1"/>
                  </a:solidFill>
                </a:ln>
                <a:solidFill>
                  <a:srgbClr val="000000"/>
                </a:solidFill>
                <a:cs typeface="B Mitra" pitchFamily="2" charset="-78"/>
              </a:rPr>
              <a:t/>
            </a:r>
            <a:br>
              <a:rPr lang="fa-IR" sz="3200" dirty="0" smtClean="0">
                <a:ln w="6350">
                  <a:solidFill>
                    <a:schemeClr val="tx1"/>
                  </a:solidFill>
                </a:ln>
                <a:solidFill>
                  <a:srgbClr val="000000"/>
                </a:solidFill>
                <a:cs typeface="B Mitra" pitchFamily="2" charset="-78"/>
              </a:rPr>
            </a:br>
            <a:endParaRPr lang="en-US" sz="1050" dirty="0" smtClean="0">
              <a:ln w="6350">
                <a:solidFill>
                  <a:schemeClr val="tx1"/>
                </a:solidFill>
              </a:ln>
              <a:solidFill>
                <a:srgbClr val="000000"/>
              </a:solidFill>
              <a:cs typeface="B Mitra" pitchFamily="2" charset="-78"/>
            </a:endParaRPr>
          </a:p>
          <a:p>
            <a:r>
              <a:rPr lang="fa-IR" sz="2400" dirty="0" smtClean="0">
                <a:ln w="6350">
                  <a:solidFill>
                    <a:schemeClr val="tx1"/>
                  </a:solidFill>
                </a:ln>
                <a:solidFill>
                  <a:srgbClr val="000000"/>
                </a:solidFill>
                <a:cs typeface="B Mitra" pitchFamily="2" charset="-78"/>
              </a:rPr>
              <a:t>درس </a:t>
            </a:r>
            <a:r>
              <a:rPr lang="fa-IR" sz="2400" dirty="0">
                <a:ln w="6350">
                  <a:solidFill>
                    <a:schemeClr val="tx1"/>
                  </a:solidFill>
                </a:ln>
                <a:solidFill>
                  <a:srgbClr val="000000"/>
                </a:solidFill>
                <a:cs typeface="B Mitra" pitchFamily="2" charset="-78"/>
              </a:rPr>
              <a:t>: تاثير فناوري اطلاعات بر سازمان و مديريت</a:t>
            </a:r>
          </a:p>
          <a:p>
            <a:r>
              <a:rPr lang="fa-IR" sz="1600" dirty="0" smtClean="0">
                <a:ln w="6350">
                  <a:solidFill>
                    <a:schemeClr val="tx1"/>
                  </a:solidFill>
                </a:ln>
                <a:solidFill>
                  <a:srgbClr val="000000"/>
                </a:solidFill>
                <a:cs typeface="B Mitra" pitchFamily="2" charset="-78"/>
              </a:rPr>
              <a:t> دانشگاه آزاد اسلامي – واحد تهران مركزي</a:t>
            </a:r>
            <a:r>
              <a:rPr lang="fa-IR" sz="1800" dirty="0" smtClean="0">
                <a:ln w="6350">
                  <a:solidFill>
                    <a:schemeClr val="tx1"/>
                  </a:solidFill>
                </a:ln>
                <a:solidFill>
                  <a:srgbClr val="000000"/>
                </a:solidFill>
                <a:cs typeface="B Mitra" pitchFamily="2" charset="-78"/>
              </a:rPr>
              <a:t/>
            </a:r>
            <a:br>
              <a:rPr lang="fa-IR" sz="1800" dirty="0" smtClean="0">
                <a:ln w="6350">
                  <a:solidFill>
                    <a:schemeClr val="tx1"/>
                  </a:solidFill>
                </a:ln>
                <a:solidFill>
                  <a:srgbClr val="000000"/>
                </a:solidFill>
                <a:cs typeface="B Mitra" pitchFamily="2" charset="-78"/>
              </a:rPr>
            </a:br>
            <a:r>
              <a:rPr lang="fa-IR" sz="1600" dirty="0" smtClean="0">
                <a:ln w="6350">
                  <a:solidFill>
                    <a:schemeClr val="tx1"/>
                  </a:solidFill>
                </a:ln>
                <a:solidFill>
                  <a:srgbClr val="000000"/>
                </a:solidFill>
                <a:cs typeface="B Mitra" pitchFamily="2" charset="-78"/>
              </a:rPr>
              <a:t>کارشناسی ارشد مديريت فناوري اطلاعات</a:t>
            </a:r>
            <a:endParaRPr lang="en-US" sz="1600" dirty="0" smtClean="0">
              <a:ln w="6350">
                <a:solidFill>
                  <a:schemeClr val="tx1"/>
                </a:solidFill>
              </a:ln>
              <a:solidFill>
                <a:srgbClr val="000000"/>
              </a:solidFill>
              <a:cs typeface="B Mitra" pitchFamily="2" charset="-78"/>
            </a:endParaRPr>
          </a:p>
          <a:p>
            <a:r>
              <a:rPr lang="fa-IR" sz="2000" dirty="0" smtClean="0">
                <a:ln w="6350">
                  <a:solidFill>
                    <a:schemeClr val="tx1"/>
                  </a:solidFill>
                </a:ln>
                <a:solidFill>
                  <a:srgbClr val="000000"/>
                </a:solidFill>
                <a:cs typeface="B Mitra" pitchFamily="2" charset="-78"/>
              </a:rPr>
              <a:t/>
            </a:r>
            <a:br>
              <a:rPr lang="fa-IR" sz="2000" dirty="0" smtClean="0">
                <a:ln w="6350">
                  <a:solidFill>
                    <a:schemeClr val="tx1"/>
                  </a:solidFill>
                </a:ln>
                <a:solidFill>
                  <a:srgbClr val="000000"/>
                </a:solidFill>
                <a:cs typeface="B Mitra" pitchFamily="2" charset="-78"/>
              </a:rPr>
            </a:br>
            <a:endParaRPr lang="en-US" sz="2000" dirty="0">
              <a:solidFill>
                <a:srgbClr val="000000"/>
              </a:solidFill>
              <a:cs typeface="B Mitra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4" b="14954"/>
          <a:stretch/>
        </p:blipFill>
        <p:spPr>
          <a:xfrm>
            <a:off x="-36512" y="-27385"/>
            <a:ext cx="9216000" cy="15516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635351"/>
          </a:xfrm>
        </p:spPr>
        <p:txBody>
          <a:bodyPr/>
          <a:lstStyle/>
          <a:p>
            <a:pPr marL="0" indent="0" algn="justLow" eaLnBrk="0" hangingPunct="0">
              <a:buNone/>
            </a:pPr>
            <a:r>
              <a:rPr lang="en-US" altLang="fa-I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altLang="fa-I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anose="00000700000000000000" pitchFamily="2" charset="-78"/>
              </a:rPr>
              <a:t>وظایف و دلایل </a:t>
            </a:r>
            <a:r>
              <a:rPr lang="fa-IR" altLang="fa-IR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anose="00000700000000000000" pitchFamily="2" charset="-78"/>
              </a:rPr>
              <a:t>داشتن سیستم </a:t>
            </a:r>
            <a:r>
              <a:rPr lang="fa-IR" altLang="fa-I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anose="00000700000000000000" pitchFamily="2" charset="-78"/>
              </a:rPr>
              <a:t>های  </a:t>
            </a:r>
            <a:r>
              <a:rPr lang="fa-IR" altLang="fa-IR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anose="00000700000000000000" pitchFamily="2" charset="-78"/>
              </a:rPr>
              <a:t>مبتنی بر هوش </a:t>
            </a:r>
            <a:r>
              <a:rPr lang="fa-IR" altLang="fa-I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anose="00000700000000000000" pitchFamily="2" charset="-78"/>
              </a:rPr>
              <a:t>تجای</a:t>
            </a:r>
          </a:p>
          <a:p>
            <a:pPr algn="justLow" eaLnBrk="0" hangingPunct="0"/>
            <a:r>
              <a:rPr lang="fa-IR" altLang="fa-IR" sz="20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دلايل اقتصادی</a:t>
            </a:r>
          </a:p>
          <a:p>
            <a:pPr algn="justLow" eaLnBrk="0" hangingPunct="0"/>
            <a:r>
              <a:rPr lang="fa-IR" altLang="fa-IR" sz="20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دنبال نمودن اهداف کارايی سيستم کاربردی</a:t>
            </a:r>
          </a:p>
          <a:p>
            <a:pPr algn="justLow" eaLnBrk="0" hangingPunct="0"/>
            <a:r>
              <a:rPr lang="fa-IR" altLang="fa-IR" sz="20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افزايش رقابت ها</a:t>
            </a:r>
          </a:p>
          <a:p>
            <a:pPr algn="justLow" eaLnBrk="0" hangingPunct="0"/>
            <a:r>
              <a:rPr lang="fa-IR" altLang="fa-IR" sz="20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تجارت الکترونيکی</a:t>
            </a:r>
          </a:p>
          <a:p>
            <a:pPr algn="justLow" eaLnBrk="0" hangingPunct="0"/>
            <a:r>
              <a:rPr lang="fa-IR" altLang="fa-IR" sz="20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حمايت از تصميم گيری های سيستم کاربردی</a:t>
            </a:r>
          </a:p>
          <a:p>
            <a:pPr algn="justLow" eaLnBrk="0" hangingPunct="0"/>
            <a:r>
              <a:rPr lang="fa-IR" altLang="fa-IR" sz="20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کثرت مشتريان</a:t>
            </a:r>
          </a:p>
          <a:p>
            <a:pPr algn="justLow" eaLnBrk="0" hangingPunct="0"/>
            <a:r>
              <a:rPr lang="fa-IR" altLang="fa-IR" sz="20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نياز به آناليز عمليّات سيستم</a:t>
            </a:r>
          </a:p>
          <a:p>
            <a:pPr algn="justLow" eaLnBrk="0" hangingPunct="0"/>
            <a:r>
              <a:rPr lang="fa-IR" altLang="fa-IR" sz="20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صحّت و دقّت اطّلاعات حاصل از سيستم</a:t>
            </a:r>
          </a:p>
          <a:p>
            <a:pPr algn="justLow" eaLnBrk="0" hangingPunct="0"/>
            <a:r>
              <a:rPr lang="fa-IR" altLang="fa-IR" sz="20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دسترسی به داده های بهنگام شده</a:t>
            </a:r>
          </a:p>
          <a:p>
            <a:pPr algn="justLow" eaLnBrk="0" hangingPunct="0"/>
            <a:r>
              <a:rPr lang="fa-IR" altLang="fa-IR" sz="20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رضايت کاربران نهايی در مقايسه با کالاهای مشابه.</a:t>
            </a:r>
          </a:p>
          <a:p>
            <a:pPr algn="justLow" eaLnBrk="0" hangingPunct="0"/>
            <a:r>
              <a:rPr lang="fa-IR" altLang="fa-IR" sz="20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کاهش هزينه</a:t>
            </a:r>
          </a:p>
          <a:p>
            <a:pPr marL="0" indent="0" algn="justLow" eaLnBrk="0" hangingPunct="0">
              <a:buNone/>
            </a:pPr>
            <a:endParaRPr lang="fa-IR" altLang="fa-IR" sz="2000" dirty="0"/>
          </a:p>
          <a:p>
            <a:pPr marL="0" indent="0" algn="justLow" eaLnBrk="0" hangingPunct="0">
              <a:buNone/>
            </a:pPr>
            <a:endParaRPr lang="fa-IR" altLang="fa-IR" sz="2000" dirty="0"/>
          </a:p>
          <a:p>
            <a:pPr marL="0" indent="0" algn="justLow" eaLnBrk="0" hangingPunct="0">
              <a:buNone/>
            </a:pPr>
            <a:endParaRPr lang="fa-IR" altLang="fa-IR" sz="2000" dirty="0"/>
          </a:p>
          <a:p>
            <a:pPr marL="0" indent="0" algn="justLow" eaLnBrk="0" hangingPunct="0">
              <a:buNone/>
            </a:pPr>
            <a:endParaRPr lang="en-US" altLang="fa-IR" sz="2000" b="1" dirty="0"/>
          </a:p>
          <a:p>
            <a:pPr marL="0" indent="0" algn="justLow" eaLnBrk="0" hangingPunct="0">
              <a:buNone/>
            </a:pPr>
            <a:endParaRPr lang="fa-IR" altLang="fa-IR" sz="2000" dirty="0" smtClean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0" indent="0" algn="justLow" eaLnBrk="0" hangingPunct="0">
              <a:buNone/>
            </a:pPr>
            <a:endParaRPr lang="en-US" altLang="fa-IR" sz="2000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0" indent="0" algn="justLow" eaLnBrk="0" hangingPunct="0">
              <a:buNone/>
            </a:pPr>
            <a:endParaRPr lang="en-US" altLang="fa-IR" b="1" dirty="0"/>
          </a:p>
          <a:p>
            <a:pPr marL="0" indent="0" algn="justLow" eaLnBrk="0" hangingPunct="0">
              <a:buNone/>
            </a:pPr>
            <a:endParaRPr lang="en-US" altLang="fa-IR" b="1" dirty="0"/>
          </a:p>
          <a:p>
            <a:pPr marL="0" indent="0" algn="justLow" eaLnBrk="0" hangingPunct="0">
              <a:buNone/>
            </a:pPr>
            <a:endParaRPr lang="fa-IR" altLang="fa-IR" dirty="0"/>
          </a:p>
          <a:p>
            <a:pPr marL="0" indent="0" algn="justLow" eaLnBrk="0" hangingPunct="0">
              <a:buNone/>
            </a:pPr>
            <a:endParaRPr lang="en-US" altLang="fa-IR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Titr" panose="00000700000000000000" pitchFamily="2" charset="-78"/>
            </a:endParaRPr>
          </a:p>
          <a:p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9" t="5168" r="4641" b="13080"/>
          <a:stretch/>
        </p:blipFill>
        <p:spPr>
          <a:xfrm>
            <a:off x="0" y="3356992"/>
            <a:ext cx="3995936" cy="1876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7438" y="6480174"/>
            <a:ext cx="432048" cy="320675"/>
          </a:xfrm>
        </p:spPr>
        <p:txBody>
          <a:bodyPr/>
          <a:lstStyle/>
          <a:p>
            <a:r>
              <a:rPr lang="fa-IR" altLang="fa-IR" dirty="0" smtClean="0"/>
              <a:t>10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1751596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32" y="561182"/>
            <a:ext cx="7848600" cy="563562"/>
          </a:xfrm>
        </p:spPr>
        <p:txBody>
          <a:bodyPr/>
          <a:lstStyle/>
          <a:p>
            <a:r>
              <a:rPr lang="fa-IR" dirty="0">
                <a:cs typeface="B Titr" pitchFamily="2" charset="-78"/>
              </a:rPr>
              <a:t>ویژگی های معماری هوش تجاری</a:t>
            </a:r>
            <a:endParaRPr lang="fa-IR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517580" y="3075384"/>
            <a:ext cx="1536700" cy="25146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764980" y="3075384"/>
            <a:ext cx="1527175" cy="25146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25080" y="3075384"/>
            <a:ext cx="1481138" cy="25146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35980" y="3075384"/>
            <a:ext cx="1460500" cy="25146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 rot="3419336">
            <a:off x="583630" y="1916509"/>
            <a:ext cx="831850" cy="9080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a-IR"/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1567880" y="2054622"/>
            <a:ext cx="812800" cy="127000"/>
            <a:chOff x="2003" y="3439"/>
            <a:chExt cx="468" cy="244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17" name="Rectangle 14"/>
          <p:cNvSpPr>
            <a:spLocks noChangeArrowheads="1"/>
          </p:cNvSpPr>
          <p:nvPr/>
        </p:nvSpPr>
        <p:spPr bwMode="gray">
          <a:xfrm rot="3419336">
            <a:off x="2305273" y="1849041"/>
            <a:ext cx="830263" cy="9080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a-IR"/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3290318" y="2054622"/>
            <a:ext cx="811212" cy="127000"/>
            <a:chOff x="2003" y="3439"/>
            <a:chExt cx="468" cy="244"/>
          </a:xfrm>
        </p:grpSpPr>
        <p:sp>
          <p:nvSpPr>
            <p:cNvPr id="19" name="Oval 16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23" name="Rectangle 20"/>
          <p:cNvSpPr>
            <a:spLocks noChangeArrowheads="1"/>
          </p:cNvSpPr>
          <p:nvPr/>
        </p:nvSpPr>
        <p:spPr bwMode="gray">
          <a:xfrm rot="3419336">
            <a:off x="3954686" y="1849041"/>
            <a:ext cx="830263" cy="9080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a-IR"/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5011168" y="2054622"/>
            <a:ext cx="1062037" cy="127000"/>
            <a:chOff x="2003" y="3439"/>
            <a:chExt cx="468" cy="244"/>
          </a:xfrm>
        </p:grpSpPr>
        <p:sp>
          <p:nvSpPr>
            <p:cNvPr id="25" name="Oval 22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29" name="Rectangle 26"/>
          <p:cNvSpPr>
            <a:spLocks noChangeArrowheads="1"/>
          </p:cNvSpPr>
          <p:nvPr/>
        </p:nvSpPr>
        <p:spPr bwMode="gray">
          <a:xfrm rot="3419336">
            <a:off x="5676330" y="1849834"/>
            <a:ext cx="831850" cy="9080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a-IR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gray">
          <a:xfrm>
            <a:off x="723330" y="2175272"/>
            <a:ext cx="6511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a-IR" alt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امنیت</a:t>
            </a:r>
            <a:endParaRPr lang="en-US" altLang="fa-IR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gray">
          <a:xfrm>
            <a:off x="2267744" y="1918573"/>
            <a:ext cx="1003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/>
            <a:r>
              <a:rPr lang="fa-IR" alt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سهولت</a:t>
            </a:r>
          </a:p>
          <a:p>
            <a:pPr algn="r" rtl="1"/>
            <a:r>
              <a:rPr lang="fa-IR" alt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 بکارگیری</a:t>
            </a:r>
            <a:endParaRPr lang="en-US" altLang="fa-IR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gray">
          <a:xfrm>
            <a:off x="4002872" y="1979664"/>
            <a:ext cx="8915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/>
            <a:r>
              <a:rPr lang="fa-IR" alt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قابلیت</a:t>
            </a:r>
          </a:p>
          <a:p>
            <a:pPr algn="ctr" rtl="1"/>
            <a:r>
              <a:rPr lang="fa-IR" alt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 همکاری</a:t>
            </a:r>
            <a:endParaRPr lang="en-US" altLang="fa-IR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gray">
          <a:xfrm>
            <a:off x="5796136" y="2123564"/>
            <a:ext cx="6992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سرعت</a:t>
            </a:r>
            <a:endParaRPr lang="fa-IR" sz="2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3845943" y="3519757"/>
            <a:ext cx="13842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fa-IR" altLang="fa-IR" sz="1600" b="1" dirty="0">
                <a:solidFill>
                  <a:srgbClr val="336600"/>
                </a:solidFill>
                <a:cs typeface="B Nazanin" panose="00000400000000000000" pitchFamily="2" charset="-78"/>
              </a:rPr>
              <a:t>دسترسی </a:t>
            </a:r>
            <a:r>
              <a:rPr lang="fa-IR" sz="1600" b="1" dirty="0">
                <a:solidFill>
                  <a:srgbClr val="336600"/>
                </a:solidFill>
                <a:cs typeface="B Nazanin" panose="00000400000000000000" pitchFamily="2" charset="-78"/>
              </a:rPr>
              <a:t>به تمام امکانات </a:t>
            </a:r>
            <a:r>
              <a:rPr lang="en-US" sz="1600" b="1" dirty="0" smtClean="0">
                <a:solidFill>
                  <a:srgbClr val="336600"/>
                </a:solidFill>
                <a:cs typeface="B Nazanin" panose="00000400000000000000" pitchFamily="2" charset="-78"/>
              </a:rPr>
              <a:t> BI</a:t>
            </a:r>
            <a:r>
              <a:rPr lang="fa-IR" sz="1600" b="1" dirty="0" smtClean="0">
                <a:solidFill>
                  <a:srgbClr val="336600"/>
                </a:solidFill>
                <a:cs typeface="B Nazanin" panose="00000400000000000000" pitchFamily="2" charset="-78"/>
              </a:rPr>
              <a:t> برای کاربران تجاری از طریق یک رابط</a:t>
            </a:r>
            <a:endParaRPr lang="en-US" altLang="fa-IR" sz="1600" b="1" dirty="0">
              <a:solidFill>
                <a:srgbClr val="336600"/>
              </a:solidFill>
              <a:cs typeface="B Nazanin" panose="00000400000000000000" pitchFamily="2" charset="-78"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5594237" y="3474874"/>
            <a:ext cx="135402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fa-IR" altLang="fa-IR" sz="1600" b="1" dirty="0" smtClean="0">
                <a:solidFill>
                  <a:srgbClr val="336600"/>
                </a:solidFill>
                <a:cs typeface="B Nazanin" panose="00000400000000000000" pitchFamily="2" charset="-78"/>
              </a:rPr>
              <a:t>اعمال سریع تغییرات لازم در </a:t>
            </a:r>
          </a:p>
          <a:p>
            <a:pPr algn="ctr" rtl="1"/>
            <a:r>
              <a:rPr lang="fa-IR" altLang="fa-IR" sz="1600" b="1" dirty="0" smtClean="0">
                <a:solidFill>
                  <a:srgbClr val="336600"/>
                </a:solidFill>
                <a:cs typeface="B Nazanin" panose="00000400000000000000" pitchFamily="2" charset="-78"/>
              </a:rPr>
              <a:t> سراسر سیستم، در صورت تغییر استراتژی</a:t>
            </a:r>
            <a:endParaRPr lang="en-US" altLang="fa-IR" sz="1600" b="1" dirty="0">
              <a:solidFill>
                <a:srgbClr val="336600"/>
              </a:solidFill>
              <a:cs typeface="B Nazanin" panose="00000400000000000000" pitchFamily="2" charset="-78"/>
            </a:endParaRPr>
          </a:p>
        </p:txBody>
      </p:sp>
      <p:grpSp>
        <p:nvGrpSpPr>
          <p:cNvPr id="38" name="Group 21"/>
          <p:cNvGrpSpPr>
            <a:grpSpLocks/>
          </p:cNvGrpSpPr>
          <p:nvPr/>
        </p:nvGrpSpPr>
        <p:grpSpPr bwMode="auto">
          <a:xfrm>
            <a:off x="6704117" y="2068675"/>
            <a:ext cx="1062037" cy="127000"/>
            <a:chOff x="2003" y="3439"/>
            <a:chExt cx="468" cy="244"/>
          </a:xfrm>
        </p:grpSpPr>
        <p:sp>
          <p:nvSpPr>
            <p:cNvPr id="39" name="Oval 22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" name="Rectangle 23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gray">
            <a:xfrm>
              <a:off x="2400" y="3443"/>
              <a:ext cx="71" cy="234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gray">
            <a:xfrm>
              <a:off x="2438" y="3519"/>
              <a:ext cx="20" cy="69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44" name="AutoShape 3"/>
          <p:cNvSpPr>
            <a:spLocks noChangeArrowheads="1"/>
          </p:cNvSpPr>
          <p:nvPr/>
        </p:nvSpPr>
        <p:spPr bwMode="auto">
          <a:xfrm>
            <a:off x="7279705" y="3148151"/>
            <a:ext cx="1536700" cy="25146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rtl="1"/>
            <a:endParaRPr lang="en-US" altLang="fa-IR" dirty="0">
              <a:solidFill>
                <a:srgbClr val="009900"/>
              </a:solidFill>
            </a:endParaRPr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gray">
          <a:xfrm rot="3419336">
            <a:off x="7397109" y="1986872"/>
            <a:ext cx="830263" cy="9080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rtl="1"/>
            <a:endParaRPr lang="fa-IR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gray">
          <a:xfrm>
            <a:off x="7452320" y="2060848"/>
            <a:ext cx="7152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نمای </a:t>
            </a:r>
          </a:p>
          <a:p>
            <a:pPr algn="ctr" rtl="1"/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تجاری</a:t>
            </a: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7365577" y="3459335"/>
            <a:ext cx="13828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fa-IR" sz="1600" b="1" dirty="0" smtClean="0">
                <a:solidFill>
                  <a:srgbClr val="336600"/>
                </a:solidFill>
                <a:cs typeface="B Nazanin" pitchFamily="2" charset="-78"/>
              </a:rPr>
              <a:t>مشترک بودن فرایندهای </a:t>
            </a:r>
            <a:r>
              <a:rPr lang="fa-IR" sz="1600" b="1" dirty="0">
                <a:solidFill>
                  <a:srgbClr val="336600"/>
                </a:solidFill>
                <a:cs typeface="B Nazanin" pitchFamily="2" charset="-78"/>
              </a:rPr>
              <a:t>تجاری و </a:t>
            </a:r>
            <a:r>
              <a:rPr lang="fa-IR" sz="1600" b="1" dirty="0" smtClean="0">
                <a:solidFill>
                  <a:srgbClr val="336600"/>
                </a:solidFill>
                <a:cs typeface="B Nazanin" pitchFamily="2" charset="-78"/>
              </a:rPr>
              <a:t>تحلیل‌ها در سراسر سیستم </a:t>
            </a:r>
            <a:r>
              <a:rPr lang="en-US" sz="1600" b="1" dirty="0" smtClean="0">
                <a:solidFill>
                  <a:srgbClr val="336600"/>
                </a:solidFill>
                <a:cs typeface="B Nazanin" pitchFamily="2" charset="-78"/>
              </a:rPr>
              <a:t>B</a:t>
            </a:r>
            <a:r>
              <a:rPr lang="en-US" sz="1600" b="1" dirty="0">
                <a:solidFill>
                  <a:srgbClr val="336600"/>
                </a:solidFill>
                <a:cs typeface="B Nazanin" pitchFamily="2" charset="-78"/>
              </a:rPr>
              <a:t>I</a:t>
            </a:r>
            <a:endParaRPr lang="fa-IR" sz="1600" b="1" dirty="0" smtClean="0">
              <a:solidFill>
                <a:srgbClr val="336600"/>
              </a:solidFill>
              <a:cs typeface="B Nazanin" pitchFamily="2" charset="-78"/>
            </a:endParaRPr>
          </a:p>
          <a:p>
            <a:pPr algn="ctr" rtl="1"/>
            <a:endParaRPr lang="en-US" altLang="fa-IR" sz="1600" dirty="0">
              <a:solidFill>
                <a:srgbClr val="336600"/>
              </a:solidFill>
            </a:endParaRPr>
          </a:p>
        </p:txBody>
      </p:sp>
      <p:sp>
        <p:nvSpPr>
          <p:cNvPr id="50" name="Rectangle 33"/>
          <p:cNvSpPr>
            <a:spLocks noChangeArrowheads="1"/>
          </p:cNvSpPr>
          <p:nvPr/>
        </p:nvSpPr>
        <p:spPr bwMode="auto">
          <a:xfrm>
            <a:off x="382019" y="3540078"/>
            <a:ext cx="138429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/>
            <a:r>
              <a:rPr lang="fa-IR" altLang="fa-IR" sz="1600" b="1" dirty="0">
                <a:solidFill>
                  <a:srgbClr val="336600"/>
                </a:solidFill>
                <a:cs typeface="B Nazanin" panose="00000400000000000000" pitchFamily="2" charset="-78"/>
              </a:rPr>
              <a:t>ظرفیت پذیرش تعداد زیادی از تامین‌کننده‌های </a:t>
            </a:r>
            <a:r>
              <a:rPr lang="fa-IR" altLang="fa-IR" sz="1600" b="1" dirty="0" smtClean="0">
                <a:solidFill>
                  <a:srgbClr val="336600"/>
                </a:solidFill>
                <a:cs typeface="B Nazanin" panose="00000400000000000000" pitchFamily="2" charset="-78"/>
              </a:rPr>
              <a:t>امنیت در معماری </a:t>
            </a:r>
            <a:r>
              <a:rPr lang="en-US" altLang="fa-IR" sz="1600" b="1" dirty="0" smtClean="0">
                <a:solidFill>
                  <a:srgbClr val="336600"/>
                </a:solidFill>
                <a:cs typeface="B Nazanin" panose="00000400000000000000" pitchFamily="2" charset="-78"/>
              </a:rPr>
              <a:t>BI</a:t>
            </a:r>
            <a:r>
              <a:rPr lang="fa-IR" altLang="fa-IR" sz="1600" b="1" dirty="0" smtClean="0">
                <a:solidFill>
                  <a:srgbClr val="336600"/>
                </a:solidFill>
                <a:cs typeface="B Nazanin" panose="00000400000000000000" pitchFamily="2" charset="-78"/>
              </a:rPr>
              <a:t> </a:t>
            </a:r>
            <a:endParaRPr lang="en-US" altLang="fa-IR" sz="1600" b="1" dirty="0">
              <a:solidFill>
                <a:srgbClr val="3366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3510" y="3852337"/>
            <a:ext cx="1298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fa-IR" sz="1600" b="1" dirty="0">
                <a:solidFill>
                  <a:srgbClr val="336600"/>
                </a:solidFill>
                <a:cs typeface="B Nazanin" panose="00000400000000000000" pitchFamily="2" charset="-78"/>
              </a:rPr>
              <a:t>به دست </a:t>
            </a:r>
            <a:r>
              <a:rPr lang="fa-IR" sz="1600" b="1" dirty="0" smtClean="0">
                <a:solidFill>
                  <a:srgbClr val="336600"/>
                </a:solidFill>
                <a:cs typeface="B Nazanin" panose="00000400000000000000" pitchFamily="2" charset="-78"/>
              </a:rPr>
              <a:t>آوردن </a:t>
            </a:r>
            <a:r>
              <a:rPr lang="fa-IR" sz="1600" b="1" dirty="0">
                <a:solidFill>
                  <a:srgbClr val="336600"/>
                </a:solidFill>
                <a:cs typeface="B Nazanin" panose="00000400000000000000" pitchFamily="2" charset="-78"/>
              </a:rPr>
              <a:t>حداکثر </a:t>
            </a:r>
            <a:r>
              <a:rPr lang="fa-IR" sz="1600" b="1" dirty="0" smtClean="0">
                <a:solidFill>
                  <a:srgbClr val="336600"/>
                </a:solidFill>
                <a:cs typeface="B Nazanin" panose="00000400000000000000" pitchFamily="2" charset="-78"/>
              </a:rPr>
              <a:t>فواید</a:t>
            </a:r>
            <a:r>
              <a:rPr lang="en-US" sz="1600" b="1" dirty="0" smtClean="0">
                <a:solidFill>
                  <a:srgbClr val="336600"/>
                </a:solidFill>
                <a:cs typeface="B Nazanin" panose="00000400000000000000" pitchFamily="2" charset="-78"/>
              </a:rPr>
              <a:t>BI</a:t>
            </a:r>
            <a:endParaRPr lang="en-US" sz="1600" b="1" dirty="0">
              <a:solidFill>
                <a:srgbClr val="33660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96" y="6483746"/>
            <a:ext cx="330984" cy="326571"/>
          </a:xfrm>
        </p:spPr>
        <p:txBody>
          <a:bodyPr/>
          <a:lstStyle/>
          <a:p>
            <a:r>
              <a:rPr lang="fa-IR" altLang="fa-IR" dirty="0" smtClean="0"/>
              <a:t>11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385345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b="1" dirty="0">
                <a:cs typeface="B Titr" panose="00000700000000000000" pitchFamily="2" charset="-78"/>
              </a:rPr>
              <a:t>معماری هوش تجاری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28675" name="Content Placeholder 5" descr="memari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" b="3813"/>
          <a:stretch/>
        </p:blipFill>
        <p:spPr>
          <a:xfrm>
            <a:off x="247650" y="1196752"/>
            <a:ext cx="8572500" cy="56166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6512" y="6537325"/>
            <a:ext cx="395536" cy="320675"/>
          </a:xfrm>
        </p:spPr>
        <p:txBody>
          <a:bodyPr/>
          <a:lstStyle/>
          <a:p>
            <a:r>
              <a:rPr lang="fa-IR" altLang="fa-IR" dirty="0" smtClean="0"/>
              <a:t>12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22092248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1413652"/>
          </a:xfrm>
          <a:prstGeom prst="rect">
            <a:avLst/>
          </a:prstGeom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251520" y="1379894"/>
            <a:ext cx="2844750" cy="5402724"/>
            <a:chOff x="720" y="1295"/>
            <a:chExt cx="1367" cy="2543"/>
          </a:xfrm>
          <a:effectLst/>
        </p:grpSpPr>
        <p:sp>
          <p:nvSpPr>
            <p:cNvPr id="1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rgbClr val="D7E6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rgbClr val="D7E6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1189" y="1295"/>
              <a:ext cx="405" cy="404"/>
              <a:chOff x="1289" y="582"/>
              <a:chExt cx="668" cy="668"/>
            </a:xfrm>
          </p:grpSpPr>
          <p:sp>
            <p:nvSpPr>
              <p:cNvPr id="19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20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23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</p:grp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1191" y="1393"/>
              <a:ext cx="39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en-US" altLang="fa-IR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OLAP</a:t>
              </a:r>
              <a:endParaRPr lang="en-US" altLang="fa-IR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85750" indent="-285750" algn="justLow" rtl="1">
                <a:buFont typeface="Courier New" panose="02070309020205020404" pitchFamily="49" charset="0"/>
                <a:buChar char="o"/>
              </a:pPr>
              <a:r>
                <a:rPr lang="fa-IR" sz="1400" b="1" dirty="0">
                  <a:solidFill>
                    <a:schemeClr val="accent3"/>
                  </a:solidFill>
                  <a:cs typeface="B Traffic" pitchFamily="2" charset="-78"/>
                </a:rPr>
                <a:t>پردازش تحلیلی آنلاین</a:t>
              </a:r>
            </a:p>
            <a:p>
              <a:pPr marL="285750" indent="-285750" algn="justLow" rtl="1">
                <a:buFont typeface="Courier New" panose="02070309020205020404" pitchFamily="49" charset="0"/>
                <a:buChar char="o"/>
              </a:pPr>
              <a:r>
                <a:rPr lang="fa-IR" sz="1400" b="1" dirty="0" smtClean="0">
                  <a:solidFill>
                    <a:schemeClr val="accent3"/>
                  </a:solidFill>
                  <a:cs typeface="B Traffic" pitchFamily="2" charset="-78"/>
                </a:rPr>
                <a:t>سرويس هايی </a:t>
              </a:r>
              <a:r>
                <a:rPr lang="fa-IR" sz="1400" b="1" dirty="0">
                  <a:solidFill>
                    <a:schemeClr val="accent3"/>
                  </a:solidFill>
                  <a:cs typeface="B Traffic" pitchFamily="2" charset="-78"/>
                </a:rPr>
                <a:t>از پايگاه داده تحليلی به منظور پاسخگويی سريع به پرسش های تحليلی کاربران </a:t>
              </a:r>
              <a:r>
                <a:rPr lang="fa-IR" sz="1400" b="1" dirty="0" smtClean="0">
                  <a:solidFill>
                    <a:schemeClr val="accent3"/>
                  </a:solidFill>
                  <a:cs typeface="B Traffic" pitchFamily="2" charset="-78"/>
                </a:rPr>
                <a:t>.</a:t>
              </a:r>
            </a:p>
            <a:p>
              <a:pPr marL="285750" indent="-285750" algn="justLow" rtl="1">
                <a:buFont typeface="Courier New" panose="02070309020205020404" pitchFamily="49" charset="0"/>
                <a:buChar char="o"/>
              </a:pPr>
              <a:r>
                <a:rPr lang="fa-IR" sz="1400" b="1" dirty="0" smtClean="0">
                  <a:solidFill>
                    <a:schemeClr val="accent3"/>
                  </a:solidFill>
                  <a:cs typeface="B Traffic" pitchFamily="2" charset="-78"/>
                </a:rPr>
                <a:t>تسریع در تصمیم گیری </a:t>
              </a:r>
              <a:r>
                <a:rPr lang="fa-IR" sz="1400" b="1" dirty="0">
                  <a:solidFill>
                    <a:schemeClr val="accent3"/>
                  </a:solidFill>
                  <a:cs typeface="B Traffic" pitchFamily="2" charset="-78"/>
                </a:rPr>
                <a:t>(داده </a:t>
              </a:r>
              <a:r>
                <a:rPr lang="fa-IR" sz="1400" b="1" dirty="0" smtClean="0">
                  <a:solidFill>
                    <a:schemeClr val="accent3"/>
                  </a:solidFill>
                  <a:cs typeface="B Traffic" pitchFamily="2" charset="-78"/>
                </a:rPr>
                <a:t>های </a:t>
              </a:r>
              <a:r>
                <a:rPr lang="en-US" sz="1400" b="1" dirty="0">
                  <a:solidFill>
                    <a:schemeClr val="accent3"/>
                  </a:solidFill>
                  <a:cs typeface="B Traffic" pitchFamily="2" charset="-78"/>
                </a:rPr>
                <a:t>Pre-Aggregate </a:t>
              </a:r>
              <a:r>
                <a:rPr lang="fa-IR" sz="1400" b="1" dirty="0" smtClean="0">
                  <a:solidFill>
                    <a:schemeClr val="accent3"/>
                  </a:solidFill>
                  <a:cs typeface="B Traffic" pitchFamily="2" charset="-78"/>
                </a:rPr>
                <a:t>)</a:t>
              </a:r>
            </a:p>
            <a:p>
              <a:pPr marL="285750" indent="-285750" algn="justLow" rtl="1">
                <a:buFont typeface="Courier New" panose="02070309020205020404" pitchFamily="49" charset="0"/>
                <a:buChar char="o"/>
              </a:pPr>
              <a:r>
                <a:rPr lang="fa-IR" sz="1400" b="1" dirty="0" smtClean="0">
                  <a:solidFill>
                    <a:schemeClr val="accent3"/>
                  </a:solidFill>
                  <a:cs typeface="B Traffic" pitchFamily="2" charset="-78"/>
                </a:rPr>
                <a:t>تجزیه </a:t>
              </a:r>
              <a:r>
                <a:rPr lang="fa-IR" sz="1400" b="1" dirty="0">
                  <a:solidFill>
                    <a:schemeClr val="accent3"/>
                  </a:solidFill>
                  <a:cs typeface="B Traffic" pitchFamily="2" charset="-78"/>
                </a:rPr>
                <a:t>و </a:t>
              </a:r>
              <a:r>
                <a:rPr lang="fa-IR" sz="1400" b="1" dirty="0" smtClean="0">
                  <a:solidFill>
                    <a:schemeClr val="accent3"/>
                  </a:solidFill>
                  <a:cs typeface="B Traffic" pitchFamily="2" charset="-78"/>
                </a:rPr>
                <a:t>تحلیل داده‌های </a:t>
              </a:r>
              <a:r>
                <a:rPr lang="fa-IR" sz="1400" b="1" dirty="0">
                  <a:solidFill>
                    <a:schemeClr val="accent3"/>
                  </a:solidFill>
                  <a:cs typeface="B Traffic" pitchFamily="2" charset="-78"/>
                </a:rPr>
                <a:t>کسب‌وکار </a:t>
              </a:r>
              <a:r>
                <a:rPr lang="fa-IR" sz="1400" b="1" dirty="0" smtClean="0">
                  <a:solidFill>
                    <a:schemeClr val="accent3"/>
                  </a:solidFill>
                  <a:cs typeface="B Traffic" pitchFamily="2" charset="-78"/>
                </a:rPr>
                <a:t>به </a:t>
              </a:r>
              <a:r>
                <a:rPr lang="fa-IR" sz="1400" b="1" dirty="0">
                  <a:solidFill>
                    <a:schemeClr val="accent3"/>
                  </a:solidFill>
                  <a:cs typeface="B Traffic" pitchFamily="2" charset="-78"/>
                </a:rPr>
                <a:t>صورت </a:t>
              </a:r>
              <a:r>
                <a:rPr lang="fa-IR" sz="1400" b="1" dirty="0" smtClean="0">
                  <a:solidFill>
                    <a:schemeClr val="accent3"/>
                  </a:solidFill>
                  <a:cs typeface="B Traffic" pitchFamily="2" charset="-78"/>
                </a:rPr>
                <a:t>چندبعدی</a:t>
              </a:r>
            </a:p>
            <a:p>
              <a:pPr marL="285750" indent="-285750" algn="justLow" rtl="1">
                <a:buFont typeface="Courier New" panose="02070309020205020404" pitchFamily="49" charset="0"/>
                <a:buChar char="o"/>
              </a:pPr>
              <a:r>
                <a:rPr lang="fa-IR" sz="1400" b="1" dirty="0">
                  <a:solidFill>
                    <a:schemeClr val="accent3"/>
                  </a:solidFill>
                  <a:cs typeface="B Traffic" pitchFamily="2" charset="-78"/>
                </a:rPr>
                <a:t>توانایی انجام محاسبات پیچیده، تجزیه و تحلیل رویه‌ها و مدل‌سازی داده‌های </a:t>
              </a:r>
              <a:r>
                <a:rPr lang="fa-IR" sz="1400" b="1" dirty="0" smtClean="0">
                  <a:solidFill>
                    <a:schemeClr val="accent3"/>
                  </a:solidFill>
                  <a:cs typeface="B Traffic" pitchFamily="2" charset="-78"/>
                </a:rPr>
                <a:t>پیچیده</a:t>
              </a:r>
            </a:p>
            <a:p>
              <a:pPr marL="285750" indent="-285750" algn="justLow" rtl="1">
                <a:buFont typeface="Courier New" panose="02070309020205020404" pitchFamily="49" charset="0"/>
                <a:buChar char="o"/>
              </a:pPr>
              <a:endParaRPr lang="fa-IR" sz="1400" b="1" dirty="0" smtClean="0">
                <a:solidFill>
                  <a:schemeClr val="accent3"/>
                </a:solidFill>
                <a:cs typeface="B Traffic" pitchFamily="2" charset="-78"/>
              </a:endParaRPr>
            </a:p>
            <a:p>
              <a:pPr algn="justLow" rtl="1"/>
              <a:endParaRPr lang="fa-IR" sz="1400" b="1" dirty="0" smtClean="0">
                <a:solidFill>
                  <a:schemeClr val="accent3"/>
                </a:solidFill>
                <a:cs typeface="B Traffic" pitchFamily="2" charset="-78"/>
              </a:endParaRPr>
            </a:p>
            <a:p>
              <a:pPr algn="justLow" rtl="1"/>
              <a:endParaRPr lang="en-US" altLang="fa-IR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3188400" y="1382019"/>
            <a:ext cx="2840588" cy="5400600"/>
            <a:chOff x="2208" y="1296"/>
            <a:chExt cx="1365" cy="2542"/>
          </a:xfrm>
        </p:grpSpPr>
        <p:sp>
          <p:nvSpPr>
            <p:cNvPr id="2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3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gray">
            <a:xfrm>
              <a:off x="2686" y="1393"/>
              <a:ext cx="38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/>
              <a:r>
                <a:rPr lang="en-US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OLTP</a:t>
              </a:r>
              <a:endParaRPr lang="en-US" altLang="fa-IR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85750" indent="-285750" algn="justLow" rtl="1">
                <a:buFont typeface="Courier New" panose="02070309020205020404" pitchFamily="49" charset="0"/>
                <a:buChar char="o"/>
              </a:pPr>
              <a:r>
                <a:rPr lang="fa-IR" sz="1400" b="1" dirty="0">
                  <a:solidFill>
                    <a:schemeClr val="tx2"/>
                  </a:solidFill>
                  <a:cs typeface="B Traffic" pitchFamily="2" charset="-78"/>
                </a:rPr>
                <a:t>کلاسی از سيستم </a:t>
              </a:r>
              <a:r>
                <a:rPr lang="fa-IR" sz="1400" b="1" dirty="0" smtClean="0">
                  <a:solidFill>
                    <a:schemeClr val="tx2"/>
                  </a:solidFill>
                  <a:cs typeface="B Traffic" pitchFamily="2" charset="-78"/>
                </a:rPr>
                <a:t>اطلاعاتي</a:t>
              </a:r>
            </a:p>
            <a:p>
              <a:pPr marL="285750" indent="-285750" algn="justLow" rtl="1">
                <a:buFont typeface="Courier New" panose="02070309020205020404" pitchFamily="49" charset="0"/>
                <a:buChar char="o"/>
              </a:pPr>
              <a:r>
                <a:rPr lang="fa-IR" sz="1400" b="1" dirty="0" smtClean="0">
                  <a:solidFill>
                    <a:schemeClr val="tx2"/>
                  </a:solidFill>
                  <a:cs typeface="B Traffic" pitchFamily="2" charset="-78"/>
                </a:rPr>
                <a:t>تسهیل  کاربردهای </a:t>
              </a:r>
              <a:r>
                <a:rPr lang="fa-IR" sz="1400" b="1" dirty="0">
                  <a:solidFill>
                    <a:schemeClr val="tx2"/>
                  </a:solidFill>
                  <a:cs typeface="B Traffic" pitchFamily="2" charset="-78"/>
                </a:rPr>
                <a:t>تراکنش گرا </a:t>
              </a:r>
              <a:r>
                <a:rPr lang="fa-IR" sz="1400" b="1" dirty="0" smtClean="0">
                  <a:solidFill>
                    <a:schemeClr val="tx2"/>
                  </a:solidFill>
                  <a:cs typeface="B Traffic" pitchFamily="2" charset="-78"/>
                </a:rPr>
                <a:t>مدیریت</a:t>
              </a:r>
            </a:p>
            <a:p>
              <a:pPr marL="285750" indent="-285750" algn="justLow" rtl="1">
                <a:buFont typeface="Courier New" panose="02070309020205020404" pitchFamily="49" charset="0"/>
                <a:buChar char="o"/>
              </a:pPr>
              <a:r>
                <a:rPr lang="en-US" sz="1400" b="1" dirty="0">
                  <a:solidFill>
                    <a:schemeClr val="tx2"/>
                  </a:solidFill>
                  <a:cs typeface="B Traffic" pitchFamily="2" charset="-78"/>
                </a:rPr>
                <a:t>OLTP </a:t>
              </a:r>
              <a:r>
                <a:rPr lang="fa-IR" sz="1400" b="1" dirty="0">
                  <a:solidFill>
                    <a:schemeClr val="tx2"/>
                  </a:solidFill>
                  <a:cs typeface="B Traffic" pitchFamily="2" charset="-78"/>
                </a:rPr>
                <a:t>به پردازش هایی که در آن سیستم </a:t>
              </a:r>
              <a:r>
                <a:rPr lang="en-US" sz="1400" b="1" dirty="0" smtClean="0">
                  <a:solidFill>
                    <a:schemeClr val="tx2"/>
                  </a:solidFill>
                  <a:cs typeface="B Traffic" pitchFamily="2" charset="-78"/>
                </a:rPr>
                <a:t>OLAP</a:t>
              </a:r>
              <a:r>
                <a:rPr lang="fa-IR" sz="1400" b="1" dirty="0" smtClean="0">
                  <a:solidFill>
                    <a:schemeClr val="tx2"/>
                  </a:solidFill>
                  <a:cs typeface="B Traffic" pitchFamily="2" charset="-78"/>
                </a:rPr>
                <a:t>به </a:t>
              </a:r>
              <a:r>
                <a:rPr lang="fa-IR" sz="1400" b="1" dirty="0">
                  <a:solidFill>
                    <a:schemeClr val="tx2"/>
                  </a:solidFill>
                  <a:cs typeface="B Traffic" pitchFamily="2" charset="-78"/>
                </a:rPr>
                <a:t>درخواست های کاربران می دهد </a:t>
              </a:r>
              <a:r>
                <a:rPr lang="fa-IR" sz="1400" b="1" dirty="0" smtClean="0">
                  <a:solidFill>
                    <a:schemeClr val="tx2"/>
                  </a:solidFill>
                  <a:cs typeface="B Traffic" pitchFamily="2" charset="-78"/>
                </a:rPr>
                <a:t>نیز گفته می شود.</a:t>
              </a:r>
            </a:p>
            <a:p>
              <a:pPr marL="285750" indent="-285750" algn="justLow" rtl="1">
                <a:buFont typeface="Courier New" panose="02070309020205020404" pitchFamily="49" charset="0"/>
                <a:buChar char="o"/>
              </a:pPr>
              <a:r>
                <a:rPr lang="fa-IR" sz="1400" b="1" dirty="0">
                  <a:solidFill>
                    <a:schemeClr val="tx2"/>
                  </a:solidFill>
                  <a:cs typeface="B Traffic" pitchFamily="2" charset="-78"/>
                </a:rPr>
                <a:t>ابهام </a:t>
              </a:r>
              <a:r>
                <a:rPr lang="fa-IR" sz="1400" b="1" dirty="0" smtClean="0">
                  <a:solidFill>
                    <a:schemeClr val="tx2"/>
                  </a:solidFill>
                  <a:cs typeface="B Traffic" pitchFamily="2" charset="-78"/>
                </a:rPr>
                <a:t>در واژه "تراکنش</a:t>
              </a:r>
              <a:r>
                <a:rPr lang="fa-IR" sz="1400" b="1" dirty="0">
                  <a:solidFill>
                    <a:schemeClr val="tx2"/>
                  </a:solidFill>
                  <a:cs typeface="B Traffic" pitchFamily="2" charset="-78"/>
                </a:rPr>
                <a:t>" </a:t>
              </a:r>
              <a:r>
                <a:rPr lang="fa-IR" sz="1400" b="1" dirty="0" smtClean="0">
                  <a:solidFill>
                    <a:schemeClr val="tx2"/>
                  </a:solidFill>
                  <a:cs typeface="B Traffic" pitchFamily="2" charset="-78"/>
                </a:rPr>
                <a:t>که تراکنشهای پایگاه </a:t>
              </a:r>
              <a:r>
                <a:rPr lang="fa-IR" sz="1400" b="1" dirty="0">
                  <a:solidFill>
                    <a:schemeClr val="tx2"/>
                  </a:solidFill>
                  <a:cs typeface="B Traffic" pitchFamily="2" charset="-78"/>
                </a:rPr>
                <a:t>داده </a:t>
              </a:r>
              <a:r>
                <a:rPr lang="fa-IR" sz="1400" b="1" dirty="0" smtClean="0">
                  <a:solidFill>
                    <a:schemeClr val="tx2"/>
                  </a:solidFill>
                  <a:cs typeface="B Traffic" pitchFamily="2" charset="-78"/>
                </a:rPr>
                <a:t>ای و </a:t>
              </a:r>
              <a:r>
                <a:rPr lang="fa-IR" sz="1400" b="1" dirty="0">
                  <a:solidFill>
                    <a:schemeClr val="tx2"/>
                  </a:solidFill>
                  <a:cs typeface="B Traffic" pitchFamily="2" charset="-78"/>
                </a:rPr>
                <a:t>برخی دیگر آن را </a:t>
              </a:r>
              <a:r>
                <a:rPr lang="fa-IR" sz="1400" b="1" dirty="0" smtClean="0">
                  <a:solidFill>
                    <a:schemeClr val="tx2"/>
                  </a:solidFill>
                  <a:cs typeface="B Traffic" pitchFamily="2" charset="-78"/>
                </a:rPr>
                <a:t>تراکنش </a:t>
              </a:r>
              <a:r>
                <a:rPr lang="fa-IR" sz="1400" b="1" dirty="0">
                  <a:solidFill>
                    <a:schemeClr val="tx2"/>
                  </a:solidFill>
                  <a:cs typeface="B Traffic" pitchFamily="2" charset="-78"/>
                </a:rPr>
                <a:t>های مالی و </a:t>
              </a:r>
              <a:r>
                <a:rPr lang="fa-IR" sz="1400" b="1" dirty="0" smtClean="0">
                  <a:solidFill>
                    <a:schemeClr val="tx2"/>
                  </a:solidFill>
                  <a:cs typeface="B Traffic" pitchFamily="2" charset="-78"/>
                </a:rPr>
                <a:t>تجاری می دانند.</a:t>
              </a:r>
            </a:p>
            <a:p>
              <a:pPr marL="285750" indent="-285750" algn="justLow" rtl="1">
                <a:buFont typeface="Courier New" panose="02070309020205020404" pitchFamily="49" charset="0"/>
                <a:buChar char="o"/>
              </a:pPr>
              <a:r>
                <a:rPr lang="fa-IR" sz="1400" b="1" dirty="0">
                  <a:solidFill>
                    <a:schemeClr val="tx2"/>
                  </a:solidFill>
                  <a:cs typeface="B Traffic" pitchFamily="2" charset="-78"/>
                </a:rPr>
                <a:t>دستگاه های </a:t>
              </a:r>
              <a:r>
                <a:rPr lang="en-US" sz="1400" b="1" dirty="0">
                  <a:solidFill>
                    <a:schemeClr val="tx2"/>
                  </a:solidFill>
                  <a:cs typeface="B Traffic" pitchFamily="2" charset="-78"/>
                </a:rPr>
                <a:t>ATM </a:t>
              </a:r>
              <a:r>
                <a:rPr lang="fa-IR" sz="1400" b="1" dirty="0">
                  <a:solidFill>
                    <a:schemeClr val="tx2"/>
                  </a:solidFill>
                  <a:cs typeface="B Traffic" pitchFamily="2" charset="-78"/>
                </a:rPr>
                <a:t> (مثالی از پردازش تراکنش تجاری </a:t>
              </a:r>
              <a:r>
                <a:rPr lang="fa-IR" sz="1400" b="1" dirty="0" smtClean="0">
                  <a:solidFill>
                    <a:schemeClr val="tx2"/>
                  </a:solidFill>
                  <a:cs typeface="B Traffic" pitchFamily="2" charset="-78"/>
                </a:rPr>
                <a:t>)</a:t>
              </a:r>
            </a:p>
            <a:p>
              <a:pPr algn="justLow" rtl="1"/>
              <a:endParaRPr lang="fa-IR" sz="1400" b="1" dirty="0" smtClean="0">
                <a:solidFill>
                  <a:schemeClr val="accent3"/>
                </a:solidFill>
                <a:cs typeface="B Traffic" pitchFamily="2" charset="-78"/>
              </a:endParaRPr>
            </a:p>
            <a:p>
              <a:pPr algn="justLow" rtl="1"/>
              <a:endParaRPr lang="en-US" altLang="fa-IR" sz="1400" b="1" dirty="0">
                <a:solidFill>
                  <a:schemeClr val="accent3"/>
                </a:solidFill>
                <a:cs typeface="B Traffic" pitchFamily="2" charset="-78"/>
              </a:endParaRPr>
            </a:p>
          </p:txBody>
        </p:sp>
        <p:sp>
          <p:nvSpPr>
            <p:cNvPr id="3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D7E6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rgbClr val="D7E6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38" name="Group 32"/>
          <p:cNvGrpSpPr>
            <a:grpSpLocks/>
          </p:cNvGrpSpPr>
          <p:nvPr/>
        </p:nvGrpSpPr>
        <p:grpSpPr bwMode="auto">
          <a:xfrm>
            <a:off x="6191746" y="1382019"/>
            <a:ext cx="2844750" cy="5400600"/>
            <a:chOff x="3692" y="1296"/>
            <a:chExt cx="1367" cy="2542"/>
          </a:xfrm>
        </p:grpSpPr>
        <p:sp>
          <p:nvSpPr>
            <p:cNvPr id="3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48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49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50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51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52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</p:grpSp>
        <p:sp>
          <p:nvSpPr>
            <p:cNvPr id="44" name="Text Box 43"/>
            <p:cNvSpPr txBox="1">
              <a:spLocks noChangeArrowheads="1"/>
            </p:cNvSpPr>
            <p:nvPr/>
          </p:nvSpPr>
          <p:spPr bwMode="gray">
            <a:xfrm>
              <a:off x="4212" y="1364"/>
              <a:ext cx="301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fa-IR" sz="20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DW</a:t>
              </a:r>
              <a:endParaRPr lang="en-US" altLang="fa-IR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85750" indent="-285750" algn="justLow" rtl="1">
                <a:buFont typeface="Courier New" panose="02070309020205020404" pitchFamily="49" charset="0"/>
                <a:buChar char="o"/>
              </a:pPr>
              <a:r>
                <a:rPr lang="fa-IR" sz="1400" b="1" dirty="0">
                  <a:solidFill>
                    <a:schemeClr val="tx2"/>
                  </a:solidFill>
                  <a:cs typeface="B Traffic" pitchFamily="2" charset="-78"/>
                  <a:sym typeface="Wingdings" pitchFamily="2" charset="2"/>
                </a:rPr>
                <a:t>مجموعه ای از داده هایی است که از سیستم های عملیاتی گوناگون استخراج شده، برای سازگار شدن با داده ها تبدیل شده و به منظور تحلیل بارگذاری</a:t>
              </a:r>
              <a:endParaRPr lang="fa-IR" altLang="fa-IR" sz="1400" b="1" dirty="0">
                <a:solidFill>
                  <a:schemeClr val="tx2"/>
                </a:solidFill>
                <a:cs typeface="B Traffic" pitchFamily="2" charset="-78"/>
                <a:sym typeface="Wingdings" pitchFamily="2" charset="2"/>
              </a:endParaRPr>
            </a:p>
            <a:p>
              <a:pPr algn="justLow" rtl="1"/>
              <a:endParaRPr lang="fa-IR" altLang="fa-IR" sz="1400" b="1" dirty="0" smtClean="0">
                <a:solidFill>
                  <a:srgbClr val="336600"/>
                </a:solidFill>
                <a:cs typeface="B Traffic" pitchFamily="2" charset="-78"/>
                <a:sym typeface="Wingdings" pitchFamily="2" charset="2"/>
              </a:endParaRPr>
            </a:p>
            <a:p>
              <a:pPr algn="justLow" rtl="1"/>
              <a:endParaRPr lang="fa-IR" altLang="fa-IR" sz="1400" b="1" dirty="0">
                <a:solidFill>
                  <a:srgbClr val="336600"/>
                </a:solidFill>
                <a:cs typeface="B Traffic" pitchFamily="2" charset="-78"/>
                <a:sym typeface="Wingdings" pitchFamily="2" charset="2"/>
              </a:endParaRPr>
            </a:p>
            <a:p>
              <a:pPr algn="justLow" rtl="1"/>
              <a:endParaRPr lang="en-US" altLang="fa-IR" sz="1400" b="1" dirty="0">
                <a:solidFill>
                  <a:srgbClr val="336600"/>
                </a:solidFill>
                <a:cs typeface="B Traffic" pitchFamily="2" charset="-78"/>
              </a:endParaRPr>
            </a:p>
          </p:txBody>
        </p:sp>
        <p:sp>
          <p:nvSpPr>
            <p:cNvPr id="46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rgbClr val="D7E6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D7E6E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323528" y="5969086"/>
            <a:ext cx="270689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Analytical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fa-IR" b="1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fa-IR" sz="16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پردازش تحلیلی بر خط</a:t>
            </a:r>
            <a:endParaRPr lang="fa-IR" sz="16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14329" y="5733256"/>
            <a:ext cx="23498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Processing</a:t>
            </a:r>
          </a:p>
          <a:p>
            <a:pPr algn="ctr"/>
            <a:r>
              <a:rPr lang="fa-IR" sz="16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پردازش تراکنشی بر خط</a:t>
            </a:r>
            <a:endParaRPr lang="fa-IR" sz="16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656327" y="5879013"/>
            <a:ext cx="1811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Warehouse</a:t>
            </a:r>
          </a:p>
          <a:p>
            <a:pPr algn="ctr"/>
            <a:r>
              <a:rPr lang="fa-IR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انبار داده</a:t>
            </a:r>
            <a:endParaRPr lang="fa-IR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66" y="6525344"/>
            <a:ext cx="346144" cy="320675"/>
          </a:xfrm>
        </p:spPr>
        <p:txBody>
          <a:bodyPr/>
          <a:lstStyle/>
          <a:p>
            <a:r>
              <a:rPr lang="fa-IR" altLang="fa-IR" dirty="0" smtClean="0"/>
              <a:t>13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22815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34786" y="373306"/>
            <a:ext cx="7539869" cy="940405"/>
          </a:xfrm>
        </p:spPr>
        <p:txBody>
          <a:bodyPr/>
          <a:lstStyle/>
          <a:p>
            <a:r>
              <a:rPr lang="fa-IR" altLang="en-US" dirty="0" smtClean="0">
                <a:cs typeface="B Titr" panose="00000700000000000000" pitchFamily="2" charset="-78"/>
              </a:rPr>
              <a:t>معماری هوش تجاری (انتزاعی)</a:t>
            </a:r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4479635" y="4586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a-IR" altLang="en-US"/>
          </a:p>
        </p:txBody>
      </p:sp>
      <p:grpSp>
        <p:nvGrpSpPr>
          <p:cNvPr id="29700" name="Group 121"/>
          <p:cNvGrpSpPr>
            <a:grpSpLocks/>
          </p:cNvGrpSpPr>
          <p:nvPr/>
        </p:nvGrpSpPr>
        <p:grpSpPr bwMode="auto">
          <a:xfrm>
            <a:off x="5519965" y="1700808"/>
            <a:ext cx="3084483" cy="4568367"/>
            <a:chOff x="5564218" y="1660525"/>
            <a:chExt cx="3106738" cy="4348163"/>
          </a:xfrm>
        </p:grpSpPr>
        <p:pic>
          <p:nvPicPr>
            <p:cNvPr id="29758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4218" y="1660525"/>
              <a:ext cx="3106738" cy="434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9" name="Text Box 7"/>
            <p:cNvSpPr txBox="1">
              <a:spLocks noChangeArrowheads="1"/>
            </p:cNvSpPr>
            <p:nvPr/>
          </p:nvSpPr>
          <p:spPr bwMode="auto">
            <a:xfrm>
              <a:off x="7564468" y="2022475"/>
              <a:ext cx="936625" cy="42861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34286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a-IR" altLang="en-US" sz="1050" b="1" dirty="0">
                  <a:latin typeface="Calibri" panose="020F0502020204030204" pitchFamily="34" charset="0"/>
                  <a:cs typeface="B Nazanin" panose="00000400000000000000" pitchFamily="2" charset="-78"/>
                </a:rPr>
                <a:t>External Data</a:t>
              </a:r>
              <a:endParaRPr lang="en-US" altLang="en-US" sz="1050" b="1" dirty="0">
                <a:cs typeface="B Nazanin" panose="00000400000000000000" pitchFamily="2" charset="-78"/>
              </a:endParaRPr>
            </a:p>
            <a:p>
              <a:pPr algn="ctr"/>
              <a:r>
                <a:rPr lang="fa-IR" altLang="en-US" sz="1050" b="1" dirty="0">
                  <a:latin typeface="Nazanin" panose="00000400000000000000" pitchFamily="2" charset="-78"/>
                  <a:cs typeface="B Nazanin" panose="00000400000000000000" pitchFamily="2" charset="-78"/>
                </a:rPr>
                <a:t>(منابع داده خارجي)</a:t>
              </a:r>
              <a:endParaRPr lang="fa-IR" altLang="en-US" sz="2800" b="1" dirty="0">
                <a:cs typeface="B Nazanin" panose="00000400000000000000" pitchFamily="2" charset="-78"/>
              </a:endParaRPr>
            </a:p>
          </p:txBody>
        </p:sp>
        <p:sp>
          <p:nvSpPr>
            <p:cNvPr id="29760" name="Text Box 6"/>
            <p:cNvSpPr txBox="1">
              <a:spLocks noChangeArrowheads="1"/>
            </p:cNvSpPr>
            <p:nvPr/>
          </p:nvSpPr>
          <p:spPr bwMode="auto">
            <a:xfrm>
              <a:off x="5807106" y="2000250"/>
              <a:ext cx="900112" cy="42861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34286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a-IR" altLang="en-US" sz="1100" b="1" dirty="0">
                  <a:latin typeface="Calibri" panose="020F0502020204030204" pitchFamily="34" charset="0"/>
                  <a:cs typeface="B Nazanin" panose="00000400000000000000" pitchFamily="2" charset="-78"/>
                </a:rPr>
                <a:t>Internal Data</a:t>
              </a:r>
              <a:endParaRPr lang="en-US" altLang="en-US" sz="1100" b="1" dirty="0">
                <a:cs typeface="B Nazanin" panose="00000400000000000000" pitchFamily="2" charset="-78"/>
              </a:endParaRPr>
            </a:p>
            <a:p>
              <a:pPr algn="ctr"/>
              <a:r>
                <a:rPr lang="fa-IR" altLang="en-US" sz="1050" b="1" dirty="0">
                  <a:latin typeface="Nazanin" panose="00000400000000000000" pitchFamily="2" charset="-78"/>
                  <a:cs typeface="B Nazanin" panose="00000400000000000000" pitchFamily="2" charset="-78"/>
                </a:rPr>
                <a:t>(منابع داده داخلي)</a:t>
              </a:r>
              <a:endParaRPr lang="fa-IR" altLang="en-US" sz="2800" b="1" dirty="0">
                <a:cs typeface="B Nazanin" panose="00000400000000000000" pitchFamily="2" charset="-78"/>
              </a:endParaRPr>
            </a:p>
          </p:txBody>
        </p:sp>
        <p:sp>
          <p:nvSpPr>
            <p:cNvPr id="29761" name="Text Box 5"/>
            <p:cNvSpPr txBox="1">
              <a:spLocks noChangeArrowheads="1"/>
            </p:cNvSpPr>
            <p:nvPr/>
          </p:nvSpPr>
          <p:spPr bwMode="auto">
            <a:xfrm>
              <a:off x="6300818" y="3000375"/>
              <a:ext cx="1692276" cy="5397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34286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>
                  <a:latin typeface="Calibri" panose="020F0502020204030204" pitchFamily="34" charset="0"/>
                  <a:cs typeface="B Nazanin" panose="00000400000000000000" pitchFamily="2" charset="-78"/>
                </a:rPr>
                <a:t>ETL</a:t>
              </a:r>
              <a:endParaRPr lang="en-US" altLang="en-US" b="1">
                <a:cs typeface="B Nazanin" panose="00000400000000000000" pitchFamily="2" charset="-78"/>
              </a:endParaRPr>
            </a:p>
            <a:p>
              <a:pPr algn="ctr"/>
              <a:r>
                <a:rPr lang="fa-IR" altLang="en-US" sz="1100" b="1">
                  <a:latin typeface="Nazanin" panose="00000400000000000000" pitchFamily="2" charset="-78"/>
                  <a:cs typeface="B Nazanin" panose="00000400000000000000" pitchFamily="2" charset="-78"/>
                </a:rPr>
                <a:t>(استخراج، تبديل و بارگذاري داده)</a:t>
              </a:r>
              <a:endParaRPr lang="fa-IR" altLang="en-US" sz="3600" b="1">
                <a:cs typeface="B Nazanin" panose="00000400000000000000" pitchFamily="2" charset="-78"/>
              </a:endParaRPr>
            </a:p>
          </p:txBody>
        </p:sp>
        <p:sp>
          <p:nvSpPr>
            <p:cNvPr id="29762" name="Text Box 4"/>
            <p:cNvSpPr txBox="1">
              <a:spLocks noChangeArrowheads="1"/>
            </p:cNvSpPr>
            <p:nvPr/>
          </p:nvSpPr>
          <p:spPr bwMode="auto">
            <a:xfrm>
              <a:off x="6303993" y="3746500"/>
              <a:ext cx="1689100" cy="5397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68571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00" b="1" dirty="0">
                  <a:latin typeface="Calibri" panose="020F0502020204030204" pitchFamily="34" charset="0"/>
                  <a:cs typeface="B Nazanin" panose="00000400000000000000" pitchFamily="2" charset="-78"/>
                </a:rPr>
                <a:t>Data Warehouse</a:t>
              </a:r>
              <a:endParaRPr lang="en-US" altLang="en-US" sz="1600" b="1" dirty="0">
                <a:cs typeface="B Nazanin" panose="00000400000000000000" pitchFamily="2" charset="-78"/>
              </a:endParaRPr>
            </a:p>
            <a:p>
              <a:pPr algn="ctr"/>
              <a:r>
                <a:rPr lang="fa-IR" altLang="en-US" sz="1400" b="1" dirty="0">
                  <a:latin typeface="Nazanin" panose="00000400000000000000" pitchFamily="2" charset="-78"/>
                  <a:cs typeface="B Nazanin" panose="00000400000000000000" pitchFamily="2" charset="-78"/>
                </a:rPr>
                <a:t>(پايگاه داده تحليلي)</a:t>
              </a:r>
              <a:endParaRPr lang="fa-IR" altLang="en-US" sz="4000" b="1" dirty="0">
                <a:cs typeface="B Nazanin" panose="00000400000000000000" pitchFamily="2" charset="-78"/>
              </a:endParaRPr>
            </a:p>
          </p:txBody>
        </p:sp>
        <p:sp>
          <p:nvSpPr>
            <p:cNvPr id="29763" name="Text Box 3"/>
            <p:cNvSpPr txBox="1">
              <a:spLocks noChangeArrowheads="1"/>
            </p:cNvSpPr>
            <p:nvPr/>
          </p:nvSpPr>
          <p:spPr bwMode="auto">
            <a:xfrm>
              <a:off x="6330981" y="4551363"/>
              <a:ext cx="1704975" cy="468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b="1" dirty="0">
                  <a:latin typeface="Calibri" panose="020F0502020204030204" pitchFamily="34" charset="0"/>
                  <a:cs typeface="B Nazanin" panose="00000400000000000000" pitchFamily="2" charset="-78"/>
                </a:rPr>
                <a:t>OLAP</a:t>
              </a:r>
              <a:endParaRPr lang="en-US" altLang="en-US" sz="1600" b="1" dirty="0">
                <a:cs typeface="B Nazanin" panose="00000400000000000000" pitchFamily="2" charset="-78"/>
              </a:endParaRPr>
            </a:p>
            <a:p>
              <a:pPr algn="ctr"/>
              <a:r>
                <a:rPr lang="fa-IR" altLang="en-US" sz="1200" b="1" dirty="0">
                  <a:latin typeface="Nazanin" panose="00000400000000000000" pitchFamily="2" charset="-78"/>
                  <a:cs typeface="B Nazanin" panose="00000400000000000000" pitchFamily="2" charset="-78"/>
                </a:rPr>
                <a:t>(پردازش هاي تحليلي آنلاين)</a:t>
              </a:r>
              <a:endParaRPr lang="fa-IR" altLang="en-US" sz="4000" b="1" dirty="0">
                <a:cs typeface="B Nazanin" panose="00000400000000000000" pitchFamily="2" charset="-78"/>
              </a:endParaRPr>
            </a:p>
          </p:txBody>
        </p:sp>
        <p:sp>
          <p:nvSpPr>
            <p:cNvPr id="29764" name="Text Box 2"/>
            <p:cNvSpPr txBox="1">
              <a:spLocks noChangeArrowheads="1"/>
            </p:cNvSpPr>
            <p:nvPr/>
          </p:nvSpPr>
          <p:spPr bwMode="auto">
            <a:xfrm>
              <a:off x="5921406" y="5286375"/>
              <a:ext cx="2500312" cy="45243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34286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 dirty="0">
                  <a:latin typeface="Calibri" panose="020F0502020204030204" pitchFamily="34" charset="0"/>
                  <a:cs typeface="B Nazanin" panose="00000400000000000000" pitchFamily="2" charset="-78"/>
                </a:rPr>
                <a:t>Data Presentation</a:t>
              </a:r>
              <a:endParaRPr lang="en-US" altLang="en-US" sz="2000" b="1" dirty="0">
                <a:cs typeface="B Nazanin" panose="00000400000000000000" pitchFamily="2" charset="-78"/>
              </a:endParaRPr>
            </a:p>
            <a:p>
              <a:pPr algn="ctr"/>
              <a:r>
                <a:rPr lang="fa-IR" altLang="en-US" sz="1600" b="1" dirty="0">
                  <a:latin typeface="Nazanin" panose="00000400000000000000" pitchFamily="2" charset="-78"/>
                  <a:cs typeface="B Nazanin" panose="00000400000000000000" pitchFamily="2" charset="-78"/>
                </a:rPr>
                <a:t>(ارائه داده) </a:t>
              </a:r>
              <a:endParaRPr lang="fa-IR" altLang="en-US" sz="4800" b="1" dirty="0">
                <a:cs typeface="B Nazanin" panose="00000400000000000000" pitchFamily="2" charset="-7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35192" y="1714953"/>
              <a:ext cx="3000277" cy="42861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fa-IR" sz="2800" b="1"/>
            </a:p>
          </p:txBody>
        </p:sp>
      </p:grpSp>
      <p:pic>
        <p:nvPicPr>
          <p:cNvPr id="29701" name="Picture 87" descr="data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15" y="3366251"/>
            <a:ext cx="1003905" cy="6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30"/>
          <p:cNvSpPr>
            <a:spLocks noChangeArrowheads="1"/>
          </p:cNvSpPr>
          <p:nvPr/>
        </p:nvSpPr>
        <p:spPr bwMode="auto">
          <a:xfrm>
            <a:off x="799798" y="1937501"/>
            <a:ext cx="356810" cy="305405"/>
          </a:xfrm>
          <a:prstGeom prst="can">
            <a:avLst>
              <a:gd name="adj" fmla="val 25000"/>
            </a:avLst>
          </a:prstGeom>
          <a:solidFill>
            <a:srgbClr val="0A5374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en-US" sz="1143">
              <a:solidFill>
                <a:srgbClr val="000000"/>
              </a:solidFill>
            </a:endParaRPr>
          </a:p>
        </p:txBody>
      </p:sp>
      <p:sp>
        <p:nvSpPr>
          <p:cNvPr id="29703" name="AutoShape 30"/>
          <p:cNvSpPr>
            <a:spLocks noChangeArrowheads="1"/>
          </p:cNvSpPr>
          <p:nvPr/>
        </p:nvSpPr>
        <p:spPr bwMode="auto">
          <a:xfrm>
            <a:off x="1469572" y="1937501"/>
            <a:ext cx="356810" cy="305405"/>
          </a:xfrm>
          <a:prstGeom prst="can">
            <a:avLst>
              <a:gd name="adj" fmla="val 25000"/>
            </a:avLst>
          </a:prstGeom>
          <a:solidFill>
            <a:srgbClr val="0A5374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en-US" sz="1143">
              <a:solidFill>
                <a:srgbClr val="000000"/>
              </a:solidFill>
            </a:endParaRPr>
          </a:p>
        </p:txBody>
      </p:sp>
      <p:sp>
        <p:nvSpPr>
          <p:cNvPr id="29704" name="AutoShape 30"/>
          <p:cNvSpPr>
            <a:spLocks noChangeArrowheads="1"/>
          </p:cNvSpPr>
          <p:nvPr/>
        </p:nvSpPr>
        <p:spPr bwMode="auto">
          <a:xfrm>
            <a:off x="2071310" y="1937501"/>
            <a:ext cx="356810" cy="305405"/>
          </a:xfrm>
          <a:prstGeom prst="can">
            <a:avLst>
              <a:gd name="adj" fmla="val 25000"/>
            </a:avLst>
          </a:prstGeom>
          <a:solidFill>
            <a:srgbClr val="0A5374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en-US" sz="1143">
              <a:solidFill>
                <a:srgbClr val="000000"/>
              </a:solidFill>
            </a:endParaRPr>
          </a:p>
        </p:txBody>
      </p:sp>
      <p:sp>
        <p:nvSpPr>
          <p:cNvPr id="29705" name="AutoShape 30"/>
          <p:cNvSpPr>
            <a:spLocks noChangeArrowheads="1"/>
          </p:cNvSpPr>
          <p:nvPr/>
        </p:nvSpPr>
        <p:spPr bwMode="auto">
          <a:xfrm>
            <a:off x="2674560" y="1937501"/>
            <a:ext cx="356810" cy="305405"/>
          </a:xfrm>
          <a:prstGeom prst="can">
            <a:avLst>
              <a:gd name="adj" fmla="val 25000"/>
            </a:avLst>
          </a:prstGeom>
          <a:solidFill>
            <a:srgbClr val="0A5374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en-US" sz="1143">
              <a:solidFill>
                <a:srgbClr val="000000"/>
              </a:solidFill>
            </a:endParaRPr>
          </a:p>
        </p:txBody>
      </p:sp>
      <p:sp>
        <p:nvSpPr>
          <p:cNvPr id="29706" name="Line 24"/>
          <p:cNvSpPr>
            <a:spLocks noChangeShapeType="1"/>
          </p:cNvSpPr>
          <p:nvPr/>
        </p:nvSpPr>
        <p:spPr bwMode="auto">
          <a:xfrm>
            <a:off x="1090084" y="2509001"/>
            <a:ext cx="400655" cy="857250"/>
          </a:xfrm>
          <a:prstGeom prst="line">
            <a:avLst/>
          </a:prstGeom>
          <a:noFill/>
          <a:ln w="1460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7" name="Line 24"/>
          <p:cNvSpPr>
            <a:spLocks noChangeShapeType="1"/>
          </p:cNvSpPr>
          <p:nvPr/>
        </p:nvSpPr>
        <p:spPr bwMode="auto">
          <a:xfrm flipH="1">
            <a:off x="2428120" y="2437942"/>
            <a:ext cx="335643" cy="928310"/>
          </a:xfrm>
          <a:prstGeom prst="line">
            <a:avLst/>
          </a:prstGeom>
          <a:noFill/>
          <a:ln w="1460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8" name="Line 24"/>
          <p:cNvSpPr>
            <a:spLocks noChangeShapeType="1"/>
          </p:cNvSpPr>
          <p:nvPr/>
        </p:nvSpPr>
        <p:spPr bwMode="auto">
          <a:xfrm>
            <a:off x="1625298" y="2437941"/>
            <a:ext cx="134560" cy="857250"/>
          </a:xfrm>
          <a:prstGeom prst="line">
            <a:avLst/>
          </a:prstGeom>
          <a:noFill/>
          <a:ln w="1460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9" name="Line 24"/>
          <p:cNvSpPr>
            <a:spLocks noChangeShapeType="1"/>
          </p:cNvSpPr>
          <p:nvPr/>
        </p:nvSpPr>
        <p:spPr bwMode="auto">
          <a:xfrm flipH="1">
            <a:off x="1333501" y="5151810"/>
            <a:ext cx="358321" cy="500441"/>
          </a:xfrm>
          <a:prstGeom prst="line">
            <a:avLst/>
          </a:prstGeom>
          <a:noFill/>
          <a:ln w="1460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10" name="AutoShape 80"/>
          <p:cNvSpPr>
            <a:spLocks noChangeArrowheads="1"/>
          </p:cNvSpPr>
          <p:nvPr/>
        </p:nvSpPr>
        <p:spPr bwMode="auto">
          <a:xfrm rot="5400000">
            <a:off x="1731888" y="3892200"/>
            <a:ext cx="358321" cy="7336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A747E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a-IR" altLang="en-US"/>
          </a:p>
        </p:txBody>
      </p:sp>
      <p:sp>
        <p:nvSpPr>
          <p:cNvPr id="11279" name="Document"/>
          <p:cNvSpPr>
            <a:spLocks noEditPoints="1" noChangeArrowheads="1"/>
          </p:cNvSpPr>
          <p:nvPr/>
        </p:nvSpPr>
        <p:spPr bwMode="auto">
          <a:xfrm>
            <a:off x="848179" y="5615965"/>
            <a:ext cx="374952" cy="536726"/>
          </a:xfrm>
          <a:custGeom>
            <a:avLst/>
            <a:gdLst>
              <a:gd name="T0" fmla="*/ 1265709712 w 21600"/>
              <a:gd name="T1" fmla="*/ 2147483647 h 21600"/>
              <a:gd name="T2" fmla="*/ 9999750 w 21600"/>
              <a:gd name="T3" fmla="*/ 2147483647 h 21600"/>
              <a:gd name="T4" fmla="*/ 1265709712 w 21600"/>
              <a:gd name="T5" fmla="*/ 30843126 h 21600"/>
              <a:gd name="T6" fmla="*/ 2147483647 w 21600"/>
              <a:gd name="T7" fmla="*/ 2147483647 h 21600"/>
              <a:gd name="T8" fmla="*/ 1265709712 w 21600"/>
              <a:gd name="T9" fmla="*/ 2147483647 h 21600"/>
              <a:gd name="T10" fmla="*/ 0 w 21600"/>
              <a:gd name="T11" fmla="*/ 0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E8E8CF"/>
          </a:solidFill>
          <a:ln w="12700">
            <a:solidFill>
              <a:srgbClr val="837E43"/>
            </a:solidFill>
            <a:miter lim="800000"/>
            <a:headEnd/>
            <a:tailEnd/>
          </a:ln>
          <a:effectLst>
            <a:outerShdw dist="63500" dir="2212194" algn="ctr" rotWithShape="0">
              <a:srgbClr val="4D4D4D"/>
            </a:outerShdw>
          </a:effectLst>
        </p:spPr>
        <p:txBody>
          <a:bodyPr lIns="0" tIns="0" rIns="0" bIns="0"/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sz="571">
                <a:solidFill>
                  <a:schemeClr val="bg2"/>
                </a:solidFill>
              </a:rPr>
              <a:t>______________________________________________________</a:t>
            </a:r>
          </a:p>
        </p:txBody>
      </p:sp>
      <p:grpSp>
        <p:nvGrpSpPr>
          <p:cNvPr id="29712" name="Group 38"/>
          <p:cNvGrpSpPr>
            <a:grpSpLocks/>
          </p:cNvGrpSpPr>
          <p:nvPr/>
        </p:nvGrpSpPr>
        <p:grpSpPr bwMode="auto">
          <a:xfrm>
            <a:off x="1558774" y="4509251"/>
            <a:ext cx="592667" cy="571500"/>
            <a:chOff x="2928" y="1968"/>
            <a:chExt cx="2064" cy="1824"/>
          </a:xfrm>
        </p:grpSpPr>
        <p:sp>
          <p:nvSpPr>
            <p:cNvPr id="29729" name="AutoShape 39"/>
            <p:cNvSpPr>
              <a:spLocks noChangeArrowheads="1"/>
            </p:cNvSpPr>
            <p:nvPr/>
          </p:nvSpPr>
          <p:spPr bwMode="auto">
            <a:xfrm>
              <a:off x="2928" y="1968"/>
              <a:ext cx="2064" cy="1824"/>
            </a:xfrm>
            <a:prstGeom prst="cube">
              <a:avLst>
                <a:gd name="adj" fmla="val 25000"/>
              </a:avLst>
            </a:prstGeom>
            <a:solidFill>
              <a:srgbClr val="E8E8CF"/>
            </a:solidFill>
            <a:ln w="12700">
              <a:solidFill>
                <a:srgbClr val="837E43"/>
              </a:solidFill>
              <a:miter lim="800000"/>
              <a:headEnd/>
              <a:tailEnd/>
            </a:ln>
          </p:spPr>
          <p:txBody>
            <a:bodyPr wrap="none" lIns="87690" tIns="43846" rIns="87690" bIns="4384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fa-IR" altLang="en-US"/>
            </a:p>
          </p:txBody>
        </p:sp>
        <p:sp>
          <p:nvSpPr>
            <p:cNvPr id="29730" name="Line 40"/>
            <p:cNvSpPr>
              <a:spLocks noChangeShapeType="1"/>
            </p:cNvSpPr>
            <p:nvPr/>
          </p:nvSpPr>
          <p:spPr bwMode="auto">
            <a:xfrm flipV="1">
              <a:off x="2928" y="2640"/>
              <a:ext cx="1632" cy="1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31" name="Line 41"/>
            <p:cNvSpPr>
              <a:spLocks noChangeShapeType="1"/>
            </p:cNvSpPr>
            <p:nvPr/>
          </p:nvSpPr>
          <p:spPr bwMode="auto">
            <a:xfrm>
              <a:off x="2928" y="2880"/>
              <a:ext cx="1632" cy="0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32" name="Line 42"/>
            <p:cNvSpPr>
              <a:spLocks noChangeShapeType="1"/>
            </p:cNvSpPr>
            <p:nvPr/>
          </p:nvSpPr>
          <p:spPr bwMode="auto">
            <a:xfrm flipV="1">
              <a:off x="4560" y="2208"/>
              <a:ext cx="432" cy="432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33" name="Line 43"/>
            <p:cNvSpPr>
              <a:spLocks noChangeShapeType="1"/>
            </p:cNvSpPr>
            <p:nvPr/>
          </p:nvSpPr>
          <p:spPr bwMode="auto">
            <a:xfrm flipV="1">
              <a:off x="4560" y="2448"/>
              <a:ext cx="432" cy="432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34" name="Line 44"/>
            <p:cNvSpPr>
              <a:spLocks noChangeShapeType="1"/>
            </p:cNvSpPr>
            <p:nvPr/>
          </p:nvSpPr>
          <p:spPr bwMode="auto">
            <a:xfrm flipV="1">
              <a:off x="2928" y="3120"/>
              <a:ext cx="1632" cy="1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35" name="Line 45"/>
            <p:cNvSpPr>
              <a:spLocks noChangeShapeType="1"/>
            </p:cNvSpPr>
            <p:nvPr/>
          </p:nvSpPr>
          <p:spPr bwMode="auto">
            <a:xfrm>
              <a:off x="2928" y="3360"/>
              <a:ext cx="1632" cy="0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36" name="Line 46"/>
            <p:cNvSpPr>
              <a:spLocks noChangeShapeType="1"/>
            </p:cNvSpPr>
            <p:nvPr/>
          </p:nvSpPr>
          <p:spPr bwMode="auto">
            <a:xfrm flipV="1">
              <a:off x="4560" y="2688"/>
              <a:ext cx="432" cy="432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37" name="Line 47"/>
            <p:cNvSpPr>
              <a:spLocks noChangeShapeType="1"/>
            </p:cNvSpPr>
            <p:nvPr/>
          </p:nvSpPr>
          <p:spPr bwMode="auto">
            <a:xfrm flipV="1">
              <a:off x="4560" y="2928"/>
              <a:ext cx="432" cy="432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38" name="Line 48"/>
            <p:cNvSpPr>
              <a:spLocks noChangeShapeType="1"/>
            </p:cNvSpPr>
            <p:nvPr/>
          </p:nvSpPr>
          <p:spPr bwMode="auto">
            <a:xfrm>
              <a:off x="2928" y="3600"/>
              <a:ext cx="1632" cy="0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39" name="Line 49"/>
            <p:cNvSpPr>
              <a:spLocks noChangeShapeType="1"/>
            </p:cNvSpPr>
            <p:nvPr/>
          </p:nvSpPr>
          <p:spPr bwMode="auto">
            <a:xfrm flipV="1">
              <a:off x="4560" y="3168"/>
              <a:ext cx="432" cy="432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40" name="Line 50"/>
            <p:cNvSpPr>
              <a:spLocks noChangeShapeType="1"/>
            </p:cNvSpPr>
            <p:nvPr/>
          </p:nvSpPr>
          <p:spPr bwMode="auto">
            <a:xfrm>
              <a:off x="3120" y="2448"/>
              <a:ext cx="0" cy="1344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41" name="Line 51"/>
            <p:cNvSpPr>
              <a:spLocks noChangeShapeType="1"/>
            </p:cNvSpPr>
            <p:nvPr/>
          </p:nvSpPr>
          <p:spPr bwMode="auto">
            <a:xfrm>
              <a:off x="3360" y="2448"/>
              <a:ext cx="0" cy="1344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42" name="Line 52"/>
            <p:cNvSpPr>
              <a:spLocks noChangeShapeType="1"/>
            </p:cNvSpPr>
            <p:nvPr/>
          </p:nvSpPr>
          <p:spPr bwMode="auto">
            <a:xfrm>
              <a:off x="3600" y="2448"/>
              <a:ext cx="0" cy="1344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43" name="Line 53"/>
            <p:cNvSpPr>
              <a:spLocks noChangeShapeType="1"/>
            </p:cNvSpPr>
            <p:nvPr/>
          </p:nvSpPr>
          <p:spPr bwMode="auto">
            <a:xfrm>
              <a:off x="3840" y="2448"/>
              <a:ext cx="0" cy="1344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44" name="Line 54"/>
            <p:cNvSpPr>
              <a:spLocks noChangeShapeType="1"/>
            </p:cNvSpPr>
            <p:nvPr/>
          </p:nvSpPr>
          <p:spPr bwMode="auto">
            <a:xfrm>
              <a:off x="4080" y="2448"/>
              <a:ext cx="0" cy="1344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45" name="Line 55"/>
            <p:cNvSpPr>
              <a:spLocks noChangeShapeType="1"/>
            </p:cNvSpPr>
            <p:nvPr/>
          </p:nvSpPr>
          <p:spPr bwMode="auto">
            <a:xfrm>
              <a:off x="4272" y="2448"/>
              <a:ext cx="0" cy="1344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46" name="Line 56"/>
            <p:cNvSpPr>
              <a:spLocks noChangeShapeType="1"/>
            </p:cNvSpPr>
            <p:nvPr/>
          </p:nvSpPr>
          <p:spPr bwMode="auto">
            <a:xfrm>
              <a:off x="4656" y="2304"/>
              <a:ext cx="0" cy="1392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47" name="Line 57"/>
            <p:cNvSpPr>
              <a:spLocks noChangeShapeType="1"/>
            </p:cNvSpPr>
            <p:nvPr/>
          </p:nvSpPr>
          <p:spPr bwMode="auto">
            <a:xfrm>
              <a:off x="4800" y="2160"/>
              <a:ext cx="0" cy="1392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48" name="Line 58"/>
            <p:cNvSpPr>
              <a:spLocks noChangeShapeType="1"/>
            </p:cNvSpPr>
            <p:nvPr/>
          </p:nvSpPr>
          <p:spPr bwMode="auto">
            <a:xfrm>
              <a:off x="4896" y="2064"/>
              <a:ext cx="0" cy="1344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49" name="Line 59"/>
            <p:cNvSpPr>
              <a:spLocks noChangeShapeType="1"/>
            </p:cNvSpPr>
            <p:nvPr/>
          </p:nvSpPr>
          <p:spPr bwMode="auto">
            <a:xfrm>
              <a:off x="3072" y="2304"/>
              <a:ext cx="1584" cy="0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50" name="Line 60"/>
            <p:cNvSpPr>
              <a:spLocks noChangeShapeType="1"/>
            </p:cNvSpPr>
            <p:nvPr/>
          </p:nvSpPr>
          <p:spPr bwMode="auto">
            <a:xfrm flipH="1">
              <a:off x="3168" y="2160"/>
              <a:ext cx="1632" cy="0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51" name="Line 61"/>
            <p:cNvSpPr>
              <a:spLocks noChangeShapeType="1"/>
            </p:cNvSpPr>
            <p:nvPr/>
          </p:nvSpPr>
          <p:spPr bwMode="auto">
            <a:xfrm flipH="1">
              <a:off x="3264" y="2064"/>
              <a:ext cx="1632" cy="0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52" name="Line 62"/>
            <p:cNvSpPr>
              <a:spLocks noChangeShapeType="1"/>
            </p:cNvSpPr>
            <p:nvPr/>
          </p:nvSpPr>
          <p:spPr bwMode="auto">
            <a:xfrm flipV="1">
              <a:off x="3120" y="1968"/>
              <a:ext cx="480" cy="480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53" name="Line 63"/>
            <p:cNvSpPr>
              <a:spLocks noChangeShapeType="1"/>
            </p:cNvSpPr>
            <p:nvPr/>
          </p:nvSpPr>
          <p:spPr bwMode="auto">
            <a:xfrm flipV="1">
              <a:off x="3360" y="1968"/>
              <a:ext cx="480" cy="480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54" name="Line 64"/>
            <p:cNvSpPr>
              <a:spLocks noChangeShapeType="1"/>
            </p:cNvSpPr>
            <p:nvPr/>
          </p:nvSpPr>
          <p:spPr bwMode="auto">
            <a:xfrm flipV="1">
              <a:off x="3600" y="1968"/>
              <a:ext cx="480" cy="480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55" name="Line 65"/>
            <p:cNvSpPr>
              <a:spLocks noChangeShapeType="1"/>
            </p:cNvSpPr>
            <p:nvPr/>
          </p:nvSpPr>
          <p:spPr bwMode="auto">
            <a:xfrm flipV="1">
              <a:off x="3840" y="1968"/>
              <a:ext cx="480" cy="480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56" name="Line 66"/>
            <p:cNvSpPr>
              <a:spLocks noChangeShapeType="1"/>
            </p:cNvSpPr>
            <p:nvPr/>
          </p:nvSpPr>
          <p:spPr bwMode="auto">
            <a:xfrm flipV="1">
              <a:off x="4080" y="1968"/>
              <a:ext cx="480" cy="480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  <p:sp>
          <p:nvSpPr>
            <p:cNvPr id="29757" name="Line 67"/>
            <p:cNvSpPr>
              <a:spLocks noChangeShapeType="1"/>
            </p:cNvSpPr>
            <p:nvPr/>
          </p:nvSpPr>
          <p:spPr bwMode="auto">
            <a:xfrm flipV="1">
              <a:off x="4272" y="1968"/>
              <a:ext cx="480" cy="480"/>
            </a:xfrm>
            <a:prstGeom prst="line">
              <a:avLst/>
            </a:prstGeom>
            <a:noFill/>
            <a:ln w="12700">
              <a:solidFill>
                <a:srgbClr val="837E4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7690" tIns="43846" rIns="87690" bIns="43846"/>
            <a:lstStyle/>
            <a:p>
              <a:endParaRPr lang="en-US"/>
            </a:p>
          </p:txBody>
        </p:sp>
      </p:grpSp>
      <p:grpSp>
        <p:nvGrpSpPr>
          <p:cNvPr id="29713" name="Group 74"/>
          <p:cNvGrpSpPr>
            <a:grpSpLocks/>
          </p:cNvGrpSpPr>
          <p:nvPr/>
        </p:nvGrpSpPr>
        <p:grpSpPr bwMode="auto">
          <a:xfrm>
            <a:off x="2160513" y="5695376"/>
            <a:ext cx="952500" cy="503504"/>
            <a:chOff x="4656" y="3084"/>
            <a:chExt cx="725" cy="360"/>
          </a:xfrm>
        </p:grpSpPr>
        <p:sp>
          <p:nvSpPr>
            <p:cNvPr id="29724" name="Line 75"/>
            <p:cNvSpPr>
              <a:spLocks noChangeShapeType="1"/>
            </p:cNvSpPr>
            <p:nvPr/>
          </p:nvSpPr>
          <p:spPr bwMode="auto">
            <a:xfrm>
              <a:off x="4656" y="3408"/>
              <a:ext cx="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725" name="Rectangle 76"/>
            <p:cNvSpPr>
              <a:spLocks noChangeArrowheads="1"/>
            </p:cNvSpPr>
            <p:nvPr/>
          </p:nvSpPr>
          <p:spPr bwMode="auto">
            <a:xfrm>
              <a:off x="4752" y="3132"/>
              <a:ext cx="96" cy="264"/>
            </a:xfrm>
            <a:prstGeom prst="rect">
              <a:avLst/>
            </a:prstGeom>
            <a:solidFill>
              <a:srgbClr val="837E43"/>
            </a:solidFill>
            <a:ln w="12700">
              <a:solidFill>
                <a:schemeClr val="tx1"/>
              </a:solidFill>
              <a:miter lim="800000"/>
              <a:headEnd/>
              <a:tailEnd type="none" w="med" len="sm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fa-IR" altLang="en-US"/>
            </a:p>
          </p:txBody>
        </p:sp>
        <p:sp>
          <p:nvSpPr>
            <p:cNvPr id="29726" name="Rectangle 77"/>
            <p:cNvSpPr>
              <a:spLocks noChangeArrowheads="1"/>
            </p:cNvSpPr>
            <p:nvPr/>
          </p:nvSpPr>
          <p:spPr bwMode="auto">
            <a:xfrm>
              <a:off x="4896" y="3084"/>
              <a:ext cx="96" cy="264"/>
            </a:xfrm>
            <a:prstGeom prst="rect">
              <a:avLst/>
            </a:prstGeom>
            <a:solidFill>
              <a:srgbClr val="837E43"/>
            </a:solidFill>
            <a:ln w="12700">
              <a:solidFill>
                <a:schemeClr val="tx1"/>
              </a:solidFill>
              <a:miter lim="800000"/>
              <a:headEnd/>
              <a:tailEnd type="none" w="med" len="sm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fa-IR" altLang="en-US"/>
            </a:p>
          </p:txBody>
        </p:sp>
        <p:sp>
          <p:nvSpPr>
            <p:cNvPr id="29727" name="Rectangle 78"/>
            <p:cNvSpPr>
              <a:spLocks noChangeArrowheads="1"/>
            </p:cNvSpPr>
            <p:nvPr/>
          </p:nvSpPr>
          <p:spPr bwMode="auto">
            <a:xfrm>
              <a:off x="5040" y="3180"/>
              <a:ext cx="96" cy="264"/>
            </a:xfrm>
            <a:prstGeom prst="rect">
              <a:avLst/>
            </a:prstGeom>
            <a:solidFill>
              <a:srgbClr val="837E43"/>
            </a:solidFill>
            <a:ln w="12700">
              <a:solidFill>
                <a:schemeClr val="tx1"/>
              </a:solidFill>
              <a:miter lim="800000"/>
              <a:headEnd/>
              <a:tailEnd type="none" w="med" len="sm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fa-IR" altLang="en-US"/>
            </a:p>
          </p:txBody>
        </p:sp>
        <p:sp>
          <p:nvSpPr>
            <p:cNvPr id="29728" name="Rectangle 79"/>
            <p:cNvSpPr>
              <a:spLocks noChangeArrowheads="1"/>
            </p:cNvSpPr>
            <p:nvPr/>
          </p:nvSpPr>
          <p:spPr bwMode="auto">
            <a:xfrm>
              <a:off x="5184" y="3108"/>
              <a:ext cx="96" cy="264"/>
            </a:xfrm>
            <a:prstGeom prst="rect">
              <a:avLst/>
            </a:prstGeom>
            <a:solidFill>
              <a:srgbClr val="837E43"/>
            </a:solidFill>
            <a:ln w="12700">
              <a:solidFill>
                <a:schemeClr val="tx1"/>
              </a:solidFill>
              <a:miter lim="800000"/>
              <a:headEnd/>
              <a:tailEnd type="none" w="med" len="sm"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fa-IR" altLang="en-US"/>
            </a:p>
          </p:txBody>
        </p:sp>
      </p:grpSp>
      <p:sp>
        <p:nvSpPr>
          <p:cNvPr id="29714" name="Left Arrow 111"/>
          <p:cNvSpPr>
            <a:spLocks noChangeArrowheads="1"/>
          </p:cNvSpPr>
          <p:nvPr/>
        </p:nvSpPr>
        <p:spPr bwMode="auto">
          <a:xfrm>
            <a:off x="2745290" y="3116421"/>
            <a:ext cx="2834822" cy="456595"/>
          </a:xfrm>
          <a:prstGeom prst="leftArrow">
            <a:avLst>
              <a:gd name="adj1" fmla="val 50000"/>
              <a:gd name="adj2" fmla="val 89881"/>
            </a:avLst>
          </a:prstGeom>
          <a:solidFill>
            <a:srgbClr val="92D050">
              <a:alpha val="32156"/>
            </a:srgbClr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333" b="1" dirty="0">
                <a:latin typeface="Calibri" panose="020F0502020204030204" pitchFamily="34" charset="0"/>
                <a:cs typeface="B Nazanin" panose="00000400000000000000" pitchFamily="2" charset="-78"/>
              </a:rPr>
              <a:t>Extraction Transformation Loading</a:t>
            </a:r>
            <a:endParaRPr lang="en-US" altLang="en-US" sz="1333" b="1" dirty="0">
              <a:cs typeface="B Nazanin" panose="00000400000000000000" pitchFamily="2" charset="-78"/>
            </a:endParaRPr>
          </a:p>
        </p:txBody>
      </p:sp>
      <p:sp>
        <p:nvSpPr>
          <p:cNvPr id="29715" name="Left Arrow 112"/>
          <p:cNvSpPr>
            <a:spLocks noChangeArrowheads="1"/>
          </p:cNvSpPr>
          <p:nvPr/>
        </p:nvSpPr>
        <p:spPr bwMode="auto">
          <a:xfrm>
            <a:off x="3232454" y="1981347"/>
            <a:ext cx="2302630" cy="456595"/>
          </a:xfrm>
          <a:prstGeom prst="leftArrow">
            <a:avLst>
              <a:gd name="adj1" fmla="val 50000"/>
              <a:gd name="adj2" fmla="val 89911"/>
            </a:avLst>
          </a:prstGeom>
          <a:solidFill>
            <a:srgbClr val="92D050">
              <a:alpha val="32156"/>
            </a:srgbClr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33" b="1">
                <a:latin typeface="Calibri" panose="020F0502020204030204" pitchFamily="34" charset="0"/>
                <a:cs typeface="B Nazanin" panose="00000400000000000000" pitchFamily="2" charset="-78"/>
              </a:rPr>
              <a:t>Internet, Web, Files, DB,…</a:t>
            </a:r>
            <a:endParaRPr lang="fa-IR" altLang="en-US" sz="1333" b="1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9716" name="Left Arrow 114"/>
          <p:cNvSpPr>
            <a:spLocks noChangeArrowheads="1"/>
          </p:cNvSpPr>
          <p:nvPr/>
        </p:nvSpPr>
        <p:spPr bwMode="auto">
          <a:xfrm>
            <a:off x="2555776" y="4702108"/>
            <a:ext cx="3014738" cy="455084"/>
          </a:xfrm>
          <a:prstGeom prst="leftArrow">
            <a:avLst>
              <a:gd name="adj1" fmla="val 50000"/>
              <a:gd name="adj2" fmla="val 90229"/>
            </a:avLst>
          </a:prstGeom>
          <a:solidFill>
            <a:srgbClr val="92D050">
              <a:alpha val="32156"/>
            </a:srgbClr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33" b="1" dirty="0">
                <a:latin typeface="Calibri" panose="020F0502020204030204" pitchFamily="34" charset="0"/>
                <a:cs typeface="B Nazanin" panose="00000400000000000000" pitchFamily="2" charset="-78"/>
              </a:rPr>
              <a:t>OLAP, Data Mining, Query, …</a:t>
            </a:r>
            <a:endParaRPr lang="en-US" altLang="en-US" sz="1333" b="1" dirty="0">
              <a:cs typeface="B Nazanin" panose="00000400000000000000" pitchFamily="2" charset="-78"/>
            </a:endParaRPr>
          </a:p>
        </p:txBody>
      </p:sp>
      <p:sp>
        <p:nvSpPr>
          <p:cNvPr id="29717" name="Rectangle 115"/>
          <p:cNvSpPr>
            <a:spLocks noChangeArrowheads="1"/>
          </p:cNvSpPr>
          <p:nvPr/>
        </p:nvSpPr>
        <p:spPr bwMode="auto">
          <a:xfrm>
            <a:off x="1424215" y="3508370"/>
            <a:ext cx="1003905" cy="41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48" b="1">
                <a:latin typeface="Calibri" panose="020F0502020204030204" pitchFamily="34" charset="0"/>
                <a:cs typeface="B Nazanin" panose="00000400000000000000" pitchFamily="2" charset="-78"/>
              </a:rPr>
              <a:t>Data Warehouse</a:t>
            </a:r>
            <a:endParaRPr lang="en-US" altLang="en-US" sz="1048" b="1">
              <a:cs typeface="B Nazanin" panose="00000400000000000000" pitchFamily="2" charset="-78"/>
            </a:endParaRPr>
          </a:p>
        </p:txBody>
      </p:sp>
      <p:sp>
        <p:nvSpPr>
          <p:cNvPr id="29718" name="Line 24"/>
          <p:cNvSpPr>
            <a:spLocks noChangeShapeType="1"/>
          </p:cNvSpPr>
          <p:nvPr/>
        </p:nvSpPr>
        <p:spPr bwMode="auto">
          <a:xfrm>
            <a:off x="1959430" y="5151810"/>
            <a:ext cx="269119" cy="500441"/>
          </a:xfrm>
          <a:prstGeom prst="line">
            <a:avLst/>
          </a:prstGeom>
          <a:noFill/>
          <a:ln w="1460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19" name="Text Box 83"/>
          <p:cNvSpPr txBox="1">
            <a:spLocks noChangeArrowheads="1"/>
          </p:cNvSpPr>
          <p:nvPr/>
        </p:nvSpPr>
        <p:spPr bwMode="auto">
          <a:xfrm>
            <a:off x="1419680" y="5851822"/>
            <a:ext cx="740833" cy="38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1905" dirty="0"/>
              <a:t>...</a:t>
            </a: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>
            <a:off x="2093988" y="2509001"/>
            <a:ext cx="66524" cy="786190"/>
          </a:xfrm>
          <a:prstGeom prst="line">
            <a:avLst/>
          </a:prstGeom>
          <a:noFill/>
          <a:ln w="14605">
            <a:solidFill>
              <a:schemeClr val="tx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21" name="Left Arrow 120"/>
          <p:cNvSpPr>
            <a:spLocks noChangeArrowheads="1"/>
          </p:cNvSpPr>
          <p:nvPr/>
        </p:nvSpPr>
        <p:spPr bwMode="auto">
          <a:xfrm>
            <a:off x="3168624" y="5566205"/>
            <a:ext cx="2411488" cy="455083"/>
          </a:xfrm>
          <a:prstGeom prst="leftArrow">
            <a:avLst>
              <a:gd name="adj1" fmla="val 50000"/>
              <a:gd name="adj2" fmla="val 90206"/>
            </a:avLst>
          </a:prstGeom>
          <a:solidFill>
            <a:srgbClr val="92D050">
              <a:alpha val="32156"/>
            </a:srgbClr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333" b="1">
                <a:latin typeface="Calibri" panose="020F0502020204030204" pitchFamily="34" charset="0"/>
                <a:cs typeface="B Nazanin" panose="00000400000000000000" pitchFamily="2" charset="-78"/>
              </a:rPr>
              <a:t>Reports, Charts,  Alerts, … </a:t>
            </a:r>
            <a:endParaRPr lang="en-US" altLang="en-US" sz="1333" b="1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537325"/>
            <a:ext cx="396056" cy="320675"/>
          </a:xfrm>
        </p:spPr>
        <p:txBody>
          <a:bodyPr/>
          <a:lstStyle/>
          <a:p>
            <a:r>
              <a:rPr lang="fa-IR" altLang="fa-IR" dirty="0" smtClean="0"/>
              <a:t>14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32722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Large confetti"/>
          <p:cNvSpPr txBox="1">
            <a:spLocks noChangeArrowheads="1"/>
          </p:cNvSpPr>
          <p:nvPr/>
        </p:nvSpPr>
        <p:spPr>
          <a:xfrm>
            <a:off x="749002" y="381000"/>
            <a:ext cx="6991350" cy="963613"/>
          </a:xfrm>
          <a:prstGeom prst="rect">
            <a:avLst/>
          </a:prstGeom>
          <a:noFill/>
          <a:ln/>
        </p:spPr>
        <p:txBody>
          <a:bodyPr lIns="90488" tIns="44450" rIns="90488" bIns="4445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نمونه ای از مكعب داده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7086600" y="1295400"/>
            <a:ext cx="1870075" cy="879740"/>
          </a:xfrm>
          <a:prstGeom prst="wedgeRoundRectCallout">
            <a:avLst>
              <a:gd name="adj1" fmla="val -60541"/>
              <a:gd name="adj2" fmla="val 72441"/>
              <a:gd name="adj3" fmla="val 16667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lnSpc>
                <a:spcPct val="100000"/>
              </a:lnSpc>
            </a:pPr>
            <a:r>
              <a:rPr lang="ar-SA" sz="2000" b="0" dirty="0">
                <a:latin typeface="Times New Roman" pitchFamily="18" charset="0"/>
                <a:cs typeface="Nazanin" pitchFamily="2" charset="-78"/>
              </a:rPr>
              <a:t>مجموع سالانه فروش </a:t>
            </a:r>
          </a:p>
          <a:p>
            <a:pPr>
              <a:lnSpc>
                <a:spcPct val="100000"/>
              </a:lnSpc>
            </a:pPr>
            <a:r>
              <a:rPr lang="ar-SA" sz="2000" b="0" dirty="0">
                <a:latin typeface="Times New Roman" pitchFamily="18" charset="0"/>
                <a:cs typeface="Nazanin" pitchFamily="2" charset="-78"/>
              </a:rPr>
              <a:t>تلويزيون در آمريكا</a:t>
            </a:r>
            <a:endParaRPr lang="en-US" sz="2000" b="0" dirty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86200" y="1484784"/>
            <a:ext cx="7437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fa-IR" sz="2400" b="1" dirty="0" smtClean="0">
                <a:latin typeface="Times New Roman" pitchFamily="18" charset="0"/>
                <a:cs typeface="Nazanin" pitchFamily="2" charset="-78"/>
              </a:rPr>
              <a:t>زمان </a:t>
            </a:r>
            <a:endParaRPr lang="en-US" sz="2400" b="1" dirty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 rot="18615059">
            <a:off x="303924" y="2249332"/>
            <a:ext cx="100187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ar-SA" sz="2400" b="1" dirty="0">
                <a:latin typeface="Times New Roman" pitchFamily="18" charset="0"/>
                <a:cs typeface="Nazanin" pitchFamily="2" charset="-78"/>
              </a:rPr>
              <a:t>محصول</a:t>
            </a:r>
            <a:endParaRPr lang="en-US" sz="2400" b="1" dirty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 rot="16200000">
            <a:off x="7262252" y="3610613"/>
            <a:ext cx="77264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ar-SA" sz="2400" b="1">
                <a:latin typeface="Times New Roman" pitchFamily="18" charset="0"/>
                <a:cs typeface="Nazanin" pitchFamily="2" charset="-78"/>
              </a:rPr>
              <a:t>كشور</a:t>
            </a:r>
            <a:endParaRPr lang="en-US" sz="2400" b="1">
              <a:latin typeface="Times New Roman" pitchFamily="18" charset="0"/>
              <a:cs typeface="Nazanin" pitchFamily="2" charset="-78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778500" y="5900738"/>
            <a:ext cx="2111375" cy="460375"/>
            <a:chOff x="3508" y="3022"/>
            <a:chExt cx="1330" cy="290"/>
          </a:xfrm>
        </p:grpSpPr>
        <p:sp>
          <p:nvSpPr>
            <p:cNvPr id="8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854" y="3022"/>
              <a:ext cx="984" cy="2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rtl="1"/>
              <a:r>
                <a:rPr lang="fa-IR" sz="3600" kern="10" dirty="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cs typeface="B Titr" panose="00000700000000000000" pitchFamily="2" charset="-78"/>
                </a:rPr>
                <a:t>مجموع سراسري</a:t>
              </a:r>
              <a:endPara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cs typeface="B Titr" panose="00000700000000000000" pitchFamily="2" charset="-78"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 flipH="1">
              <a:off x="3508" y="3060"/>
              <a:ext cx="209" cy="187"/>
            </a:xfrm>
            <a:prstGeom prst="rightArrow">
              <a:avLst>
                <a:gd name="adj1" fmla="val 50000"/>
                <a:gd name="adj2" fmla="val 55888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endParaRPr lang="en-US">
                <a:cs typeface="B Titr" panose="00000700000000000000" pitchFamily="2" charset="-78"/>
              </a:endParaRPr>
            </a:p>
          </p:txBody>
        </p:sp>
      </p:grp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570538" y="4424363"/>
            <a:ext cx="1016000" cy="893762"/>
          </a:xfrm>
          <a:prstGeom prst="cube">
            <a:avLst>
              <a:gd name="adj" fmla="val 24995"/>
            </a:avLst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570538" y="3695700"/>
            <a:ext cx="1016000" cy="895350"/>
          </a:xfrm>
          <a:prstGeom prst="cube">
            <a:avLst>
              <a:gd name="adj" fmla="val 2499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5570538" y="2968625"/>
            <a:ext cx="1016000" cy="893763"/>
          </a:xfrm>
          <a:prstGeom prst="cube">
            <a:avLst>
              <a:gd name="adj" fmla="val 2499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5289550" y="4695825"/>
            <a:ext cx="1016000" cy="895350"/>
          </a:xfrm>
          <a:prstGeom prst="cube">
            <a:avLst>
              <a:gd name="adj" fmla="val 24995"/>
            </a:avLst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5289550" y="3968750"/>
            <a:ext cx="1016000" cy="893763"/>
          </a:xfrm>
          <a:prstGeom prst="cube">
            <a:avLst>
              <a:gd name="adj" fmla="val 2499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289550" y="3243263"/>
            <a:ext cx="1016000" cy="892175"/>
          </a:xfrm>
          <a:prstGeom prst="cube">
            <a:avLst>
              <a:gd name="adj" fmla="val 2499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006975" y="4968875"/>
            <a:ext cx="1017588" cy="893763"/>
          </a:xfrm>
          <a:prstGeom prst="cube">
            <a:avLst>
              <a:gd name="adj" fmla="val 24995"/>
            </a:avLst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5006975" y="4243388"/>
            <a:ext cx="1017588" cy="892175"/>
          </a:xfrm>
          <a:prstGeom prst="cube">
            <a:avLst>
              <a:gd name="adj" fmla="val 2499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5006975" y="3514725"/>
            <a:ext cx="1017588" cy="895350"/>
          </a:xfrm>
          <a:prstGeom prst="cube">
            <a:avLst>
              <a:gd name="adj" fmla="val 2499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58800" y="2962275"/>
            <a:ext cx="7254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ar-SA" sz="2000" b="0" i="1">
                <a:cs typeface="Nazanin" pitchFamily="2" charset="-78"/>
              </a:rPr>
              <a:t>مجموع</a:t>
            </a:r>
            <a:endParaRPr lang="en-US" sz="1600" b="0" i="1">
              <a:cs typeface="Nazanin" pitchFamily="2" charset="-78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797550" y="1871663"/>
            <a:ext cx="80310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ar-SA" sz="2000" b="1" i="1" dirty="0">
                <a:cs typeface="Nazanin" pitchFamily="2" charset="-78"/>
              </a:rPr>
              <a:t>مجموع</a:t>
            </a:r>
            <a:endParaRPr lang="en-US" sz="1600" b="1" i="1" dirty="0">
              <a:cs typeface="Nazanin" pitchFamily="2" charset="-78"/>
            </a:endParaRP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2193925" y="2266950"/>
            <a:ext cx="1017588" cy="893763"/>
          </a:xfrm>
          <a:prstGeom prst="cube">
            <a:avLst>
              <a:gd name="adj" fmla="val 24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1914525" y="2538413"/>
            <a:ext cx="1014413" cy="895350"/>
          </a:xfrm>
          <a:prstGeom prst="cube">
            <a:avLst>
              <a:gd name="adj" fmla="val 24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1631950" y="2811463"/>
            <a:ext cx="1016000" cy="893762"/>
          </a:xfrm>
          <a:prstGeom prst="cube">
            <a:avLst>
              <a:gd name="adj" fmla="val 24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040063" y="2266950"/>
            <a:ext cx="1014412" cy="893763"/>
          </a:xfrm>
          <a:prstGeom prst="cube">
            <a:avLst>
              <a:gd name="adj" fmla="val 24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2757488" y="2538413"/>
            <a:ext cx="1017587" cy="895350"/>
          </a:xfrm>
          <a:prstGeom prst="cube">
            <a:avLst>
              <a:gd name="adj" fmla="val 24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2476500" y="2811463"/>
            <a:ext cx="1017588" cy="893762"/>
          </a:xfrm>
          <a:prstGeom prst="cube">
            <a:avLst>
              <a:gd name="adj" fmla="val 24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auto">
          <a:xfrm>
            <a:off x="3883025" y="2266950"/>
            <a:ext cx="1017588" cy="893763"/>
          </a:xfrm>
          <a:prstGeom prst="cube">
            <a:avLst>
              <a:gd name="adj" fmla="val 24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3602038" y="2538413"/>
            <a:ext cx="1017587" cy="895350"/>
          </a:xfrm>
          <a:prstGeom prst="cube">
            <a:avLst>
              <a:gd name="adj" fmla="val 24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30"/>
          <p:cNvSpPr>
            <a:spLocks noChangeArrowheads="1"/>
          </p:cNvSpPr>
          <p:nvPr/>
        </p:nvSpPr>
        <p:spPr bwMode="auto">
          <a:xfrm>
            <a:off x="3319463" y="2811463"/>
            <a:ext cx="1017587" cy="893762"/>
          </a:xfrm>
          <a:prstGeom prst="cube">
            <a:avLst>
              <a:gd name="adj" fmla="val 24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31"/>
          <p:cNvSpPr>
            <a:spLocks noChangeArrowheads="1"/>
          </p:cNvSpPr>
          <p:nvPr/>
        </p:nvSpPr>
        <p:spPr bwMode="auto">
          <a:xfrm>
            <a:off x="4727575" y="2266950"/>
            <a:ext cx="1017588" cy="893763"/>
          </a:xfrm>
          <a:prstGeom prst="cube">
            <a:avLst>
              <a:gd name="adj" fmla="val 24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4448175" y="2538413"/>
            <a:ext cx="1014413" cy="895350"/>
          </a:xfrm>
          <a:prstGeom prst="cube">
            <a:avLst>
              <a:gd name="adj" fmla="val 24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33"/>
          <p:cNvSpPr>
            <a:spLocks noChangeArrowheads="1"/>
          </p:cNvSpPr>
          <p:nvPr/>
        </p:nvSpPr>
        <p:spPr bwMode="auto">
          <a:xfrm>
            <a:off x="4165600" y="2811463"/>
            <a:ext cx="1014413" cy="893762"/>
          </a:xfrm>
          <a:prstGeom prst="cube">
            <a:avLst>
              <a:gd name="adj" fmla="val 24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34"/>
          <p:cNvSpPr>
            <a:spLocks noChangeArrowheads="1"/>
          </p:cNvSpPr>
          <p:nvPr/>
        </p:nvSpPr>
        <p:spPr bwMode="auto">
          <a:xfrm>
            <a:off x="5573713" y="2266950"/>
            <a:ext cx="1014412" cy="893763"/>
          </a:xfrm>
          <a:prstGeom prst="cube">
            <a:avLst>
              <a:gd name="adj" fmla="val 2499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35"/>
          <p:cNvSpPr>
            <a:spLocks noChangeArrowheads="1"/>
          </p:cNvSpPr>
          <p:nvPr/>
        </p:nvSpPr>
        <p:spPr bwMode="auto">
          <a:xfrm>
            <a:off x="5291138" y="2538413"/>
            <a:ext cx="1014412" cy="895350"/>
          </a:xfrm>
          <a:prstGeom prst="cube">
            <a:avLst>
              <a:gd name="adj" fmla="val 2499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36"/>
          <p:cNvSpPr>
            <a:spLocks noChangeArrowheads="1"/>
          </p:cNvSpPr>
          <p:nvPr/>
        </p:nvSpPr>
        <p:spPr bwMode="auto">
          <a:xfrm>
            <a:off x="5008563" y="2811463"/>
            <a:ext cx="1017587" cy="893762"/>
          </a:xfrm>
          <a:prstGeom prst="cube">
            <a:avLst>
              <a:gd name="adj" fmla="val 2499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" name="Group 37"/>
          <p:cNvGrpSpPr>
            <a:grpSpLocks/>
          </p:cNvGrpSpPr>
          <p:nvPr/>
        </p:nvGrpSpPr>
        <p:grpSpPr bwMode="auto">
          <a:xfrm>
            <a:off x="1363663" y="3057525"/>
            <a:ext cx="4394200" cy="3074988"/>
            <a:chOff x="1388" y="1937"/>
            <a:chExt cx="2026" cy="1310"/>
          </a:xfrm>
        </p:grpSpPr>
        <p:sp>
          <p:nvSpPr>
            <p:cNvPr id="37" name="AutoShape 38"/>
            <p:cNvSpPr>
              <a:spLocks noChangeArrowheads="1"/>
            </p:cNvSpPr>
            <p:nvPr/>
          </p:nvSpPr>
          <p:spPr bwMode="auto">
            <a:xfrm>
              <a:off x="1388" y="2867"/>
              <a:ext cx="469" cy="380"/>
            </a:xfrm>
            <a:prstGeom prst="cube">
              <a:avLst>
                <a:gd name="adj" fmla="val 24995"/>
              </a:avLst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39"/>
            <p:cNvSpPr>
              <a:spLocks noChangeArrowheads="1"/>
            </p:cNvSpPr>
            <p:nvPr/>
          </p:nvSpPr>
          <p:spPr bwMode="auto">
            <a:xfrm>
              <a:off x="1778" y="2867"/>
              <a:ext cx="468" cy="380"/>
            </a:xfrm>
            <a:prstGeom prst="cube">
              <a:avLst>
                <a:gd name="adj" fmla="val 24995"/>
              </a:avLst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40"/>
            <p:cNvSpPr>
              <a:spLocks noChangeArrowheads="1"/>
            </p:cNvSpPr>
            <p:nvPr/>
          </p:nvSpPr>
          <p:spPr bwMode="auto">
            <a:xfrm>
              <a:off x="1388" y="2557"/>
              <a:ext cx="469" cy="381"/>
            </a:xfrm>
            <a:prstGeom prst="cube">
              <a:avLst>
                <a:gd name="adj" fmla="val 24995"/>
              </a:avLst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41"/>
            <p:cNvSpPr>
              <a:spLocks noChangeArrowheads="1"/>
            </p:cNvSpPr>
            <p:nvPr/>
          </p:nvSpPr>
          <p:spPr bwMode="auto">
            <a:xfrm>
              <a:off x="1389" y="2258"/>
              <a:ext cx="469" cy="380"/>
            </a:xfrm>
            <a:prstGeom prst="cube">
              <a:avLst>
                <a:gd name="adj" fmla="val 24995"/>
              </a:avLst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42"/>
            <p:cNvSpPr>
              <a:spLocks noChangeArrowheads="1"/>
            </p:cNvSpPr>
            <p:nvPr/>
          </p:nvSpPr>
          <p:spPr bwMode="auto">
            <a:xfrm>
              <a:off x="1778" y="2557"/>
              <a:ext cx="468" cy="381"/>
            </a:xfrm>
            <a:prstGeom prst="cube">
              <a:avLst>
                <a:gd name="adj" fmla="val 24995"/>
              </a:avLst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43"/>
            <p:cNvSpPr>
              <a:spLocks noChangeArrowheads="1"/>
            </p:cNvSpPr>
            <p:nvPr/>
          </p:nvSpPr>
          <p:spPr bwMode="auto">
            <a:xfrm>
              <a:off x="1778" y="2247"/>
              <a:ext cx="468" cy="381"/>
            </a:xfrm>
            <a:prstGeom prst="cube">
              <a:avLst>
                <a:gd name="adj" fmla="val 24995"/>
              </a:avLst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44"/>
            <p:cNvSpPr>
              <a:spLocks noChangeArrowheads="1"/>
            </p:cNvSpPr>
            <p:nvPr/>
          </p:nvSpPr>
          <p:spPr bwMode="auto">
            <a:xfrm>
              <a:off x="2167" y="2867"/>
              <a:ext cx="469" cy="380"/>
            </a:xfrm>
            <a:prstGeom prst="cube">
              <a:avLst>
                <a:gd name="adj" fmla="val 24995"/>
              </a:avLst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45"/>
            <p:cNvSpPr>
              <a:spLocks noChangeArrowheads="1"/>
            </p:cNvSpPr>
            <p:nvPr/>
          </p:nvSpPr>
          <p:spPr bwMode="auto">
            <a:xfrm>
              <a:off x="2167" y="2557"/>
              <a:ext cx="469" cy="381"/>
            </a:xfrm>
            <a:prstGeom prst="cube">
              <a:avLst>
                <a:gd name="adj" fmla="val 24995"/>
              </a:avLst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46"/>
            <p:cNvSpPr>
              <a:spLocks noChangeArrowheads="1"/>
            </p:cNvSpPr>
            <p:nvPr/>
          </p:nvSpPr>
          <p:spPr bwMode="auto">
            <a:xfrm>
              <a:off x="2167" y="2247"/>
              <a:ext cx="469" cy="381"/>
            </a:xfrm>
            <a:prstGeom prst="cube">
              <a:avLst>
                <a:gd name="adj" fmla="val 24995"/>
              </a:avLst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47"/>
            <p:cNvSpPr>
              <a:spLocks noChangeArrowheads="1"/>
            </p:cNvSpPr>
            <p:nvPr/>
          </p:nvSpPr>
          <p:spPr bwMode="auto">
            <a:xfrm>
              <a:off x="2556" y="2867"/>
              <a:ext cx="469" cy="380"/>
            </a:xfrm>
            <a:prstGeom prst="cube">
              <a:avLst>
                <a:gd name="adj" fmla="val 24995"/>
              </a:avLst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48"/>
            <p:cNvSpPr>
              <a:spLocks noChangeArrowheads="1"/>
            </p:cNvSpPr>
            <p:nvPr/>
          </p:nvSpPr>
          <p:spPr bwMode="auto">
            <a:xfrm>
              <a:off x="2556" y="2557"/>
              <a:ext cx="469" cy="381"/>
            </a:xfrm>
            <a:prstGeom prst="cube">
              <a:avLst>
                <a:gd name="adj" fmla="val 24995"/>
              </a:avLst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49"/>
            <p:cNvSpPr>
              <a:spLocks noChangeArrowheads="1"/>
            </p:cNvSpPr>
            <p:nvPr/>
          </p:nvSpPr>
          <p:spPr bwMode="auto">
            <a:xfrm>
              <a:off x="2556" y="2247"/>
              <a:ext cx="469" cy="381"/>
            </a:xfrm>
            <a:prstGeom prst="cube">
              <a:avLst>
                <a:gd name="adj" fmla="val 24995"/>
              </a:avLst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50"/>
            <p:cNvSpPr>
              <a:spLocks noChangeArrowheads="1"/>
            </p:cNvSpPr>
            <p:nvPr/>
          </p:nvSpPr>
          <p:spPr bwMode="auto">
            <a:xfrm>
              <a:off x="2946" y="2867"/>
              <a:ext cx="468" cy="380"/>
            </a:xfrm>
            <a:prstGeom prst="cube">
              <a:avLst>
                <a:gd name="adj" fmla="val 24995"/>
              </a:avLst>
            </a:prstGeom>
            <a:solidFill>
              <a:srgbClr val="0033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51"/>
            <p:cNvSpPr>
              <a:spLocks noChangeArrowheads="1"/>
            </p:cNvSpPr>
            <p:nvPr/>
          </p:nvSpPr>
          <p:spPr bwMode="auto">
            <a:xfrm>
              <a:off x="2946" y="2557"/>
              <a:ext cx="468" cy="381"/>
            </a:xfrm>
            <a:prstGeom prst="cube">
              <a:avLst>
                <a:gd name="adj" fmla="val 24995"/>
              </a:avLst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52"/>
            <p:cNvSpPr>
              <a:spLocks noChangeArrowheads="1"/>
            </p:cNvSpPr>
            <p:nvPr/>
          </p:nvSpPr>
          <p:spPr bwMode="auto">
            <a:xfrm>
              <a:off x="2946" y="2247"/>
              <a:ext cx="468" cy="381"/>
            </a:xfrm>
            <a:prstGeom prst="cube">
              <a:avLst>
                <a:gd name="adj" fmla="val 24995"/>
              </a:avLst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53"/>
            <p:cNvSpPr>
              <a:spLocks noChangeArrowheads="1"/>
            </p:cNvSpPr>
            <p:nvPr/>
          </p:nvSpPr>
          <p:spPr bwMode="auto">
            <a:xfrm>
              <a:off x="1389" y="1948"/>
              <a:ext cx="469" cy="381"/>
            </a:xfrm>
            <a:prstGeom prst="cube">
              <a:avLst>
                <a:gd name="adj" fmla="val 24995"/>
              </a:avLst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54"/>
            <p:cNvSpPr>
              <a:spLocks noChangeArrowheads="1"/>
            </p:cNvSpPr>
            <p:nvPr/>
          </p:nvSpPr>
          <p:spPr bwMode="auto">
            <a:xfrm>
              <a:off x="1779" y="1948"/>
              <a:ext cx="468" cy="381"/>
            </a:xfrm>
            <a:prstGeom prst="cube">
              <a:avLst>
                <a:gd name="adj" fmla="val 24995"/>
              </a:avLst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55"/>
            <p:cNvSpPr>
              <a:spLocks noChangeArrowheads="1"/>
            </p:cNvSpPr>
            <p:nvPr/>
          </p:nvSpPr>
          <p:spPr bwMode="auto">
            <a:xfrm>
              <a:off x="2168" y="1948"/>
              <a:ext cx="469" cy="381"/>
            </a:xfrm>
            <a:prstGeom prst="cube">
              <a:avLst>
                <a:gd name="adj" fmla="val 24995"/>
              </a:avLst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56"/>
            <p:cNvSpPr>
              <a:spLocks noChangeArrowheads="1"/>
            </p:cNvSpPr>
            <p:nvPr/>
          </p:nvSpPr>
          <p:spPr bwMode="auto">
            <a:xfrm>
              <a:off x="2557" y="1948"/>
              <a:ext cx="469" cy="381"/>
            </a:xfrm>
            <a:prstGeom prst="cube">
              <a:avLst>
                <a:gd name="adj" fmla="val 24995"/>
              </a:avLst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utoShape 57"/>
            <p:cNvSpPr>
              <a:spLocks noChangeArrowheads="1"/>
            </p:cNvSpPr>
            <p:nvPr/>
          </p:nvSpPr>
          <p:spPr bwMode="auto">
            <a:xfrm>
              <a:off x="2946" y="1937"/>
              <a:ext cx="468" cy="381"/>
            </a:xfrm>
            <a:prstGeom prst="cube">
              <a:avLst>
                <a:gd name="adj" fmla="val 24995"/>
              </a:avLst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7" name="Rectangle 58"/>
          <p:cNvSpPr>
            <a:spLocks noChangeArrowheads="1"/>
          </p:cNvSpPr>
          <p:nvPr/>
        </p:nvSpPr>
        <p:spPr bwMode="auto">
          <a:xfrm>
            <a:off x="3975100" y="1876425"/>
            <a:ext cx="12207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0" i="1"/>
              <a:t> </a:t>
            </a:r>
          </a:p>
        </p:txBody>
      </p:sp>
      <p:sp>
        <p:nvSpPr>
          <p:cNvPr id="58" name="Text Box 59"/>
          <p:cNvSpPr txBox="1">
            <a:spLocks noChangeArrowheads="1"/>
          </p:cNvSpPr>
          <p:nvPr/>
        </p:nvSpPr>
        <p:spPr bwMode="auto">
          <a:xfrm>
            <a:off x="1450975" y="2108200"/>
            <a:ext cx="835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ar-SA" sz="2000" b="0" dirty="0">
                <a:latin typeface="Times New Roman" pitchFamily="18" charset="0"/>
                <a:cs typeface="Nazanin" pitchFamily="2" charset="-78"/>
              </a:rPr>
              <a:t>تلويزيون</a:t>
            </a:r>
            <a:endParaRPr lang="en-US" sz="2400" b="0" dirty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59" name="Text Box 60"/>
          <p:cNvSpPr txBox="1">
            <a:spLocks noChangeArrowheads="1"/>
          </p:cNvSpPr>
          <p:nvPr/>
        </p:nvSpPr>
        <p:spPr bwMode="auto">
          <a:xfrm>
            <a:off x="993775" y="2693988"/>
            <a:ext cx="57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ar-SA" sz="2000" b="0" dirty="0">
                <a:latin typeface="Times New Roman" pitchFamily="18" charset="0"/>
                <a:cs typeface="Nazanin" pitchFamily="2" charset="-78"/>
              </a:rPr>
              <a:t>ويدئو</a:t>
            </a:r>
            <a:endParaRPr lang="en-US" sz="2400" b="0" dirty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60" name="Text Box 61"/>
          <p:cNvSpPr txBox="1">
            <a:spLocks noChangeArrowheads="1"/>
          </p:cNvSpPr>
          <p:nvPr/>
        </p:nvSpPr>
        <p:spPr bwMode="auto">
          <a:xfrm>
            <a:off x="1185863" y="2413000"/>
            <a:ext cx="822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ar-SA" sz="2000" b="0" dirty="0">
                <a:latin typeface="Times New Roman" pitchFamily="18" charset="0"/>
                <a:cs typeface="Nazanin" pitchFamily="2" charset="-78"/>
              </a:rPr>
              <a:t>كامپيوتر</a:t>
            </a:r>
            <a:endParaRPr lang="en-US" sz="2400" b="0" dirty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61" name="Text Box 62"/>
          <p:cNvSpPr txBox="1">
            <a:spLocks noChangeArrowheads="1"/>
          </p:cNvSpPr>
          <p:nvPr/>
        </p:nvSpPr>
        <p:spPr bwMode="auto">
          <a:xfrm>
            <a:off x="2484438" y="1901825"/>
            <a:ext cx="516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ar-SA" sz="2000" b="1" dirty="0">
                <a:latin typeface="Times New Roman" pitchFamily="18" charset="0"/>
                <a:cs typeface="Nazanin" pitchFamily="2" charset="-78"/>
              </a:rPr>
              <a:t>بهار</a:t>
            </a:r>
            <a:endParaRPr lang="en-US" sz="2400" b="1" dirty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3232150" y="1895475"/>
            <a:ext cx="870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ar-SA" sz="2000" b="1" dirty="0">
                <a:latin typeface="Times New Roman" pitchFamily="18" charset="0"/>
                <a:cs typeface="Nazanin" pitchFamily="2" charset="-78"/>
              </a:rPr>
              <a:t>تابستان</a:t>
            </a:r>
            <a:endParaRPr lang="en-US" sz="2400" b="1" dirty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63" name="Text Box 64"/>
          <p:cNvSpPr txBox="1">
            <a:spLocks noChangeArrowheads="1"/>
          </p:cNvSpPr>
          <p:nvPr/>
        </p:nvSpPr>
        <p:spPr bwMode="auto">
          <a:xfrm>
            <a:off x="4162425" y="1882775"/>
            <a:ext cx="5774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ar-SA" sz="2000" b="1">
                <a:latin typeface="Times New Roman" pitchFamily="18" charset="0"/>
                <a:cs typeface="Nazanin" pitchFamily="2" charset="-78"/>
              </a:rPr>
              <a:t>پائيز</a:t>
            </a:r>
            <a:endParaRPr lang="en-US" sz="2400" b="1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64" name="Text Box 65"/>
          <p:cNvSpPr txBox="1">
            <a:spLocks noChangeArrowheads="1"/>
          </p:cNvSpPr>
          <p:nvPr/>
        </p:nvSpPr>
        <p:spPr bwMode="auto">
          <a:xfrm>
            <a:off x="4922838" y="1870075"/>
            <a:ext cx="869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ar-SA" sz="2000" b="1" dirty="0">
                <a:latin typeface="Times New Roman" pitchFamily="18" charset="0"/>
                <a:cs typeface="Nazanin" pitchFamily="2" charset="-78"/>
              </a:rPr>
              <a:t>زمستان</a:t>
            </a:r>
            <a:endParaRPr lang="en-US" sz="2400" b="1" dirty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65" name="Text Box 66"/>
          <p:cNvSpPr txBox="1">
            <a:spLocks noChangeArrowheads="1"/>
          </p:cNvSpPr>
          <p:nvPr/>
        </p:nvSpPr>
        <p:spPr bwMode="auto">
          <a:xfrm>
            <a:off x="6627813" y="2352675"/>
            <a:ext cx="652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ar-SA" sz="2000" b="0">
                <a:latin typeface="Times New Roman" pitchFamily="18" charset="0"/>
                <a:cs typeface="Nazanin" pitchFamily="2" charset="-78"/>
              </a:rPr>
              <a:t>آمريكا</a:t>
            </a:r>
            <a:endParaRPr lang="en-US" sz="2400" b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66" name="Text Box 67"/>
          <p:cNvSpPr txBox="1">
            <a:spLocks noChangeArrowheads="1"/>
          </p:cNvSpPr>
          <p:nvPr/>
        </p:nvSpPr>
        <p:spPr bwMode="auto">
          <a:xfrm>
            <a:off x="6645275" y="31337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ar-SA" sz="2000" b="0">
                <a:latin typeface="Times New Roman" pitchFamily="18" charset="0"/>
                <a:cs typeface="Nazanin" pitchFamily="2" charset="-78"/>
              </a:rPr>
              <a:t>كانادا</a:t>
            </a:r>
            <a:endParaRPr lang="en-US" sz="2400" b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67" name="Text Box 68"/>
          <p:cNvSpPr txBox="1">
            <a:spLocks noChangeArrowheads="1"/>
          </p:cNvSpPr>
          <p:nvPr/>
        </p:nvSpPr>
        <p:spPr bwMode="auto">
          <a:xfrm>
            <a:off x="6602413" y="3800475"/>
            <a:ext cx="744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ar-SA" sz="2000" b="0">
                <a:latin typeface="Times New Roman" pitchFamily="18" charset="0"/>
                <a:cs typeface="Nazanin" pitchFamily="2" charset="-78"/>
              </a:rPr>
              <a:t>مكزيك</a:t>
            </a:r>
            <a:endParaRPr lang="en-US" sz="2400" b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68" name="Text Box 69"/>
          <p:cNvSpPr txBox="1">
            <a:spLocks noChangeArrowheads="1"/>
          </p:cNvSpPr>
          <p:nvPr/>
        </p:nvSpPr>
        <p:spPr bwMode="auto">
          <a:xfrm>
            <a:off x="6627813" y="4562475"/>
            <a:ext cx="728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ar-SA" sz="2000" b="0" i="1">
                <a:latin typeface="Times New Roman" pitchFamily="18" charset="0"/>
                <a:cs typeface="Nazanin" pitchFamily="2" charset="-78"/>
              </a:rPr>
              <a:t>مجموع</a:t>
            </a:r>
            <a:endParaRPr lang="en-US" sz="2400" b="0">
              <a:latin typeface="Times New Roman" pitchFamily="18" charset="0"/>
              <a:cs typeface="Nazanin" pitchFamily="2" charset="-78"/>
            </a:endParaRP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>
          <a:xfrm>
            <a:off x="19504" y="6537325"/>
            <a:ext cx="382587" cy="320675"/>
          </a:xfrm>
        </p:spPr>
        <p:txBody>
          <a:bodyPr/>
          <a:lstStyle/>
          <a:p>
            <a:r>
              <a:rPr lang="fa-IR" altLang="fa-IR" dirty="0" smtClean="0"/>
              <a:t>15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12437831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06680" cy="864096"/>
          </a:xfrm>
        </p:spPr>
        <p:txBody>
          <a:bodyPr>
            <a:noAutofit/>
          </a:bodyPr>
          <a:lstStyle/>
          <a:p>
            <a:r>
              <a:rPr lang="fa-IR" sz="2100" b="1" dirty="0" smtClean="0">
                <a:solidFill>
                  <a:srgbClr val="336600"/>
                </a:solidFill>
                <a:cs typeface="B Titr" panose="00000700000000000000" pitchFamily="2" charset="-78"/>
              </a:rPr>
              <a:t>چارچوب </a:t>
            </a:r>
            <a:r>
              <a:rPr lang="fa-IR" sz="2100" b="1" dirty="0">
                <a:solidFill>
                  <a:srgbClr val="336600"/>
                </a:solidFill>
                <a:cs typeface="B Titr" panose="00000700000000000000" pitchFamily="2" charset="-78"/>
              </a:rPr>
              <a:t>هوش تجاری </a:t>
            </a:r>
            <a:r>
              <a:rPr lang="fa-IR" sz="2100" b="1" dirty="0" smtClean="0">
                <a:solidFill>
                  <a:srgbClr val="336600"/>
                </a:solidFill>
                <a:cs typeface="B Titr" panose="00000700000000000000" pitchFamily="2" charset="-78"/>
              </a:rPr>
              <a:t>مایکروسافت</a:t>
            </a:r>
            <a:r>
              <a:rPr lang="en-US" sz="2100" b="1" dirty="0">
                <a:solidFill>
                  <a:srgbClr val="336600"/>
                </a:solidFill>
                <a:cs typeface="B Titr" panose="00000700000000000000" pitchFamily="2" charset="-78"/>
              </a:rPr>
              <a:t/>
            </a:r>
            <a:br>
              <a:rPr lang="en-US" sz="2100" b="1" dirty="0">
                <a:solidFill>
                  <a:srgbClr val="336600"/>
                </a:solidFill>
                <a:cs typeface="B Titr" panose="00000700000000000000" pitchFamily="2" charset="-78"/>
              </a:rPr>
            </a:br>
            <a:endParaRPr lang="en-US" sz="2100" b="1" dirty="0">
              <a:solidFill>
                <a:srgbClr val="3366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1" t="39500" r="1175" b="37400"/>
          <a:stretch/>
        </p:blipFill>
        <p:spPr>
          <a:xfrm>
            <a:off x="0" y="-27384"/>
            <a:ext cx="9180512" cy="1228906"/>
          </a:xfrm>
          <a:prstGeom prst="rect">
            <a:avLst/>
          </a:prstGeom>
        </p:spPr>
      </p:pic>
      <p:pic>
        <p:nvPicPr>
          <p:cNvPr id="4" name="Content Placeholder 3" descr="چهارچوب هوش تجاری شرکت مایکروسافت 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"/>
          <a:stretch/>
        </p:blipFill>
        <p:spPr bwMode="auto">
          <a:xfrm>
            <a:off x="1259632" y="1700808"/>
            <a:ext cx="6912768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25344"/>
            <a:ext cx="396056" cy="320675"/>
          </a:xfrm>
        </p:spPr>
        <p:txBody>
          <a:bodyPr/>
          <a:lstStyle/>
          <a:p>
            <a:r>
              <a:rPr lang="fa-IR" altLang="fa-IR" dirty="0" smtClean="0"/>
              <a:t>16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199725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40" name="Group 48"/>
          <p:cNvGrpSpPr>
            <a:grpSpLocks/>
          </p:cNvGrpSpPr>
          <p:nvPr/>
        </p:nvGrpSpPr>
        <p:grpSpPr bwMode="auto">
          <a:xfrm>
            <a:off x="300990" y="1676400"/>
            <a:ext cx="8233410" cy="4895850"/>
            <a:chOff x="423" y="970"/>
            <a:chExt cx="4802" cy="3084"/>
          </a:xfrm>
        </p:grpSpPr>
        <p:sp>
          <p:nvSpPr>
            <p:cNvPr id="8241" name="Rectangle 49"/>
            <p:cNvSpPr>
              <a:spLocks noChangeArrowheads="1"/>
            </p:cNvSpPr>
            <p:nvPr/>
          </p:nvSpPr>
          <p:spPr bwMode="auto">
            <a:xfrm flipH="1">
              <a:off x="423" y="2053"/>
              <a:ext cx="485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Business Value Creation</a:t>
              </a:r>
              <a:endPara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42" name="Rectangle 50"/>
            <p:cNvSpPr>
              <a:spLocks noChangeArrowheads="1"/>
            </p:cNvSpPr>
            <p:nvPr/>
          </p:nvSpPr>
          <p:spPr bwMode="auto">
            <a:xfrm>
              <a:off x="2435" y="3881"/>
              <a:ext cx="7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n-US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 Maturity</a:t>
              </a:r>
              <a:endPara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43" name="Group 51"/>
            <p:cNvGrpSpPr>
              <a:grpSpLocks/>
            </p:cNvGrpSpPr>
            <p:nvPr/>
          </p:nvGrpSpPr>
          <p:grpSpPr bwMode="auto">
            <a:xfrm>
              <a:off x="436" y="970"/>
              <a:ext cx="4789" cy="3060"/>
              <a:chOff x="436" y="970"/>
              <a:chExt cx="4789" cy="3060"/>
            </a:xfrm>
          </p:grpSpPr>
          <p:grpSp>
            <p:nvGrpSpPr>
              <p:cNvPr id="8244" name="Group 52"/>
              <p:cNvGrpSpPr>
                <a:grpSpLocks/>
              </p:cNvGrpSpPr>
              <p:nvPr/>
            </p:nvGrpSpPr>
            <p:grpSpPr bwMode="auto">
              <a:xfrm>
                <a:off x="909" y="970"/>
                <a:ext cx="4316" cy="2925"/>
                <a:chOff x="909" y="1306"/>
                <a:chExt cx="4316" cy="2589"/>
              </a:xfrm>
            </p:grpSpPr>
            <p:grpSp>
              <p:nvGrpSpPr>
                <p:cNvPr id="8245" name="Group 53"/>
                <p:cNvGrpSpPr>
                  <a:grpSpLocks/>
                </p:cNvGrpSpPr>
                <p:nvPr/>
              </p:nvGrpSpPr>
              <p:grpSpPr bwMode="auto">
                <a:xfrm>
                  <a:off x="909" y="1306"/>
                  <a:ext cx="82" cy="2560"/>
                  <a:chOff x="1701" y="1610"/>
                  <a:chExt cx="66" cy="1832"/>
                </a:xfrm>
              </p:grpSpPr>
              <p:sp>
                <p:nvSpPr>
                  <p:cNvPr id="8246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34" y="1690"/>
                    <a:ext cx="1" cy="1752"/>
                  </a:xfrm>
                  <a:prstGeom prst="line">
                    <a:avLst/>
                  </a:prstGeom>
                  <a:noFill/>
                  <a:ln w="3333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7" name="Freeform 55"/>
                  <p:cNvSpPr>
                    <a:spLocks/>
                  </p:cNvSpPr>
                  <p:nvPr/>
                </p:nvSpPr>
                <p:spPr bwMode="auto">
                  <a:xfrm>
                    <a:off x="1701" y="1610"/>
                    <a:ext cx="66" cy="87"/>
                  </a:xfrm>
                  <a:custGeom>
                    <a:avLst/>
                    <a:gdLst>
                      <a:gd name="T0" fmla="*/ 0 w 66"/>
                      <a:gd name="T1" fmla="*/ 87 h 87"/>
                      <a:gd name="T2" fmla="*/ 33 w 66"/>
                      <a:gd name="T3" fmla="*/ 0 h 87"/>
                      <a:gd name="T4" fmla="*/ 66 w 66"/>
                      <a:gd name="T5" fmla="*/ 87 h 87"/>
                      <a:gd name="T6" fmla="*/ 0 w 66"/>
                      <a:gd name="T7" fmla="*/ 87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87">
                        <a:moveTo>
                          <a:pt x="0" y="87"/>
                        </a:moveTo>
                        <a:lnTo>
                          <a:pt x="33" y="0"/>
                        </a:lnTo>
                        <a:lnTo>
                          <a:pt x="66" y="87"/>
                        </a:lnTo>
                        <a:lnTo>
                          <a:pt x="0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48" name="Group 56"/>
                <p:cNvGrpSpPr>
                  <a:grpSpLocks/>
                </p:cNvGrpSpPr>
                <p:nvPr/>
              </p:nvGrpSpPr>
              <p:grpSpPr bwMode="auto">
                <a:xfrm>
                  <a:off x="942" y="3837"/>
                  <a:ext cx="4283" cy="58"/>
                  <a:chOff x="1734" y="3413"/>
                  <a:chExt cx="3043" cy="58"/>
                </a:xfrm>
              </p:grpSpPr>
              <p:sp>
                <p:nvSpPr>
                  <p:cNvPr id="8249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734" y="3442"/>
                    <a:ext cx="2952" cy="1"/>
                  </a:xfrm>
                  <a:prstGeom prst="line">
                    <a:avLst/>
                  </a:prstGeom>
                  <a:noFill/>
                  <a:ln w="3333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0" name="Freeform 58"/>
                  <p:cNvSpPr>
                    <a:spLocks/>
                  </p:cNvSpPr>
                  <p:nvPr/>
                </p:nvSpPr>
                <p:spPr bwMode="auto">
                  <a:xfrm>
                    <a:off x="4678" y="3413"/>
                    <a:ext cx="99" cy="58"/>
                  </a:xfrm>
                  <a:custGeom>
                    <a:avLst/>
                    <a:gdLst>
                      <a:gd name="T0" fmla="*/ 0 w 99"/>
                      <a:gd name="T1" fmla="*/ 0 h 58"/>
                      <a:gd name="T2" fmla="*/ 99 w 99"/>
                      <a:gd name="T3" fmla="*/ 29 h 58"/>
                      <a:gd name="T4" fmla="*/ 0 w 99"/>
                      <a:gd name="T5" fmla="*/ 58 h 58"/>
                      <a:gd name="T6" fmla="*/ 0 w 99"/>
                      <a:gd name="T7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9" h="58">
                        <a:moveTo>
                          <a:pt x="0" y="0"/>
                        </a:moveTo>
                        <a:lnTo>
                          <a:pt x="99" y="29"/>
                        </a:lnTo>
                        <a:lnTo>
                          <a:pt x="0" y="5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251" name="Rectangle 59"/>
              <p:cNvSpPr>
                <a:spLocks noChangeArrowheads="1"/>
              </p:cNvSpPr>
              <p:nvPr/>
            </p:nvSpPr>
            <p:spPr bwMode="auto">
              <a:xfrm>
                <a:off x="4393" y="3894"/>
                <a:ext cx="83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n-US" altLang="en-US" sz="1400" b="1" dirty="0">
                    <a:solidFill>
                      <a:srgbClr val="9120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Greater Maturity</a:t>
                </a:r>
              </a:p>
            </p:txBody>
          </p:sp>
          <p:sp>
            <p:nvSpPr>
              <p:cNvPr id="8252" name="Rectangle 60"/>
              <p:cNvSpPr>
                <a:spLocks noChangeArrowheads="1"/>
              </p:cNvSpPr>
              <p:nvPr/>
            </p:nvSpPr>
            <p:spPr bwMode="auto">
              <a:xfrm>
                <a:off x="436" y="970"/>
                <a:ext cx="467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n-US" altLang="en-US" sz="1400" b="1" dirty="0">
                    <a:solidFill>
                      <a:srgbClr val="9120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Greater Value Creation</a:t>
                </a:r>
              </a:p>
            </p:txBody>
          </p:sp>
        </p:grpSp>
      </p:grpSp>
      <p:sp>
        <p:nvSpPr>
          <p:cNvPr id="8253" name="Text Box 61"/>
          <p:cNvSpPr txBox="1">
            <a:spLocks noChangeArrowheads="1"/>
          </p:cNvSpPr>
          <p:nvPr/>
        </p:nvSpPr>
        <p:spPr bwMode="auto">
          <a:xfrm>
            <a:off x="937393" y="620688"/>
            <a:ext cx="68210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 Maturity - Changing Information Usage</a:t>
            </a:r>
          </a:p>
        </p:txBody>
      </p:sp>
      <p:sp>
        <p:nvSpPr>
          <p:cNvPr id="8273" name="AutoShape 81"/>
          <p:cNvSpPr>
            <a:spLocks noChangeArrowheads="1"/>
          </p:cNvSpPr>
          <p:nvPr/>
        </p:nvSpPr>
        <p:spPr bwMode="auto">
          <a:xfrm>
            <a:off x="6008688" y="1400890"/>
            <a:ext cx="2833687" cy="1293971"/>
          </a:xfrm>
          <a:prstGeom prst="roundRect">
            <a:avLst>
              <a:gd name="adj" fmla="val 16667"/>
            </a:avLst>
          </a:prstGeom>
          <a:solidFill>
            <a:schemeClr val="folHlink">
              <a:alpha val="2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3</a:t>
            </a:r>
            <a:br>
              <a:rPr lang="en-US" alt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Changed Information Usage Paradigms </a:t>
            </a:r>
            <a:br>
              <a:rPr lang="en-US" alt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Enterprise</a:t>
            </a:r>
            <a:br>
              <a:rPr lang="en-US" alt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Leverage BI</a:t>
            </a:r>
          </a:p>
        </p:txBody>
      </p:sp>
      <p:sp>
        <p:nvSpPr>
          <p:cNvPr id="8274" name="AutoShape 82"/>
          <p:cNvSpPr>
            <a:spLocks noChangeArrowheads="1"/>
          </p:cNvSpPr>
          <p:nvPr/>
        </p:nvSpPr>
        <p:spPr bwMode="auto">
          <a:xfrm>
            <a:off x="4575175" y="2737565"/>
            <a:ext cx="2978150" cy="1293971"/>
          </a:xfrm>
          <a:prstGeom prst="roundRect">
            <a:avLst>
              <a:gd name="adj" fmla="val 16667"/>
            </a:avLst>
          </a:prstGeom>
          <a:solidFill>
            <a:schemeClr val="folHlink">
              <a:alpha val="2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2</a:t>
            </a:r>
          </a:p>
          <a:p>
            <a:r>
              <a:rPr lang="en-US" alt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Changed Information Usage Paradigms in One or More Functions to Leverage BI</a:t>
            </a:r>
          </a:p>
          <a:p>
            <a:endParaRPr lang="en-US" altLang="en-US" sz="1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75" name="AutoShape 83"/>
          <p:cNvSpPr>
            <a:spLocks noChangeArrowheads="1"/>
          </p:cNvSpPr>
          <p:nvPr/>
        </p:nvSpPr>
        <p:spPr bwMode="auto">
          <a:xfrm>
            <a:off x="2865438" y="4077072"/>
            <a:ext cx="2441575" cy="1123712"/>
          </a:xfrm>
          <a:prstGeom prst="roundRect">
            <a:avLst>
              <a:gd name="adj" fmla="val 16667"/>
            </a:avLst>
          </a:prstGeom>
          <a:solidFill>
            <a:schemeClr val="folHlink">
              <a:alpha val="2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15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1</a:t>
            </a:r>
          </a:p>
          <a:p>
            <a:r>
              <a:rPr lang="en-US" altLang="en-US" sz="15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Change to Information Usage Paradigms</a:t>
            </a:r>
          </a:p>
        </p:txBody>
      </p:sp>
      <p:sp>
        <p:nvSpPr>
          <p:cNvPr id="8279" name="AutoShape 87"/>
          <p:cNvSpPr>
            <a:spLocks noChangeArrowheads="1"/>
          </p:cNvSpPr>
          <p:nvPr/>
        </p:nvSpPr>
        <p:spPr bwMode="auto">
          <a:xfrm>
            <a:off x="1295400" y="5257800"/>
            <a:ext cx="2428875" cy="917575"/>
          </a:xfrm>
          <a:prstGeom prst="roundRect">
            <a:avLst>
              <a:gd name="adj" fmla="val 16667"/>
            </a:avLst>
          </a:prstGeom>
          <a:solidFill>
            <a:schemeClr val="folHlink">
              <a:alpha val="2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0</a:t>
            </a:r>
          </a:p>
          <a:p>
            <a:r>
              <a:rPr lang="en-US" altLang="en-US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DW / BI Experience</a:t>
            </a:r>
          </a:p>
        </p:txBody>
      </p:sp>
      <p:sp>
        <p:nvSpPr>
          <p:cNvPr id="8282" name="Rectangle 90"/>
          <p:cNvSpPr>
            <a:spLocks noChangeArrowheads="1"/>
          </p:cNvSpPr>
          <p:nvPr/>
        </p:nvSpPr>
        <p:spPr bwMode="auto">
          <a:xfrm>
            <a:off x="3695700" y="5511800"/>
            <a:ext cx="12811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Quo</a:t>
            </a:r>
          </a:p>
        </p:txBody>
      </p:sp>
      <p:sp>
        <p:nvSpPr>
          <p:cNvPr id="8286" name="Rectangle 94"/>
          <p:cNvSpPr>
            <a:spLocks noChangeArrowheads="1"/>
          </p:cNvSpPr>
          <p:nvPr/>
        </p:nvSpPr>
        <p:spPr bwMode="auto">
          <a:xfrm>
            <a:off x="5412432" y="4152900"/>
            <a:ext cx="3048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/ </a:t>
            </a:r>
          </a:p>
          <a:p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 / Custom Reporting</a:t>
            </a:r>
          </a:p>
          <a:p>
            <a:endParaRPr lang="en-US" alt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87" name="Rectangle 95"/>
          <p:cNvSpPr>
            <a:spLocks noChangeArrowheads="1"/>
          </p:cNvSpPr>
          <p:nvPr/>
        </p:nvSpPr>
        <p:spPr bwMode="auto">
          <a:xfrm>
            <a:off x="1907704" y="2924175"/>
            <a:ext cx="2662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and </a:t>
            </a:r>
          </a:p>
          <a:p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Information Assets</a:t>
            </a:r>
          </a:p>
        </p:txBody>
      </p:sp>
      <p:sp>
        <p:nvSpPr>
          <p:cNvPr id="8288" name="Rectangle 96"/>
          <p:cNvSpPr>
            <a:spLocks noChangeArrowheads="1"/>
          </p:cNvSpPr>
          <p:nvPr/>
        </p:nvSpPr>
        <p:spPr bwMode="auto">
          <a:xfrm>
            <a:off x="4001616" y="1556792"/>
            <a:ext cx="2514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Fully </a:t>
            </a:r>
            <a:b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into </a:t>
            </a:r>
            <a:b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endParaRPr lang="en-US" alt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534150"/>
            <a:ext cx="329728" cy="320675"/>
          </a:xfrm>
        </p:spPr>
        <p:txBody>
          <a:bodyPr/>
          <a:lstStyle/>
          <a:p>
            <a:r>
              <a:rPr lang="fa-IR" altLang="fa-IR" dirty="0" smtClean="0"/>
              <a:t>17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23735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51901" y="1676401"/>
            <a:ext cx="8233409" cy="4897438"/>
            <a:chOff x="423" y="970"/>
            <a:chExt cx="4802" cy="3085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 flipH="1">
              <a:off x="423" y="2053"/>
              <a:ext cx="485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Business Value Creation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435" y="3881"/>
              <a:ext cx="7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 Maturity</a:t>
              </a:r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436" y="970"/>
              <a:ext cx="4789" cy="3060"/>
              <a:chOff x="436" y="970"/>
              <a:chExt cx="4789" cy="3060"/>
            </a:xfrm>
          </p:grpSpPr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909" y="970"/>
                <a:ext cx="4316" cy="2925"/>
                <a:chOff x="909" y="1306"/>
                <a:chExt cx="4316" cy="2589"/>
              </a:xfrm>
            </p:grpSpPr>
            <p:grpSp>
              <p:nvGrpSpPr>
                <p:cNvPr id="13" name="Group 7"/>
                <p:cNvGrpSpPr>
                  <a:grpSpLocks/>
                </p:cNvGrpSpPr>
                <p:nvPr/>
              </p:nvGrpSpPr>
              <p:grpSpPr bwMode="auto">
                <a:xfrm>
                  <a:off x="909" y="1306"/>
                  <a:ext cx="82" cy="2560"/>
                  <a:chOff x="1701" y="1610"/>
                  <a:chExt cx="66" cy="1832"/>
                </a:xfrm>
              </p:grpSpPr>
              <p:sp>
                <p:nvSpPr>
                  <p:cNvPr id="17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34" y="1690"/>
                    <a:ext cx="1" cy="1752"/>
                  </a:xfrm>
                  <a:prstGeom prst="line">
                    <a:avLst/>
                  </a:prstGeom>
                  <a:noFill/>
                  <a:ln w="3333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9"/>
                  <p:cNvSpPr>
                    <a:spLocks/>
                  </p:cNvSpPr>
                  <p:nvPr/>
                </p:nvSpPr>
                <p:spPr bwMode="auto">
                  <a:xfrm>
                    <a:off x="1701" y="1610"/>
                    <a:ext cx="66" cy="87"/>
                  </a:xfrm>
                  <a:custGeom>
                    <a:avLst/>
                    <a:gdLst>
                      <a:gd name="T0" fmla="*/ 0 w 66"/>
                      <a:gd name="T1" fmla="*/ 87 h 87"/>
                      <a:gd name="T2" fmla="*/ 33 w 66"/>
                      <a:gd name="T3" fmla="*/ 0 h 87"/>
                      <a:gd name="T4" fmla="*/ 66 w 66"/>
                      <a:gd name="T5" fmla="*/ 87 h 87"/>
                      <a:gd name="T6" fmla="*/ 0 w 66"/>
                      <a:gd name="T7" fmla="*/ 87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87">
                        <a:moveTo>
                          <a:pt x="0" y="87"/>
                        </a:moveTo>
                        <a:lnTo>
                          <a:pt x="33" y="0"/>
                        </a:lnTo>
                        <a:lnTo>
                          <a:pt x="66" y="87"/>
                        </a:lnTo>
                        <a:lnTo>
                          <a:pt x="0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10"/>
                <p:cNvGrpSpPr>
                  <a:grpSpLocks/>
                </p:cNvGrpSpPr>
                <p:nvPr/>
              </p:nvGrpSpPr>
              <p:grpSpPr bwMode="auto">
                <a:xfrm>
                  <a:off x="942" y="3837"/>
                  <a:ext cx="4283" cy="58"/>
                  <a:chOff x="1734" y="3413"/>
                  <a:chExt cx="3043" cy="58"/>
                </a:xfrm>
              </p:grpSpPr>
              <p:sp>
                <p:nvSpPr>
                  <p:cNvPr id="1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734" y="3442"/>
                    <a:ext cx="2952" cy="1"/>
                  </a:xfrm>
                  <a:prstGeom prst="line">
                    <a:avLst/>
                  </a:prstGeom>
                  <a:noFill/>
                  <a:ln w="3333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12"/>
                  <p:cNvSpPr>
                    <a:spLocks/>
                  </p:cNvSpPr>
                  <p:nvPr/>
                </p:nvSpPr>
                <p:spPr bwMode="auto">
                  <a:xfrm>
                    <a:off x="4678" y="3413"/>
                    <a:ext cx="99" cy="58"/>
                  </a:xfrm>
                  <a:custGeom>
                    <a:avLst/>
                    <a:gdLst>
                      <a:gd name="T0" fmla="*/ 0 w 99"/>
                      <a:gd name="T1" fmla="*/ 0 h 58"/>
                      <a:gd name="T2" fmla="*/ 99 w 99"/>
                      <a:gd name="T3" fmla="*/ 29 h 58"/>
                      <a:gd name="T4" fmla="*/ 0 w 99"/>
                      <a:gd name="T5" fmla="*/ 58 h 58"/>
                      <a:gd name="T6" fmla="*/ 0 w 99"/>
                      <a:gd name="T7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9" h="58">
                        <a:moveTo>
                          <a:pt x="0" y="0"/>
                        </a:moveTo>
                        <a:lnTo>
                          <a:pt x="99" y="29"/>
                        </a:lnTo>
                        <a:lnTo>
                          <a:pt x="0" y="5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4393" y="3894"/>
                <a:ext cx="83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n-US" altLang="en-US" sz="1400" b="1" dirty="0">
                    <a:solidFill>
                      <a:srgbClr val="91202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Greater Maturity</a:t>
                </a: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436" y="970"/>
                <a:ext cx="467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buClr>
                    <a:schemeClr val="bg1"/>
                  </a:buClr>
                  <a:buSzPct val="100000"/>
                  <a:buFont typeface="Wingdings" pitchFamily="2" charset="2"/>
                  <a:buNone/>
                </a:pPr>
                <a:r>
                  <a:rPr lang="en-US" altLang="en-US" sz="1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Greater Value Creation</a:t>
                </a:r>
              </a:p>
            </p:txBody>
          </p:sp>
        </p:grp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836047" y="558308"/>
            <a:ext cx="3958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 Maturity and 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5751638" y="1936749"/>
            <a:ext cx="3038475" cy="958851"/>
          </a:xfrm>
          <a:prstGeom prst="roundRect">
            <a:avLst>
              <a:gd name="adj" fmla="val 16667"/>
            </a:avLst>
          </a:prstGeom>
          <a:ln>
            <a:solidFill>
              <a:srgbClr val="336600"/>
            </a:solidFill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3 – Highest ROI</a:t>
            </a:r>
          </a:p>
          <a:p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Optimize information usage at enterprise level</a:t>
            </a: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4141911" y="3048000"/>
            <a:ext cx="3048000" cy="958851"/>
          </a:xfrm>
          <a:prstGeom prst="roundRect">
            <a:avLst>
              <a:gd name="adj" fmla="val 16667"/>
            </a:avLst>
          </a:prstGeom>
          <a:ln>
            <a:solidFill>
              <a:srgbClr val="336600"/>
            </a:solidFill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2 – High ROI Potential Optimize information usage at business level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2922711" y="4191000"/>
            <a:ext cx="2376488" cy="965200"/>
          </a:xfrm>
          <a:prstGeom prst="roundRect">
            <a:avLst>
              <a:gd name="adj" fmla="val 16667"/>
            </a:avLst>
          </a:prstGeom>
          <a:ln>
            <a:solidFill>
              <a:srgbClr val="336600"/>
            </a:solidFill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1 – Limited ROI</a:t>
            </a:r>
          </a:p>
          <a:p>
            <a:r>
              <a:rPr lang="en-US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user access to same information</a:t>
            </a: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1246312" y="5257802"/>
            <a:ext cx="2428875" cy="917575"/>
          </a:xfrm>
          <a:prstGeom prst="roundRect">
            <a:avLst>
              <a:gd name="adj" fmla="val 16667"/>
            </a:avLst>
          </a:prstGeom>
          <a:ln>
            <a:solidFill>
              <a:srgbClr val="336600"/>
            </a:solidFill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0 – Status Quo</a:t>
            </a:r>
          </a:p>
          <a:p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Inadequate information access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3800102" y="5372100"/>
            <a:ext cx="6751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b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508104" y="4356393"/>
            <a:ext cx="11496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b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Gains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431655" y="3187700"/>
            <a:ext cx="14061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Departmental</a:t>
            </a:r>
            <a:b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Gains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4410944" y="2071688"/>
            <a:ext cx="11208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b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534151"/>
            <a:ext cx="396056" cy="320675"/>
          </a:xfrm>
        </p:spPr>
        <p:txBody>
          <a:bodyPr/>
          <a:lstStyle/>
          <a:p>
            <a:r>
              <a:rPr lang="fa-IR" altLang="fa-IR" dirty="0" smtClean="0"/>
              <a:t>18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38943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fa-IR" b="1" dirty="0">
                <a:cs typeface="B Titr" panose="00000700000000000000" pitchFamily="2" charset="-78"/>
              </a:rPr>
              <a:t>نقشة راه توليد يک پروژة هوش </a:t>
            </a:r>
            <a:r>
              <a:rPr lang="fa-IR" altLang="fa-IR" b="1" dirty="0" smtClean="0">
                <a:cs typeface="B Titr" panose="00000700000000000000" pitchFamily="2" charset="-78"/>
              </a:rPr>
              <a:t>تجاری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412776"/>
            <a:ext cx="8928992" cy="5040560"/>
          </a:xfrm>
          <a:prstGeom prst="rect">
            <a:avLst/>
          </a:prstGeom>
        </p:spPr>
        <p:txBody>
          <a:bodyPr vert="horz" lIns="68580" tIns="34290" rIns="68580" bIns="3429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fa-IR" sz="2200" b="1" dirty="0">
                <a:cs typeface="B Nazanin" panose="00000400000000000000" pitchFamily="2" charset="-78"/>
              </a:rPr>
              <a:t>اين نقشه 16 گام برای ساخت يک پروژة هوش تجاری را بر طبق </a:t>
            </a:r>
            <a:r>
              <a:rPr lang="fa-IR" altLang="fa-IR" sz="2200" b="1" dirty="0" smtClean="0">
                <a:cs typeface="B Nazanin" panose="00000400000000000000" pitchFamily="2" charset="-78"/>
              </a:rPr>
              <a:t>6 </a:t>
            </a:r>
            <a:r>
              <a:rPr lang="fa-IR" altLang="fa-IR" sz="2200" b="1" dirty="0">
                <a:cs typeface="B Nazanin" panose="00000400000000000000" pitchFamily="2" charset="-78"/>
              </a:rPr>
              <a:t>مرحلة انجام هر پروژة </a:t>
            </a:r>
            <a:r>
              <a:rPr lang="fa-IR" altLang="fa-IR" sz="2200" b="1" dirty="0" smtClean="0">
                <a:cs typeface="B Nazanin" panose="00000400000000000000" pitchFamily="2" charset="-78"/>
              </a:rPr>
              <a:t>مهندسی، </a:t>
            </a:r>
            <a:r>
              <a:rPr lang="fa-IR" altLang="fa-IR" sz="2200" b="1" dirty="0">
                <a:cs typeface="B Nazanin" panose="00000400000000000000" pitchFamily="2" charset="-78"/>
              </a:rPr>
              <a:t>به شرح زير بيان می کند</a:t>
            </a:r>
            <a:r>
              <a:rPr lang="fa-IR" altLang="fa-IR" sz="2200" b="1" dirty="0" smtClean="0">
                <a:cs typeface="B Nazanin" panose="00000400000000000000" pitchFamily="2" charset="-78"/>
              </a:rPr>
              <a:t>:</a:t>
            </a:r>
            <a:endParaRPr lang="fa-IR" altLang="fa-IR" sz="2200" b="1" dirty="0">
              <a:cs typeface="B Nazanin" panose="00000400000000000000" pitchFamily="2" charset="-78"/>
            </a:endParaRPr>
          </a:p>
          <a:p>
            <a:endParaRPr lang="fa-IR" altLang="fa-IR" sz="2000" dirty="0">
              <a:cs typeface="B Nazanin" panose="00000400000000000000" pitchFamily="2" charset="-78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fa-IR" altLang="fa-IR" sz="2000" b="1" dirty="0">
                <a:cs typeface="B Nazanin" panose="00000400000000000000" pitchFamily="2" charset="-78"/>
              </a:rPr>
              <a:t>مرحلة هدف و منظور:</a:t>
            </a:r>
          </a:p>
          <a:p>
            <a:pPr lvl="2"/>
            <a:r>
              <a:rPr lang="fa-IR" altLang="fa-IR" dirty="0">
                <a:cs typeface="B Nazanin" panose="00000400000000000000" pitchFamily="2" charset="-78"/>
              </a:rPr>
              <a:t>گام 1: ارزيابی وضعيت </a:t>
            </a:r>
            <a:r>
              <a:rPr lang="fa-IR" altLang="fa-IR" dirty="0" smtClean="0">
                <a:cs typeface="B Nazanin" panose="00000400000000000000" pitchFamily="2" charset="-78"/>
              </a:rPr>
              <a:t>تجاری</a:t>
            </a:r>
            <a:endParaRPr lang="fa-IR" altLang="fa-IR" sz="1800" dirty="0">
              <a:cs typeface="B Nazanin" panose="00000400000000000000" pitchFamily="2" charset="-78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fa-IR" altLang="fa-IR" sz="2000" b="1" dirty="0">
                <a:cs typeface="B Nazanin" panose="00000400000000000000" pitchFamily="2" charset="-78"/>
              </a:rPr>
              <a:t>مرحلة طرح ريزی</a:t>
            </a:r>
            <a:r>
              <a:rPr lang="fa-IR" altLang="fa-IR" sz="2000" dirty="0">
                <a:cs typeface="B Nazanin" panose="00000400000000000000" pitchFamily="2" charset="-78"/>
              </a:rPr>
              <a:t>:</a:t>
            </a:r>
          </a:p>
          <a:p>
            <a:pPr lvl="2"/>
            <a:r>
              <a:rPr lang="fa-IR" altLang="fa-IR" sz="1800" dirty="0">
                <a:cs typeface="B Nazanin" panose="00000400000000000000" pitchFamily="2" charset="-78"/>
              </a:rPr>
              <a:t>گام 2: ارزيابی زير ساخت </a:t>
            </a:r>
            <a:r>
              <a:rPr lang="en-US" altLang="fa-IR" sz="1800" dirty="0">
                <a:cs typeface="B Nazanin" panose="00000400000000000000" pitchFamily="2" charset="-78"/>
              </a:rPr>
              <a:t>Enterprise</a:t>
            </a:r>
            <a:r>
              <a:rPr lang="fa-IR" altLang="fa-IR" sz="1800" dirty="0">
                <a:cs typeface="B Nazanin" panose="00000400000000000000" pitchFamily="2" charset="-78"/>
              </a:rPr>
              <a:t>، 	</a:t>
            </a:r>
          </a:p>
          <a:p>
            <a:pPr lvl="2"/>
            <a:r>
              <a:rPr lang="fa-IR" altLang="fa-IR" sz="1800" dirty="0">
                <a:cs typeface="B Nazanin" panose="00000400000000000000" pitchFamily="2" charset="-78"/>
              </a:rPr>
              <a:t>گام 3: طرح ريزی پروژه،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a-IR" altLang="fa-IR" sz="2000" b="1" dirty="0">
                <a:cs typeface="B Nazanin" panose="00000400000000000000" pitchFamily="2" charset="-78"/>
              </a:rPr>
              <a:t>مرحلة تحليل تجاری:</a:t>
            </a:r>
          </a:p>
          <a:p>
            <a:pPr lvl="2"/>
            <a:r>
              <a:rPr lang="fa-IR" altLang="fa-IR" sz="1800" dirty="0">
                <a:cs typeface="B Nazanin" panose="00000400000000000000" pitchFamily="2" charset="-78"/>
              </a:rPr>
              <a:t>گام 4: تعريف نيازمندی های پروژه،</a:t>
            </a:r>
          </a:p>
          <a:p>
            <a:pPr lvl="2"/>
            <a:r>
              <a:rPr lang="fa-IR" altLang="fa-IR" sz="1800" dirty="0">
                <a:cs typeface="B Nazanin" panose="00000400000000000000" pitchFamily="2" charset="-78"/>
              </a:rPr>
              <a:t>گام 5: تحليل داده،</a:t>
            </a:r>
          </a:p>
          <a:p>
            <a:pPr lvl="2"/>
            <a:r>
              <a:rPr lang="fa-IR" altLang="fa-IR" sz="1800" dirty="0">
                <a:cs typeface="B Nazanin" panose="00000400000000000000" pitchFamily="2" charset="-78"/>
              </a:rPr>
              <a:t>گام 6: نمونه سازی برنامه کاربردی،	</a:t>
            </a:r>
          </a:p>
          <a:p>
            <a:pPr lvl="2"/>
            <a:r>
              <a:rPr lang="fa-IR" altLang="fa-IR" sz="1800" dirty="0">
                <a:cs typeface="B Nazanin" panose="00000400000000000000" pitchFamily="2" charset="-78"/>
              </a:rPr>
              <a:t>گام 7: تحليل مخزن فراداده،</a:t>
            </a:r>
          </a:p>
          <a:p>
            <a:pPr lvl="1"/>
            <a:endParaRPr lang="en-US" altLang="fa-IR" sz="1500" dirty="0">
              <a:cs typeface="B Lotus" panose="00000400000000000000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92474" y="2352082"/>
            <a:ext cx="4702697" cy="4104456"/>
          </a:xfrm>
          <a:prstGeom prst="rect">
            <a:avLst/>
          </a:prstGeom>
        </p:spPr>
        <p:txBody>
          <a:bodyPr vert="horz" lIns="68580" tIns="34290" rIns="68580" bIns="3429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fa-IR" altLang="fa-IR" sz="1800" b="1" dirty="0">
                <a:cs typeface="B Nazanin" panose="00000400000000000000" pitchFamily="2" charset="-78"/>
              </a:rPr>
              <a:t>مرحلة طراحی:</a:t>
            </a:r>
          </a:p>
          <a:p>
            <a:pPr lvl="1"/>
            <a:r>
              <a:rPr lang="fa-IR" altLang="fa-IR" sz="1800" dirty="0">
                <a:cs typeface="B Nazanin" panose="00000400000000000000" pitchFamily="2" charset="-78"/>
              </a:rPr>
              <a:t>گام 8: طراحی پايگاه داده،</a:t>
            </a:r>
          </a:p>
          <a:p>
            <a:pPr lvl="1"/>
            <a:r>
              <a:rPr lang="fa-IR" altLang="fa-IR" sz="1800" dirty="0">
                <a:cs typeface="B Nazanin" panose="00000400000000000000" pitchFamily="2" charset="-78"/>
              </a:rPr>
              <a:t>گام 9: طراحی </a:t>
            </a:r>
            <a:r>
              <a:rPr lang="en-US" altLang="fa-IR" sz="1800" dirty="0">
                <a:cs typeface="B Nazanin" panose="00000400000000000000" pitchFamily="2" charset="-78"/>
              </a:rPr>
              <a:t>ETL</a:t>
            </a:r>
            <a:r>
              <a:rPr lang="fa-IR" altLang="fa-IR" sz="1800" dirty="0">
                <a:cs typeface="B Nazanin" panose="00000400000000000000" pitchFamily="2" charset="-78"/>
              </a:rPr>
              <a:t> (استخراج/تبديل/بارگذاری)</a:t>
            </a:r>
          </a:p>
          <a:p>
            <a:pPr lvl="1"/>
            <a:r>
              <a:rPr lang="fa-IR" altLang="fa-IR" sz="1800" dirty="0">
                <a:cs typeface="B Nazanin" panose="00000400000000000000" pitchFamily="2" charset="-78"/>
              </a:rPr>
              <a:t>گام 10: طراحی مخزن فراداده،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altLang="fa-IR" sz="1800" b="1" dirty="0">
                <a:cs typeface="B Nazanin" panose="00000400000000000000" pitchFamily="2" charset="-78"/>
              </a:rPr>
              <a:t>مرحلة ساخت:</a:t>
            </a:r>
          </a:p>
          <a:p>
            <a:pPr lvl="1"/>
            <a:r>
              <a:rPr lang="fa-IR" altLang="fa-IR" sz="1800" dirty="0">
                <a:cs typeface="B Nazanin" panose="00000400000000000000" pitchFamily="2" charset="-78"/>
              </a:rPr>
              <a:t>گام 11: توليد </a:t>
            </a:r>
            <a:r>
              <a:rPr lang="en-US" altLang="fa-IR" sz="1800" dirty="0">
                <a:cs typeface="B Nazanin" panose="00000400000000000000" pitchFamily="2" charset="-78"/>
              </a:rPr>
              <a:t>ETL</a:t>
            </a:r>
            <a:r>
              <a:rPr lang="fa-IR" altLang="fa-IR" sz="1800" dirty="0">
                <a:cs typeface="B Nazanin" panose="00000400000000000000" pitchFamily="2" charset="-78"/>
              </a:rPr>
              <a:t>،</a:t>
            </a:r>
          </a:p>
          <a:p>
            <a:pPr lvl="1"/>
            <a:r>
              <a:rPr lang="fa-IR" altLang="fa-IR" sz="1800" dirty="0">
                <a:cs typeface="B Nazanin" panose="00000400000000000000" pitchFamily="2" charset="-78"/>
              </a:rPr>
              <a:t>گام 12: توليد برنامة کاربردی،</a:t>
            </a:r>
          </a:p>
          <a:p>
            <a:pPr lvl="1"/>
            <a:r>
              <a:rPr lang="fa-IR" altLang="fa-IR" sz="1800" dirty="0">
                <a:cs typeface="B Nazanin" panose="00000400000000000000" pitchFamily="2" charset="-78"/>
              </a:rPr>
              <a:t>گام 13: داده کاوی،</a:t>
            </a:r>
          </a:p>
          <a:p>
            <a:pPr lvl="1"/>
            <a:r>
              <a:rPr lang="fa-IR" altLang="fa-IR" sz="1800" dirty="0">
                <a:cs typeface="B Nazanin" panose="00000400000000000000" pitchFamily="2" charset="-78"/>
              </a:rPr>
              <a:t>گام 14: توليد مخزن فراداده،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altLang="fa-IR" sz="1800" b="1" dirty="0">
                <a:cs typeface="B Nazanin" panose="00000400000000000000" pitchFamily="2" charset="-78"/>
              </a:rPr>
              <a:t>مرحلة نصب و استقرار:</a:t>
            </a:r>
          </a:p>
          <a:p>
            <a:pPr lvl="1"/>
            <a:r>
              <a:rPr lang="fa-IR" altLang="fa-IR" sz="1800" dirty="0">
                <a:cs typeface="B Nazanin" panose="00000400000000000000" pitchFamily="2" charset="-78"/>
              </a:rPr>
              <a:t>گام 15: پياده سازی،</a:t>
            </a:r>
          </a:p>
          <a:p>
            <a:pPr lvl="1"/>
            <a:r>
              <a:rPr lang="fa-IR" altLang="fa-IR" sz="1800" dirty="0">
                <a:cs typeface="B Nazanin" panose="00000400000000000000" pitchFamily="2" charset="-78"/>
              </a:rPr>
              <a:t>گام 16: ارزيابی نسخه.</a:t>
            </a:r>
          </a:p>
          <a:p>
            <a:pPr lvl="1"/>
            <a:endParaRPr lang="fa-IR" altLang="fa-IR" sz="1800" dirty="0">
              <a:cs typeface="B Nazanin" panose="00000400000000000000" pitchFamily="2" charset="-78"/>
            </a:endParaRPr>
          </a:p>
          <a:p>
            <a:pPr>
              <a:buFontTx/>
              <a:buNone/>
            </a:pPr>
            <a:endParaRPr lang="en-US" altLang="fa-IR" sz="1800" dirty="0"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37325"/>
            <a:ext cx="396056" cy="320675"/>
          </a:xfrm>
        </p:spPr>
        <p:txBody>
          <a:bodyPr/>
          <a:lstStyle/>
          <a:p>
            <a:r>
              <a:rPr lang="fa-IR" altLang="fa-IR" dirty="0" smtClean="0"/>
              <a:t>19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278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فهرست مطالب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343025"/>
            <a:ext cx="6707088" cy="5137150"/>
          </a:xfrm>
        </p:spPr>
        <p:txBody>
          <a:bodyPr/>
          <a:lstStyle/>
          <a:p>
            <a:r>
              <a:rPr lang="fa-IR" sz="2400" dirty="0">
                <a:cs typeface="B Titr" panose="00000700000000000000" pitchFamily="2" charset="-78"/>
              </a:rPr>
              <a:t>توسعه سيستمهاي اطلاعات مديريت</a:t>
            </a:r>
          </a:p>
          <a:p>
            <a:r>
              <a:rPr lang="ar-SA" altLang="fa-IR" sz="2400" dirty="0">
                <a:cs typeface="B Titr" panose="00000700000000000000" pitchFamily="2" charset="-78"/>
              </a:rPr>
              <a:t>معماري چند لايه</a:t>
            </a:r>
            <a:r>
              <a:rPr lang="fa-IR" altLang="fa-IR" sz="2400" dirty="0">
                <a:cs typeface="B Titr" panose="00000700000000000000" pitchFamily="2" charset="-78"/>
              </a:rPr>
              <a:t> </a:t>
            </a:r>
            <a:r>
              <a:rPr lang="en-US" altLang="fa-IR" sz="2400" dirty="0">
                <a:cs typeface="B Titr" panose="00000700000000000000" pitchFamily="2" charset="-78"/>
              </a:rPr>
              <a:t>BI</a:t>
            </a:r>
            <a:r>
              <a:rPr lang="fa-IR" altLang="fa-IR" sz="2400" dirty="0">
                <a:cs typeface="B Titr" panose="00000700000000000000" pitchFamily="2" charset="-78"/>
              </a:rPr>
              <a:t> و جايگاه </a:t>
            </a:r>
            <a:r>
              <a:rPr lang="en-US" altLang="fa-IR" sz="2400" dirty="0">
                <a:cs typeface="B Titr" panose="00000700000000000000" pitchFamily="2" charset="-78"/>
              </a:rPr>
              <a:t>DSS</a:t>
            </a:r>
            <a:r>
              <a:rPr lang="fa-IR" altLang="fa-IR" sz="2400" dirty="0">
                <a:cs typeface="B Titr" panose="00000700000000000000" pitchFamily="2" charset="-78"/>
              </a:rPr>
              <a:t> در آن</a:t>
            </a:r>
          </a:p>
          <a:p>
            <a:r>
              <a:rPr lang="fa-IR" sz="2400" dirty="0" smtClean="0">
                <a:cs typeface="B Titr" panose="00000700000000000000" pitchFamily="2" charset="-78"/>
              </a:rPr>
              <a:t>تعاریف </a:t>
            </a:r>
            <a:r>
              <a:rPr lang="fa-IR" sz="2400" dirty="0">
                <a:cs typeface="B Titr" panose="00000700000000000000" pitchFamily="2" charset="-78"/>
              </a:rPr>
              <a:t>و تاریخچه هوش </a:t>
            </a:r>
            <a:r>
              <a:rPr lang="fa-IR" sz="2400" dirty="0" smtClean="0">
                <a:cs typeface="B Titr" panose="00000700000000000000" pitchFamily="2" charset="-78"/>
              </a:rPr>
              <a:t>تجاری</a:t>
            </a:r>
          </a:p>
          <a:p>
            <a:r>
              <a:rPr lang="fa-IR" sz="2400" dirty="0">
                <a:cs typeface="B Titr" pitchFamily="2" charset="-78"/>
              </a:rPr>
              <a:t>چهار منظر هوش تجاری</a:t>
            </a:r>
          </a:p>
          <a:p>
            <a:r>
              <a:rPr lang="fa-IR" sz="2400" dirty="0" smtClean="0">
                <a:cs typeface="B Titr" pitchFamily="2" charset="-78"/>
              </a:rPr>
              <a:t>سطوح </a:t>
            </a:r>
            <a:r>
              <a:rPr lang="fa-IR" sz="2400" dirty="0">
                <a:cs typeface="B Titr" pitchFamily="2" charset="-78"/>
              </a:rPr>
              <a:t>مختلف هوش </a:t>
            </a:r>
            <a:r>
              <a:rPr lang="fa-IR" sz="2400" dirty="0" smtClean="0">
                <a:cs typeface="B Titr" pitchFamily="2" charset="-78"/>
              </a:rPr>
              <a:t>تجاری</a:t>
            </a:r>
            <a:endParaRPr lang="en-US" sz="2400" dirty="0" smtClean="0">
              <a:cs typeface="B Titr" pitchFamily="2" charset="-78"/>
            </a:endParaRPr>
          </a:p>
          <a:p>
            <a:r>
              <a:rPr lang="fa-IR" sz="2400" dirty="0" smtClean="0">
                <a:cs typeface="B Titr" pitchFamily="2" charset="-78"/>
              </a:rPr>
              <a:t>اهداف</a:t>
            </a:r>
            <a:r>
              <a:rPr lang="en-US" sz="2400" dirty="0" smtClean="0">
                <a:cs typeface="B Titr" pitchFamily="2" charset="-78"/>
              </a:rPr>
              <a:t>  </a:t>
            </a:r>
            <a:r>
              <a:rPr lang="fa-IR" sz="2400" dirty="0" smtClean="0">
                <a:cs typeface="B Titr" pitchFamily="2" charset="-78"/>
              </a:rPr>
              <a:t>هوش تجاری</a:t>
            </a:r>
          </a:p>
          <a:p>
            <a:r>
              <a:rPr lang="fa-IR" sz="2400" dirty="0">
                <a:cs typeface="B Titr" pitchFamily="2" charset="-78"/>
              </a:rPr>
              <a:t>وظایف </a:t>
            </a:r>
            <a:r>
              <a:rPr lang="fa-IR" sz="2400" dirty="0" smtClean="0">
                <a:cs typeface="B Titr" pitchFamily="2" charset="-78"/>
              </a:rPr>
              <a:t> و دلایل داشتن سیستمهای مبتنی بر هوش تجاری</a:t>
            </a:r>
            <a:endParaRPr lang="fa-IR" sz="2400" dirty="0">
              <a:cs typeface="B Titr" pitchFamily="2" charset="-78"/>
            </a:endParaRPr>
          </a:p>
          <a:p>
            <a:r>
              <a:rPr lang="fa-IR" sz="2400" dirty="0">
                <a:cs typeface="B Titr" pitchFamily="2" charset="-78"/>
              </a:rPr>
              <a:t>ویژگی های معماری هوش تجاری</a:t>
            </a:r>
          </a:p>
          <a:p>
            <a:r>
              <a:rPr lang="fa-IR" sz="2400" dirty="0">
                <a:cs typeface="B Titr" pitchFamily="2" charset="-78"/>
              </a:rPr>
              <a:t>چارچوب هوش تجاری شرکت مایکروسافت</a:t>
            </a:r>
          </a:p>
          <a:p>
            <a:r>
              <a:rPr lang="fa-IR" altLang="fa-IR" sz="2400" dirty="0">
                <a:cs typeface="B Titr" panose="00000700000000000000" pitchFamily="2" charset="-78"/>
              </a:rPr>
              <a:t>نقشة راه توليد يک پروژة هوش </a:t>
            </a:r>
            <a:r>
              <a:rPr lang="fa-IR" altLang="fa-IR" sz="2400" dirty="0" smtClean="0">
                <a:cs typeface="B Titr" panose="00000700000000000000" pitchFamily="2" charset="-78"/>
              </a:rPr>
              <a:t>تجاری</a:t>
            </a:r>
            <a:endParaRPr lang="fa-IR" sz="2400" dirty="0">
              <a:cs typeface="B Titr" pitchFamily="2" charset="-78"/>
            </a:endParaRPr>
          </a:p>
          <a:p>
            <a:r>
              <a:rPr lang="fa-IR" sz="2400" dirty="0" smtClean="0">
                <a:cs typeface="B Titr" pitchFamily="2" charset="-78"/>
              </a:rPr>
              <a:t>مزایای </a:t>
            </a:r>
            <a:r>
              <a:rPr lang="fa-IR" sz="2400" dirty="0">
                <a:cs typeface="B Titr" pitchFamily="2" charset="-78"/>
              </a:rPr>
              <a:t>هوش تجاری</a:t>
            </a:r>
          </a:p>
          <a:p>
            <a:r>
              <a:rPr lang="fa-IR" sz="2400" dirty="0" smtClean="0">
                <a:cs typeface="B Titr" panose="00000700000000000000" pitchFamily="2" charset="-78"/>
              </a:rPr>
              <a:t>دلایل شکست پروژه‌های هوش تجاری</a:t>
            </a:r>
            <a:endParaRPr lang="en-US" sz="2400" dirty="0" smtClean="0">
              <a:cs typeface="B Titr" panose="00000700000000000000" pitchFamily="2" charset="-78"/>
            </a:endParaRPr>
          </a:p>
          <a:p>
            <a:endParaRPr lang="fa-IR" sz="1800" dirty="0">
              <a:cs typeface="B Titr" panose="00000700000000000000" pitchFamily="2" charset="-78"/>
            </a:endParaRPr>
          </a:p>
          <a:p>
            <a:endParaRPr lang="fa-IR" sz="1800" dirty="0">
              <a:cs typeface="B Titr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64709"/>
            <a:ext cx="395536" cy="320675"/>
          </a:xfrm>
        </p:spPr>
        <p:txBody>
          <a:bodyPr/>
          <a:lstStyle/>
          <a:p>
            <a:r>
              <a:rPr lang="fa-IR" altLang="fa-IR" dirty="0" smtClean="0"/>
              <a:t>2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4194889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00368" y="3124200"/>
            <a:ext cx="1624012" cy="5048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•"/>
              <a:defRPr/>
            </a:pPr>
            <a:endParaRPr lang="fa-I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497068" y="2263775"/>
            <a:ext cx="827087" cy="23780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•"/>
              <a:defRPr/>
            </a:pPr>
            <a:endParaRPr lang="fa-I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11118" y="2263775"/>
            <a:ext cx="1657350" cy="2378075"/>
          </a:xfrm>
          <a:prstGeom prst="rect">
            <a:avLst/>
          </a:prstGeom>
          <a:ln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•"/>
              <a:defRPr/>
            </a:pPr>
            <a:endParaRPr lang="fa-I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650555" y="2263775"/>
            <a:ext cx="1728788" cy="237648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•"/>
              <a:defRPr/>
            </a:pPr>
            <a:endParaRPr lang="fa-IR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77330" y="3200400"/>
            <a:ext cx="1584325" cy="5048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•"/>
              <a:defRPr/>
            </a:pPr>
            <a:endParaRPr lang="fa-IR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2220" y="3191970"/>
            <a:ext cx="827088" cy="5048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buClr>
                <a:schemeClr val="bg2"/>
              </a:buClr>
              <a:buSzPct val="100000"/>
              <a:buFont typeface="Wingdings" pitchFamily="2" charset="2"/>
              <a:buChar char="•"/>
              <a:defRPr/>
            </a:pPr>
            <a:endParaRPr lang="fa-IR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6580" y="3271838"/>
            <a:ext cx="720725" cy="360362"/>
          </a:xfrm>
          <a:prstGeom prst="ellipse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rtl="1">
              <a:spcBef>
                <a:spcPct val="20000"/>
              </a:spcBef>
              <a:buSzPct val="100000"/>
              <a:defRPr/>
            </a:pPr>
            <a:r>
              <a:rPr lang="fa-IR" sz="1800" dirty="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گام 1  </a:t>
            </a:r>
            <a:endParaRPr lang="en-US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1007493" y="3271838"/>
            <a:ext cx="720725" cy="360362"/>
          </a:xfrm>
          <a:prstGeom prst="ellipse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rtl="1">
              <a:spcBef>
                <a:spcPct val="20000"/>
              </a:spcBef>
              <a:buSzPct val="100000"/>
              <a:defRPr/>
            </a:pPr>
            <a:r>
              <a:rPr lang="fa-IR" sz="1800" dirty="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گام </a:t>
            </a:r>
            <a:r>
              <a:rPr lang="fa-IR" sz="1800" dirty="0" smtClean="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2</a:t>
            </a:r>
            <a:endParaRPr lang="en-US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1799655" y="3271838"/>
            <a:ext cx="720725" cy="360362"/>
          </a:xfrm>
          <a:prstGeom prst="ellipse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 rtl="1">
              <a:spcBef>
                <a:spcPct val="20000"/>
              </a:spcBef>
              <a:buSzPct val="100000"/>
              <a:defRPr/>
            </a:pPr>
            <a:r>
              <a:rPr lang="fa-IR" sz="1800" dirty="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گام </a:t>
            </a:r>
            <a:r>
              <a:rPr lang="fa-IR" sz="1800" dirty="0" smtClean="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3</a:t>
            </a:r>
            <a:endParaRPr lang="en-US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2718818" y="3271838"/>
            <a:ext cx="720725" cy="360362"/>
          </a:xfrm>
          <a:prstGeom prst="ellipse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spcBef>
                <a:spcPct val="20000"/>
              </a:spcBef>
              <a:buSzPct val="100000"/>
              <a:defRPr/>
            </a:pPr>
            <a:r>
              <a:rPr lang="fa-IR" sz="1800" dirty="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گام 4</a:t>
            </a:r>
            <a:endParaRPr lang="en-US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3590355" y="2506663"/>
            <a:ext cx="720725" cy="360362"/>
          </a:xfrm>
          <a:prstGeom prst="ellipse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spcBef>
                <a:spcPct val="20000"/>
              </a:spcBef>
              <a:buSzPct val="100000"/>
              <a:defRPr/>
            </a:pPr>
            <a:endParaRPr lang="fa-IR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  <a:p>
            <a:pPr algn="ctr">
              <a:spcBef>
                <a:spcPct val="20000"/>
              </a:spcBef>
              <a:buSzPct val="100000"/>
              <a:defRPr/>
            </a:pPr>
            <a:endParaRPr lang="fa-IR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  <a:p>
            <a:pPr algn="ctr">
              <a:spcBef>
                <a:spcPct val="20000"/>
              </a:spcBef>
              <a:buSzPct val="100000"/>
              <a:defRPr/>
            </a:pPr>
            <a:endParaRPr lang="fa-IR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  <a:p>
            <a:pPr algn="ctr">
              <a:spcBef>
                <a:spcPct val="20000"/>
              </a:spcBef>
              <a:buSzPct val="100000"/>
              <a:defRPr/>
            </a:pPr>
            <a:r>
              <a:rPr lang="fa-IR" sz="1800" dirty="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گام 5</a:t>
            </a:r>
          </a:p>
          <a:p>
            <a:pPr algn="ctr">
              <a:spcBef>
                <a:spcPct val="20000"/>
              </a:spcBef>
              <a:buSzPct val="100000"/>
              <a:defRPr/>
            </a:pPr>
            <a:endParaRPr lang="fa-IR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  <a:p>
            <a:pPr algn="ctr">
              <a:spcBef>
                <a:spcPct val="20000"/>
              </a:spcBef>
              <a:buSzPct val="100000"/>
              <a:defRPr/>
            </a:pPr>
            <a:endParaRPr lang="fa-IR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  <a:p>
            <a:pPr algn="ctr">
              <a:spcBef>
                <a:spcPct val="20000"/>
              </a:spcBef>
              <a:buSzPct val="100000"/>
              <a:defRPr/>
            </a:pPr>
            <a:r>
              <a:rPr lang="fa-IR" sz="1800" dirty="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    </a:t>
            </a:r>
            <a:endParaRPr lang="en-US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3590355" y="3271838"/>
            <a:ext cx="720725" cy="360362"/>
          </a:xfrm>
          <a:prstGeom prst="ellipse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spcBef>
                <a:spcPct val="20000"/>
              </a:spcBef>
              <a:buSzPct val="100000"/>
              <a:defRPr/>
            </a:pPr>
            <a:r>
              <a:rPr lang="fa-IR" sz="1800" dirty="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گام 6</a:t>
            </a:r>
            <a:endParaRPr lang="en-US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3590355" y="3987800"/>
            <a:ext cx="720725" cy="360363"/>
          </a:xfrm>
          <a:prstGeom prst="ellipse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spcBef>
                <a:spcPct val="20000"/>
              </a:spcBef>
              <a:buSzPct val="100000"/>
              <a:defRPr/>
            </a:pPr>
            <a:r>
              <a:rPr lang="fa-IR" sz="180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گام 7</a:t>
            </a:r>
            <a:endParaRPr lang="en-US" sz="180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4653980" y="2913063"/>
            <a:ext cx="720725" cy="360362"/>
          </a:xfrm>
          <a:prstGeom prst="ellipse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spcBef>
                <a:spcPct val="20000"/>
              </a:spcBef>
              <a:buSzPct val="100000"/>
              <a:defRPr/>
            </a:pPr>
            <a:r>
              <a:rPr lang="fa-IR" sz="1800" dirty="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گام 8</a:t>
            </a:r>
            <a:endParaRPr lang="en-US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8352855" y="3192463"/>
            <a:ext cx="771525" cy="360362"/>
          </a:xfrm>
          <a:prstGeom prst="ellipse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spcBef>
                <a:spcPct val="20000"/>
              </a:spcBef>
              <a:buSzPct val="100000"/>
              <a:defRPr/>
            </a:pPr>
            <a:r>
              <a:rPr lang="fa-IR" sz="1800" dirty="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گام 16</a:t>
            </a:r>
            <a:endParaRPr lang="en-US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6535168" y="2420938"/>
            <a:ext cx="720725" cy="360362"/>
          </a:xfrm>
          <a:prstGeom prst="ellipse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spcBef>
                <a:spcPct val="20000"/>
              </a:spcBef>
              <a:buSzPct val="100000"/>
              <a:defRPr/>
            </a:pPr>
            <a:r>
              <a:rPr lang="fa-IR" sz="1800" dirty="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گام 11</a:t>
            </a:r>
            <a:endParaRPr lang="en-US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5527105" y="2387600"/>
            <a:ext cx="720725" cy="360363"/>
          </a:xfrm>
          <a:prstGeom prst="ellipse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spcBef>
                <a:spcPct val="20000"/>
              </a:spcBef>
              <a:buSzPct val="100000"/>
              <a:defRPr/>
            </a:pPr>
            <a:r>
              <a:rPr lang="fa-IR" sz="1800" dirty="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گام 9</a:t>
            </a:r>
            <a:endParaRPr lang="en-US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4653980" y="3975100"/>
            <a:ext cx="720725" cy="360363"/>
          </a:xfrm>
          <a:prstGeom prst="ellipse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spcBef>
                <a:spcPct val="20000"/>
              </a:spcBef>
              <a:buSzPct val="100000"/>
              <a:defRPr/>
            </a:pPr>
            <a:r>
              <a:rPr lang="fa-IR" sz="1800" dirty="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گام 10</a:t>
            </a:r>
            <a:endParaRPr lang="en-US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7543230" y="3200400"/>
            <a:ext cx="720725" cy="360363"/>
          </a:xfrm>
          <a:prstGeom prst="ellipse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spcBef>
                <a:spcPct val="20000"/>
              </a:spcBef>
              <a:buSzPct val="100000"/>
              <a:defRPr/>
            </a:pPr>
            <a:r>
              <a:rPr lang="fa-IR" sz="1800" dirty="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گام 15</a:t>
            </a:r>
            <a:endParaRPr lang="en-US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6535168" y="3962400"/>
            <a:ext cx="720725" cy="360363"/>
          </a:xfrm>
          <a:prstGeom prst="ellipse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spcBef>
                <a:spcPct val="20000"/>
              </a:spcBef>
              <a:buSzPct val="100000"/>
              <a:defRPr/>
            </a:pPr>
            <a:r>
              <a:rPr lang="fa-IR" sz="1800" dirty="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گام 14</a:t>
            </a:r>
            <a:endParaRPr lang="en-US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6535168" y="3459163"/>
            <a:ext cx="720725" cy="360362"/>
          </a:xfrm>
          <a:prstGeom prst="ellipse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spcBef>
                <a:spcPct val="20000"/>
              </a:spcBef>
              <a:buSzPct val="100000"/>
              <a:defRPr/>
            </a:pPr>
            <a:r>
              <a:rPr lang="fa-IR" sz="1800" dirty="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گام 13</a:t>
            </a:r>
            <a:endParaRPr lang="en-US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6535168" y="2954338"/>
            <a:ext cx="720725" cy="360362"/>
          </a:xfrm>
          <a:prstGeom prst="ellipse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spcBef>
                <a:spcPct val="20000"/>
              </a:spcBef>
              <a:buSzPct val="100000"/>
              <a:defRPr/>
            </a:pPr>
            <a:r>
              <a:rPr lang="fa-IR" sz="1800" dirty="0">
                <a:solidFill>
                  <a:srgbClr val="401F0C"/>
                </a:solidFill>
                <a:latin typeface="Times New Roman" pitchFamily="18" charset="0"/>
                <a:cs typeface="Lotus" pitchFamily="2" charset="-78"/>
              </a:rPr>
              <a:t>گام 12</a:t>
            </a:r>
            <a:endParaRPr lang="en-US" sz="1800" dirty="0">
              <a:solidFill>
                <a:srgbClr val="401F0C"/>
              </a:solidFill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748730" y="3441700"/>
            <a:ext cx="287338" cy="0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1731393" y="3441700"/>
            <a:ext cx="71437" cy="0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2523555" y="3429000"/>
            <a:ext cx="215900" cy="0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V="1">
            <a:off x="3328418" y="2755900"/>
            <a:ext cx="287337" cy="576263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3412555" y="3429000"/>
            <a:ext cx="215900" cy="0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3303018" y="3586163"/>
            <a:ext cx="385762" cy="477837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4285680" y="2760663"/>
            <a:ext cx="398463" cy="261937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V="1">
            <a:off x="4298380" y="3128963"/>
            <a:ext cx="360363" cy="287337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4311080" y="4149725"/>
            <a:ext cx="360363" cy="0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 flipV="1">
            <a:off x="5311205" y="2697163"/>
            <a:ext cx="320675" cy="312737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5357243" y="4137025"/>
            <a:ext cx="1198562" cy="0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5382643" y="3094038"/>
            <a:ext cx="1152525" cy="0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5357243" y="3175000"/>
            <a:ext cx="1223962" cy="863600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6246243" y="2568575"/>
            <a:ext cx="288925" cy="0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7203505" y="2674938"/>
            <a:ext cx="431800" cy="576262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7216205" y="3200400"/>
            <a:ext cx="360363" cy="144463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 flipV="1">
            <a:off x="7228905" y="3451225"/>
            <a:ext cx="360363" cy="142875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 flipV="1">
            <a:off x="7238430" y="3497263"/>
            <a:ext cx="431800" cy="576262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8297293" y="3344863"/>
            <a:ext cx="0" cy="0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8224268" y="3370263"/>
            <a:ext cx="144462" cy="0"/>
          </a:xfrm>
          <a:prstGeom prst="line">
            <a:avLst/>
          </a:prstGeom>
          <a:noFill/>
          <a:ln w="57150">
            <a:solidFill>
              <a:srgbClr val="401F0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-108520" y="3713163"/>
            <a:ext cx="971550" cy="5492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100000"/>
            </a:pPr>
            <a:r>
              <a:rPr lang="fa-IR" sz="3000" b="1" dirty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Lotus" pitchFamily="2" charset="-78"/>
              </a:rPr>
              <a:t>هدف</a:t>
            </a:r>
            <a:endParaRPr lang="en-US" sz="3000" b="1" dirty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910655" y="3705225"/>
            <a:ext cx="1655763" cy="5492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100000"/>
            </a:pPr>
            <a:r>
              <a:rPr lang="fa-IR" sz="3000" b="1" dirty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Lotus" pitchFamily="2" charset="-78"/>
              </a:rPr>
              <a:t>طرح ريزی</a:t>
            </a:r>
            <a:endParaRPr lang="en-US" sz="3000" b="1" dirty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2172718" y="4632325"/>
            <a:ext cx="2592387" cy="5492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100000"/>
            </a:pPr>
            <a:r>
              <a:rPr lang="fa-IR" sz="3000" b="1" dirty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Lotus" pitchFamily="2" charset="-78"/>
              </a:rPr>
              <a:t>تحليل تجاری</a:t>
            </a:r>
            <a:endParaRPr lang="en-US" sz="3000" b="1" dirty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4623818" y="4619625"/>
            <a:ext cx="1657350" cy="5492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100000"/>
            </a:pPr>
            <a:r>
              <a:rPr lang="fa-IR" sz="3000" b="1" dirty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Lotus" pitchFamily="2" charset="-78"/>
              </a:rPr>
              <a:t>طراحی</a:t>
            </a:r>
            <a:endParaRPr lang="en-US" sz="3000" b="1" dirty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6281168" y="4632325"/>
            <a:ext cx="1152525" cy="5492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100000"/>
            </a:pPr>
            <a:r>
              <a:rPr lang="fa-IR" sz="3000" b="1" dirty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Lotus" pitchFamily="2" charset="-78"/>
              </a:rPr>
              <a:t>ساخت</a:t>
            </a:r>
            <a:endParaRPr lang="en-US" sz="3000" b="1" dirty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7792468" y="3649663"/>
            <a:ext cx="1079500" cy="5492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100000"/>
            </a:pPr>
            <a:r>
              <a:rPr lang="fa-IR" sz="3000" b="1" dirty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Lotus" pitchFamily="2" charset="-78"/>
              </a:rPr>
              <a:t>استقرار</a:t>
            </a:r>
            <a:endParaRPr lang="en-US" sz="3000" b="1" dirty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4028" y="548680"/>
            <a:ext cx="6470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dirty="0">
                <a:solidFill>
                  <a:schemeClr val="bg1"/>
                </a:solidFill>
                <a:latin typeface="Times New Roman" pitchFamily="18" charset="0"/>
                <a:cs typeface="B Titr" pitchFamily="2" charset="-78"/>
              </a:rPr>
              <a:t>شمای نقشة راه توليد يک پروژة هوش تجاری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60" y="6537325"/>
            <a:ext cx="396056" cy="320675"/>
          </a:xfrm>
        </p:spPr>
        <p:txBody>
          <a:bodyPr/>
          <a:lstStyle/>
          <a:p>
            <a:r>
              <a:rPr lang="fa-IR" altLang="fa-IR" dirty="0" smtClean="0"/>
              <a:t>20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3606542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مزایای هوش </a:t>
            </a:r>
            <a:r>
              <a:rPr lang="fa-IR" dirty="0" smtClean="0">
                <a:cs typeface="B Titr" panose="00000700000000000000" pitchFamily="2" charset="-78"/>
              </a:rPr>
              <a:t>تجاری</a:t>
            </a:r>
            <a:endParaRPr lang="fa-IR" dirty="0"/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gray">
          <a:xfrm>
            <a:off x="4572000" y="2060848"/>
            <a:ext cx="3977830" cy="388843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gray">
          <a:xfrm>
            <a:off x="4932040" y="2420888"/>
            <a:ext cx="3207208" cy="309008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56471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gray">
          <a:xfrm>
            <a:off x="1669989" y="2564904"/>
            <a:ext cx="3910123" cy="4320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rtl="1"/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شناسایی فرصت های جدید</a:t>
            </a:r>
            <a:endParaRPr lang="en-US" sz="2000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gray">
          <a:xfrm>
            <a:off x="1309949" y="3142340"/>
            <a:ext cx="3910123" cy="430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rtl="1"/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بهبود فرایندهای داخلی</a:t>
            </a:r>
            <a:endParaRPr lang="en-US" sz="2000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gray">
          <a:xfrm>
            <a:off x="951551" y="3717032"/>
            <a:ext cx="3908481" cy="432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rtl="1"/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قابلیت تهیه گزارشات پویا و سفارشی</a:t>
            </a:r>
            <a:endParaRPr lang="en-US" sz="20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gray">
          <a:xfrm>
            <a:off x="1309949" y="4361110"/>
            <a:ext cx="3910123" cy="432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rtl="1"/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دستیابی به مزیت های رقابتی جدید</a:t>
            </a:r>
            <a:endParaRPr lang="en-US" sz="2000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gray">
          <a:xfrm>
            <a:off x="1851014" y="4937174"/>
            <a:ext cx="3910123" cy="4320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r" rtl="1"/>
            <a:r>
              <a:rPr lang="fa-IR" sz="1700" b="1" dirty="0">
                <a:solidFill>
                  <a:schemeClr val="tx2"/>
                </a:solidFill>
                <a:cs typeface="B Nazanin" panose="00000400000000000000" pitchFamily="2" charset="-78"/>
              </a:rPr>
              <a:t>قابلیت به اشتراک گذاری سریع اطلاعات با </a:t>
            </a:r>
            <a:r>
              <a:rPr lang="fa-IR" sz="17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ذینفعان</a:t>
            </a:r>
            <a:endParaRPr lang="en-US" sz="17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gray">
          <a:xfrm>
            <a:off x="2699792" y="1988840"/>
            <a:ext cx="3910123" cy="4320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rtl="1"/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تسریع و بهبود فرایند تصمیم گیری</a:t>
            </a:r>
            <a:endParaRPr lang="en-US" sz="2000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gray">
          <a:xfrm>
            <a:off x="2571094" y="5513239"/>
            <a:ext cx="3910123" cy="43204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>
                  <a:gamma/>
                  <a:tint val="5882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1"/>
            <a:r>
              <a:rPr lang="fa-IR" alt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پيش‌بيني شرايط آتي سازمان</a:t>
            </a:r>
            <a:endParaRPr lang="en-US" altLang="fa-IR" sz="20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292080" y="3356992"/>
            <a:ext cx="2648978" cy="14361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600" dirty="0" smtClean="0">
                <a:solidFill>
                  <a:schemeClr val="bg1"/>
                </a:solidFill>
                <a:cs typeface="B Titr" panose="00000700000000000000" pitchFamily="2" charset="-78"/>
              </a:rPr>
              <a:t>مزایای هوش تجاری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" y="4878496"/>
            <a:ext cx="2279328" cy="18438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9202" y="6647321"/>
            <a:ext cx="396056" cy="320675"/>
          </a:xfrm>
        </p:spPr>
        <p:txBody>
          <a:bodyPr/>
          <a:lstStyle/>
          <a:p>
            <a:r>
              <a:rPr lang="fa-IR" altLang="fa-IR" dirty="0" smtClean="0"/>
              <a:t>21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12969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cs typeface="B Titr" panose="00000700000000000000" pitchFamily="2" charset="-78"/>
              </a:rPr>
              <a:t>دلایل شکست پروژه‌های هوش تجاری</a:t>
            </a:r>
            <a:endParaRPr lang="fa-IR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339975"/>
              </p:ext>
            </p:extLst>
          </p:nvPr>
        </p:nvGraphicFramePr>
        <p:xfrm>
          <a:off x="107504" y="1157051"/>
          <a:ext cx="8892480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31240"/>
            <a:ext cx="468064" cy="320675"/>
          </a:xfrm>
        </p:spPr>
        <p:txBody>
          <a:bodyPr/>
          <a:lstStyle/>
          <a:p>
            <a:r>
              <a:rPr lang="fa-IR" altLang="fa-IR" dirty="0" smtClean="0"/>
              <a:t>22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238804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5466" r="5882" b="13535"/>
          <a:stretch/>
        </p:blipFill>
        <p:spPr>
          <a:xfrm>
            <a:off x="-4624" y="-27384"/>
            <a:ext cx="9148624" cy="2016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2568"/>
            <a:ext cx="7848600" cy="5635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Abbreviation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104456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BI: Business Intelligence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DW: Data Warehouse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</a:t>
            </a:r>
          </a:p>
          <a:p>
            <a:pPr marL="0" indent="0" algn="l" rtl="0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OLAP: On-Line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fa-I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OLTP: On-Line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fa-I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DM:</a:t>
            </a:r>
            <a:r>
              <a:rPr lang="fa-I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</a:p>
          <a:p>
            <a:pPr marL="0" indent="0" algn="l" rtl="0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IDSS: Intelligent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Support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marL="0" indent="0" algn="l" rtl="0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IA: Intelligent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</a:t>
            </a:r>
          </a:p>
          <a:p>
            <a:pPr marL="0" indent="0" algn="l" rtl="0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MIS: Management information system</a:t>
            </a:r>
          </a:p>
          <a:p>
            <a:pPr marL="0" indent="0" algn="l" rtl="0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DSS: Decision support system</a:t>
            </a:r>
          </a:p>
          <a:p>
            <a:pPr marL="0" indent="0" algn="l" rtl="0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ES: Expert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16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EIS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Executive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system</a:t>
            </a:r>
          </a:p>
          <a:p>
            <a:pPr marL="0" indent="0" algn="l" rtl="0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ROI: Return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investment</a:t>
            </a:r>
            <a:r>
              <a:rPr lang="fa-I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624" y="6520355"/>
            <a:ext cx="468064" cy="320675"/>
          </a:xfrm>
        </p:spPr>
        <p:txBody>
          <a:bodyPr/>
          <a:lstStyle/>
          <a:p>
            <a:r>
              <a:rPr lang="fa-IR" altLang="fa-IR" dirty="0" smtClean="0"/>
              <a:t>23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2684290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Titr" panose="00000700000000000000" pitchFamily="2" charset="-78"/>
              </a:rPr>
              <a:t>منابع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3024"/>
            <a:ext cx="8856984" cy="5326335"/>
          </a:xfrm>
        </p:spPr>
        <p:txBody>
          <a:bodyPr/>
          <a:lstStyle/>
          <a:p>
            <a:pPr algn="justLow" rtl="0">
              <a:buFont typeface="Wingdings" panose="05000000000000000000" pitchFamily="2" charset="2"/>
              <a:buChar char="Ø"/>
            </a:pP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Olszak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Celina. M, and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Eweio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Ziemba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Approach to Building and Implementing Business Intelligence System, Inter disciplinary Journal of Information, Knowledge and Management, Volume 2,2007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Alter, S. (2004). A work system view of DSS in its fourth decade.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Support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Systems, 38(3), 319-327.</a:t>
            </a: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Azadivar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Truong, T., &amp; Jiao, Y. (2009). A decision support system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fisheries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using operations research and systems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approach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Expert Systems with Applications, 36(2),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2971-297</a:t>
            </a:r>
            <a:endParaRPr lang="fa-IR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Bolloju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Khalifa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&amp; Turban, E. (2002). Integrating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fa-I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enterprise environments for the next generation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fa-I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Decision Support Systems, 33(2), 163-176.</a:t>
            </a: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Bose, R. (2009). Advanced analytics: opportunities and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challenges.Industrial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&amp; Data Systems, 109(2), 155-172.</a:t>
            </a: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Bucher, T.,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Gericke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&amp;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Sigg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(2009). Process-centric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fa-I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Business Process Management Journal, 15(3), 408-429.</a:t>
            </a: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Cheng, H., Lu, Y. C., &amp;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Sheu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(2009). An ontology-based business</a:t>
            </a: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intelligence application in a financial knowledge management system.</a:t>
            </a: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Systems with Applications, 36(2), 3614-3622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Presentation on BI: “Business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Intelligence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Data Warehousing, Data Acquisition, Data Mining, Business Analytics, and 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isualization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Presentation on BI: “Enterprise Information Systems”</a:t>
            </a:r>
          </a:p>
          <a:p>
            <a:pPr algn="justLow" rtl="0"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on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BI:”The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 Impact of Business Intelligence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 Nancy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Steve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Williams</a:t>
            </a:r>
            <a:endParaRPr lang="fa-IR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a-IR" sz="14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مهدی محمودی،1387، سیستم های هوش تجاری کلیدی برای مدیریت سازمان،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sz="14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پرتال جامع علوم انسانی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14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شرکت فن افزار شريف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9202" y="6520852"/>
            <a:ext cx="396056" cy="320675"/>
          </a:xfrm>
        </p:spPr>
        <p:txBody>
          <a:bodyPr/>
          <a:lstStyle/>
          <a:p>
            <a:r>
              <a:rPr lang="fa-IR" altLang="fa-IR" dirty="0" smtClean="0"/>
              <a:t>24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36703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2996952"/>
            <a:ext cx="71833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6000" dirty="0" smtClean="0">
                <a:solidFill>
                  <a:srgbClr val="FF0000"/>
                </a:solidFill>
                <a:cs typeface="DecoType Naskh Extensions" pitchFamily="2" charset="-78"/>
              </a:rPr>
              <a:t>با تشکر از توجه شما بزرگواران</a:t>
            </a:r>
            <a:endParaRPr lang="en-US" sz="6000" dirty="0">
              <a:solidFill>
                <a:srgbClr val="FF0000"/>
              </a:solidFill>
              <a:cs typeface="DecoType Naskh Extension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397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996" y="5915959"/>
            <a:ext cx="4891789" cy="563562"/>
          </a:xfrm>
        </p:spPr>
        <p:txBody>
          <a:bodyPr>
            <a:noAutofit/>
          </a:bodyPr>
          <a:lstStyle/>
          <a:p>
            <a:r>
              <a:rPr lang="fa-IR" sz="18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/>
            </a:r>
            <a:br>
              <a:rPr lang="fa-IR" sz="1800" b="1" dirty="0" smtClean="0">
                <a:solidFill>
                  <a:schemeClr val="tx2"/>
                </a:solidFill>
                <a:cs typeface="B Nazanin" panose="00000400000000000000" pitchFamily="2" charset="-78"/>
              </a:rPr>
            </a:br>
            <a:r>
              <a:rPr lang="fa-IR" sz="1800" b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توسعه </a:t>
            </a:r>
            <a:r>
              <a:rPr lang="fa-IR" sz="1800" b="1" dirty="0">
                <a:solidFill>
                  <a:schemeClr val="tx2"/>
                </a:solidFill>
                <a:cs typeface="B Nazanin" panose="00000400000000000000" pitchFamily="2" charset="-78"/>
              </a:rPr>
              <a:t>سيستمهاي اطلاعات مديريت</a:t>
            </a:r>
            <a:r>
              <a:rPr lang="en-US" sz="1800" dirty="0">
                <a:solidFill>
                  <a:schemeClr val="tx2"/>
                </a:solidFill>
                <a:cs typeface="B Nazanin" panose="00000400000000000000" pitchFamily="2" charset="-78"/>
              </a:rPr>
              <a:t/>
            </a:r>
            <a:br>
              <a:rPr lang="en-US" sz="1800" dirty="0">
                <a:solidFill>
                  <a:schemeClr val="tx2"/>
                </a:solidFill>
                <a:cs typeface="B Nazanin" panose="00000400000000000000" pitchFamily="2" charset="-78"/>
              </a:rPr>
            </a:br>
            <a:endParaRPr lang="fa-IR" sz="1800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23336" y="1916832"/>
            <a:ext cx="7892015" cy="4392487"/>
            <a:chOff x="1454149" y="1262887"/>
            <a:chExt cx="9899652" cy="5151405"/>
          </a:xfrm>
        </p:grpSpPr>
        <p:sp>
          <p:nvSpPr>
            <p:cNvPr id="21" name="Rectangle 20"/>
            <p:cNvSpPr/>
            <p:nvPr/>
          </p:nvSpPr>
          <p:spPr>
            <a:xfrm>
              <a:off x="1454149" y="1305406"/>
              <a:ext cx="1384300" cy="686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Nazanin" panose="00000400000000000000" pitchFamily="2" charset="-78"/>
                </a:rPr>
                <a:t>سطح </a:t>
              </a:r>
              <a:r>
                <a:rPr lang="fa-IR" b="1" dirty="0">
                  <a:ln w="0"/>
                  <a:solidFill>
                    <a:schemeClr val="tx1"/>
                  </a:solidFill>
                  <a:cs typeface="B Nazanin" panose="00000400000000000000" pitchFamily="2" charset="-78"/>
                </a:rPr>
                <a:t>پیچیدگی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69501" y="5702300"/>
              <a:ext cx="1384300" cy="7119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b="1" dirty="0">
                  <a:ln w="0"/>
                  <a:solidFill>
                    <a:schemeClr val="tx1"/>
                  </a:solidFill>
                  <a:cs typeface="B Nazanin" panose="00000400000000000000" pitchFamily="2" charset="-78"/>
                </a:rPr>
                <a:t>زمان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523289" y="1262887"/>
              <a:ext cx="8761620" cy="4439415"/>
              <a:chOff x="2523289" y="1262887"/>
              <a:chExt cx="8761620" cy="443941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743200" y="1262887"/>
                <a:ext cx="8305800" cy="4439415"/>
                <a:chOff x="2743200" y="1238455"/>
                <a:chExt cx="6502400" cy="4578147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 flipV="1">
                  <a:off x="2743200" y="1238455"/>
                  <a:ext cx="0" cy="457814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2743200" y="5816600"/>
                  <a:ext cx="650240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Oval 14"/>
              <p:cNvSpPr/>
              <p:nvPr/>
            </p:nvSpPr>
            <p:spPr>
              <a:xfrm>
                <a:off x="3376740" y="4091157"/>
                <a:ext cx="1203863" cy="620713"/>
              </a:xfrm>
              <a:prstGeom prst="ellipse">
                <a:avLst/>
              </a:prstGeom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b="1" dirty="0">
                    <a:cs typeface="+mj-cs"/>
                  </a:rPr>
                  <a:t>MIS</a:t>
                </a:r>
                <a:endParaRPr lang="fa-IR" b="1" dirty="0">
                  <a:cs typeface="+mj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821346" y="3412501"/>
                <a:ext cx="1207057" cy="584993"/>
              </a:xfrm>
              <a:prstGeom prst="ellipse">
                <a:avLst/>
              </a:prstGeom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b="1" dirty="0">
                    <a:cs typeface="+mj-cs"/>
                  </a:rPr>
                  <a:t>DSS</a:t>
                </a:r>
                <a:endParaRPr lang="fa-IR" b="1" dirty="0">
                  <a:cs typeface="+mj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288086" y="2706857"/>
                <a:ext cx="1226216" cy="705643"/>
              </a:xfrm>
              <a:prstGeom prst="ellipse">
                <a:avLst/>
              </a:prstGeom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b="1" dirty="0">
                    <a:cs typeface="+mj-cs"/>
                  </a:rPr>
                  <a:t>ES</a:t>
                </a:r>
                <a:endParaRPr lang="fa-IR" b="1" dirty="0">
                  <a:cs typeface="+mj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9336087" y="1516235"/>
                <a:ext cx="1226216" cy="711993"/>
              </a:xfrm>
              <a:prstGeom prst="ellipse">
                <a:avLst/>
              </a:prstGeom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b="1" dirty="0">
                    <a:cs typeface="+mj-cs"/>
                  </a:rPr>
                  <a:t>BI</a:t>
                </a:r>
                <a:endParaRPr lang="fa-IR" b="1" dirty="0">
                  <a:cs typeface="+mj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840826" y="2152820"/>
                <a:ext cx="1197477" cy="662781"/>
              </a:xfrm>
              <a:prstGeom prst="ellipse">
                <a:avLst/>
              </a:prstGeom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en-US" b="1" dirty="0">
                    <a:cs typeface="+mj-cs"/>
                  </a:rPr>
                  <a:t>EIS</a:t>
                </a:r>
                <a:endParaRPr lang="fa-IR" b="1" dirty="0">
                  <a:cs typeface="+mj-cs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523289" y="4809757"/>
                <a:ext cx="2348476" cy="7119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/>
                <a:r>
                  <a:rPr lang="fa-IR" sz="1500" b="1" dirty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پایگاه داده</a:t>
                </a:r>
                <a:r>
                  <a:rPr lang="fa-IR" sz="1500" b="1" dirty="0" smtClean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،</a:t>
                </a:r>
              </a:p>
              <a:p>
                <a:pPr algn="r" rtl="1"/>
                <a:r>
                  <a:rPr lang="fa-IR" sz="1500" b="1" dirty="0" smtClean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fa-IR" sz="1500" b="1" dirty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استراتژی </a:t>
                </a:r>
                <a:r>
                  <a:rPr lang="fa-IR" sz="1500" b="1" dirty="0" smtClean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های فرآیندها</a:t>
                </a:r>
                <a:endParaRPr lang="fa-IR" sz="1500" b="1" dirty="0">
                  <a:ln w="0"/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144051" y="2708678"/>
                <a:ext cx="2901952" cy="7119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r>
                  <a:rPr lang="fa-IR" sz="1500" b="1" dirty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شکل دادن به داده ها</a:t>
                </a:r>
                <a:r>
                  <a:rPr lang="fa-IR" sz="1500" b="1" dirty="0" smtClean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،</a:t>
                </a:r>
              </a:p>
              <a:p>
                <a:pPr algn="r" rtl="1"/>
                <a:r>
                  <a:rPr lang="fa-IR" sz="1500" b="1" dirty="0" smtClean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برقراری </a:t>
                </a:r>
                <a:r>
                  <a:rPr lang="fa-IR" sz="1500" b="1" dirty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ارتباط بین داده ها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029325" y="3543018"/>
                <a:ext cx="2184502" cy="7119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r>
                  <a:rPr lang="fa-IR" sz="1500" b="1" dirty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پایگاه استدلالی داده، </a:t>
                </a:r>
              </a:p>
              <a:p>
                <a:pPr algn="r" rtl="1"/>
                <a:r>
                  <a:rPr lang="fa-IR" sz="1500" b="1" dirty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پایگاه دانش محور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002461" y="1507334"/>
                <a:ext cx="1900239" cy="7119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r>
                  <a:rPr lang="fa-IR" sz="1500" b="1" dirty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گزارشگیری</a:t>
                </a:r>
                <a:r>
                  <a:rPr lang="fa-IR" sz="1500" b="1" dirty="0" smtClean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،</a:t>
                </a:r>
              </a:p>
              <a:p>
                <a:pPr algn="r" rtl="1"/>
                <a:r>
                  <a:rPr lang="fa-IR" sz="1500" b="1" dirty="0" smtClean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fa-IR" sz="1500" b="1" dirty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تفسیر داده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750298" y="2360728"/>
                <a:ext cx="2534611" cy="7119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/>
                <a:r>
                  <a:rPr lang="fa-IR" sz="1500" b="1" dirty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داده </a:t>
                </a:r>
                <a:r>
                  <a:rPr lang="fa-IR" sz="1500" b="1" dirty="0" smtClean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کاوی،</a:t>
                </a:r>
              </a:p>
              <a:p>
                <a:pPr algn="r" rtl="1"/>
                <a:r>
                  <a:rPr lang="fa-IR" sz="1500" b="1" dirty="0" smtClean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 </a:t>
                </a:r>
                <a:r>
                  <a:rPr lang="fa-IR" sz="1500" b="1" dirty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پردازش تحلیلی </a:t>
                </a:r>
                <a:r>
                  <a:rPr lang="fa-IR" sz="1500" b="1" dirty="0" smtClean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بر خط،</a:t>
                </a:r>
              </a:p>
              <a:p>
                <a:pPr algn="r" rtl="1"/>
                <a:r>
                  <a:rPr lang="fa-IR" sz="1500" b="1" dirty="0" smtClean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پایگاه تحلیلی </a:t>
                </a:r>
                <a:r>
                  <a:rPr lang="fa-IR" sz="1500" b="1" dirty="0">
                    <a:ln w="0"/>
                    <a:solidFill>
                      <a:schemeClr val="tx1"/>
                    </a:solidFill>
                    <a:cs typeface="B Nazanin" panose="00000400000000000000" pitchFamily="2" charset="-78"/>
                  </a:rPr>
                  <a:t>داده</a:t>
                </a:r>
              </a:p>
            </p:txBody>
          </p:sp>
        </p:grpSp>
      </p:grpSp>
      <p:sp>
        <p:nvSpPr>
          <p:cNvPr id="24" name="Title 1"/>
          <p:cNvSpPr txBox="1">
            <a:spLocks/>
          </p:cNvSpPr>
          <p:nvPr/>
        </p:nvSpPr>
        <p:spPr bwMode="white">
          <a:xfrm>
            <a:off x="755576" y="548680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fa-IR" altLang="fa-IR" dirty="0" smtClean="0">
                <a:solidFill>
                  <a:schemeClr val="accent3"/>
                </a:solidFill>
                <a:cs typeface="B Titr" panose="00000700000000000000" pitchFamily="2" charset="-78"/>
              </a:rPr>
              <a:t>توسعه سیستم های اطلاعات مدیریت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69244"/>
            <a:ext cx="252040" cy="320675"/>
          </a:xfrm>
        </p:spPr>
        <p:txBody>
          <a:bodyPr/>
          <a:lstStyle/>
          <a:p>
            <a:r>
              <a:rPr lang="fa-IR" altLang="fa-IR" dirty="0" smtClean="0"/>
              <a:t>3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207226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2063751" y="1844676"/>
            <a:ext cx="80010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9162" y="6438294"/>
            <a:ext cx="284897" cy="336549"/>
          </a:xfrm>
        </p:spPr>
        <p:txBody>
          <a:bodyPr/>
          <a:lstStyle/>
          <a:p>
            <a:fld id="{0A8E02E6-B229-4832-B10B-8A58511F058B}" type="slidenum">
              <a:rPr lang="ar-SA" altLang="fa-IR"/>
              <a:pPr/>
              <a:t>4</a:t>
            </a:fld>
            <a:endParaRPr lang="en-US" altLang="fa-IR" dirty="0"/>
          </a:p>
        </p:txBody>
      </p:sp>
      <p:sp>
        <p:nvSpPr>
          <p:cNvPr id="9" name="Rectangle 2" descr="Large confetti"/>
          <p:cNvSpPr txBox="1">
            <a:spLocks noChangeArrowheads="1"/>
          </p:cNvSpPr>
          <p:nvPr/>
        </p:nvSpPr>
        <p:spPr bwMode="white">
          <a:xfrm>
            <a:off x="815927" y="291178"/>
            <a:ext cx="805735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ar-SA" altLang="fa-IR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معماري چند لايه</a:t>
            </a:r>
            <a:r>
              <a:rPr lang="fa-IR" altLang="fa-IR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altLang="fa-IR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BI</a:t>
            </a:r>
            <a:r>
              <a:rPr lang="fa-IR" altLang="fa-IR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 و جايگاه </a:t>
            </a:r>
            <a:r>
              <a:rPr lang="en-US" altLang="fa-IR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DSS</a:t>
            </a:r>
            <a:r>
              <a:rPr lang="fa-IR" altLang="fa-IR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 در آن</a:t>
            </a:r>
            <a:endParaRPr lang="en-US" altLang="fa-IR" sz="3600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0" name="AutoShape 4"/>
          <p:cNvSpPr>
            <a:spLocks noChangeAspect="1" noChangeArrowheads="1"/>
          </p:cNvSpPr>
          <p:nvPr/>
        </p:nvSpPr>
        <p:spPr bwMode="auto">
          <a:xfrm>
            <a:off x="815927" y="1844676"/>
            <a:ext cx="80010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478165" y="3544771"/>
            <a:ext cx="1801812" cy="733663"/>
          </a:xfrm>
          <a:prstGeom prst="flowChartMagneticDisk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a-I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436891" y="3786189"/>
            <a:ext cx="1951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lIns="57087" tIns="28544" rIns="57087" bIns="28544"/>
          <a:lstStyle/>
          <a:p>
            <a:pPr algn="ctr" rtl="1"/>
            <a:r>
              <a:rPr lang="ar-SA" altLang="fa-IR" sz="2000" b="1" dirty="0">
                <a:solidFill>
                  <a:schemeClr val="accent2">
                    <a:lumMod val="50000"/>
                  </a:schemeClr>
                </a:solidFill>
                <a:cs typeface="Nazanin" panose="00000400000000000000" pitchFamily="2" charset="-78"/>
              </a:rPr>
              <a:t>پايگاه داده تحليلي</a:t>
            </a:r>
            <a:endParaRPr lang="en-US" altLang="fa-IR" sz="20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cs typeface="Nazanin" panose="00000400000000000000" pitchFamily="2" charset="-78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6756352" y="2352675"/>
            <a:ext cx="1762125" cy="3397251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600651" y="3446465"/>
            <a:ext cx="808039" cy="712787"/>
          </a:xfrm>
          <a:prstGeom prst="rightArrow">
            <a:avLst>
              <a:gd name="adj1" fmla="val 75009"/>
              <a:gd name="adj2" fmla="val 56687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2385966" y="2933700"/>
            <a:ext cx="1101725" cy="2090739"/>
            <a:chOff x="1238" y="1876"/>
            <a:chExt cx="774" cy="1384"/>
          </a:xfrm>
        </p:grpSpPr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1252" y="1876"/>
              <a:ext cx="760" cy="1384"/>
            </a:xfrm>
            <a:prstGeom prst="rightArrow">
              <a:avLst>
                <a:gd name="adj1" fmla="val 75009"/>
                <a:gd name="adj2" fmla="val 50005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a-IR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1238" y="2193"/>
              <a:ext cx="724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lIns="57087" tIns="28544" rIns="57087" bIns="28544"/>
            <a:lstStyle/>
            <a:p>
              <a:pPr algn="ctr" rtl="1"/>
              <a:r>
                <a:rPr lang="ar-SA" altLang="fa-IR" sz="1200" b="1" dirty="0">
                  <a:cs typeface="Nazanin" panose="00000400000000000000" pitchFamily="2" charset="-78"/>
                </a:rPr>
                <a:t>   </a:t>
              </a:r>
              <a:r>
                <a:rPr lang="ar-SA" altLang="fa-IR" b="1" dirty="0">
                  <a:cs typeface="Nazanin" panose="00000400000000000000" pitchFamily="2" charset="-78"/>
                </a:rPr>
                <a:t>استخراج</a:t>
              </a:r>
            </a:p>
            <a:p>
              <a:pPr algn="ctr" rtl="1"/>
              <a:r>
                <a:rPr lang="ar-SA" altLang="fa-IR" b="1" dirty="0">
                  <a:cs typeface="Nazanin" panose="00000400000000000000" pitchFamily="2" charset="-78"/>
                </a:rPr>
                <a:t>  تغييرشكل</a:t>
              </a:r>
            </a:p>
            <a:p>
              <a:pPr algn="ctr" rtl="1"/>
              <a:r>
                <a:rPr lang="ar-SA" altLang="fa-IR" b="1" dirty="0">
                  <a:cs typeface="Nazanin" panose="00000400000000000000" pitchFamily="2" charset="-78"/>
                </a:rPr>
                <a:t>   بارگذاري</a:t>
              </a:r>
            </a:p>
            <a:p>
              <a:pPr algn="ctr" rtl="1"/>
              <a:r>
                <a:rPr lang="ar-SA" altLang="fa-IR" b="1" dirty="0">
                  <a:cs typeface="Nazanin" panose="00000400000000000000" pitchFamily="2" charset="-78"/>
                </a:rPr>
                <a:t>نوسازي</a:t>
              </a:r>
              <a:endParaRPr lang="en-US" altLang="fa-IR" b="1" dirty="0">
                <a:latin typeface="Tahoma" panose="020B0604030504040204" pitchFamily="34" charset="0"/>
              </a:endParaRPr>
            </a:p>
          </p:txBody>
        </p:sp>
      </p:grp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227589" y="6218239"/>
            <a:ext cx="17065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rtl="1"/>
            <a:r>
              <a:rPr lang="en-US" altLang="fa-IR" sz="1600" b="1" dirty="0">
                <a:solidFill>
                  <a:srgbClr val="000000"/>
                </a:solidFill>
              </a:rPr>
              <a:t>OLAP</a:t>
            </a:r>
            <a:endParaRPr lang="en-US" altLang="fa-IR" sz="1600" b="1" dirty="0">
              <a:latin typeface="Tahoma" panose="020B060403050404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7029403" y="3005140"/>
            <a:ext cx="1096963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lIns="57087" tIns="28544" rIns="57087" bIns="28544"/>
          <a:lstStyle/>
          <a:p>
            <a:pPr algn="ctr" rtl="1"/>
            <a:r>
              <a:rPr lang="fa-IR" altLang="fa-IR" b="1" dirty="0">
                <a:cs typeface="Nazanin" panose="00000400000000000000" pitchFamily="2" charset="-78"/>
              </a:rPr>
              <a:t>تحليل</a:t>
            </a:r>
          </a:p>
          <a:p>
            <a:pPr algn="ctr" rtl="1"/>
            <a:r>
              <a:rPr lang="fa-IR" altLang="fa-IR" b="1" dirty="0">
                <a:cs typeface="Nazanin" panose="00000400000000000000" pitchFamily="2" charset="-78"/>
              </a:rPr>
              <a:t>داده‌كاوي </a:t>
            </a:r>
          </a:p>
          <a:p>
            <a:pPr algn="ctr" rtl="1"/>
            <a:r>
              <a:rPr lang="fa-IR" altLang="fa-IR" b="1" dirty="0">
                <a:cs typeface="Nazanin" panose="00000400000000000000" pitchFamily="2" charset="-78"/>
              </a:rPr>
              <a:t>پرس‌وجو و</a:t>
            </a:r>
          </a:p>
          <a:p>
            <a:pPr algn="ctr" rtl="1"/>
            <a:r>
              <a:rPr lang="fa-IR" altLang="fa-IR" b="1" dirty="0">
                <a:cs typeface="Nazanin" panose="00000400000000000000" pitchFamily="2" charset="-78"/>
              </a:rPr>
              <a:t>گزارش‌گيري</a:t>
            </a:r>
          </a:p>
          <a:p>
            <a:pPr algn="ctr"/>
            <a:endParaRPr lang="en-US" altLang="fa-IR" b="1" dirty="0">
              <a:latin typeface="Tahoma" panose="020B0604030504040204" pitchFamily="34" charset="0"/>
              <a:cs typeface="Nazanin" panose="00000400000000000000" pitchFamily="2" charset="-78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024265" y="1989137"/>
            <a:ext cx="1093787" cy="9445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lIns="56693" tIns="28347" rIns="56693" bIns="28347" anchor="ctr"/>
          <a:lstStyle/>
          <a:p>
            <a:pPr rtl="1"/>
            <a:r>
              <a:rPr lang="en-US" altLang="fa-IR" sz="1600" dirty="0">
                <a:solidFill>
                  <a:schemeClr val="accent2">
                    <a:lumMod val="50000"/>
                  </a:schemeClr>
                </a:solidFill>
              </a:rPr>
              <a:t>Monitor</a:t>
            </a:r>
          </a:p>
          <a:p>
            <a:pPr rtl="1"/>
            <a:r>
              <a:rPr lang="en-US" altLang="fa-IR" sz="1600" dirty="0">
                <a:solidFill>
                  <a:schemeClr val="accent2">
                    <a:lumMod val="50000"/>
                  </a:schemeClr>
                </a:solidFill>
              </a:rPr>
              <a:t>&amp;</a:t>
            </a:r>
          </a:p>
          <a:p>
            <a:pPr rtl="1"/>
            <a:r>
              <a:rPr lang="en-US" altLang="fa-IR" sz="1600" dirty="0">
                <a:solidFill>
                  <a:schemeClr val="accent2">
                    <a:lumMod val="50000"/>
                  </a:schemeClr>
                </a:solidFill>
              </a:rPr>
              <a:t>Integrator</a:t>
            </a:r>
            <a:endParaRPr lang="en-US" altLang="fa-IR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2478039" y="2010544"/>
            <a:ext cx="1016000" cy="914400"/>
            <a:chOff x="288" y="1012"/>
            <a:chExt cx="769" cy="664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292" y="1437"/>
              <a:ext cx="760" cy="23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a-IR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88" y="1159"/>
              <a:ext cx="769" cy="413"/>
            </a:xfrm>
            <a:custGeom>
              <a:avLst/>
              <a:gdLst>
                <a:gd name="T0" fmla="*/ 12 w 769"/>
                <a:gd name="T1" fmla="*/ 412 h 413"/>
                <a:gd name="T2" fmla="*/ 0 w 769"/>
                <a:gd name="T3" fmla="*/ 318 h 413"/>
                <a:gd name="T4" fmla="*/ 0 w 769"/>
                <a:gd name="T5" fmla="*/ 244 h 413"/>
                <a:gd name="T6" fmla="*/ 0 w 769"/>
                <a:gd name="T7" fmla="*/ 147 h 413"/>
                <a:gd name="T8" fmla="*/ 0 w 769"/>
                <a:gd name="T9" fmla="*/ 73 h 413"/>
                <a:gd name="T10" fmla="*/ 0 w 769"/>
                <a:gd name="T11" fmla="*/ 0 h 413"/>
                <a:gd name="T12" fmla="*/ 768 w 769"/>
                <a:gd name="T13" fmla="*/ 10 h 413"/>
                <a:gd name="T14" fmla="*/ 768 w 769"/>
                <a:gd name="T15" fmla="*/ 412 h 413"/>
                <a:gd name="T16" fmla="*/ 768 w 769"/>
                <a:gd name="T17" fmla="*/ 41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9" h="413">
                  <a:moveTo>
                    <a:pt x="12" y="412"/>
                  </a:moveTo>
                  <a:lnTo>
                    <a:pt x="0" y="318"/>
                  </a:lnTo>
                  <a:lnTo>
                    <a:pt x="0" y="244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0" y="0"/>
                  </a:lnTo>
                  <a:lnTo>
                    <a:pt x="768" y="10"/>
                  </a:lnTo>
                  <a:lnTo>
                    <a:pt x="768" y="412"/>
                  </a:lnTo>
                  <a:lnTo>
                    <a:pt x="768" y="41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a-IR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292" y="1012"/>
              <a:ext cx="760" cy="25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a-IR"/>
            </a:p>
          </p:txBody>
        </p:sp>
      </p:grp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2549525" y="2352678"/>
            <a:ext cx="758777" cy="550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algn="r" rtl="1"/>
            <a:r>
              <a:rPr lang="fa-IR" altLang="fa-IR" sz="1600" b="1" dirty="0">
                <a:solidFill>
                  <a:schemeClr val="accent2">
                    <a:lumMod val="50000"/>
                  </a:schemeClr>
                </a:solidFill>
                <a:cs typeface="Nazanin" panose="00000400000000000000" pitchFamily="2" charset="-78"/>
              </a:rPr>
              <a:t>داده‌جانبي</a:t>
            </a:r>
            <a:endParaRPr lang="en-US" altLang="fa-IR" sz="16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cs typeface="Nazanin" panose="00000400000000000000" pitchFamily="2" charset="-78"/>
            </a:endParaRP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3478165" y="2425700"/>
            <a:ext cx="546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1147714" y="6119815"/>
            <a:ext cx="996951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lIns="57087" tIns="28544" rIns="57087" bIns="28544"/>
          <a:lstStyle/>
          <a:p>
            <a:pPr algn="r" rtl="1"/>
            <a:r>
              <a:rPr lang="ar-SA" altLang="fa-IR" b="1" dirty="0">
                <a:solidFill>
                  <a:srgbClr val="000000"/>
                </a:solidFill>
                <a:cs typeface="Nazanin" panose="00000400000000000000" pitchFamily="2" charset="-78"/>
              </a:rPr>
              <a:t>منابع داده</a:t>
            </a:r>
            <a:endParaRPr lang="en-US" altLang="fa-IR" b="1" dirty="0">
              <a:latin typeface="Tahoma" panose="020B0604030504040204" pitchFamily="34" charset="0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7056389" y="6224589"/>
            <a:ext cx="14017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rtl="1"/>
            <a:r>
              <a:rPr lang="ar-SA" altLang="fa-IR" b="1" dirty="0">
                <a:solidFill>
                  <a:srgbClr val="000000"/>
                </a:solidFill>
                <a:cs typeface="Nazanin" panose="00000400000000000000" pitchFamily="2" charset="-78"/>
              </a:rPr>
              <a:t>ابزارهاي سطح بالا</a:t>
            </a:r>
            <a:endParaRPr lang="en-US" altLang="fa-IR" b="1" dirty="0">
              <a:latin typeface="Tahoma" panose="020B0604030504040204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5495876" y="3573464"/>
            <a:ext cx="831851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lIns="57087" tIns="28544" rIns="57087" bIns="28544"/>
          <a:lstStyle/>
          <a:p>
            <a:pPr algn="r" rtl="1"/>
            <a:r>
              <a:rPr lang="ar-SA" altLang="fa-IR" sz="2000" b="1" dirty="0">
                <a:solidFill>
                  <a:schemeClr val="accent2">
                    <a:lumMod val="50000"/>
                  </a:schemeClr>
                </a:solidFill>
                <a:cs typeface="Nazanin" panose="00000400000000000000" pitchFamily="2" charset="-78"/>
              </a:rPr>
              <a:t>سرويس</a:t>
            </a:r>
            <a:endParaRPr lang="en-US" altLang="fa-IR" sz="20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cs typeface="Nazanin" panose="00000400000000000000" pitchFamily="2" charset="-78"/>
            </a:endParaRP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>
            <a:off x="5867354" y="2641601"/>
            <a:ext cx="677863" cy="647700"/>
          </a:xfrm>
          <a:prstGeom prst="cube">
            <a:avLst>
              <a:gd name="adj" fmla="val 24995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5937203" y="4529139"/>
            <a:ext cx="608013" cy="646112"/>
          </a:xfrm>
          <a:prstGeom prst="cube">
            <a:avLst>
              <a:gd name="adj" fmla="val 24995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>
            <a:off x="3614692" y="4746627"/>
            <a:ext cx="261937" cy="277813"/>
          </a:xfrm>
          <a:prstGeom prst="downArrow">
            <a:avLst>
              <a:gd name="adj1" fmla="val 50000"/>
              <a:gd name="adj2" fmla="val 53035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3" name="AutoShape 27"/>
          <p:cNvSpPr>
            <a:spLocks noChangeArrowheads="1"/>
          </p:cNvSpPr>
          <p:nvPr/>
        </p:nvSpPr>
        <p:spPr bwMode="auto">
          <a:xfrm>
            <a:off x="4843417" y="4746627"/>
            <a:ext cx="261937" cy="277813"/>
          </a:xfrm>
          <a:prstGeom prst="downArrow">
            <a:avLst>
              <a:gd name="adj1" fmla="val 50000"/>
              <a:gd name="adj2" fmla="val 53035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4" name="AutoShape 28"/>
          <p:cNvSpPr>
            <a:spLocks noChangeArrowheads="1"/>
          </p:cNvSpPr>
          <p:nvPr/>
        </p:nvSpPr>
        <p:spPr bwMode="auto">
          <a:xfrm>
            <a:off x="4229051" y="4746627"/>
            <a:ext cx="261939" cy="277813"/>
          </a:xfrm>
          <a:prstGeom prst="downArrow">
            <a:avLst>
              <a:gd name="adj1" fmla="val 50000"/>
              <a:gd name="adj2" fmla="val 53035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4091212" y="5780003"/>
            <a:ext cx="719749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rtl="1"/>
            <a:r>
              <a:rPr lang="en-US" altLang="fa-IR" sz="1100" b="1" dirty="0">
                <a:solidFill>
                  <a:schemeClr val="accent2">
                    <a:lumMod val="50000"/>
                  </a:schemeClr>
                </a:solidFill>
              </a:rPr>
              <a:t>Data Marts</a:t>
            </a:r>
            <a:endParaRPr lang="en-US" altLang="fa-IR" sz="28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 flipV="1">
            <a:off x="5186317" y="3005139"/>
            <a:ext cx="612775" cy="2905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 flipV="1">
            <a:off x="5459365" y="5037141"/>
            <a:ext cx="407987" cy="4349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8" name="AutoShape 32"/>
          <p:cNvSpPr>
            <a:spLocks noChangeArrowheads="1"/>
          </p:cNvSpPr>
          <p:nvPr/>
        </p:nvSpPr>
        <p:spPr bwMode="auto">
          <a:xfrm>
            <a:off x="3409901" y="5032259"/>
            <a:ext cx="603251" cy="733663"/>
          </a:xfrm>
          <a:prstGeom prst="flowChartMagneticDisk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a-IR"/>
          </a:p>
        </p:txBody>
      </p:sp>
      <p:sp>
        <p:nvSpPr>
          <p:cNvPr id="39" name="AutoShape 33"/>
          <p:cNvSpPr>
            <a:spLocks noChangeArrowheads="1"/>
          </p:cNvSpPr>
          <p:nvPr/>
        </p:nvSpPr>
        <p:spPr bwMode="auto">
          <a:xfrm>
            <a:off x="4092529" y="5032259"/>
            <a:ext cx="601663" cy="733663"/>
          </a:xfrm>
          <a:prstGeom prst="flowChartMagneticDisk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a-IR"/>
          </a:p>
        </p:txBody>
      </p:sp>
      <p:sp>
        <p:nvSpPr>
          <p:cNvPr id="40" name="AutoShape 34"/>
          <p:cNvSpPr>
            <a:spLocks noChangeArrowheads="1"/>
          </p:cNvSpPr>
          <p:nvPr/>
        </p:nvSpPr>
        <p:spPr bwMode="auto">
          <a:xfrm>
            <a:off x="4775151" y="5032259"/>
            <a:ext cx="603251" cy="733663"/>
          </a:xfrm>
          <a:prstGeom prst="flowChartMagneticDisk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a-IR"/>
          </a:p>
        </p:txBody>
      </p:sp>
      <p:sp>
        <p:nvSpPr>
          <p:cNvPr id="41" name="Oval 36"/>
          <p:cNvSpPr>
            <a:spLocks noChangeArrowheads="1"/>
          </p:cNvSpPr>
          <p:nvPr/>
        </p:nvSpPr>
        <p:spPr bwMode="auto">
          <a:xfrm>
            <a:off x="1492204" y="2719389"/>
            <a:ext cx="671513" cy="26035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42" name="Oval 37"/>
          <p:cNvSpPr>
            <a:spLocks noChangeArrowheads="1"/>
          </p:cNvSpPr>
          <p:nvPr/>
        </p:nvSpPr>
        <p:spPr bwMode="auto">
          <a:xfrm>
            <a:off x="884189" y="1844677"/>
            <a:ext cx="1422400" cy="369411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14364" y="2719389"/>
            <a:ext cx="671512" cy="26035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815929" y="3213101"/>
            <a:ext cx="1368425" cy="99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lIns="57087" tIns="28544" rIns="57087" bIns="28544"/>
          <a:lstStyle/>
          <a:p>
            <a:pPr algn="r" rtl="1"/>
            <a:r>
              <a:rPr lang="fa-IR" altLang="fa-IR" sz="1600" b="1" dirty="0">
                <a:solidFill>
                  <a:schemeClr val="accent2">
                    <a:lumMod val="50000"/>
                  </a:schemeClr>
                </a:solidFill>
                <a:cs typeface="Nazanin" panose="00000400000000000000" pitchFamily="2" charset="-78"/>
              </a:rPr>
              <a:t>پايگاه‌هاي داده</a:t>
            </a:r>
            <a:r>
              <a:rPr lang="en-US" altLang="fa-IR" sz="1600" b="1" dirty="0">
                <a:solidFill>
                  <a:schemeClr val="accent2">
                    <a:lumMod val="50000"/>
                  </a:schemeClr>
                </a:solidFill>
                <a:cs typeface="Nazanin" panose="00000400000000000000" pitchFamily="2" charset="-78"/>
              </a:rPr>
              <a:t>  </a:t>
            </a:r>
            <a:endParaRPr lang="fa-IR" altLang="fa-IR" sz="1600" b="1" dirty="0">
              <a:solidFill>
                <a:schemeClr val="accent2">
                  <a:lumMod val="50000"/>
                </a:schemeClr>
              </a:solidFill>
              <a:cs typeface="Nazanin" panose="00000400000000000000" pitchFamily="2" charset="-78"/>
            </a:endParaRPr>
          </a:p>
          <a:p>
            <a:pPr algn="r" rtl="1"/>
            <a:r>
              <a:rPr lang="fa-IR" altLang="fa-IR" sz="1600" b="1" dirty="0">
                <a:solidFill>
                  <a:schemeClr val="accent2">
                    <a:lumMod val="50000"/>
                  </a:schemeClr>
                </a:solidFill>
                <a:cs typeface="Nazanin" panose="00000400000000000000" pitchFamily="2" charset="-78"/>
              </a:rPr>
              <a:t> عملياتي</a:t>
            </a:r>
            <a:endParaRPr lang="en-US" altLang="fa-IR" sz="16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cs typeface="Nazanin" panose="00000400000000000000" pitchFamily="2" charset="-78"/>
            </a:endParaRPr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1031825" y="2349502"/>
            <a:ext cx="984251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lIns="57087" tIns="28544" rIns="57087" bIns="28544"/>
          <a:lstStyle/>
          <a:p>
            <a:pPr algn="r" rtl="1"/>
            <a:r>
              <a:rPr lang="ar-SA" altLang="fa-IR" b="1" dirty="0">
                <a:cs typeface="Nazanin" panose="00000400000000000000" pitchFamily="2" charset="-78"/>
              </a:rPr>
              <a:t>سايرمنابع</a:t>
            </a:r>
            <a:endParaRPr lang="en-US" altLang="fa-IR" b="1" dirty="0">
              <a:latin typeface="Tahoma" panose="020B0604030504040204" pitchFamily="34" charset="0"/>
            </a:endParaRPr>
          </a:p>
        </p:txBody>
      </p:sp>
      <p:sp>
        <p:nvSpPr>
          <p:cNvPr id="46" name="AutoShape 41"/>
          <p:cNvSpPr>
            <a:spLocks noChangeArrowheads="1"/>
          </p:cNvSpPr>
          <p:nvPr/>
        </p:nvSpPr>
        <p:spPr bwMode="auto">
          <a:xfrm>
            <a:off x="1192164" y="4648202"/>
            <a:ext cx="628651" cy="434975"/>
          </a:xfrm>
          <a:prstGeom prst="flowChartMagneticDisk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47" name="AutoShape 42"/>
          <p:cNvSpPr>
            <a:spLocks noChangeArrowheads="1"/>
          </p:cNvSpPr>
          <p:nvPr/>
        </p:nvSpPr>
        <p:spPr bwMode="auto">
          <a:xfrm>
            <a:off x="1328689" y="4241802"/>
            <a:ext cx="628651" cy="434975"/>
          </a:xfrm>
          <a:prstGeom prst="flowChartMagneticDisk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48" name="AutoShape 43"/>
          <p:cNvSpPr>
            <a:spLocks noChangeArrowheads="1"/>
          </p:cNvSpPr>
          <p:nvPr/>
        </p:nvSpPr>
        <p:spPr bwMode="auto">
          <a:xfrm>
            <a:off x="1547764" y="3821113"/>
            <a:ext cx="628651" cy="436563"/>
          </a:xfrm>
          <a:prstGeom prst="flowChartMagneticDisk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a-IR"/>
          </a:p>
        </p:txBody>
      </p:sp>
      <p:sp>
        <p:nvSpPr>
          <p:cNvPr id="49" name="Line 44"/>
          <p:cNvSpPr>
            <a:spLocks noChangeShapeType="1"/>
          </p:cNvSpPr>
          <p:nvPr/>
        </p:nvSpPr>
        <p:spPr bwMode="auto">
          <a:xfrm>
            <a:off x="2385964" y="1844675"/>
            <a:ext cx="0" cy="3989388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0" name="Line 45"/>
          <p:cNvSpPr>
            <a:spLocks noChangeShapeType="1"/>
          </p:cNvSpPr>
          <p:nvPr/>
        </p:nvSpPr>
        <p:spPr bwMode="auto">
          <a:xfrm>
            <a:off x="5527627" y="1917701"/>
            <a:ext cx="0" cy="391636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1" name="Line 46"/>
          <p:cNvSpPr>
            <a:spLocks noChangeShapeType="1"/>
          </p:cNvSpPr>
          <p:nvPr/>
        </p:nvSpPr>
        <p:spPr bwMode="auto">
          <a:xfrm>
            <a:off x="6619827" y="1917701"/>
            <a:ext cx="0" cy="391636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3243217" y="6210301"/>
            <a:ext cx="162559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rtl="1"/>
            <a:r>
              <a:rPr lang="fa-IR" altLang="fa-IR" b="1" dirty="0">
                <a:solidFill>
                  <a:srgbClr val="000000"/>
                </a:solidFill>
                <a:cs typeface="Nazanin" panose="00000400000000000000" pitchFamily="2" charset="-78"/>
              </a:rPr>
              <a:t>پايگاه داده تحليلي</a:t>
            </a:r>
            <a:endParaRPr lang="en-US" altLang="fa-IR" b="1" dirty="0">
              <a:latin typeface="Tahoma" panose="020B0604030504040204" pitchFamily="34" charset="0"/>
            </a:endParaRPr>
          </a:p>
        </p:txBody>
      </p:sp>
      <p:sp>
        <p:nvSpPr>
          <p:cNvPr id="53" name="AutoShape 48"/>
          <p:cNvSpPr>
            <a:spLocks/>
          </p:cNvSpPr>
          <p:nvPr/>
        </p:nvSpPr>
        <p:spPr bwMode="auto">
          <a:xfrm rot="5400000">
            <a:off x="1527920" y="5407819"/>
            <a:ext cx="146051" cy="1433512"/>
          </a:xfrm>
          <a:prstGeom prst="rightBrace">
            <a:avLst>
              <a:gd name="adj1" fmla="val 81793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4" name="AutoShape 49"/>
          <p:cNvSpPr>
            <a:spLocks/>
          </p:cNvSpPr>
          <p:nvPr/>
        </p:nvSpPr>
        <p:spPr bwMode="auto">
          <a:xfrm rot="5400000">
            <a:off x="3814713" y="4691065"/>
            <a:ext cx="146051" cy="2867025"/>
          </a:xfrm>
          <a:prstGeom prst="rightBrace">
            <a:avLst>
              <a:gd name="adj1" fmla="val 163587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5" name="AutoShape 50"/>
          <p:cNvSpPr>
            <a:spLocks/>
          </p:cNvSpPr>
          <p:nvPr/>
        </p:nvSpPr>
        <p:spPr bwMode="auto">
          <a:xfrm rot="5400000">
            <a:off x="6034833" y="5612609"/>
            <a:ext cx="146051" cy="1023937"/>
          </a:xfrm>
          <a:prstGeom prst="rightBrace">
            <a:avLst>
              <a:gd name="adj1" fmla="val 58424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6" name="AutoShape 51"/>
          <p:cNvSpPr>
            <a:spLocks/>
          </p:cNvSpPr>
          <p:nvPr/>
        </p:nvSpPr>
        <p:spPr bwMode="auto">
          <a:xfrm rot="5400000">
            <a:off x="7604869" y="5203031"/>
            <a:ext cx="146051" cy="1843088"/>
          </a:xfrm>
          <a:prstGeom prst="rightBrace">
            <a:avLst>
              <a:gd name="adj1" fmla="val 105163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5413329" y="1844677"/>
            <a:ext cx="13636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rtl="1"/>
            <a:r>
              <a:rPr lang="fa-IR" altLang="fa-IR" b="1" dirty="0">
                <a:solidFill>
                  <a:schemeClr val="accent2">
                    <a:lumMod val="50000"/>
                  </a:schemeClr>
                </a:solidFill>
                <a:cs typeface="Nazanin" panose="00000400000000000000" pitchFamily="2" charset="-78"/>
              </a:rPr>
              <a:t>کاربردها</a:t>
            </a:r>
            <a:endParaRPr lang="en-US" altLang="fa-IR" sz="16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8" name="Line 53"/>
          <p:cNvSpPr>
            <a:spLocks noChangeShapeType="1"/>
          </p:cNvSpPr>
          <p:nvPr/>
        </p:nvSpPr>
        <p:spPr bwMode="auto">
          <a:xfrm>
            <a:off x="3409901" y="2860675"/>
            <a:ext cx="273051" cy="36195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59" name="Text Box 54"/>
          <p:cNvSpPr txBox="1">
            <a:spLocks noChangeArrowheads="1"/>
          </p:cNvSpPr>
          <p:nvPr/>
        </p:nvSpPr>
        <p:spPr bwMode="auto">
          <a:xfrm>
            <a:off x="5711776" y="4111626"/>
            <a:ext cx="86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fa-IR" sz="2400" b="1" dirty="0">
                <a:solidFill>
                  <a:srgbClr val="FE0825"/>
                </a:solidFill>
                <a:cs typeface="Nazanin" panose="00000400000000000000" pitchFamily="2" charset="-78"/>
              </a:rPr>
              <a:t>DSS</a:t>
            </a:r>
          </a:p>
        </p:txBody>
      </p:sp>
    </p:spTree>
    <p:extLst>
      <p:ext uri="{BB962C8B-B14F-4D97-AF65-F5344CB8AC3E}">
        <p14:creationId xmlns:p14="http://schemas.microsoft.com/office/powerpoint/2010/main" val="7090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Titr" panose="00000700000000000000" pitchFamily="2" charset="-78"/>
              </a:rPr>
              <a:t>تعاریف و تاریخچه هوش تجاری</a:t>
            </a:r>
            <a:endParaRPr lang="en-US" altLang="fa-IR" b="1" dirty="0">
              <a:cs typeface="B Titr" panose="00000700000000000000" pitchFamily="2" charset="-78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958201"/>
              </p:ext>
            </p:extLst>
          </p:nvPr>
        </p:nvGraphicFramePr>
        <p:xfrm>
          <a:off x="251520" y="1268760"/>
          <a:ext cx="8712968" cy="528339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9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53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9658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i="0" u="none" strike="noStrike" kern="1200" baseline="0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Ghoshal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&amp; Kim</a:t>
                      </a:r>
                      <a:endParaRPr lang="fa-IR" sz="1600" b="1" i="0" u="none" strike="noStrike" kern="1200" baseline="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1"/>
                      <a:r>
                        <a:rPr lang="en-US" sz="1400" b="1" i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(1986)</a:t>
                      </a:r>
                      <a:endParaRPr lang="fa-IR" sz="1400" b="1" i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يك فلسفه مديريتي و ابزاري جهت كمك به سازمان ها براي مديريت و تصفيه اطلاعات كسب و كار با هدف اتخاذ تصميمات كارا در محيط كسب وکار</a:t>
                      </a:r>
                      <a:endParaRPr lang="fa-IR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05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Kulkarni</a:t>
                      </a:r>
                      <a:r>
                        <a:rPr lang="fa-IR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&amp;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King</a:t>
                      </a:r>
                      <a:r>
                        <a:rPr lang="fa-IR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(1997)</a:t>
                      </a:r>
                      <a:endParaRPr lang="fa-IR" sz="1600" b="1" i="0" u="none" strike="noStrike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محصول از تحلیل داده‏های کسب و کار با استفاده از ابزار‏های هوش تجاری. این محصول به عنوان نتیجه‏ای از این تحلیل پدید آمده است.</a:t>
                      </a:r>
                      <a:endParaRPr lang="en-GB" sz="16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056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Mark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&amp; </a:t>
                      </a:r>
                      <a:r>
                        <a:rPr lang="en-GB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Mary </a:t>
                      </a:r>
                      <a:r>
                        <a:rPr lang="en-GB" sz="1600" b="1" i="0" u="none" strike="noStrike" kern="1200" baseline="0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Whitehorn</a:t>
                      </a:r>
                      <a:r>
                        <a:rPr lang="fa-IR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IBM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(1999)</a:t>
                      </a:r>
                      <a:endParaRPr lang="fa-IR" sz="1600" b="1" i="0" u="none" strike="noStrike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عبارت چتری که به طور گسترده‏ فرآیند‏های دخیل در استخراج اطلاعات ارزشمند کسب و کار از حجم وسیعی از داده‏های موجود در داخل یک سازمان را پوشش می‏دهد.</a:t>
                      </a:r>
                      <a:endParaRPr lang="en-GB" sz="16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147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Adelman</a:t>
                      </a:r>
                      <a:r>
                        <a:rPr lang="fa-IR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و </a:t>
                      </a:r>
                      <a:r>
                        <a:rPr lang="en-GB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Moss</a:t>
                      </a:r>
                      <a:r>
                        <a:rPr lang="fa-IR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(2000)</a:t>
                      </a:r>
                      <a:endParaRPr lang="en-GB" sz="1600" b="1" i="0" u="none" strike="noStrike" kern="1200" baseline="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1" i="0" u="none" strike="noStrike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هوش تجاری، یک عبارت که دربرگیرنده محدوده وسیعی از راه حل‏ها و نرم‏افزار‏های تحلیلی برای جمع آوری، یکی کردن، تحلیل و ارائه دسترسی به اطلاعات از یک مسیر پیشنهادی است تا به کاربران یک سازمان اجازه دهد که تصمیمات بهتری در کسب و کار اتخاذ نمایند.</a:t>
                      </a:r>
                      <a:endParaRPr lang="en-GB" sz="16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056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Paul 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Balacky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&amp; Richard 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Fayers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2003) </a:t>
                      </a:r>
                      <a:r>
                        <a:rPr lang="fa-IR" sz="16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عبارتست از بُعد وسِيعی از کاربردها و تکنولوژی برای جمع آوری داده و دانش جهت تولِيد پرس و جو در راستای آنالِيز بنگاه برای اتخاذ تصمِيات تجاری دقِيق و هوشمند.</a:t>
                      </a:r>
                    </a:p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056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Larissa T. Moss, </a:t>
                      </a:r>
                      <a:r>
                        <a:rPr lang="en-US" sz="1600" b="1" i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Shaku</a:t>
                      </a:r>
                      <a:endParaRPr lang="en-US" sz="1600" b="1" i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(2005)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هوش تجاری، نه بعنوان ِيک محصول و نه بعنوان ِيک سِيستم، بلکه بعنوان ِيک معماری موردنظر است که شامل مجموعه ای از برنامه های کاربردی و تحلِيلی است که به استناد پاِيگاه های داده عملِياتی و تحلِيلی به اخذ و کمک به اخذ تصمِيم  برای فعالِيت های هوشمند تجاری می پردازند. </a:t>
                      </a:r>
                      <a:endParaRPr lang="fa-IR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31240"/>
            <a:ext cx="396056" cy="320675"/>
          </a:xfrm>
        </p:spPr>
        <p:txBody>
          <a:bodyPr/>
          <a:lstStyle/>
          <a:p>
            <a:r>
              <a:rPr lang="fa-IR" altLang="fa-IR" dirty="0" smtClean="0"/>
              <a:t>5</a:t>
            </a:r>
            <a:endParaRPr lang="en-US" altLang="fa-I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cs typeface="B Titr" panose="00000700000000000000" pitchFamily="2" charset="-78"/>
              </a:rPr>
              <a:t>تعاریف و تاریخچه هوش تجاری</a:t>
            </a:r>
            <a:endParaRPr lang="fa-IR" dirty="0">
              <a:cs typeface="B Titr" panose="00000700000000000000" pitchFamily="2" charset="-78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8126"/>
              </p:ext>
            </p:extLst>
          </p:nvPr>
        </p:nvGraphicFramePr>
        <p:xfrm>
          <a:off x="251520" y="1726272"/>
          <a:ext cx="8712968" cy="4754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12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2834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i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لونکويست و پيرتيماكي</a:t>
                      </a:r>
                    </a:p>
                    <a:p>
                      <a:pPr algn="ctr" rtl="1"/>
                      <a:r>
                        <a:rPr lang="en-US" sz="1600" b="1" i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(2006)</a:t>
                      </a:r>
                      <a:endParaRPr lang="fa-IR" sz="1600" b="1" i="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600" b="1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بيان كرده اند كه اصطلاح هوش تجاري مي تواند براي دو مفهوم زير به كار رود:</a:t>
                      </a:r>
                    </a:p>
                    <a:p>
                      <a:pPr algn="just"/>
                      <a:r>
                        <a:rPr lang="fa-IR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1.اطلاعات و دانش مرتبط سازمان كه محيط كسب و كار، سازمان، شرايط بازار، مشتري، رقبا و ذينفعان و ملاحظات اين چنيني را توصيف مي نمايد.</a:t>
                      </a:r>
                    </a:p>
                    <a:p>
                      <a:pPr algn="just"/>
                      <a:r>
                        <a:rPr lang="fa-IR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2. فرايندهاي سيستماتيکي كه بوسيله سازمان در جهت اكتساب، تحليل و توزيع اطلاعات براي تصميم گيري در مورد كسب و كار به كار گرفته مي شوند.</a:t>
                      </a:r>
                      <a:endParaRPr lang="en-US" sz="16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just"/>
                      <a:endParaRPr lang="fa-IR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283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Turban</a:t>
                      </a:r>
                      <a:r>
                        <a:rPr lang="fa-IR" sz="1600" b="1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 و همکارانش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(2007)</a:t>
                      </a:r>
                      <a:endParaRPr lang="en-GB" sz="1600" b="1" i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600" b="1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یک عبارت چتری است که دربرگیرنده ابزار‏ها، معماری‏ها، پایگاه‏های داده، پایگاه داده تحلیلی، مدیریت عملکرد، متدولوژی‏ها و ... می‏باشد که همه آن‏ها در قالب یک مجموعه نرم‏افزاری یکپارچه جمع آوری شده‏اند.</a:t>
                      </a:r>
                      <a:endParaRPr lang="en-GB" sz="16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just" rtl="1"/>
                      <a:endParaRPr lang="fa-IR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304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i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Thomas Davenport</a:t>
                      </a:r>
                      <a:endParaRPr lang="fa-IR" sz="1600" b="1" i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en-US" sz="1600" b="1" i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(2010)</a:t>
                      </a:r>
                      <a:endParaRPr lang="fa-IR" sz="1600" b="1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هوش تجاری را شامل تحلیل های کسب و کار</a:t>
                      </a:r>
                      <a:r>
                        <a:rPr lang="en-US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 (Business Analytics)</a:t>
                      </a:r>
                      <a:r>
                        <a:rPr lang="fa-IR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، پردازش تحلیلی بر خط</a:t>
                      </a:r>
                      <a:r>
                        <a:rPr lang="en-US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 (OLAP)</a:t>
                      </a:r>
                      <a:r>
                        <a:rPr lang="fa-IR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، پرس و جوها </a:t>
                      </a:r>
                      <a:r>
                        <a:rPr lang="en-US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(Queries)</a:t>
                      </a:r>
                      <a:r>
                        <a:rPr lang="fa-IR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، گزارش ها</a:t>
                      </a:r>
                      <a:r>
                        <a:rPr lang="en-US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 (Reports) </a:t>
                      </a:r>
                      <a:r>
                        <a:rPr lang="fa-IR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و ابزارهای هشدار</a:t>
                      </a:r>
                      <a:r>
                        <a:rPr lang="en-US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 (Alert Tools) </a:t>
                      </a:r>
                      <a:r>
                        <a:rPr lang="fa-IR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تعریف کرد</a:t>
                      </a:r>
                      <a:r>
                        <a:rPr lang="en-US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304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i="0" kern="12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Eckerson</a:t>
                      </a:r>
                      <a:endParaRPr lang="fa-IR" sz="1600" b="1" i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en-US" sz="1600" b="1" i="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(2010)</a:t>
                      </a:r>
                      <a:endParaRPr lang="fa-IR" sz="1600" b="1" i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1600" b="1" i="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اين بينش را كه هوش تجاري مي بايست در ايجاد ابزارهايي مانند توليد گزارش ها، پرس و جوهاي تحليلي</a:t>
                      </a:r>
                      <a:r>
                        <a:rPr lang="en-US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OLAP</a:t>
                      </a:r>
                      <a:r>
                        <a:rPr lang="fa-IR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B Nazanin" panose="00000400000000000000" pitchFamily="2" charset="-78"/>
                        </a:rPr>
                        <a:t> داشبوردها، روش هاي داده كاوي و ابزارهاي برنامه ريزي و مدل سازي توانا باشد را ايجاد نمود </a:t>
                      </a:r>
                    </a:p>
                    <a:p>
                      <a:pPr algn="just" rtl="1"/>
                      <a:endParaRPr lang="fa-IR" sz="16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8451" y="6537325"/>
            <a:ext cx="252016" cy="320675"/>
          </a:xfrm>
        </p:spPr>
        <p:txBody>
          <a:bodyPr/>
          <a:lstStyle/>
          <a:p>
            <a:r>
              <a:rPr lang="fa-IR" altLang="fa-IR" dirty="0"/>
              <a:t>6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27438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Titr" panose="00000700000000000000" pitchFamily="2" charset="-78"/>
              </a:rPr>
              <a:t>چهار منظر هوش تجاری</a:t>
            </a:r>
            <a:endParaRPr lang="fa-IR" b="1" dirty="0">
              <a:cs typeface="B Titr" panose="00000700000000000000" pitchFamily="2" charset="-78"/>
            </a:endParaRPr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5652120" y="1516184"/>
            <a:ext cx="3390508" cy="597799"/>
            <a:chOff x="1536" y="1814"/>
            <a:chExt cx="2869" cy="432"/>
          </a:xfrm>
        </p:grpSpPr>
        <p:sp>
          <p:nvSpPr>
            <p:cNvPr id="8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" name="AutoShape 63"/>
            <p:cNvSpPr>
              <a:spLocks noChangeArrowheads="1"/>
            </p:cNvSpPr>
            <p:nvPr/>
          </p:nvSpPr>
          <p:spPr bwMode="gray">
            <a:xfrm>
              <a:off x="3973" y="181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" name="Text Box 64"/>
            <p:cNvSpPr txBox="1">
              <a:spLocks noChangeArrowheads="1"/>
            </p:cNvSpPr>
            <p:nvPr/>
          </p:nvSpPr>
          <p:spPr bwMode="gray">
            <a:xfrm>
              <a:off x="1813" y="1895"/>
              <a:ext cx="2160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 eaLnBrk="0" hangingPunct="0"/>
              <a:r>
                <a:rPr lang="ar-SA" b="1" dirty="0">
                  <a:cs typeface="B Nazanin" panose="00000400000000000000" pitchFamily="2" charset="-78"/>
                </a:rPr>
                <a:t>منظر </a:t>
              </a:r>
              <a:r>
                <a:rPr lang="ar-SA" b="1" dirty="0" smtClean="0">
                  <a:cs typeface="B Nazanin" panose="00000400000000000000" pitchFamily="2" charset="-78"/>
                </a:rPr>
                <a:t>مديريتي</a:t>
              </a:r>
              <a:endParaRPr lang="en-US" altLang="fa-IR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5689634" y="2800023"/>
            <a:ext cx="3353872" cy="597797"/>
            <a:chOff x="1304" y="1822"/>
            <a:chExt cx="2838" cy="432"/>
          </a:xfrm>
        </p:grpSpPr>
        <p:sp>
          <p:nvSpPr>
            <p:cNvPr id="13" name="AutoShape 67"/>
            <p:cNvSpPr>
              <a:spLocks noChangeArrowheads="1"/>
            </p:cNvSpPr>
            <p:nvPr/>
          </p:nvSpPr>
          <p:spPr bwMode="gray">
            <a:xfrm>
              <a:off x="1304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" name="AutoShape 68"/>
            <p:cNvSpPr>
              <a:spLocks noChangeArrowheads="1"/>
            </p:cNvSpPr>
            <p:nvPr/>
          </p:nvSpPr>
          <p:spPr bwMode="gray">
            <a:xfrm>
              <a:off x="3710" y="1822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" name="Text Box 69"/>
            <p:cNvSpPr txBox="1">
              <a:spLocks noChangeArrowheads="1"/>
            </p:cNvSpPr>
            <p:nvPr/>
          </p:nvSpPr>
          <p:spPr bwMode="gray">
            <a:xfrm>
              <a:off x="1330" y="1932"/>
              <a:ext cx="2380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1" eaLnBrk="0" hangingPunct="0"/>
              <a:r>
                <a:rPr lang="ar-SA" sz="1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/>
                  <a:cs typeface="B Nazanin" pitchFamily="2" charset="-78"/>
                </a:rPr>
                <a:t>منظر معماري و فرايندهاي </a:t>
              </a:r>
              <a:r>
                <a:rPr lang="ar-SA" sz="1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/>
                  <a:cs typeface="B Nazanin" pitchFamily="2" charset="-78"/>
                </a:rPr>
                <a:t>سازماني</a:t>
              </a:r>
              <a:endParaRPr lang="en-US" altLang="fa-I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 Box 70"/>
            <p:cNvSpPr txBox="1">
              <a:spLocks noChangeArrowheads="1"/>
            </p:cNvSpPr>
            <p:nvPr/>
          </p:nvSpPr>
          <p:spPr bwMode="gray">
            <a:xfrm>
              <a:off x="3831" y="1860"/>
              <a:ext cx="173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fa-IR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7" name="Group 71"/>
          <p:cNvGrpSpPr>
            <a:grpSpLocks/>
          </p:cNvGrpSpPr>
          <p:nvPr/>
        </p:nvGrpSpPr>
        <p:grpSpPr bwMode="auto">
          <a:xfrm>
            <a:off x="5652120" y="4199355"/>
            <a:ext cx="3395235" cy="597797"/>
            <a:chOff x="1336" y="1840"/>
            <a:chExt cx="2873" cy="432"/>
          </a:xfrm>
        </p:grpSpPr>
        <p:sp>
          <p:nvSpPr>
            <p:cNvPr id="18" name="AutoShape 72"/>
            <p:cNvSpPr>
              <a:spLocks noChangeArrowheads="1"/>
            </p:cNvSpPr>
            <p:nvPr/>
          </p:nvSpPr>
          <p:spPr bwMode="gray">
            <a:xfrm>
              <a:off x="13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" name="AutoShape 73"/>
            <p:cNvSpPr>
              <a:spLocks noChangeArrowheads="1"/>
            </p:cNvSpPr>
            <p:nvPr/>
          </p:nvSpPr>
          <p:spPr bwMode="gray">
            <a:xfrm>
              <a:off x="3777" y="1840"/>
              <a:ext cx="432" cy="432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0" name="Text Box 7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 eaLnBrk="0" hangingPunct="0"/>
              <a:r>
                <a:rPr lang="ar-SA" b="1" dirty="0">
                  <a:ln w="0"/>
                  <a:solidFill>
                    <a:schemeClr val="accent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/>
                  <a:cs typeface="B Nazanin" pitchFamily="2" charset="-78"/>
                </a:rPr>
                <a:t>منظر </a:t>
              </a:r>
              <a:r>
                <a:rPr lang="ar-SA" b="1" dirty="0" smtClean="0">
                  <a:ln w="0"/>
                  <a:solidFill>
                    <a:schemeClr val="accent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/>
                  <a:cs typeface="B Nazanin" pitchFamily="2" charset="-78"/>
                </a:rPr>
                <a:t>بازار</a:t>
              </a:r>
              <a:endParaRPr lang="en-US" altLang="fa-IR" b="1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Text Box 75"/>
            <p:cNvSpPr txBox="1">
              <a:spLocks noChangeArrowheads="1"/>
            </p:cNvSpPr>
            <p:nvPr/>
          </p:nvSpPr>
          <p:spPr bwMode="gray">
            <a:xfrm>
              <a:off x="3895" y="1877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fa-IR" sz="24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2" name="Group 76"/>
          <p:cNvGrpSpPr>
            <a:grpSpLocks/>
          </p:cNvGrpSpPr>
          <p:nvPr/>
        </p:nvGrpSpPr>
        <p:grpSpPr bwMode="auto">
          <a:xfrm>
            <a:off x="5652120" y="5639515"/>
            <a:ext cx="3456974" cy="597797"/>
            <a:chOff x="1472" y="1789"/>
            <a:chExt cx="2799" cy="432"/>
          </a:xfrm>
        </p:grpSpPr>
        <p:sp>
          <p:nvSpPr>
            <p:cNvPr id="23" name="AutoShape 77"/>
            <p:cNvSpPr>
              <a:spLocks noChangeArrowheads="1"/>
            </p:cNvSpPr>
            <p:nvPr/>
          </p:nvSpPr>
          <p:spPr bwMode="gray">
            <a:xfrm>
              <a:off x="1472" y="189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a-IR"/>
            </a:p>
          </p:txBody>
        </p:sp>
        <p:sp>
          <p:nvSpPr>
            <p:cNvPr id="24" name="AutoShape 78"/>
            <p:cNvSpPr>
              <a:spLocks noChangeArrowheads="1"/>
            </p:cNvSpPr>
            <p:nvPr/>
          </p:nvSpPr>
          <p:spPr bwMode="gray">
            <a:xfrm>
              <a:off x="3839" y="1789"/>
              <a:ext cx="432" cy="432"/>
            </a:xfrm>
            <a:prstGeom prst="diamond">
              <a:avLst/>
            </a:prstGeom>
            <a:ln>
              <a:noFill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a-IR"/>
            </a:p>
          </p:txBody>
        </p:sp>
        <p:sp>
          <p:nvSpPr>
            <p:cNvPr id="25" name="Text Box 7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1" eaLnBrk="0" hangingPunct="0"/>
              <a:r>
                <a:rPr lang="ar-SA" b="1" dirty="0">
                  <a:ln w="0"/>
                  <a:solidFill>
                    <a:schemeClr val="accent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/>
                  <a:cs typeface="B Nazanin" pitchFamily="2" charset="-78"/>
                </a:rPr>
                <a:t>منظر </a:t>
              </a:r>
              <a:r>
                <a:rPr lang="fa-IR" b="1" dirty="0" smtClean="0">
                  <a:ln w="0"/>
                  <a:solidFill>
                    <a:schemeClr val="accent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/>
                  <a:cs typeface="B Nazanin" pitchFamily="2" charset="-78"/>
                </a:rPr>
                <a:t>فناوری</a:t>
              </a:r>
              <a:endParaRPr lang="en-US" altLang="fa-IR" b="1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Text Box 80"/>
            <p:cNvSpPr txBox="1">
              <a:spLocks noChangeArrowheads="1"/>
            </p:cNvSpPr>
            <p:nvPr/>
          </p:nvSpPr>
          <p:spPr bwMode="gray">
            <a:xfrm>
              <a:off x="3940" y="1841"/>
              <a:ext cx="2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fa-IR" sz="24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24905" y="1412776"/>
            <a:ext cx="5283199" cy="850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1. تصحيح و پياده سازي فرايند تصميم گيري مديران که در آنها دانشي بر پايه دقيق ترين و جامع ترين اطلاعات واقعي سازمان، ايجاد مي شود.</a:t>
            </a:r>
            <a:br>
              <a:rPr lang="ar-SA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</a:br>
            <a:r>
              <a:rPr lang="ar-SA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2. استفاده از دانش ايجاد شده براي تصميم گيري</a:t>
            </a:r>
            <a:br>
              <a:rPr lang="ar-SA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</a:br>
            <a:r>
              <a:rPr lang="ar-SA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3. افزايش توانايي مدير در اعمال تصميمات </a:t>
            </a:r>
            <a:r>
              <a:rPr lang="ar-SA" sz="14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استراتژيک</a:t>
            </a:r>
            <a:endParaRPr lang="fa-IR" sz="1400" b="1" dirty="0">
              <a:solidFill>
                <a:schemeClr val="tx2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604448" y="1628800"/>
            <a:ext cx="330200" cy="373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1</a:t>
            </a:r>
            <a:endParaRPr lang="fa-IR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179512" y="2492896"/>
            <a:ext cx="5355207" cy="11115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1</a:t>
            </a:r>
            <a:r>
              <a:rPr lang="ar-SA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. </a:t>
            </a:r>
            <a:r>
              <a:rPr lang="en-US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BI</a:t>
            </a:r>
            <a:r>
              <a:rPr lang="ar-SA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 يک </a:t>
            </a:r>
            <a:r>
              <a:rPr lang="en-US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Framework</a:t>
            </a:r>
            <a:r>
              <a:rPr lang="ar-SA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 است.</a:t>
            </a:r>
            <a:br>
              <a:rPr lang="ar-SA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</a:br>
            <a:r>
              <a:rPr lang="ar-SA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2. بستري براي حرکت از داده به اطلاعات و از اطلاعات به دانش </a:t>
            </a:r>
            <a:br>
              <a:rPr lang="ar-SA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</a:br>
            <a:r>
              <a:rPr lang="ar-SA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3. تمرکز بر فرايندهاي تصميم گيري در سطوح مختلف مديريتي در </a:t>
            </a:r>
            <a:r>
              <a:rPr lang="ar-SA" sz="14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سازمان</a:t>
            </a:r>
            <a:r>
              <a:rPr lang="ar-SA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ar-SA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</a:br>
            <a:r>
              <a:rPr lang="ar-SA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4. افزايش کارآيي سازمان</a:t>
            </a:r>
            <a:r>
              <a:rPr lang="fa-IR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fa-IR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</a:br>
            <a:r>
              <a:rPr lang="fa-IR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5</a:t>
            </a:r>
            <a:r>
              <a:rPr lang="ar-SA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. اتحاد و يکپارچگي فرايندهاي </a:t>
            </a:r>
            <a:r>
              <a:rPr lang="ar-SA" sz="14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سازمان</a:t>
            </a:r>
            <a:endParaRPr lang="fa-IR" sz="1400" b="1" dirty="0">
              <a:solidFill>
                <a:schemeClr val="tx2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4906" y="3933056"/>
            <a:ext cx="5309814" cy="11521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fa-IR" sz="14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1.</a:t>
            </a:r>
            <a:r>
              <a:rPr lang="ar-SA" sz="14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ايجاد </a:t>
            </a:r>
            <a:r>
              <a:rPr lang="ar-SA" sz="1400" b="1" dirty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برتري رقابتي با استفاده از ابزارهاي قدرتمند تحليل </a:t>
            </a:r>
            <a:r>
              <a:rPr lang="ar-SA" sz="14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رقبا</a:t>
            </a:r>
          </a:p>
          <a:p>
            <a:pPr algn="r" rtl="1"/>
            <a:r>
              <a:rPr lang="ar-SA" sz="14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2. نظارت (</a:t>
            </a:r>
            <a:r>
              <a:rPr lang="en-US" sz="14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Monitoring</a:t>
            </a:r>
            <a:r>
              <a:rPr lang="ar-SA" sz="14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) هوشمند تعامل با مشتريان، شرکاي تجاري</a:t>
            </a:r>
            <a:br>
              <a:rPr lang="ar-SA" sz="14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</a:br>
            <a:r>
              <a:rPr lang="ar-SA" sz="14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3. نظارت هوشمند بازار و شناسايي تغييرات آتي آن</a:t>
            </a:r>
            <a:br>
              <a:rPr lang="ar-SA" sz="14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</a:br>
            <a:r>
              <a:rPr lang="ar-SA" sz="1400" b="1" dirty="0" smtClean="0">
                <a:solidFill>
                  <a:schemeClr val="tx2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4. فرآيند بالابردن سوددهي سازمان در بازار رقابتي</a:t>
            </a:r>
            <a:endParaRPr lang="fa-IR" sz="1400" b="1" dirty="0">
              <a:solidFill>
                <a:schemeClr val="tx2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79512" y="5260652"/>
            <a:ext cx="5283199" cy="1480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1. يک سيستم هوشمند</a:t>
            </a:r>
            <a:r>
              <a:rPr lang="fa-IR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 است</a:t>
            </a:r>
            <a:r>
              <a:rPr lang="en-US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 </a:t>
            </a:r>
            <a:r>
              <a:rPr lang="ar-SA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.</a:t>
            </a:r>
            <a:br>
              <a:rPr lang="ar-SA" sz="1400" b="1" dirty="0">
                <a:solidFill>
                  <a:schemeClr val="accent3"/>
                </a:solidFill>
                <a:cs typeface="B Nazanin" panose="00000400000000000000" pitchFamily="2" charset="-78"/>
              </a:rPr>
            </a:br>
            <a:r>
              <a:rPr lang="ar-SA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2. بستر فني و معماري مناسب جهت گسترش و استفاده بهينه از منابع</a:t>
            </a:r>
            <a:r>
              <a:rPr lang="fa-IR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 </a:t>
            </a:r>
            <a:r>
              <a:rPr lang="fa-IR" sz="14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  <a:t>را داراست</a:t>
            </a:r>
            <a:r>
              <a:rPr lang="ar-SA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.</a:t>
            </a:r>
            <a:br>
              <a:rPr lang="ar-SA" sz="1400" b="1" dirty="0">
                <a:solidFill>
                  <a:schemeClr val="accent3"/>
                </a:solidFill>
                <a:cs typeface="B Nazanin" panose="00000400000000000000" pitchFamily="2" charset="-78"/>
              </a:rPr>
            </a:br>
            <a:r>
              <a:rPr lang="ar-SA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3. </a:t>
            </a:r>
            <a:r>
              <a:rPr lang="fa-IR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استفاده </a:t>
            </a:r>
            <a:r>
              <a:rPr lang="ar-SA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از ابزارهاي نرم افزاري و سخت افزاري در راستاي شناسايي، جمع آوري، پردازش و نتيجه گيري و نمايش داده ها و اطلاعات مورد نياز در </a:t>
            </a:r>
            <a:r>
              <a:rPr lang="ar-SA" sz="14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  <a:t>سازمان</a:t>
            </a:r>
            <a:r>
              <a:rPr lang="ar-SA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/>
            </a:r>
            <a:br>
              <a:rPr lang="ar-SA" sz="1400" b="1" dirty="0">
                <a:solidFill>
                  <a:schemeClr val="accent3"/>
                </a:solidFill>
                <a:cs typeface="B Nazanin" panose="00000400000000000000" pitchFamily="2" charset="-78"/>
              </a:rPr>
            </a:br>
            <a:r>
              <a:rPr lang="ar-SA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4. مبتني بر پايگاه داده هاي بزرگي مانند </a:t>
            </a:r>
            <a:r>
              <a:rPr lang="en-US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Data Warehouse</a:t>
            </a:r>
            <a:r>
              <a:rPr lang="ar-SA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و پايگاه داده هاي عملياتي.</a:t>
            </a:r>
            <a:br>
              <a:rPr lang="ar-SA" sz="1400" b="1" dirty="0">
                <a:solidFill>
                  <a:schemeClr val="accent3"/>
                </a:solidFill>
                <a:cs typeface="B Nazanin" panose="00000400000000000000" pitchFamily="2" charset="-78"/>
              </a:rPr>
            </a:br>
            <a:r>
              <a:rPr lang="fa-IR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5</a:t>
            </a:r>
            <a:r>
              <a:rPr lang="ar-SA" sz="1400" b="1" dirty="0">
                <a:solidFill>
                  <a:schemeClr val="accent3"/>
                </a:solidFill>
                <a:cs typeface="B Nazanin" panose="00000400000000000000" pitchFamily="2" charset="-78"/>
              </a:rPr>
              <a:t>. مبتني بر پردازش تحليلي بر خط (</a:t>
            </a:r>
            <a:r>
              <a:rPr lang="en-US" sz="1400" b="1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OLAP</a:t>
            </a:r>
            <a:r>
              <a:rPr lang="ar-SA" sz="1400" b="1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itchFamily="2" charset="-78"/>
              </a:rPr>
              <a:t>)</a:t>
            </a:r>
            <a:endParaRPr lang="fa-IR" sz="1400" b="1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9897" y="6537325"/>
            <a:ext cx="252040" cy="320675"/>
          </a:xfrm>
        </p:spPr>
        <p:txBody>
          <a:bodyPr/>
          <a:lstStyle/>
          <a:p>
            <a:r>
              <a:rPr lang="fa-IR" altLang="fa-IR" dirty="0" smtClean="0"/>
              <a:t>7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19633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404664"/>
            <a:ext cx="7886700" cy="839391"/>
          </a:xfrm>
        </p:spPr>
        <p:txBody>
          <a:bodyPr/>
          <a:lstStyle/>
          <a:p>
            <a:r>
              <a:rPr lang="fa-IR" dirty="0">
                <a:cs typeface="B Titr" pitchFamily="2" charset="-78"/>
              </a:rPr>
              <a:t>سطوح مختلف هوش </a:t>
            </a:r>
            <a:r>
              <a:rPr lang="fa-IR" dirty="0" smtClean="0">
                <a:cs typeface="B Titr" pitchFamily="2" charset="-78"/>
              </a:rPr>
              <a:t>تجاری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095338"/>
              </p:ext>
            </p:extLst>
          </p:nvPr>
        </p:nvGraphicFramePr>
        <p:xfrm>
          <a:off x="467544" y="1556792"/>
          <a:ext cx="8424936" cy="432727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6021"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سطح استراتژیك</a:t>
                      </a:r>
                      <a:endParaRPr lang="en-US" sz="1600" dirty="0" smtClean="0">
                        <a:solidFill>
                          <a:schemeClr val="tx2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  <a:p>
                      <a:pPr algn="ctr" rtl="1"/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 (Strategic level)</a:t>
                      </a:r>
                      <a:endParaRPr lang="fa-IR" sz="1600" dirty="0">
                        <a:solidFill>
                          <a:schemeClr val="tx2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سطح تاكتیكی</a:t>
                      </a:r>
                      <a:endParaRPr lang="en-US" sz="1600" dirty="0" smtClean="0">
                        <a:solidFill>
                          <a:schemeClr val="tx2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  <a:p>
                      <a:pPr algn="ctr" rtl="1"/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 (Tactical Level)</a:t>
                      </a:r>
                      <a:endParaRPr lang="fa-IR" sz="1600" dirty="0">
                        <a:solidFill>
                          <a:schemeClr val="tx2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سطح عملیاتی</a:t>
                      </a:r>
                      <a:endParaRPr lang="en-US" sz="1600" dirty="0" smtClean="0">
                        <a:solidFill>
                          <a:schemeClr val="tx2"/>
                        </a:solidFill>
                        <a:effectLst/>
                        <a:latin typeface="Arial"/>
                        <a:cs typeface="B Nazanin" pitchFamily="2" charset="-78"/>
                      </a:endParaRPr>
                    </a:p>
                    <a:p>
                      <a:pPr algn="ctr" rtl="1"/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 (Operational </a:t>
                      </a:r>
                      <a:r>
                        <a:rPr lang="en-US" sz="1600" dirty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LeveL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B Nazanin" pitchFamily="2" charset="-78"/>
                        </a:rPr>
                        <a:t>)</a:t>
                      </a:r>
                      <a:endParaRPr lang="fa-IR" sz="1600" dirty="0">
                        <a:solidFill>
                          <a:schemeClr val="tx2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1256">
                <a:tc>
                  <a:txBody>
                    <a:bodyPr/>
                    <a:lstStyle/>
                    <a:p>
                      <a:pPr marL="285750" marR="0" indent="-28575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A" sz="1400" b="1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تصمیم‌گیری‌های كلان سازمان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توسط مدیران رده بالا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در دوره هاي طولاني و با حجم بالاي  داده ها نتایج حاصل از این تصمیمات، تاثیرات بلندمدت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</a:t>
                      </a:r>
                      <a:r>
                        <a:rPr lang="ar-SA" sz="1400" b="1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و كلانی در سازمان</a:t>
                      </a:r>
                      <a:endParaRPr lang="fa-IR" sz="1400" b="1" dirty="0" smtClean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endParaRPr lang="fa-IR" sz="1400" b="1" dirty="0" smtClean="0"/>
                    </a:p>
                    <a:p>
                      <a:pPr marL="285750" marR="0" indent="-28575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sz="1400" b="1" dirty="0" smtClean="0">
                          <a:cs typeface="B Nazanin" panose="00000400000000000000" pitchFamily="2" charset="-78"/>
                        </a:rPr>
                        <a:t> امكان تنظيم دقيق هدفها و پيگيري تحقق آنهاتوسط سيستمهاي هوش تجاري </a:t>
                      </a:r>
                    </a:p>
                    <a:p>
                      <a:pPr marL="285750" marR="0" indent="-28575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sz="1400" b="1" dirty="0" smtClean="0">
                          <a:cs typeface="B Nazanin" panose="00000400000000000000" pitchFamily="2" charset="-78"/>
                        </a:rPr>
                        <a:t>ارائه گزارشهاي مقايسه اي مختلف مانند نتايج حاصل از بررسيهاي تاريخي، سودمندي پيشنهادهاي خاص،اثربخشي مجاري توزيع اطلاعات همراه با شبيه سازي نتايج مربوط به توسعه و پيش بيني آينده بر پايه برخي پيش فرضها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عملیاتی كه در حوزه مدیران میانی</a:t>
                      </a:r>
                      <a:r>
                        <a:rPr lang="fa-I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شامل پیگیری عملی</a:t>
                      </a:r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</a:t>
                      </a:r>
                      <a:r>
                        <a:rPr lang="ar-S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 در سطح پایین، نحوه انجام آن، گزارش‌گیری 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نهایتا جمع‌بندی داده‌های مفید </a:t>
                      </a:r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</a:t>
                      </a:r>
                      <a:r>
                        <a:rPr lang="ar-S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اتخاذ تصمیمات میان‌مدت سازمان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endParaRPr lang="fa-I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285750" marR="0" indent="-28575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a-I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285750" marR="0" indent="-28575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سيستمهاي هوش تجاري، پايه اي براي تصميم گيري منطبق با مديريت بازار ، مديريت فروش ، مديريت مالي ، مديريت سرمايه و ... به وجود آورند. </a:t>
                      </a:r>
                    </a:p>
                    <a:p>
                      <a:pPr marL="285750" marR="0" indent="-28575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تصحیح عملکرد شرکت در جهت تحقق اهداف راهبردی و  افزایش اثربخشی</a:t>
                      </a:r>
                    </a:p>
                    <a:p>
                      <a:pPr marL="285750" marR="0" indent="-28575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خوشبين بودن نسبت به  اقدامات آتی شرکت </a:t>
                      </a:r>
                    </a:p>
                    <a:p>
                      <a:pPr algn="justLow" rtl="1"/>
                      <a:endParaRPr lang="fa-IR" sz="1400" dirty="0" smtClean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  <a:p>
                      <a:pPr algn="justLow" rtl="1"/>
                      <a:endParaRPr lang="fa-IR" sz="1400" dirty="0" smtClean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پایین‌ترین سطح انجام فعالیت‌های تجاری</a:t>
                      </a:r>
                      <a:endParaRPr lang="fa-IR" sz="1400" b="1" dirty="0" smtClean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معمولا به صورت تكراری در رده‌های پایین عملیاتی </a:t>
                      </a:r>
                      <a:endParaRPr lang="fa-IR" sz="1400" b="1" dirty="0" smtClean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ar-SA" sz="1400" b="1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تاثیرات كوتاه </a:t>
                      </a:r>
                      <a:r>
                        <a:rPr lang="fa-IR" sz="1400" b="1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مدت و خرد  نتا</a:t>
                      </a:r>
                      <a:r>
                        <a:rPr lang="ar-SA" sz="1400" b="1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یج حاصل از تصمیمات</a:t>
                      </a:r>
                      <a:endParaRPr lang="fa-IR" sz="1400" b="1" dirty="0" smtClean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  <a:p>
                      <a:pPr marL="0" indent="0" algn="justLow" rtl="1">
                        <a:buFont typeface="Arial" panose="020B0604020202020204" pitchFamily="34" charset="0"/>
                        <a:buNone/>
                      </a:pPr>
                      <a:endParaRPr lang="fa-IR" sz="1400" b="1" dirty="0" smtClean="0"/>
                    </a:p>
                    <a:p>
                      <a:pPr marL="285750" marR="0" indent="-28575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sz="1400" b="1" dirty="0" smtClean="0">
                          <a:cs typeface="B Nazanin" panose="00000400000000000000" pitchFamily="2" charset="-78"/>
                        </a:rPr>
                        <a:t>تحليلهاي موردي و پاسخ به پرسشهاي مرتبط با عمليات مداوم بخشها با استفاده از سيستمهاي هوش تجاري </a:t>
                      </a:r>
                    </a:p>
                    <a:p>
                      <a:pPr marL="285750" marR="0" indent="-28575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a-IR" sz="1400" b="1" dirty="0" smtClean="0">
                          <a:cs typeface="B Nazanin" panose="00000400000000000000" pitchFamily="2" charset="-78"/>
                        </a:rPr>
                        <a:t>برآوردهاي مالي به روز شده ، فروش و همكاري با فروشندگان ، مشتريان</a:t>
                      </a:r>
                      <a:r>
                        <a:rPr lang="fa-IR" sz="1400" b="1" baseline="0" dirty="0" smtClean="0">
                          <a:cs typeface="B Nazanin" panose="00000400000000000000" pitchFamily="2" charset="-78"/>
                        </a:rPr>
                        <a:t> و ...، با استفاده از هوش تجاری</a:t>
                      </a:r>
                      <a:endParaRPr lang="fa-IR" sz="1400" b="1" dirty="0" smtClean="0">
                        <a:cs typeface="B Nazanin" panose="00000400000000000000" pitchFamily="2" charset="-78"/>
                      </a:endParaRPr>
                    </a:p>
                    <a:p>
                      <a:pPr marL="285750" marR="0" indent="-28575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a-IR" sz="1400" b="1" dirty="0" smtClean="0">
                        <a:cs typeface="B Nazanin" panose="00000400000000000000" pitchFamily="2" charset="-78"/>
                      </a:endParaRP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endParaRPr lang="fa-IR" sz="1400" b="1" dirty="0" smtClean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  <a:p>
                      <a:pPr rtl="1"/>
                      <a:endParaRPr lang="fa-IR" sz="1400" dirty="0" smtClean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4825" y="6093296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 ضمن فرض براين است كه سيستمهاي هوش تجاري ، صرف نظر از سطح سازندگان آن ، تصميم گيري را در تمامي سطوح مديريت ، مورد حمايت قرار مي دهند </a:t>
            </a:r>
            <a:r>
              <a:rPr lang="fa-I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.</a:t>
            </a:r>
            <a:endParaRPr lang="fa-I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37325"/>
            <a:ext cx="324048" cy="320675"/>
          </a:xfrm>
        </p:spPr>
        <p:txBody>
          <a:bodyPr/>
          <a:lstStyle/>
          <a:p>
            <a:r>
              <a:rPr lang="fa-IR" altLang="fa-IR" dirty="0" smtClean="0"/>
              <a:t>8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33790450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848600" cy="563562"/>
          </a:xfrm>
        </p:spPr>
        <p:txBody>
          <a:bodyPr/>
          <a:lstStyle/>
          <a:p>
            <a:r>
              <a:rPr lang="fa-IR" altLang="fa-IR" dirty="0">
                <a:solidFill>
                  <a:schemeClr val="accent3"/>
                </a:solidFill>
                <a:cs typeface="B Titr" panose="00000700000000000000" pitchFamily="2" charset="-78"/>
              </a:rPr>
              <a:t>اهداف هوش </a:t>
            </a:r>
            <a:r>
              <a:rPr lang="fa-IR" altLang="fa-IR" dirty="0" smtClean="0">
                <a:solidFill>
                  <a:schemeClr val="accent3"/>
                </a:solidFill>
                <a:cs typeface="B Titr" panose="00000700000000000000" pitchFamily="2" charset="-78"/>
              </a:rPr>
              <a:t>تجاری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1412"/>
            <a:ext cx="8784976" cy="5496546"/>
          </a:xfrm>
        </p:spPr>
        <p:txBody>
          <a:bodyPr/>
          <a:lstStyle/>
          <a:p>
            <a:pPr marL="0" indent="0" algn="justLow">
              <a:buNone/>
            </a:pPr>
            <a:r>
              <a:rPr lang="fa-IR" sz="1700" b="1" dirty="0">
                <a:cs typeface="B Titr" panose="00000700000000000000" pitchFamily="2" charset="-78"/>
              </a:rPr>
              <a:t>بنابراین هدف از هوش تجاری تفسیر آسان حجم زیادی از داده ها  با استفاده از مجموعه ای از ابزارها می باشد</a:t>
            </a:r>
            <a:r>
              <a:rPr lang="fa-IR" sz="1700" dirty="0">
                <a:cs typeface="B Titr" panose="00000700000000000000" pitchFamily="2" charset="-78"/>
              </a:rPr>
              <a:t>. </a:t>
            </a:r>
            <a:endParaRPr lang="fa-IR" sz="1700" dirty="0" smtClean="0">
              <a:cs typeface="B Titr" panose="00000700000000000000" pitchFamily="2" charset="-78"/>
            </a:endParaRPr>
          </a:p>
          <a:p>
            <a:pPr marL="0" indent="0" algn="justLow">
              <a:buNone/>
            </a:pPr>
            <a:r>
              <a:rPr lang="fa-IR" sz="1600" dirty="0" smtClean="0">
                <a:cs typeface="B Nazanin" panose="00000400000000000000" pitchFamily="2" charset="-78"/>
              </a:rPr>
              <a:t>شناسایی </a:t>
            </a:r>
            <a:r>
              <a:rPr lang="fa-IR" sz="1600" dirty="0">
                <a:cs typeface="B Nazanin" panose="00000400000000000000" pitchFamily="2" charset="-78"/>
              </a:rPr>
              <a:t>فرصت های جدید و اجرای موثر یک استراتژی با بینشی عمیق، می تواند مزیت های رقابتی جدید و توسعه پایدار را برای سازمان ها به ارمغان آورد.</a:t>
            </a:r>
          </a:p>
          <a:p>
            <a:pPr marL="0" indent="0" algn="justLow">
              <a:buNone/>
            </a:pPr>
            <a:r>
              <a:rPr lang="en-US" sz="1600" dirty="0">
                <a:cs typeface="B Nazanin" panose="00000400000000000000" pitchFamily="2" charset="-78"/>
              </a:rPr>
              <a:t>BI </a:t>
            </a:r>
            <a:r>
              <a:rPr lang="fa-IR" sz="1600" dirty="0">
                <a:cs typeface="B Nazanin" panose="00000400000000000000" pitchFamily="2" charset="-78"/>
              </a:rPr>
              <a:t>علاوه بر اين اهداف کاربردي برخي اهداف مهم زيرساختي هم دارد. اين </a:t>
            </a:r>
            <a:r>
              <a:rPr lang="fa-IR" sz="1600" b="1" dirty="0">
                <a:cs typeface="B Nazanin" panose="00000400000000000000" pitchFamily="2" charset="-78"/>
              </a:rPr>
              <a:t>اهداف در سازمان بيشتر مربوط به ايجاد يک </a:t>
            </a:r>
            <a:r>
              <a:rPr lang="fa-IR" sz="1600" b="1" dirty="0" smtClean="0">
                <a:cs typeface="B Nazanin" panose="00000400000000000000" pitchFamily="2" charset="-78"/>
              </a:rPr>
              <a:t>بستر و </a:t>
            </a:r>
            <a:r>
              <a:rPr lang="fa-IR" sz="1600" b="1" dirty="0">
                <a:cs typeface="B Nazanin" panose="00000400000000000000" pitchFamily="2" charset="-78"/>
              </a:rPr>
              <a:t>معماري باثبات، قابل گسترش، تعامل پذير و منعطف است که امکان به کارگيري فناوري هاي نوين تجاري </a:t>
            </a:r>
            <a:r>
              <a:rPr lang="fa-IR" sz="1600" dirty="0">
                <a:cs typeface="B Nazanin" panose="00000400000000000000" pitchFamily="2" charset="-78"/>
              </a:rPr>
              <a:t>را در سازمان فراهم مي کند</a:t>
            </a:r>
            <a:r>
              <a:rPr lang="en-US" sz="1600" dirty="0">
                <a:cs typeface="B Nazanin" panose="00000400000000000000" pitchFamily="2" charset="-78"/>
              </a:rPr>
              <a:t>. </a:t>
            </a:r>
            <a:endParaRPr lang="fa-IR" sz="1600" dirty="0" smtClean="0">
              <a:cs typeface="B Nazanin" panose="00000400000000000000" pitchFamily="2" charset="-78"/>
            </a:endParaRPr>
          </a:p>
          <a:p>
            <a:pPr marL="0" indent="0" algn="justLow">
              <a:buNone/>
            </a:pPr>
            <a:endParaRPr lang="en-US" sz="200" dirty="0">
              <a:cs typeface="B Nazanin" panose="00000400000000000000" pitchFamily="2" charset="-78"/>
            </a:endParaRPr>
          </a:p>
          <a:p>
            <a:pPr marL="0" indent="0" algn="justLow">
              <a:buNone/>
            </a:pPr>
            <a:r>
              <a:rPr lang="fa-IR" altLang="fa-IR" sz="2400" b="1" dirty="0">
                <a:solidFill>
                  <a:srgbClr val="336600"/>
                </a:solidFill>
                <a:cs typeface="B Nazanin" panose="00000400000000000000" pitchFamily="2" charset="-78"/>
              </a:rPr>
              <a:t>انتظار داريم که يک سيستم </a:t>
            </a:r>
            <a:r>
              <a:rPr lang="en-US" altLang="fa-IR" sz="2000" b="1" dirty="0">
                <a:solidFill>
                  <a:srgbClr val="336600"/>
                </a:solidFill>
                <a:cs typeface="B Nazanin" panose="00000400000000000000" pitchFamily="2" charset="-78"/>
              </a:rPr>
              <a:t>BI</a:t>
            </a:r>
            <a:r>
              <a:rPr lang="fa-IR" altLang="fa-IR" sz="2400" b="1" dirty="0">
                <a:solidFill>
                  <a:srgbClr val="336600"/>
                </a:solidFill>
                <a:cs typeface="B Nazanin" panose="00000400000000000000" pitchFamily="2" charset="-78"/>
              </a:rPr>
              <a:t>، آناليز داده را به کمک آناليز آماری و بر مبنای يک پايگاه داده تحليلی ميسّر </a:t>
            </a:r>
            <a:r>
              <a:rPr lang="fa-IR" altLang="fa-IR" sz="2400" b="1" dirty="0" smtClean="0">
                <a:solidFill>
                  <a:srgbClr val="336600"/>
                </a:solidFill>
                <a:cs typeface="B Nazanin" panose="00000400000000000000" pitchFamily="2" charset="-78"/>
              </a:rPr>
              <a:t>سازد.</a:t>
            </a:r>
            <a:endParaRPr lang="fa-IR" altLang="fa-IR" sz="2400" b="1" dirty="0">
              <a:solidFill>
                <a:srgbClr val="336600"/>
              </a:solidFill>
              <a:cs typeface="B Nazanin" panose="00000400000000000000" pitchFamily="2" charset="-78"/>
            </a:endParaRPr>
          </a:p>
          <a:p>
            <a:pPr marL="0" indent="0" algn="justLow">
              <a:buNone/>
            </a:pPr>
            <a:endParaRPr lang="fa-IR" sz="1600" dirty="0">
              <a:cs typeface="B Nazanin" panose="00000400000000000000" pitchFamily="2" charset="-78"/>
            </a:endParaRPr>
          </a:p>
        </p:txBody>
      </p:sp>
      <p:sp>
        <p:nvSpPr>
          <p:cNvPr id="8" name="Freeform 3"/>
          <p:cNvSpPr>
            <a:spLocks/>
          </p:cNvSpPr>
          <p:nvPr/>
        </p:nvSpPr>
        <p:spPr bwMode="gray">
          <a:xfrm>
            <a:off x="7733804" y="4080842"/>
            <a:ext cx="576262" cy="846137"/>
          </a:xfrm>
          <a:custGeom>
            <a:avLst/>
            <a:gdLst>
              <a:gd name="T0" fmla="*/ 308 w 308"/>
              <a:gd name="T1" fmla="*/ 120 h 444"/>
              <a:gd name="T2" fmla="*/ 0 w 308"/>
              <a:gd name="T3" fmla="*/ 444 h 444"/>
              <a:gd name="T4" fmla="*/ 0 w 308"/>
              <a:gd name="T5" fmla="*/ 286 h 444"/>
              <a:gd name="T6" fmla="*/ 308 w 308"/>
              <a:gd name="T7" fmla="*/ 0 h 444"/>
              <a:gd name="T8" fmla="*/ 308 w 308"/>
              <a:gd name="T9" fmla="*/ 12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txBody>
          <a:bodyPr/>
          <a:lstStyle/>
          <a:p>
            <a:endParaRPr lang="fa-IR"/>
          </a:p>
        </p:txBody>
      </p:sp>
      <p:sp>
        <p:nvSpPr>
          <p:cNvPr id="9" name="Freeform 4"/>
          <p:cNvSpPr>
            <a:spLocks/>
          </p:cNvSpPr>
          <p:nvPr/>
        </p:nvSpPr>
        <p:spPr bwMode="gray">
          <a:xfrm>
            <a:off x="4973141" y="4080842"/>
            <a:ext cx="3343275" cy="541337"/>
          </a:xfrm>
          <a:custGeom>
            <a:avLst/>
            <a:gdLst>
              <a:gd name="T0" fmla="*/ 1478 w 1786"/>
              <a:gd name="T1" fmla="*/ 284 h 284"/>
              <a:gd name="T2" fmla="*/ 0 w 1786"/>
              <a:gd name="T3" fmla="*/ 284 h 284"/>
              <a:gd name="T4" fmla="*/ 446 w 1786"/>
              <a:gd name="T5" fmla="*/ 0 h 284"/>
              <a:gd name="T6" fmla="*/ 1786 w 1786"/>
              <a:gd name="T7" fmla="*/ 0 h 284"/>
              <a:gd name="T8" fmla="*/ 1478 w 1786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txBody>
          <a:bodyPr/>
          <a:lstStyle/>
          <a:p>
            <a:pPr algn="ctr">
              <a:spcBef>
                <a:spcPct val="50000"/>
              </a:spcBef>
              <a:buSzPct val="100000"/>
            </a:pPr>
            <a:r>
              <a:rPr lang="fa-IR" altLang="fa-IR" sz="2400" b="1" dirty="0">
                <a:solidFill>
                  <a:schemeClr val="tx2"/>
                </a:solidFill>
                <a:cs typeface="B Nazanin" panose="00000400000000000000" pitchFamily="2" charset="-78"/>
              </a:rPr>
              <a:t>آناليز داده</a:t>
            </a:r>
            <a:endParaRPr lang="en-US" altLang="fa-IR" sz="24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7154366" y="4912692"/>
            <a:ext cx="576263" cy="841375"/>
          </a:xfrm>
          <a:custGeom>
            <a:avLst/>
            <a:gdLst>
              <a:gd name="T0" fmla="*/ 308 w 308"/>
              <a:gd name="T1" fmla="*/ 120 h 442"/>
              <a:gd name="T2" fmla="*/ 0 w 308"/>
              <a:gd name="T3" fmla="*/ 442 h 442"/>
              <a:gd name="T4" fmla="*/ 0 w 308"/>
              <a:gd name="T5" fmla="*/ 286 h 442"/>
              <a:gd name="T6" fmla="*/ 308 w 308"/>
              <a:gd name="T7" fmla="*/ 0 h 442"/>
              <a:gd name="T8" fmla="*/ 308 w 308"/>
              <a:gd name="T9" fmla="*/ 12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2">
                <a:moveTo>
                  <a:pt x="308" y="120"/>
                </a:moveTo>
                <a:lnTo>
                  <a:pt x="0" y="442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fa-IR"/>
          </a:p>
        </p:txBody>
      </p:sp>
      <p:sp>
        <p:nvSpPr>
          <p:cNvPr id="11" name="Freeform 6"/>
          <p:cNvSpPr>
            <a:spLocks/>
          </p:cNvSpPr>
          <p:nvPr/>
        </p:nvSpPr>
        <p:spPr bwMode="gray">
          <a:xfrm>
            <a:off x="4142879" y="4912692"/>
            <a:ext cx="3594100" cy="539750"/>
          </a:xfrm>
          <a:custGeom>
            <a:avLst/>
            <a:gdLst>
              <a:gd name="T0" fmla="*/ 1612 w 1920"/>
              <a:gd name="T1" fmla="*/ 284 h 284"/>
              <a:gd name="T2" fmla="*/ 0 w 1920"/>
              <a:gd name="T3" fmla="*/ 284 h 284"/>
              <a:gd name="T4" fmla="*/ 446 w 1920"/>
              <a:gd name="T5" fmla="*/ 0 h 284"/>
              <a:gd name="T6" fmla="*/ 1920 w 1920"/>
              <a:gd name="T7" fmla="*/ 0 h 284"/>
              <a:gd name="T8" fmla="*/ 1612 w 1920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284">
                <a:moveTo>
                  <a:pt x="1612" y="284"/>
                </a:moveTo>
                <a:lnTo>
                  <a:pt x="0" y="284"/>
                </a:lnTo>
                <a:lnTo>
                  <a:pt x="446" y="0"/>
                </a:lnTo>
                <a:lnTo>
                  <a:pt x="1920" y="0"/>
                </a:lnTo>
                <a:lnTo>
                  <a:pt x="1612" y="28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pPr algn="ctr" rtl="1">
              <a:spcBef>
                <a:spcPct val="20000"/>
              </a:spcBef>
              <a:buSzPct val="100000"/>
            </a:pPr>
            <a:r>
              <a:rPr lang="fa-IR" altLang="fa-IR" sz="2400" b="1" dirty="0">
                <a:solidFill>
                  <a:schemeClr val="tx2"/>
                </a:solidFill>
                <a:cs typeface="B Nazanin" panose="00000400000000000000" pitchFamily="2" charset="-78"/>
              </a:rPr>
              <a:t>آناليز آماری</a:t>
            </a:r>
            <a:endParaRPr lang="en-US" altLang="fa-IR" sz="24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gray">
          <a:xfrm>
            <a:off x="6573341" y="5744542"/>
            <a:ext cx="573088" cy="844550"/>
          </a:xfrm>
          <a:custGeom>
            <a:avLst/>
            <a:gdLst>
              <a:gd name="T0" fmla="*/ 306 w 306"/>
              <a:gd name="T1" fmla="*/ 122 h 444"/>
              <a:gd name="T2" fmla="*/ 0 w 306"/>
              <a:gd name="T3" fmla="*/ 444 h 444"/>
              <a:gd name="T4" fmla="*/ 0 w 306"/>
              <a:gd name="T5" fmla="*/ 286 h 444"/>
              <a:gd name="T6" fmla="*/ 306 w 306"/>
              <a:gd name="T7" fmla="*/ 0 h 444"/>
              <a:gd name="T8" fmla="*/ 306 w 306"/>
              <a:gd name="T9" fmla="*/ 12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fa-IR"/>
          </a:p>
        </p:txBody>
      </p: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323356" y="4058617"/>
            <a:ext cx="5483229" cy="2898775"/>
            <a:chOff x="267" y="1426"/>
            <a:chExt cx="3454" cy="1826"/>
          </a:xfrm>
        </p:grpSpPr>
        <p:sp>
          <p:nvSpPr>
            <p:cNvPr id="17" name="Line 12"/>
            <p:cNvSpPr>
              <a:spLocks noChangeShapeType="1"/>
            </p:cNvSpPr>
            <p:nvPr/>
          </p:nvSpPr>
          <p:spPr bwMode="gray">
            <a:xfrm flipH="1">
              <a:off x="550" y="3013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gray">
            <a:xfrm flipH="1">
              <a:off x="550" y="249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gray">
            <a:xfrm flipH="1">
              <a:off x="550" y="1968"/>
              <a:ext cx="2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gray">
            <a:xfrm flipH="1" flipV="1">
              <a:off x="550" y="1438"/>
              <a:ext cx="3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gray">
            <a:xfrm>
              <a:off x="485" y="2031"/>
              <a:ext cx="1731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 eaLnBrk="0" hangingPunct="0"/>
              <a:r>
                <a:rPr lang="ar-SA" sz="1400" b="1" dirty="0">
                  <a:solidFill>
                    <a:schemeClr val="tx2"/>
                  </a:solidFill>
                  <a:cs typeface="B Nazanin" panose="00000400000000000000" pitchFamily="2" charset="-78"/>
                </a:rPr>
                <a:t>تحلیل های آماری، تحلیل های داده کاوی، </a:t>
              </a:r>
              <a:endParaRPr lang="fa-IR" sz="1400" b="1" dirty="0" smtClean="0">
                <a:solidFill>
                  <a:schemeClr val="tx2"/>
                </a:solidFill>
                <a:cs typeface="B Nazanin" panose="00000400000000000000" pitchFamily="2" charset="-78"/>
              </a:endParaRPr>
            </a:p>
            <a:p>
              <a:pPr algn="ctr" rtl="1" eaLnBrk="0" hangingPunct="0"/>
              <a:r>
                <a:rPr lang="ar-SA" sz="1400" b="1" dirty="0" smtClean="0">
                  <a:solidFill>
                    <a:schemeClr val="tx2"/>
                  </a:solidFill>
                  <a:cs typeface="B Nazanin" panose="00000400000000000000" pitchFamily="2" charset="-78"/>
                </a:rPr>
                <a:t>مدل </a:t>
              </a:r>
              <a:r>
                <a:rPr lang="ar-SA" sz="1400" b="1" dirty="0">
                  <a:solidFill>
                    <a:schemeClr val="tx2"/>
                  </a:solidFill>
                  <a:cs typeface="B Nazanin" panose="00000400000000000000" pitchFamily="2" charset="-78"/>
                </a:rPr>
                <a:t>های پیش </a:t>
              </a:r>
              <a:r>
                <a:rPr lang="ar-SA" sz="1400" b="1" dirty="0" smtClean="0">
                  <a:solidFill>
                    <a:schemeClr val="tx2"/>
                  </a:solidFill>
                  <a:cs typeface="B Nazanin" panose="00000400000000000000" pitchFamily="2" charset="-78"/>
                </a:rPr>
                <a:t>بینی</a:t>
              </a:r>
              <a:endParaRPr lang="fa-IR" sz="1400" b="1" dirty="0">
                <a:solidFill>
                  <a:schemeClr val="tx2"/>
                </a:solidFill>
                <a:cs typeface="B Nazanin" panose="00000400000000000000" pitchFamily="2" charset="-78"/>
              </a:endParaRPr>
            </a:p>
            <a:p>
              <a:pPr algn="ctr" rtl="1" eaLnBrk="0" hangingPunct="0"/>
              <a:r>
                <a:rPr lang="fa-IR" altLang="fa-IR" sz="1400" b="1" dirty="0" smtClean="0">
                  <a:solidFill>
                    <a:schemeClr val="tx2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ابزارهایی برای گزارشگیری استراتژیک</a:t>
              </a:r>
              <a:endParaRPr lang="en-US" altLang="fa-IR" sz="1400" b="1" dirty="0">
                <a:solidFill>
                  <a:schemeClr val="tx2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gray">
            <a:xfrm>
              <a:off x="267" y="1426"/>
              <a:ext cx="2156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rtl="1" eaLnBrk="0" hangingPunct="0"/>
              <a:r>
                <a:rPr lang="fa-IR" sz="1300" b="1" dirty="0" smtClean="0">
                  <a:solidFill>
                    <a:schemeClr val="tx2"/>
                  </a:solidFill>
                  <a:cs typeface="B Nazanin" panose="00000400000000000000" pitchFamily="2" charset="-78"/>
                </a:rPr>
                <a:t>تع</a:t>
              </a:r>
              <a:r>
                <a:rPr lang="ar-SA" sz="1300" b="1" dirty="0" smtClean="0">
                  <a:solidFill>
                    <a:schemeClr val="tx2"/>
                  </a:solidFill>
                  <a:cs typeface="B Nazanin" panose="00000400000000000000" pitchFamily="2" charset="-78"/>
                </a:rPr>
                <a:t>امل </a:t>
              </a:r>
              <a:r>
                <a:rPr lang="ar-SA" sz="1300" b="1" dirty="0">
                  <a:solidFill>
                    <a:schemeClr val="tx2"/>
                  </a:solidFill>
                  <a:cs typeface="B Nazanin" panose="00000400000000000000" pitchFamily="2" charset="-78"/>
                </a:rPr>
                <a:t>بخش های مختلف سازمان </a:t>
              </a:r>
              <a:r>
                <a:rPr lang="fa-IR" sz="1300" b="1" dirty="0" smtClean="0">
                  <a:solidFill>
                    <a:schemeClr val="tx2"/>
                  </a:solidFill>
                  <a:cs typeface="B Nazanin" panose="00000400000000000000" pitchFamily="2" charset="-78"/>
                </a:rPr>
                <a:t>با </a:t>
              </a:r>
              <a:r>
                <a:rPr lang="ar-SA" sz="1300" b="1" dirty="0" smtClean="0">
                  <a:solidFill>
                    <a:schemeClr val="tx2"/>
                  </a:solidFill>
                  <a:cs typeface="B Nazanin" panose="00000400000000000000" pitchFamily="2" charset="-78"/>
                </a:rPr>
                <a:t>بهره </a:t>
              </a:r>
              <a:r>
                <a:rPr lang="ar-SA" sz="1300" b="1" dirty="0">
                  <a:solidFill>
                    <a:schemeClr val="tx2"/>
                  </a:solidFill>
                  <a:cs typeface="B Nazanin" panose="00000400000000000000" pitchFamily="2" charset="-78"/>
                </a:rPr>
                <a:t>گیری از پایگاه داده </a:t>
              </a:r>
              <a:r>
                <a:rPr lang="ar-SA" sz="1300" b="1" dirty="0" smtClean="0">
                  <a:solidFill>
                    <a:schemeClr val="tx2"/>
                  </a:solidFill>
                  <a:cs typeface="B Nazanin" panose="00000400000000000000" pitchFamily="2" charset="-78"/>
                </a:rPr>
                <a:t>مشترک</a:t>
              </a:r>
              <a:endParaRPr lang="fa-IR" sz="1300" b="1" dirty="0" smtClean="0">
                <a:solidFill>
                  <a:schemeClr val="tx2"/>
                </a:solidFill>
                <a:cs typeface="B Nazanin" panose="00000400000000000000" pitchFamily="2" charset="-78"/>
              </a:endParaRPr>
            </a:p>
            <a:p>
              <a:pPr algn="r" rtl="1" eaLnBrk="0" hangingPunct="0"/>
              <a:r>
                <a:rPr lang="ar-SA" sz="1300" b="1" dirty="0">
                  <a:solidFill>
                    <a:schemeClr val="tx2"/>
                  </a:solidFill>
                  <a:cs typeface="B Nazanin" panose="00000400000000000000" pitchFamily="2" charset="-78"/>
                </a:rPr>
                <a:t>شناسایی، تولید و گسترش دیدگاه ها و تجربیات در سازمان</a:t>
              </a:r>
              <a:r>
                <a:rPr lang="ar-SA" sz="1300" b="1" dirty="0" smtClean="0">
                  <a:solidFill>
                    <a:schemeClr val="tx2"/>
                  </a:solidFill>
                  <a:cs typeface="B Nazanin" panose="00000400000000000000" pitchFamily="2" charset="-78"/>
                </a:rPr>
                <a:t> </a:t>
              </a:r>
              <a:endParaRPr lang="en-US" altLang="fa-IR" sz="1300" b="1" dirty="0">
                <a:solidFill>
                  <a:schemeClr val="tx2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gray">
            <a:xfrm>
              <a:off x="403" y="2587"/>
              <a:ext cx="16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rtl="1" eaLnBrk="0" hangingPunct="0"/>
              <a:r>
                <a:rPr lang="ar-SA" sz="1400" b="1" dirty="0">
                  <a:solidFill>
                    <a:schemeClr val="tx2"/>
                  </a:solidFill>
                  <a:cs typeface="B Nazanin" panose="00000400000000000000" pitchFamily="2" charset="-78"/>
                </a:rPr>
                <a:t>اندازه گیری دستیابی </a:t>
              </a:r>
              <a:r>
                <a:rPr lang="ar-SA" sz="1400" b="1" dirty="0" smtClean="0">
                  <a:solidFill>
                    <a:schemeClr val="tx2"/>
                  </a:solidFill>
                  <a:cs typeface="B Nazanin" panose="00000400000000000000" pitchFamily="2" charset="-78"/>
                </a:rPr>
                <a:t>به هدف</a:t>
              </a:r>
              <a:r>
                <a:rPr lang="fa-IR" sz="1400" b="1" dirty="0" smtClean="0">
                  <a:solidFill>
                    <a:schemeClr val="tx2"/>
                  </a:solidFill>
                  <a:cs typeface="B Nazanin" panose="00000400000000000000" pitchFamily="2" charset="-78"/>
                </a:rPr>
                <a:t> با  استفاده از شاخص های عملکردی</a:t>
              </a:r>
              <a:endParaRPr lang="en-US" altLang="fa-IR" sz="1400" b="1" dirty="0">
                <a:solidFill>
                  <a:schemeClr val="tx2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gray">
            <a:xfrm>
              <a:off x="2006" y="1537"/>
              <a:ext cx="1158" cy="1715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E16D25">
                    <a:gamma/>
                    <a:shade val="46275"/>
                    <a:invGamma/>
                  </a:srgbClr>
                </a:gs>
                <a:gs pos="100000">
                  <a:srgbClr val="E16D2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ACD69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30" name="Rectangle 25"/>
          <p:cNvSpPr>
            <a:spLocks noChangeArrowheads="1"/>
          </p:cNvSpPr>
          <p:nvPr/>
        </p:nvSpPr>
        <p:spPr bwMode="gray">
          <a:xfrm>
            <a:off x="4979491" y="4622179"/>
            <a:ext cx="2767013" cy="304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</p:spPr>
        <p:txBody>
          <a:bodyPr wrap="none" anchor="ctr"/>
          <a:lstStyle/>
          <a:p>
            <a:pPr algn="ctr" rtl="1" eaLnBrk="0" hangingPunct="0"/>
            <a:r>
              <a:rPr lang="fa-IR" altLang="fa-IR" b="1" dirty="0" smtClean="0">
                <a:solidFill>
                  <a:srgbClr val="C00000"/>
                </a:solidFill>
                <a:latin typeface="Verdana" panose="020B0604030504040204" pitchFamily="34" charset="0"/>
                <a:cs typeface="B Nazanin" panose="00000400000000000000" pitchFamily="2" charset="-78"/>
              </a:rPr>
              <a:t>همکاری، مدیریت دانش</a:t>
            </a:r>
            <a:endParaRPr lang="en-US" altLang="fa-IR" b="1" dirty="0">
              <a:solidFill>
                <a:srgbClr val="C00000"/>
              </a:solidFill>
              <a:latin typeface="Verdana" panose="020B0604030504040204" pitchFamily="34" charset="0"/>
              <a:cs typeface="B Nazanin" panose="00000400000000000000" pitchFamily="2" charset="-78"/>
            </a:endParaRP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gray">
          <a:xfrm>
            <a:off x="4144466" y="5452442"/>
            <a:ext cx="3016250" cy="29845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algn="ctr" rtl="1" eaLnBrk="0" hangingPunct="0"/>
            <a:r>
              <a:rPr lang="ar-SA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تحلیل</a:t>
            </a:r>
            <a:r>
              <a:rPr lang="fa-IR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، گزارشگیری</a:t>
            </a:r>
            <a:endParaRPr lang="en-US" altLang="fa-IR" b="0" dirty="0">
              <a:solidFill>
                <a:srgbClr val="C00000"/>
              </a:solidFill>
              <a:latin typeface="Verdana" panose="020B0604030504040204" pitchFamily="34" charset="0"/>
              <a:cs typeface="B Nazanin" panose="00000400000000000000" pitchFamily="2" charset="-78"/>
            </a:endParaRPr>
          </a:p>
        </p:txBody>
      </p:sp>
      <p:sp>
        <p:nvSpPr>
          <p:cNvPr id="32" name="Freeform 27"/>
          <p:cNvSpPr>
            <a:spLocks/>
          </p:cNvSpPr>
          <p:nvPr/>
        </p:nvSpPr>
        <p:spPr bwMode="gray">
          <a:xfrm>
            <a:off x="3318966" y="5744542"/>
            <a:ext cx="3833813" cy="544512"/>
          </a:xfrm>
          <a:custGeom>
            <a:avLst/>
            <a:gdLst>
              <a:gd name="T0" fmla="*/ 1742 w 2048"/>
              <a:gd name="T1" fmla="*/ 286 h 286"/>
              <a:gd name="T2" fmla="*/ 0 w 2048"/>
              <a:gd name="T3" fmla="*/ 286 h 286"/>
              <a:gd name="T4" fmla="*/ 446 w 2048"/>
              <a:gd name="T5" fmla="*/ 0 h 286"/>
              <a:gd name="T6" fmla="*/ 2048 w 2048"/>
              <a:gd name="T7" fmla="*/ 0 h 286"/>
              <a:gd name="T8" fmla="*/ 1742 w 2048"/>
              <a:gd name="T9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>
              <a:lnSpc>
                <a:spcPct val="55000"/>
              </a:lnSpc>
              <a:spcBef>
                <a:spcPct val="20000"/>
              </a:spcBef>
              <a:buSzPct val="100000"/>
            </a:pPr>
            <a:endParaRPr lang="fa-IR" altLang="fa-IR" sz="2400" dirty="0" smtClean="0">
              <a:solidFill>
                <a:srgbClr val="401F0C"/>
              </a:solidFill>
              <a:cs typeface="B Nazanin" panose="00000400000000000000" pitchFamily="2" charset="-78"/>
            </a:endParaRPr>
          </a:p>
          <a:p>
            <a:pPr algn="ctr" rtl="1">
              <a:lnSpc>
                <a:spcPct val="55000"/>
              </a:lnSpc>
              <a:spcBef>
                <a:spcPct val="20000"/>
              </a:spcBef>
              <a:buSzPct val="100000"/>
            </a:pPr>
            <a:r>
              <a:rPr lang="fa-IR" altLang="fa-IR" sz="2400" b="1" dirty="0" smtClean="0">
                <a:solidFill>
                  <a:srgbClr val="401F0C"/>
                </a:solidFill>
                <a:cs typeface="B Nazanin" panose="00000400000000000000" pitchFamily="2" charset="-78"/>
              </a:rPr>
              <a:t>پايگاه داده  </a:t>
            </a:r>
            <a:r>
              <a:rPr lang="fa-IR" altLang="fa-IR" sz="2400" b="1" dirty="0">
                <a:solidFill>
                  <a:srgbClr val="401F0C"/>
                </a:solidFill>
                <a:cs typeface="B Nazanin" panose="00000400000000000000" pitchFamily="2" charset="-78"/>
              </a:rPr>
              <a:t>تحليلی</a:t>
            </a:r>
            <a:endParaRPr lang="en-US" altLang="fa-IR" sz="2400" b="1" dirty="0">
              <a:solidFill>
                <a:srgbClr val="401F0C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gray">
          <a:xfrm>
            <a:off x="3322141" y="6287467"/>
            <a:ext cx="3263900" cy="2984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0" hangingPunct="0"/>
            <a:r>
              <a:rPr lang="fa-IR" altLang="fa-IR" b="1" dirty="0" smtClean="0">
                <a:solidFill>
                  <a:srgbClr val="C00000"/>
                </a:solidFill>
                <a:latin typeface="Verdana" panose="020B0604030504040204" pitchFamily="34" charset="0"/>
                <a:cs typeface="B Nazanin" panose="00000400000000000000" pitchFamily="2" charset="-78"/>
              </a:rPr>
              <a:t>اندازه گیری</a:t>
            </a:r>
            <a:endParaRPr lang="en-US" altLang="fa-IR" b="1" dirty="0">
              <a:solidFill>
                <a:srgbClr val="C00000"/>
              </a:solidFill>
              <a:latin typeface="Verdana" panose="020B060403050404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31177"/>
            <a:ext cx="252040" cy="320675"/>
          </a:xfrm>
        </p:spPr>
        <p:txBody>
          <a:bodyPr/>
          <a:lstStyle/>
          <a:p>
            <a:r>
              <a:rPr lang="fa-IR" altLang="fa-IR" dirty="0" smtClean="0"/>
              <a:t>9</a:t>
            </a:r>
            <a:endParaRPr lang="en-US" altLang="fa-IR" dirty="0"/>
          </a:p>
        </p:txBody>
      </p:sp>
    </p:spTree>
    <p:extLst>
      <p:ext uri="{BB962C8B-B14F-4D97-AF65-F5344CB8AC3E}">
        <p14:creationId xmlns:p14="http://schemas.microsoft.com/office/powerpoint/2010/main" val="38531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1979</TotalTime>
  <Words>2325</Words>
  <Application>Microsoft Office PowerPoint</Application>
  <PresentationFormat>On-screen Show (4:3)</PresentationFormat>
  <Paragraphs>441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B Lotus</vt:lpstr>
      <vt:lpstr>B Mitra</vt:lpstr>
      <vt:lpstr>B Nazanin</vt:lpstr>
      <vt:lpstr>B Titr</vt:lpstr>
      <vt:lpstr>B Traffic</vt:lpstr>
      <vt:lpstr>Calibri</vt:lpstr>
      <vt:lpstr>Courier New</vt:lpstr>
      <vt:lpstr>DecoType Naskh Extensions</vt:lpstr>
      <vt:lpstr>Lotus</vt:lpstr>
      <vt:lpstr>Nazanin</vt:lpstr>
      <vt:lpstr>Tahoma</vt:lpstr>
      <vt:lpstr>Times New Roman</vt:lpstr>
      <vt:lpstr>Verdana</vt:lpstr>
      <vt:lpstr>Wingdings</vt:lpstr>
      <vt:lpstr>sample</vt:lpstr>
      <vt:lpstr>PowerPoint Presentation</vt:lpstr>
      <vt:lpstr>فهرست مطالب</vt:lpstr>
      <vt:lpstr> توسعه سيستمهاي اطلاعات مديريت </vt:lpstr>
      <vt:lpstr>PowerPoint Presentation</vt:lpstr>
      <vt:lpstr>تعاریف و تاریخچه هوش تجاری</vt:lpstr>
      <vt:lpstr>تعاریف و تاریخچه هوش تجاری</vt:lpstr>
      <vt:lpstr>چهار منظر هوش تجاری</vt:lpstr>
      <vt:lpstr>سطوح مختلف هوش تجاری</vt:lpstr>
      <vt:lpstr>اهداف هوش تجاری </vt:lpstr>
      <vt:lpstr>PowerPoint Presentation</vt:lpstr>
      <vt:lpstr>ویژگی های معماری هوش تجاری</vt:lpstr>
      <vt:lpstr>معماری هوش تجاری</vt:lpstr>
      <vt:lpstr>PowerPoint Presentation</vt:lpstr>
      <vt:lpstr>معماری هوش تجاری (انتزاعی)</vt:lpstr>
      <vt:lpstr>PowerPoint Presentation</vt:lpstr>
      <vt:lpstr>چارچوب هوش تجاری مایکروسافت </vt:lpstr>
      <vt:lpstr>PowerPoint Presentation</vt:lpstr>
      <vt:lpstr>PowerPoint Presentation</vt:lpstr>
      <vt:lpstr>نقشة راه توليد يک پروژة هوش تجاری</vt:lpstr>
      <vt:lpstr>PowerPoint Presentation</vt:lpstr>
      <vt:lpstr>مزایای هوش تجاری</vt:lpstr>
      <vt:lpstr>دلایل شکست پروژه‌های هوش تجاری</vt:lpstr>
      <vt:lpstr>World Abbreviation</vt:lpstr>
      <vt:lpstr>منابع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server</dc:creator>
  <cp:lastModifiedBy>omid</cp:lastModifiedBy>
  <cp:revision>217</cp:revision>
  <dcterms:created xsi:type="dcterms:W3CDTF">2016-04-05T05:47:16Z</dcterms:created>
  <dcterms:modified xsi:type="dcterms:W3CDTF">2018-09-16T18:30:08Z</dcterms:modified>
</cp:coreProperties>
</file>