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6" r:id="rId2"/>
    <p:sldId id="256" r:id="rId3"/>
    <p:sldId id="268" r:id="rId4"/>
    <p:sldId id="257" r:id="rId5"/>
    <p:sldId id="269" r:id="rId6"/>
    <p:sldId id="270" r:id="rId7"/>
    <p:sldId id="271" r:id="rId8"/>
    <p:sldId id="272" r:id="rId9"/>
    <p:sldId id="261" r:id="rId10"/>
    <p:sldId id="262" r:id="rId11"/>
    <p:sldId id="258" r:id="rId12"/>
    <p:sldId id="259" r:id="rId13"/>
    <p:sldId id="260" r:id="rId14"/>
    <p:sldId id="263" r:id="rId15"/>
    <p:sldId id="264" r:id="rId16"/>
    <p:sldId id="265" r:id="rId17"/>
    <p:sldId id="267" r:id="rId18"/>
  </p:sldIdLst>
  <p:sldSz cx="9144000" cy="6858000" type="screen4x3"/>
  <p:notesSz cx="6761163" cy="99425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B1F4FCF-E803-4ACD-A8DE-4C02A71E83D5}" type="datetimeFigureOut">
              <a:rPr lang="fa-IR" smtClean="0"/>
              <a:pPr/>
              <a:t>04/16/1438</a:t>
            </a:fld>
            <a:endParaRPr lang="fa-IR"/>
          </a:p>
        </p:txBody>
      </p:sp>
      <p:sp>
        <p:nvSpPr>
          <p:cNvPr id="17" name="Footer Placeholder 16"/>
          <p:cNvSpPr>
            <a:spLocks noGrp="1"/>
          </p:cNvSpPr>
          <p:nvPr>
            <p:ph type="ftr" sz="quarter" idx="11"/>
          </p:nvPr>
        </p:nvSpPr>
        <p:spPr>
          <a:xfrm>
            <a:off x="5410200" y="4205288"/>
            <a:ext cx="1295400" cy="457200"/>
          </a:xfrm>
        </p:spPr>
        <p:txBody>
          <a:bodyPr/>
          <a:lstStyle/>
          <a:p>
            <a:endParaRPr lang="fa-I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A8E933B-76AA-4D17-BCE6-824A48F6D3F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B1F4FCF-E803-4ACD-A8DE-4C02A71E83D5}" type="datetimeFigureOut">
              <a:rPr lang="fa-IR" smtClean="0"/>
              <a:pPr/>
              <a:t>04/16/1438</a:t>
            </a:fld>
            <a:endParaRPr lang="fa-IR"/>
          </a:p>
        </p:txBody>
      </p:sp>
      <p:sp>
        <p:nvSpPr>
          <p:cNvPr id="27" name="Slide Number Placeholder 26"/>
          <p:cNvSpPr>
            <a:spLocks noGrp="1"/>
          </p:cNvSpPr>
          <p:nvPr>
            <p:ph type="sldNum" sz="quarter" idx="11"/>
          </p:nvPr>
        </p:nvSpPr>
        <p:spPr/>
        <p:txBody>
          <a:bodyPr rtlCol="0"/>
          <a:lstStyle/>
          <a:p>
            <a:fld id="{EA8E933B-76AA-4D17-BCE6-824A48F6D3F6}" type="slidenum">
              <a:rPr lang="fa-IR" smtClean="0"/>
              <a:pPr/>
              <a:t>‹#›</a:t>
            </a:fld>
            <a:endParaRPr lang="fa-IR"/>
          </a:p>
        </p:txBody>
      </p:sp>
      <p:sp>
        <p:nvSpPr>
          <p:cNvPr id="28" name="Footer Placeholder 27"/>
          <p:cNvSpPr>
            <a:spLocks noGrp="1"/>
          </p:cNvSpPr>
          <p:nvPr>
            <p:ph type="ftr" sz="quarter" idx="12"/>
          </p:nvPr>
        </p:nvSpPr>
        <p:spPr/>
        <p:txBody>
          <a:bodyPr rtlCol="0"/>
          <a:lstStyle/>
          <a:p>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B1F4FCF-E803-4ACD-A8DE-4C02A71E83D5}" type="datetimeFigureOut">
              <a:rPr lang="fa-IR" smtClean="0"/>
              <a:pPr/>
              <a:t>04/16/1438</a:t>
            </a:fld>
            <a:endParaRPr lang="fa-IR"/>
          </a:p>
        </p:txBody>
      </p:sp>
      <p:sp>
        <p:nvSpPr>
          <p:cNvPr id="4" name="Footer Placeholder 3"/>
          <p:cNvSpPr>
            <a:spLocks noGrp="1"/>
          </p:cNvSpPr>
          <p:nvPr>
            <p:ph type="ftr" sz="quarter" idx="11"/>
          </p:nvPr>
        </p:nvSpPr>
        <p:spPr>
          <a:xfrm>
            <a:off x="5257800" y="612648"/>
            <a:ext cx="1325880" cy="457200"/>
          </a:xfrm>
        </p:spPr>
        <p:txBody>
          <a:bodyPr/>
          <a:lstStyle/>
          <a:p>
            <a:endParaRPr lang="fa-IR"/>
          </a:p>
        </p:txBody>
      </p:sp>
      <p:sp>
        <p:nvSpPr>
          <p:cNvPr id="5" name="Slide Number Placeholder 4"/>
          <p:cNvSpPr>
            <a:spLocks noGrp="1"/>
          </p:cNvSpPr>
          <p:nvPr>
            <p:ph type="sldNum" sz="quarter" idx="12"/>
          </p:nvPr>
        </p:nvSpPr>
        <p:spPr>
          <a:xfrm>
            <a:off x="8174736" y="2272"/>
            <a:ext cx="762000" cy="365760"/>
          </a:xfrm>
        </p:spPr>
        <p:txBody>
          <a:bodyPr/>
          <a:lstStyle/>
          <a:p>
            <a:fld id="{EA8E933B-76AA-4D17-BCE6-824A48F6D3F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1F4FCF-E803-4ACD-A8DE-4C02A71E83D5}"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8E933B-76AA-4D17-BCE6-824A48F6D3F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B1F4FCF-E803-4ACD-A8DE-4C02A71E83D5}" type="datetimeFigureOut">
              <a:rPr lang="fa-IR" smtClean="0"/>
              <a:pPr/>
              <a:t>04/16/1438</a:t>
            </a:fld>
            <a:endParaRPr lang="fa-I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a-I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A8E933B-76AA-4D17-BCE6-824A48F6D3F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6" name="Content Placeholder 5" descr="رلا.jpg"/>
          <p:cNvPicPr>
            <a:picLocks noGrp="1" noChangeAspect="1"/>
          </p:cNvPicPr>
          <p:nvPr>
            <p:ph idx="1"/>
          </p:nvPr>
        </p:nvPicPr>
        <p:blipFill>
          <a:blip r:embed="rId2"/>
          <a:stretch>
            <a:fillRect/>
          </a:stretch>
        </p:blipFill>
        <p:spPr>
          <a:xfrm>
            <a:off x="1000100" y="1214422"/>
            <a:ext cx="7334280" cy="458392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بله درست متوجه شده اید، یک رنگین کمان، با هفت رنگ زیبا.</a:t>
            </a:r>
            <a:endParaRPr lang="fa-IR" dirty="0"/>
          </a:p>
        </p:txBody>
      </p:sp>
      <p:pic>
        <p:nvPicPr>
          <p:cNvPr id="4" name="Picture 3" descr="1.jpg"/>
          <p:cNvPicPr>
            <a:picLocks noChangeAspect="1"/>
          </p:cNvPicPr>
          <p:nvPr/>
        </p:nvPicPr>
        <p:blipFill>
          <a:blip r:embed="rId2"/>
          <a:stretch>
            <a:fillRect/>
          </a:stretch>
        </p:blipFill>
        <p:spPr>
          <a:xfrm>
            <a:off x="71406" y="2928934"/>
            <a:ext cx="4857784" cy="3559903"/>
          </a:xfrm>
          <a:prstGeom prst="rect">
            <a:avLst/>
          </a:prstGeom>
        </p:spPr>
      </p:pic>
      <p:pic>
        <p:nvPicPr>
          <p:cNvPr id="5" name="Picture 4" descr="index.png"/>
          <p:cNvPicPr>
            <a:picLocks noChangeAspect="1"/>
          </p:cNvPicPr>
          <p:nvPr/>
        </p:nvPicPr>
        <p:blipFill>
          <a:blip r:embed="rId3"/>
          <a:stretch>
            <a:fillRect/>
          </a:stretch>
        </p:blipFill>
        <p:spPr>
          <a:xfrm rot="19170762">
            <a:off x="5140080" y="3988217"/>
            <a:ext cx="5072658" cy="252037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3374"/>
            <a:ext cx="8229600" cy="1066800"/>
          </a:xfrm>
        </p:spPr>
        <p:txBody>
          <a:bodyPr>
            <a:normAutofit fontScale="90000"/>
          </a:bodyPr>
          <a:lstStyle/>
          <a:p>
            <a:r>
              <a:rPr lang="fa-IR" b="1" dirty="0" smtClean="0"/>
              <a:t>رنگ سیاه</a:t>
            </a:r>
            <a:br>
              <a:rPr lang="fa-IR" b="1" dirty="0" smtClean="0"/>
            </a:br>
            <a:endParaRPr lang="fa-IR" dirty="0"/>
          </a:p>
        </p:txBody>
      </p:sp>
      <p:sp>
        <p:nvSpPr>
          <p:cNvPr id="3" name="Content Placeholder 2"/>
          <p:cNvSpPr>
            <a:spLocks noGrp="1"/>
          </p:cNvSpPr>
          <p:nvPr>
            <p:ph idx="1"/>
          </p:nvPr>
        </p:nvSpPr>
        <p:spPr>
          <a:xfrm>
            <a:off x="428596" y="1000108"/>
            <a:ext cx="8229600" cy="4325112"/>
          </a:xfrm>
        </p:spPr>
        <p:txBody>
          <a:bodyPr/>
          <a:lstStyle/>
          <a:p>
            <a:r>
              <a:rPr lang="fa-IR" b="1" dirty="0" smtClean="0"/>
              <a:t>سیاه تمام نورها در طیف رنگ‌ها را جذب می‌کند. </a:t>
            </a:r>
          </a:p>
          <a:p>
            <a:r>
              <a:rPr lang="fa-IR" dirty="0" smtClean="0"/>
              <a:t>نور آفتاب توسط رنگ سیاه بیشتر جذب میشود پس اگر یک پلاستیک رو در رو بروی نور خورشید قرار بدیم گرم تر زنگ های دیگر میشود</a:t>
            </a:r>
            <a:endParaRPr lang="fa-IR" dirty="0"/>
          </a:p>
        </p:txBody>
      </p:sp>
      <p:pic>
        <p:nvPicPr>
          <p:cNvPr id="4" name="Picture 3" descr="0162341246891911736571779280219263.jpg"/>
          <p:cNvPicPr>
            <a:picLocks noChangeAspect="1"/>
          </p:cNvPicPr>
          <p:nvPr/>
        </p:nvPicPr>
        <p:blipFill>
          <a:blip r:embed="rId2"/>
          <a:stretch>
            <a:fillRect/>
          </a:stretch>
        </p:blipFill>
        <p:spPr>
          <a:xfrm>
            <a:off x="857224" y="2857496"/>
            <a:ext cx="3143266" cy="366714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رنگ سفید</a:t>
            </a:r>
            <a:endParaRPr lang="fa-IR" dirty="0"/>
          </a:p>
        </p:txBody>
      </p:sp>
      <p:sp>
        <p:nvSpPr>
          <p:cNvPr id="3" name="Content Placeholder 2"/>
          <p:cNvSpPr>
            <a:spLocks noGrp="1"/>
          </p:cNvSpPr>
          <p:nvPr>
            <p:ph idx="1"/>
          </p:nvPr>
        </p:nvSpPr>
        <p:spPr/>
        <p:txBody>
          <a:bodyPr/>
          <a:lstStyle/>
          <a:p>
            <a:r>
              <a:rPr lang="fa-IR" dirty="0" smtClean="0"/>
              <a:t>رنگ سفید معمولا نور را از خود عبود میدهد یا بازتاب میکند .</a:t>
            </a:r>
          </a:p>
          <a:p>
            <a:r>
              <a:rPr lang="fa-IR" dirty="0" smtClean="0"/>
              <a:t>این رنگ گرمای کمتری از خورشید جذب میکند</a:t>
            </a:r>
            <a:endParaRPr lang="fa-IR" dirty="0"/>
          </a:p>
        </p:txBody>
      </p:sp>
      <p:pic>
        <p:nvPicPr>
          <p:cNvPr id="4" name="Picture 3" descr="20151201332720a.png"/>
          <p:cNvPicPr>
            <a:picLocks noChangeAspect="1"/>
          </p:cNvPicPr>
          <p:nvPr/>
        </p:nvPicPr>
        <p:blipFill>
          <a:blip r:embed="rId2"/>
          <a:stretch>
            <a:fillRect/>
          </a:stretch>
        </p:blipFill>
        <p:spPr>
          <a:xfrm>
            <a:off x="571472" y="3857628"/>
            <a:ext cx="3786214" cy="226870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66800"/>
          </a:xfrm>
        </p:spPr>
        <p:txBody>
          <a:bodyPr/>
          <a:lstStyle/>
          <a:p>
            <a:r>
              <a:rPr lang="fa-IR" dirty="0" smtClean="0"/>
              <a:t>آزمایش</a:t>
            </a:r>
            <a:endParaRPr lang="fa-IR" dirty="0"/>
          </a:p>
        </p:txBody>
      </p:sp>
      <p:sp>
        <p:nvSpPr>
          <p:cNvPr id="3" name="Content Placeholder 2"/>
          <p:cNvSpPr>
            <a:spLocks noGrp="1"/>
          </p:cNvSpPr>
          <p:nvPr>
            <p:ph idx="1"/>
          </p:nvPr>
        </p:nvSpPr>
        <p:spPr>
          <a:xfrm>
            <a:off x="457200" y="1285860"/>
            <a:ext cx="8229600" cy="4325112"/>
          </a:xfrm>
        </p:spPr>
        <p:txBody>
          <a:bodyPr/>
          <a:lstStyle/>
          <a:p>
            <a:r>
              <a:rPr lang="fa-IR" dirty="0" smtClean="0"/>
              <a:t>برای این کار میتونیم دو تا کاغذ یکی به رنگ سیاه و دیگری به رنگ سفید رو جلوی نور خورشید قرار دهیم</a:t>
            </a:r>
          </a:p>
          <a:p>
            <a:endParaRPr lang="fa-IR" dirty="0"/>
          </a:p>
          <a:p>
            <a:pPr>
              <a:buNone/>
            </a:pPr>
            <a:r>
              <a:rPr lang="fa-IR" dirty="0" smtClean="0"/>
              <a:t>مشاهده میکنید که بعد از گذشت چند دقیقه کاغذ سیاه رنگ گرم تر از کاغذ سفید میشود</a:t>
            </a:r>
            <a:endParaRPr lang="fa-IR" dirty="0"/>
          </a:p>
        </p:txBody>
      </p:sp>
      <p:pic>
        <p:nvPicPr>
          <p:cNvPr id="4" name="Picture 3" descr="indexات.png"/>
          <p:cNvPicPr>
            <a:picLocks noChangeAspect="1"/>
          </p:cNvPicPr>
          <p:nvPr/>
        </p:nvPicPr>
        <p:blipFill>
          <a:blip r:embed="rId2"/>
          <a:stretch>
            <a:fillRect/>
          </a:stretch>
        </p:blipFill>
        <p:spPr>
          <a:xfrm>
            <a:off x="2357422" y="3643314"/>
            <a:ext cx="2286000" cy="2000250"/>
          </a:xfrm>
          <a:prstGeom prst="rect">
            <a:avLst/>
          </a:prstGeom>
        </p:spPr>
      </p:pic>
      <p:pic>
        <p:nvPicPr>
          <p:cNvPr id="5" name="Picture 4" descr="20151201332720a.png"/>
          <p:cNvPicPr>
            <a:picLocks noChangeAspect="1"/>
          </p:cNvPicPr>
          <p:nvPr/>
        </p:nvPicPr>
        <p:blipFill>
          <a:blip r:embed="rId3" cstate="print"/>
          <a:stretch>
            <a:fillRect/>
          </a:stretch>
        </p:blipFill>
        <p:spPr>
          <a:xfrm>
            <a:off x="5000628" y="4714884"/>
            <a:ext cx="2869381" cy="1719336"/>
          </a:xfrm>
          <a:prstGeom prst="rect">
            <a:avLst/>
          </a:prstGeom>
        </p:spPr>
      </p:pic>
      <p:pic>
        <p:nvPicPr>
          <p:cNvPr id="6" name="Picture 5" descr="0162341246891911736571779280219263.jpg"/>
          <p:cNvPicPr>
            <a:picLocks noChangeAspect="1"/>
          </p:cNvPicPr>
          <p:nvPr/>
        </p:nvPicPr>
        <p:blipFill>
          <a:blip r:embed="rId4"/>
          <a:stretch>
            <a:fillRect/>
          </a:stretch>
        </p:blipFill>
        <p:spPr>
          <a:xfrm>
            <a:off x="500034" y="4429132"/>
            <a:ext cx="1714500" cy="200025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dirty="0" smtClean="0"/>
              <a:t>ولی چرا رنگ سیاه بیشتر از بقیه رنگ ها به خود گرما میگیرد ؟</a:t>
            </a:r>
            <a:endParaRPr lang="fa-IR" sz="2800" dirty="0"/>
          </a:p>
        </p:txBody>
      </p:sp>
      <p:sp>
        <p:nvSpPr>
          <p:cNvPr id="3" name="Content Placeholder 2"/>
          <p:cNvSpPr>
            <a:spLocks noGrp="1"/>
          </p:cNvSpPr>
          <p:nvPr>
            <p:ph idx="1"/>
          </p:nvPr>
        </p:nvSpPr>
        <p:spPr/>
        <p:txBody>
          <a:bodyPr/>
          <a:lstStyle/>
          <a:p>
            <a:r>
              <a:rPr lang="fa-IR" dirty="0" smtClean="0"/>
              <a:t>چون جسم سياه تمام طول موج هاي نور را دريافت مي كند و به گرما تبديل مي كند درنتيجه جسم گرم مي شود.</a:t>
            </a:r>
            <a:endParaRPr lang="fa-IR" dirty="0"/>
          </a:p>
        </p:txBody>
      </p:sp>
      <p:pic>
        <p:nvPicPr>
          <p:cNvPr id="4" name="Picture 3" descr="1662311781551001574181321117224219251146115.jpg"/>
          <p:cNvPicPr>
            <a:picLocks noChangeAspect="1"/>
          </p:cNvPicPr>
          <p:nvPr/>
        </p:nvPicPr>
        <p:blipFill>
          <a:blip r:embed="rId2"/>
          <a:stretch>
            <a:fillRect/>
          </a:stretch>
        </p:blipFill>
        <p:spPr>
          <a:xfrm>
            <a:off x="81632" y="3143248"/>
            <a:ext cx="3061608" cy="357187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در صورتيكه اجسام سفيد رنگ تمام طول موجهاي نور را بازتاب مي كنند درنتيجه در اين اجسام نور به گرما تبديل نميشود و دماي انها بالا نمي رود</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حالا به این سوال جواب بدید که اگه بخواهید لباسی برای آدمک یخی خود انتخاب کنید چه رنگی را انتخاب میکنید ؟</a:t>
            </a:r>
            <a:endParaRPr lang="fa-IR" dirty="0"/>
          </a:p>
        </p:txBody>
      </p:sp>
      <p:pic>
        <p:nvPicPr>
          <p:cNvPr id="4" name="Picture 3" descr="a5600_2-snowman.jpg"/>
          <p:cNvPicPr>
            <a:picLocks noChangeAspect="1"/>
          </p:cNvPicPr>
          <p:nvPr/>
        </p:nvPicPr>
        <p:blipFill>
          <a:blip r:embed="rId2"/>
          <a:stretch>
            <a:fillRect/>
          </a:stretch>
        </p:blipFill>
        <p:spPr>
          <a:xfrm>
            <a:off x="142844" y="3143248"/>
            <a:ext cx="3214710" cy="3214710"/>
          </a:xfrm>
          <a:prstGeom prst="rect">
            <a:avLst/>
          </a:prstGeom>
        </p:spPr>
      </p:pic>
      <p:pic>
        <p:nvPicPr>
          <p:cNvPr id="5" name="Picture 4" descr="1389793132.jpg"/>
          <p:cNvPicPr>
            <a:picLocks noChangeAspect="1"/>
          </p:cNvPicPr>
          <p:nvPr/>
        </p:nvPicPr>
        <p:blipFill>
          <a:blip r:embed="rId3"/>
          <a:stretch>
            <a:fillRect/>
          </a:stretch>
        </p:blipFill>
        <p:spPr>
          <a:xfrm>
            <a:off x="3143240" y="4238654"/>
            <a:ext cx="5715000" cy="33337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fa-IR" dirty="0"/>
          </a:p>
        </p:txBody>
      </p:sp>
      <p:sp>
        <p:nvSpPr>
          <p:cNvPr id="3" name="Content Placeholder 2"/>
          <p:cNvSpPr>
            <a:spLocks noGrp="1"/>
          </p:cNvSpPr>
          <p:nvPr>
            <p:ph idx="1"/>
          </p:nvPr>
        </p:nvSpPr>
        <p:spPr/>
        <p:txBody>
          <a:bodyPr/>
          <a:lstStyle/>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928802"/>
            <a:ext cx="8458200" cy="1470025"/>
          </a:xfrm>
        </p:spPr>
        <p:txBody>
          <a:bodyPr>
            <a:normAutofit/>
          </a:bodyPr>
          <a:lstStyle/>
          <a:p>
            <a:pPr algn="ctr"/>
            <a:r>
              <a:rPr lang="fa-IR" sz="8000" b="1" dirty="0" smtClean="0">
                <a:effectLst>
                  <a:outerShdw blurRad="38100" dist="38100" dir="2700000" algn="tl">
                    <a:srgbClr val="000000">
                      <a:alpha val="43137"/>
                    </a:srgbClr>
                  </a:outerShdw>
                </a:effectLst>
              </a:rPr>
              <a:t>رنگ ها</a:t>
            </a:r>
            <a:endParaRPr lang="fa-IR" sz="8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066800"/>
          </a:xfrm>
        </p:spPr>
        <p:txBody>
          <a:bodyPr/>
          <a:lstStyle/>
          <a:p>
            <a:r>
              <a:rPr lang="fa-IR" dirty="0" smtClean="0"/>
              <a:t>رنگ چیست</a:t>
            </a:r>
            <a:endParaRPr lang="fa-IR" dirty="0"/>
          </a:p>
        </p:txBody>
      </p:sp>
      <p:sp>
        <p:nvSpPr>
          <p:cNvPr id="3" name="Content Placeholder 2"/>
          <p:cNvSpPr>
            <a:spLocks noGrp="1"/>
          </p:cNvSpPr>
          <p:nvPr>
            <p:ph idx="1"/>
          </p:nvPr>
        </p:nvSpPr>
        <p:spPr/>
        <p:txBody>
          <a:bodyPr/>
          <a:lstStyle/>
          <a:p>
            <a:r>
              <a:rPr lang="fa-IR" dirty="0" smtClean="0"/>
              <a:t>رَنگ بازتابی از نور است که به شکل‌های متفاوتی در می‌آید و این بازتاب مجموعهٔ وسیعی را شامل می‌شود.</a:t>
            </a:r>
          </a:p>
          <a:p>
            <a:endParaRPr lang="fa-IR" dirty="0" smtClean="0"/>
          </a:p>
          <a:p>
            <a:r>
              <a:rPr lang="fa-IR" dirty="0" smtClean="0"/>
              <a:t> اگر یک ناحیه باریک از طول موجهای نور مرئی توسط ماده جذب شود رنگ بوجود می‌آید.</a:t>
            </a: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1066800"/>
          </a:xfrm>
        </p:spPr>
        <p:txBody>
          <a:bodyPr/>
          <a:lstStyle/>
          <a:p>
            <a:r>
              <a:rPr lang="fa-IR" dirty="0" smtClean="0"/>
              <a:t>رنگ چیست</a:t>
            </a:r>
            <a:endParaRPr lang="fa-IR" dirty="0"/>
          </a:p>
        </p:txBody>
      </p:sp>
      <p:sp>
        <p:nvSpPr>
          <p:cNvPr id="3" name="Content Placeholder 2"/>
          <p:cNvSpPr>
            <a:spLocks noGrp="1"/>
          </p:cNvSpPr>
          <p:nvPr>
            <p:ph idx="1"/>
          </p:nvPr>
        </p:nvSpPr>
        <p:spPr>
          <a:xfrm>
            <a:off x="642910" y="1142984"/>
            <a:ext cx="8229600" cy="4325112"/>
          </a:xfrm>
        </p:spPr>
        <p:txBody>
          <a:bodyPr/>
          <a:lstStyle/>
          <a:p>
            <a:r>
              <a:rPr lang="fa-IR" b="1" dirty="0" smtClean="0"/>
              <a:t>وقتی که یک نور را از داخل منشور عبود میدهیم رنگ های مختلفی نمایش داده میشه که هرکدام از آنها یک اسم داره</a:t>
            </a:r>
          </a:p>
          <a:p>
            <a:endParaRPr lang="fa-IR" b="1" dirty="0"/>
          </a:p>
          <a:p>
            <a:r>
              <a:rPr lang="fa-IR" b="1" dirty="0" smtClean="0"/>
              <a:t>مثل قهوه ای ، سبز ، زرد ، آبی ، قرمز</a:t>
            </a:r>
          </a:p>
          <a:p>
            <a:endParaRPr lang="fa-IR" b="1" dirty="0"/>
          </a:p>
          <a:p>
            <a:r>
              <a:rPr lang="fa-IR" b="1" dirty="0" smtClean="0"/>
              <a:t>شما چند تا رنگ دیگه رو میشناسید ؟؟؟</a:t>
            </a:r>
          </a:p>
          <a:p>
            <a:endParaRPr lang="fa-IR" dirty="0"/>
          </a:p>
        </p:txBody>
      </p:sp>
      <p:pic>
        <p:nvPicPr>
          <p:cNvPr id="4" name="Picture 3" descr="banimoshaver-rang1.jpg"/>
          <p:cNvPicPr>
            <a:picLocks noChangeAspect="1"/>
          </p:cNvPicPr>
          <p:nvPr/>
        </p:nvPicPr>
        <p:blipFill>
          <a:blip r:embed="rId2"/>
          <a:stretch>
            <a:fillRect/>
          </a:stretch>
        </p:blipFill>
        <p:spPr>
          <a:xfrm>
            <a:off x="4214810" y="4143380"/>
            <a:ext cx="4048148" cy="2275059"/>
          </a:xfrm>
          <a:prstGeom prst="rect">
            <a:avLst/>
          </a:prstGeom>
        </p:spPr>
      </p:pic>
      <p:pic>
        <p:nvPicPr>
          <p:cNvPr id="5" name="Picture 4" descr="color-pencil[1].jpg"/>
          <p:cNvPicPr>
            <a:picLocks noChangeAspect="1"/>
          </p:cNvPicPr>
          <p:nvPr/>
        </p:nvPicPr>
        <p:blipFill>
          <a:blip r:embed="rId3"/>
          <a:stretch>
            <a:fillRect/>
          </a:stretch>
        </p:blipFill>
        <p:spPr>
          <a:xfrm>
            <a:off x="428596" y="3714752"/>
            <a:ext cx="2947988" cy="19716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رنگ ها از قدیم</a:t>
            </a:r>
            <a:endParaRPr lang="fa-IR" dirty="0"/>
          </a:p>
        </p:txBody>
      </p:sp>
      <p:sp>
        <p:nvSpPr>
          <p:cNvPr id="3" name="Content Placeholder 2"/>
          <p:cNvSpPr>
            <a:spLocks noGrp="1"/>
          </p:cNvSpPr>
          <p:nvPr>
            <p:ph idx="1"/>
          </p:nvPr>
        </p:nvSpPr>
        <p:spPr/>
        <p:txBody>
          <a:bodyPr/>
          <a:lstStyle/>
          <a:p>
            <a:pPr>
              <a:buNone/>
            </a:pPr>
            <a:r>
              <a:rPr lang="fa-IR" dirty="0" smtClean="0"/>
              <a:t>درون غار ها نقاشی های مختلفی از پیشینیان وجود داره که همه با رنگ های مختلف کشیده شده است</a:t>
            </a:r>
            <a:endParaRPr lang="fa-IR" dirty="0"/>
          </a:p>
        </p:txBody>
      </p:sp>
      <p:pic>
        <p:nvPicPr>
          <p:cNvPr id="4" name="Picture 3" descr="indexی.jpeg"/>
          <p:cNvPicPr>
            <a:picLocks noChangeAspect="1"/>
          </p:cNvPicPr>
          <p:nvPr/>
        </p:nvPicPr>
        <p:blipFill>
          <a:blip r:embed="rId2"/>
          <a:stretch>
            <a:fillRect/>
          </a:stretch>
        </p:blipFill>
        <p:spPr>
          <a:xfrm>
            <a:off x="571472" y="3429000"/>
            <a:ext cx="3738581" cy="3143460"/>
          </a:xfrm>
          <a:prstGeom prst="rect">
            <a:avLst/>
          </a:prstGeom>
        </p:spPr>
      </p:pic>
      <p:pic>
        <p:nvPicPr>
          <p:cNvPr id="5" name="Picture 4" descr="lascaux3b.jpg"/>
          <p:cNvPicPr>
            <a:picLocks noChangeAspect="1"/>
          </p:cNvPicPr>
          <p:nvPr/>
        </p:nvPicPr>
        <p:blipFill>
          <a:blip r:embed="rId3"/>
          <a:stretch>
            <a:fillRect/>
          </a:stretch>
        </p:blipFill>
        <p:spPr>
          <a:xfrm>
            <a:off x="3857620" y="3357562"/>
            <a:ext cx="4835118" cy="274795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رنگ های مختلف</a:t>
            </a:r>
            <a:endParaRPr lang="fa-IR" dirty="0"/>
          </a:p>
        </p:txBody>
      </p:sp>
      <p:sp>
        <p:nvSpPr>
          <p:cNvPr id="3" name="Content Placeholder 2"/>
          <p:cNvSpPr>
            <a:spLocks noGrp="1"/>
          </p:cNvSpPr>
          <p:nvPr>
            <p:ph idx="1"/>
          </p:nvPr>
        </p:nvSpPr>
        <p:spPr/>
        <p:txBody>
          <a:bodyPr/>
          <a:lstStyle/>
          <a:p>
            <a:r>
              <a:rPr lang="fa-IR" dirty="0" smtClean="0"/>
              <a:t>از قدیم از گیاهان و  درختان مختلف رنگ های زیادی بدست می آوردند</a:t>
            </a:r>
            <a:endParaRPr lang="fa-IR" dirty="0"/>
          </a:p>
        </p:txBody>
      </p:sp>
      <p:pic>
        <p:nvPicPr>
          <p:cNvPr id="6" name="Picture 5" descr="377771.jpg"/>
          <p:cNvPicPr>
            <a:picLocks noChangeAspect="1"/>
          </p:cNvPicPr>
          <p:nvPr/>
        </p:nvPicPr>
        <p:blipFill>
          <a:blip r:embed="rId2"/>
          <a:stretch>
            <a:fillRect/>
          </a:stretch>
        </p:blipFill>
        <p:spPr>
          <a:xfrm>
            <a:off x="1643042" y="2857496"/>
            <a:ext cx="5453084" cy="375172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r>
              <a:rPr lang="fa-IR" dirty="0" smtClean="0"/>
              <a:t>از رنگ برگ ها ی درختان رنگ سبز را درست میکردند</a:t>
            </a:r>
            <a:endParaRPr lang="fa-IR" dirty="0"/>
          </a:p>
        </p:txBody>
      </p:sp>
      <p:pic>
        <p:nvPicPr>
          <p:cNvPr id="4" name="Picture 3" descr="indexیب.jpeg"/>
          <p:cNvPicPr>
            <a:picLocks noChangeAspect="1"/>
          </p:cNvPicPr>
          <p:nvPr/>
        </p:nvPicPr>
        <p:blipFill>
          <a:blip r:embed="rId2"/>
          <a:stretch>
            <a:fillRect/>
          </a:stretch>
        </p:blipFill>
        <p:spPr>
          <a:xfrm>
            <a:off x="571472" y="3714752"/>
            <a:ext cx="3631413" cy="2720055"/>
          </a:xfrm>
          <a:prstGeom prst="rect">
            <a:avLst/>
          </a:prstGeom>
        </p:spPr>
      </p:pic>
      <p:pic>
        <p:nvPicPr>
          <p:cNvPr id="5" name="Picture 4" descr="imagesسی.jpeg"/>
          <p:cNvPicPr>
            <a:picLocks noChangeAspect="1"/>
          </p:cNvPicPr>
          <p:nvPr/>
        </p:nvPicPr>
        <p:blipFill>
          <a:blip r:embed="rId3"/>
          <a:stretch>
            <a:fillRect/>
          </a:stretch>
        </p:blipFill>
        <p:spPr>
          <a:xfrm>
            <a:off x="4286248" y="3378876"/>
            <a:ext cx="4214842" cy="247424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از رنگ گل هلی مختلف رنگ قرمز و رنگ های شاد دیگر بدست می آوردند</a:t>
            </a:r>
            <a:endParaRPr lang="fa-IR" dirty="0"/>
          </a:p>
        </p:txBody>
      </p:sp>
      <p:pic>
        <p:nvPicPr>
          <p:cNvPr id="4" name="Picture 3" descr="imagesبطلب.jpeg"/>
          <p:cNvPicPr>
            <a:picLocks noChangeAspect="1"/>
          </p:cNvPicPr>
          <p:nvPr/>
        </p:nvPicPr>
        <p:blipFill>
          <a:blip r:embed="rId2"/>
          <a:stretch>
            <a:fillRect/>
          </a:stretch>
        </p:blipFill>
        <p:spPr>
          <a:xfrm>
            <a:off x="500034" y="2928934"/>
            <a:ext cx="4120805" cy="2981340"/>
          </a:xfrm>
          <a:prstGeom prst="rect">
            <a:avLst/>
          </a:prstGeom>
        </p:spPr>
      </p:pic>
      <p:pic>
        <p:nvPicPr>
          <p:cNvPr id="5" name="Picture 4" descr="100877639482.jpg"/>
          <p:cNvPicPr>
            <a:picLocks noChangeAspect="1"/>
          </p:cNvPicPr>
          <p:nvPr/>
        </p:nvPicPr>
        <p:blipFill>
          <a:blip r:embed="rId3"/>
          <a:stretch>
            <a:fillRect/>
          </a:stretch>
        </p:blipFill>
        <p:spPr>
          <a:xfrm>
            <a:off x="4643438" y="3371836"/>
            <a:ext cx="4143404" cy="295753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رنگین کمان</a:t>
            </a:r>
            <a:endParaRPr lang="fa-IR" dirty="0"/>
          </a:p>
        </p:txBody>
      </p:sp>
      <p:sp>
        <p:nvSpPr>
          <p:cNvPr id="3" name="Content Placeholder 2"/>
          <p:cNvSpPr>
            <a:spLocks noGrp="1"/>
          </p:cNvSpPr>
          <p:nvPr>
            <p:ph idx="1"/>
          </p:nvPr>
        </p:nvSpPr>
        <p:spPr/>
        <p:txBody>
          <a:bodyPr/>
          <a:lstStyle/>
          <a:p>
            <a:r>
              <a:rPr lang="fa-IR" dirty="0" smtClean="0"/>
              <a:t>در روزهای بهاری قرار داریم و هر از گاهی در آسمان آفتابی، شاهد بارش زیبای باران هستیم</a:t>
            </a:r>
          </a:p>
          <a:p>
            <a:r>
              <a:rPr lang="fa-IR" dirty="0" smtClean="0"/>
              <a:t>هنگام بارش باران، اندکی صبر کنید و به جای این که بخواهید به سرعت برای در امان ماندن از خیس شدن، از زیر آن فرار کنید، به اطراف خود با دقت نگاه کنید، چه پدیده جالبی در آن اطراف وجود دارد؟</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1">
      <a:majorFont>
        <a:latin typeface="Lucida Sans Unicode"/>
        <a:ea typeface=""/>
        <a:cs typeface="B Titr"/>
      </a:majorFont>
      <a:minorFont>
        <a:latin typeface="Lucida Sans Unicode"/>
        <a:ea typeface=""/>
        <a:cs typeface="B Koodak"/>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TotalTime>
  <Words>423</Words>
  <Application>Microsoft Office PowerPoint</Application>
  <PresentationFormat>On-screen Show (4:3)</PresentationFormat>
  <Paragraphs>36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 Koodak</vt:lpstr>
      <vt:lpstr>B Titr</vt:lpstr>
      <vt:lpstr>Georgia</vt:lpstr>
      <vt:lpstr>Lucida Sans Unicode</vt:lpstr>
      <vt:lpstr>Wingdings 2</vt:lpstr>
      <vt:lpstr>Urban</vt:lpstr>
      <vt:lpstr>PowerPoint Presentation</vt:lpstr>
      <vt:lpstr>رنگ ها</vt:lpstr>
      <vt:lpstr>رنگ چیست</vt:lpstr>
      <vt:lpstr>رنگ چیست</vt:lpstr>
      <vt:lpstr>کاربرد رنگ ها از قدیم</vt:lpstr>
      <vt:lpstr>رنگ های مختلف</vt:lpstr>
      <vt:lpstr>PowerPoint Presentation</vt:lpstr>
      <vt:lpstr>PowerPoint Presentation</vt:lpstr>
      <vt:lpstr>رنگین کمان</vt:lpstr>
      <vt:lpstr>PowerPoint Presentation</vt:lpstr>
      <vt:lpstr>رنگ سیاه </vt:lpstr>
      <vt:lpstr>رنگ سفید</vt:lpstr>
      <vt:lpstr>آزمایش</vt:lpstr>
      <vt:lpstr>ولی چرا رنگ سیاه بیشتر از بقیه رنگ ها به خود گرما میگیرد ؟</vt:lpstr>
      <vt:lpstr>PowerPoint Presentation</vt:lpstr>
      <vt:lpstr>PowerPoint Presentation</vt:lpstr>
      <vt:lpstr>پایان</vt:lpstr>
    </vt:vector>
  </TitlesOfParts>
  <Company>Farhad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رنگ ها</dc:title>
  <dc:creator>Farhad</dc:creator>
  <cp:lastModifiedBy>Diana</cp:lastModifiedBy>
  <cp:revision>7</cp:revision>
  <dcterms:created xsi:type="dcterms:W3CDTF">2016-05-09T13:15:35Z</dcterms:created>
  <dcterms:modified xsi:type="dcterms:W3CDTF">2017-01-14T13:31:46Z</dcterms:modified>
</cp:coreProperties>
</file>