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60" r:id="rId1"/>
  </p:sldMasterIdLst>
  <p:notesMasterIdLst>
    <p:notesMasterId r:id="rId64"/>
  </p:notesMasterIdLst>
  <p:sldIdLst>
    <p:sldId id="290" r:id="rId2"/>
    <p:sldId id="258" r:id="rId3"/>
    <p:sldId id="261" r:id="rId4"/>
    <p:sldId id="262" r:id="rId5"/>
    <p:sldId id="263" r:id="rId6"/>
    <p:sldId id="408" r:id="rId7"/>
    <p:sldId id="264" r:id="rId8"/>
    <p:sldId id="266" r:id="rId9"/>
    <p:sldId id="267" r:id="rId10"/>
    <p:sldId id="268" r:id="rId11"/>
    <p:sldId id="269" r:id="rId12"/>
    <p:sldId id="320" r:id="rId13"/>
    <p:sldId id="349" r:id="rId14"/>
    <p:sldId id="319" r:id="rId15"/>
    <p:sldId id="265" r:id="rId16"/>
    <p:sldId id="291" r:id="rId17"/>
    <p:sldId id="292" r:id="rId18"/>
    <p:sldId id="295" r:id="rId19"/>
    <p:sldId id="298" r:id="rId20"/>
    <p:sldId id="302" r:id="rId21"/>
    <p:sldId id="303" r:id="rId22"/>
    <p:sldId id="304" r:id="rId23"/>
    <p:sldId id="305" r:id="rId24"/>
    <p:sldId id="306" r:id="rId25"/>
    <p:sldId id="309" r:id="rId26"/>
    <p:sldId id="310" r:id="rId27"/>
    <p:sldId id="313" r:id="rId28"/>
    <p:sldId id="314" r:id="rId29"/>
    <p:sldId id="353" r:id="rId30"/>
    <p:sldId id="350" r:id="rId31"/>
    <p:sldId id="318" r:id="rId32"/>
    <p:sldId id="277" r:id="rId33"/>
    <p:sldId id="278" r:id="rId34"/>
    <p:sldId id="321" r:id="rId35"/>
    <p:sldId id="323" r:id="rId36"/>
    <p:sldId id="324" r:id="rId37"/>
    <p:sldId id="354" r:id="rId38"/>
    <p:sldId id="355" r:id="rId39"/>
    <p:sldId id="356" r:id="rId40"/>
    <p:sldId id="357" r:id="rId41"/>
    <p:sldId id="358" r:id="rId42"/>
    <p:sldId id="359" r:id="rId43"/>
    <p:sldId id="360" r:id="rId44"/>
    <p:sldId id="361" r:id="rId45"/>
    <p:sldId id="362" r:id="rId46"/>
    <p:sldId id="363" r:id="rId47"/>
    <p:sldId id="405" r:id="rId48"/>
    <p:sldId id="406" r:id="rId49"/>
    <p:sldId id="351" r:id="rId50"/>
    <p:sldId id="331" r:id="rId51"/>
    <p:sldId id="364" r:id="rId52"/>
    <p:sldId id="365" r:id="rId53"/>
    <p:sldId id="366" r:id="rId54"/>
    <p:sldId id="367" r:id="rId55"/>
    <p:sldId id="368" r:id="rId56"/>
    <p:sldId id="369" r:id="rId57"/>
    <p:sldId id="352" r:id="rId58"/>
    <p:sldId id="376" r:id="rId59"/>
    <p:sldId id="338" r:id="rId60"/>
    <p:sldId id="377" r:id="rId61"/>
    <p:sldId id="407" r:id="rId62"/>
    <p:sldId id="380" r:id="rId63"/>
  </p:sldIdLst>
  <p:sldSz cx="12192000" cy="6858000"/>
  <p:notesSz cx="7010400" cy="92964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466" autoAdjust="0"/>
    <p:restoredTop sz="94660"/>
  </p:normalViewPr>
  <p:slideViewPr>
    <p:cSldViewPr snapToGrid="0">
      <p:cViewPr varScale="1">
        <p:scale>
          <a:sx n="37" d="100"/>
          <a:sy n="37" d="100"/>
        </p:scale>
        <p:origin x="78" y="8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88F56-5856-4499-B1A3-CF6164B1D03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fa-IR"/>
        </a:p>
      </dgm:t>
    </dgm:pt>
    <dgm:pt modelId="{E47DDDA6-1F10-4431-8718-A29BE95B70A7}">
      <dgm:prSet phldrT="[Text]" custT="1">
        <dgm:style>
          <a:lnRef idx="2">
            <a:schemeClr val="accent2"/>
          </a:lnRef>
          <a:fillRef idx="1">
            <a:schemeClr val="lt1"/>
          </a:fillRef>
          <a:effectRef idx="0">
            <a:schemeClr val="accent2"/>
          </a:effectRef>
          <a:fontRef idx="minor">
            <a:schemeClr val="dk1"/>
          </a:fontRef>
        </dgm:style>
      </dgm:prSet>
      <dgm:spPr/>
      <dgm:t>
        <a:bodyPr/>
        <a:lstStyle/>
        <a:p>
          <a:pPr rtl="1"/>
          <a:r>
            <a:rPr lang="fa-IR" sz="3000" b="1" dirty="0">
              <a:cs typeface="B Mitra" panose="00000400000000000000" pitchFamily="2" charset="-78"/>
            </a:rPr>
            <a:t>مدل نوین راهبری شرکتی</a:t>
          </a:r>
        </a:p>
      </dgm:t>
    </dgm:pt>
    <dgm:pt modelId="{1511C053-EA1D-4BD5-B07E-26C150BB5598}" type="parTrans" cxnId="{06E343ED-8ED6-4A47-A145-8E23F7BA6F10}">
      <dgm:prSet/>
      <dgm:spPr/>
      <dgm:t>
        <a:bodyPr/>
        <a:lstStyle/>
        <a:p>
          <a:pPr rtl="1"/>
          <a:endParaRPr lang="fa-IR"/>
        </a:p>
      </dgm:t>
    </dgm:pt>
    <dgm:pt modelId="{BBB45B6C-94A3-4FAA-93F1-7BA676E14C80}" type="sibTrans" cxnId="{06E343ED-8ED6-4A47-A145-8E23F7BA6F10}">
      <dgm:prSet/>
      <dgm:spPr/>
      <dgm:t>
        <a:bodyPr/>
        <a:lstStyle/>
        <a:p>
          <a:pPr rtl="1"/>
          <a:endParaRPr lang="fa-IR"/>
        </a:p>
      </dgm:t>
    </dgm:pt>
    <dgm:pt modelId="{6F804747-DBF2-4C7E-A24A-DE6FC8764AFB}">
      <dgm:prSet phldrT="[Text]" custT="1">
        <dgm:style>
          <a:lnRef idx="1">
            <a:schemeClr val="accent4"/>
          </a:lnRef>
          <a:fillRef idx="2">
            <a:schemeClr val="accent4"/>
          </a:fillRef>
          <a:effectRef idx="1">
            <a:schemeClr val="accent4"/>
          </a:effectRef>
          <a:fontRef idx="minor">
            <a:schemeClr val="dk1"/>
          </a:fontRef>
        </dgm:style>
      </dgm:prSet>
      <dgm:spPr/>
      <dgm:t>
        <a:bodyPr/>
        <a:lstStyle/>
        <a:p>
          <a:pPr rtl="1"/>
          <a:r>
            <a:rPr lang="fa-IR" sz="2000" b="1" dirty="0">
              <a:cs typeface="B Mitra" panose="00000400000000000000" pitchFamily="2" charset="-78"/>
            </a:rPr>
            <a:t>موقعیت</a:t>
          </a:r>
        </a:p>
      </dgm:t>
    </dgm:pt>
    <dgm:pt modelId="{1E03E7CB-75AA-45AD-9146-C7AE0A022A4F}" type="parTrans" cxnId="{82D6F582-D5DF-46B0-8E31-50DF7A17E652}">
      <dgm:prSet>
        <dgm:style>
          <a:lnRef idx="3">
            <a:schemeClr val="accent4"/>
          </a:lnRef>
          <a:fillRef idx="0">
            <a:schemeClr val="accent4"/>
          </a:fillRef>
          <a:effectRef idx="2">
            <a:schemeClr val="accent4"/>
          </a:effectRef>
          <a:fontRef idx="minor">
            <a:schemeClr val="tx1"/>
          </a:fontRef>
        </dgm:style>
      </dgm:prSet>
      <dgm:spPr/>
      <dgm:t>
        <a:bodyPr/>
        <a:lstStyle/>
        <a:p>
          <a:pPr rtl="1"/>
          <a:endParaRPr lang="fa-IR">
            <a:cs typeface="B Mitra" panose="00000400000000000000" pitchFamily="2" charset="-78"/>
          </a:endParaRPr>
        </a:p>
      </dgm:t>
    </dgm:pt>
    <dgm:pt modelId="{61B649AE-E926-4D45-954D-FE3672831938}" type="sibTrans" cxnId="{82D6F582-D5DF-46B0-8E31-50DF7A17E652}">
      <dgm:prSet/>
      <dgm:spPr/>
      <dgm:t>
        <a:bodyPr/>
        <a:lstStyle/>
        <a:p>
          <a:pPr rtl="1"/>
          <a:endParaRPr lang="fa-IR"/>
        </a:p>
      </dgm:t>
    </dgm:pt>
    <dgm:pt modelId="{E28F6316-5DBF-48EF-BAB4-BB2466588CC8}">
      <dgm:prSet phldrT="[Tex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700" b="1" dirty="0">
              <a:cs typeface="B Mitra" panose="00000400000000000000" pitchFamily="2" charset="-78"/>
            </a:rPr>
            <a:t>زمینه داخلی</a:t>
          </a:r>
        </a:p>
      </dgm:t>
    </dgm:pt>
    <dgm:pt modelId="{93D44F46-CEC2-4436-A34F-9091B9290FA5}" type="parTrans" cxnId="{8D5D86FE-980E-4AF6-8291-AD6D1A0752A4}">
      <dgm:prSet>
        <dgm:style>
          <a:lnRef idx="3">
            <a:schemeClr val="accent4"/>
          </a:lnRef>
          <a:fillRef idx="0">
            <a:schemeClr val="accent4"/>
          </a:fillRef>
          <a:effectRef idx="2">
            <a:schemeClr val="accent4"/>
          </a:effectRef>
          <a:fontRef idx="minor">
            <a:schemeClr val="tx1"/>
          </a:fontRef>
        </dgm:style>
      </dgm:prSet>
      <dgm:spPr/>
      <dgm:t>
        <a:bodyPr/>
        <a:lstStyle/>
        <a:p>
          <a:pPr rtl="1"/>
          <a:endParaRPr lang="fa-IR">
            <a:cs typeface="B Mitra" panose="00000400000000000000" pitchFamily="2" charset="-78"/>
          </a:endParaRPr>
        </a:p>
      </dgm:t>
    </dgm:pt>
    <dgm:pt modelId="{F9CF39DD-4D13-4057-B696-D92E478E38E0}" type="sibTrans" cxnId="{8D5D86FE-980E-4AF6-8291-AD6D1A0752A4}">
      <dgm:prSet/>
      <dgm:spPr/>
      <dgm:t>
        <a:bodyPr/>
        <a:lstStyle/>
        <a:p>
          <a:pPr rtl="1"/>
          <a:endParaRPr lang="fa-IR"/>
        </a:p>
      </dgm:t>
    </dgm:pt>
    <dgm:pt modelId="{4249EB9E-ED97-44FD-8A48-A61B9AC8F83A}">
      <dgm:prSet phldrT="[Tex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700" b="1" dirty="0">
              <a:cs typeface="B Mitra" panose="00000400000000000000" pitchFamily="2" charset="-78"/>
            </a:rPr>
            <a:t>زمینه خارجی</a:t>
          </a:r>
        </a:p>
      </dgm:t>
    </dgm:pt>
    <dgm:pt modelId="{C85BF84B-D2D2-419B-8634-20B066062628}" type="parTrans" cxnId="{C688D68A-A987-4F01-8849-828D52384D5A}">
      <dgm:prSet>
        <dgm:style>
          <a:lnRef idx="3">
            <a:schemeClr val="accent4"/>
          </a:lnRef>
          <a:fillRef idx="0">
            <a:schemeClr val="accent4"/>
          </a:fillRef>
          <a:effectRef idx="2">
            <a:schemeClr val="accent4"/>
          </a:effectRef>
          <a:fontRef idx="minor">
            <a:schemeClr val="tx1"/>
          </a:fontRef>
        </dgm:style>
      </dgm:prSet>
      <dgm:spPr/>
      <dgm:t>
        <a:bodyPr/>
        <a:lstStyle/>
        <a:p>
          <a:pPr rtl="1"/>
          <a:endParaRPr lang="fa-IR">
            <a:cs typeface="B Mitra" panose="00000400000000000000" pitchFamily="2" charset="-78"/>
          </a:endParaRPr>
        </a:p>
      </dgm:t>
    </dgm:pt>
    <dgm:pt modelId="{0C3D7945-99AC-4EE8-A64F-C814218E940C}" type="sibTrans" cxnId="{C688D68A-A987-4F01-8849-828D52384D5A}">
      <dgm:prSet/>
      <dgm:spPr/>
      <dgm:t>
        <a:bodyPr/>
        <a:lstStyle/>
        <a:p>
          <a:pPr rtl="1"/>
          <a:endParaRPr lang="fa-IR"/>
        </a:p>
      </dgm:t>
    </dgm:pt>
    <dgm:pt modelId="{BE2C1D8A-FDA9-4EF7-AB7A-165B00B4E10C}">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fa-IR" sz="2000" b="1" dirty="0">
              <a:cs typeface="B Mitra" panose="00000400000000000000" pitchFamily="2" charset="-78"/>
            </a:rPr>
            <a:t>استراتژی</a:t>
          </a:r>
        </a:p>
      </dgm:t>
    </dgm:pt>
    <dgm:pt modelId="{40C4B108-0991-4E51-9BB0-E180DA3A3E7F}" type="parTrans" cxnId="{0799D7CD-70EC-4570-9A56-92E2D48BF3EE}">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6E4DD76A-F140-4430-AE59-56B281B9035A}" type="sibTrans" cxnId="{0799D7CD-70EC-4570-9A56-92E2D48BF3EE}">
      <dgm:prSet/>
      <dgm:spPr/>
      <dgm:t>
        <a:bodyPr/>
        <a:lstStyle/>
        <a:p>
          <a:pPr rtl="1"/>
          <a:endParaRPr lang="fa-IR"/>
        </a:p>
      </dgm:t>
    </dgm:pt>
    <dgm:pt modelId="{71960D64-9994-4C84-B8F4-B69C5F4BFAC4}">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dirty="0">
              <a:cs typeface="B Mitra" panose="00000400000000000000" pitchFamily="2" charset="-78"/>
            </a:rPr>
            <a:t>ترکیب هیأت مدیره</a:t>
          </a:r>
        </a:p>
      </dgm:t>
    </dgm:pt>
    <dgm:pt modelId="{17A5E2D5-8CC0-4139-8AD2-67658A767C4B}" type="parTrans" cxnId="{5384908D-8208-4784-BDB2-569CCB8D713A}">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B0CBD015-EFDB-4B9C-8BEB-0524A715983A}" type="sibTrans" cxnId="{5384908D-8208-4784-BDB2-569CCB8D713A}">
      <dgm:prSet/>
      <dgm:spPr/>
      <dgm:t>
        <a:bodyPr/>
        <a:lstStyle/>
        <a:p>
          <a:pPr rtl="1"/>
          <a:endParaRPr lang="fa-IR"/>
        </a:p>
      </dgm:t>
    </dgm:pt>
    <dgm:pt modelId="{81B42EF5-2953-4A45-A7B0-E587DB04A67D}">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700" b="1" dirty="0" smtClean="0">
              <a:cs typeface="B Mitra" panose="00000400000000000000" pitchFamily="2" charset="-78"/>
            </a:rPr>
            <a:t>انتخاب هیأت مدیره </a:t>
          </a:r>
        </a:p>
      </dgm:t>
    </dgm:pt>
    <dgm:pt modelId="{95238C9F-3119-44FF-9386-A1DCE1BEEA0F}" type="parTrans" cxnId="{F5F87108-9325-49DE-8087-C5117C56605E}">
      <dgm:prSet>
        <dgm:style>
          <a:lnRef idx="3">
            <a:schemeClr val="accent4"/>
          </a:lnRef>
          <a:fillRef idx="0">
            <a:schemeClr val="accent4"/>
          </a:fillRef>
          <a:effectRef idx="2">
            <a:schemeClr val="accent4"/>
          </a:effectRef>
          <a:fontRef idx="minor">
            <a:schemeClr val="tx1"/>
          </a:fontRef>
        </dgm:style>
      </dgm:prSet>
      <dgm:spPr/>
      <dgm:t>
        <a:bodyPr/>
        <a:lstStyle/>
        <a:p>
          <a:pPr rtl="1"/>
          <a:endParaRPr lang="fa-IR">
            <a:cs typeface="B Mitra" panose="00000400000000000000" pitchFamily="2" charset="-78"/>
          </a:endParaRPr>
        </a:p>
      </dgm:t>
    </dgm:pt>
    <dgm:pt modelId="{03A7ADCD-A847-4F7D-9867-B28802BD5CEE}" type="sibTrans" cxnId="{F5F87108-9325-49DE-8087-C5117C56605E}">
      <dgm:prSet/>
      <dgm:spPr/>
      <dgm:t>
        <a:bodyPr/>
        <a:lstStyle/>
        <a:p>
          <a:pPr rtl="1"/>
          <a:endParaRPr lang="fa-IR"/>
        </a:p>
      </dgm:t>
    </dgm:pt>
    <dgm:pt modelId="{C52FB8F8-2813-4A23-9044-24FEBD29BCC5}">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dirty="0">
              <a:cs typeface="B Mitra" panose="00000400000000000000" pitchFamily="2" charset="-78"/>
            </a:rPr>
            <a:t>ارتباطات </a:t>
          </a:r>
        </a:p>
      </dgm:t>
    </dgm:pt>
    <dgm:pt modelId="{E0971D10-C043-4138-A80A-3A9CD2C678BB}" type="parTrans" cxnId="{36632A2C-4BE3-41B2-86CC-6A5339F4B912}">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8F3C73C7-A02A-4A91-A6C3-2D67D58FAD16}" type="sibTrans" cxnId="{36632A2C-4BE3-41B2-86CC-6A5339F4B912}">
      <dgm:prSet/>
      <dgm:spPr/>
      <dgm:t>
        <a:bodyPr/>
        <a:lstStyle/>
        <a:p>
          <a:pPr rtl="1"/>
          <a:endParaRPr lang="fa-IR"/>
        </a:p>
      </dgm:t>
    </dgm:pt>
    <dgm:pt modelId="{745B917C-A728-4086-BAB5-245C60E88650}">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dirty="0">
              <a:cs typeface="B Mitra" panose="00000400000000000000" pitchFamily="2" charset="-78"/>
            </a:rPr>
            <a:t>فرهنگ هیأت مدیره</a:t>
          </a:r>
        </a:p>
      </dgm:t>
    </dgm:pt>
    <dgm:pt modelId="{FC8D2E08-A92C-4B77-954B-3F0F7F88C3F8}" type="parTrans" cxnId="{0B910575-5926-4B4F-ACA1-397775FDDFAD}">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88D0ACEE-CA95-45F5-ACD0-2973AEE65C12}" type="sibTrans" cxnId="{0B910575-5926-4B4F-ACA1-397775FDDFAD}">
      <dgm:prSet/>
      <dgm:spPr/>
      <dgm:t>
        <a:bodyPr/>
        <a:lstStyle/>
        <a:p>
          <a:pPr rtl="1"/>
          <a:endParaRPr lang="fa-IR"/>
        </a:p>
      </dgm:t>
    </dgm:pt>
    <dgm:pt modelId="{14872AFF-19F2-4AFB-AB93-32009A5453A4}">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dirty="0">
              <a:cs typeface="B Mitra" panose="00000400000000000000" pitchFamily="2" charset="-78"/>
            </a:rPr>
            <a:t>ساختار هیأت مدیره </a:t>
          </a:r>
        </a:p>
      </dgm:t>
    </dgm:pt>
    <dgm:pt modelId="{832656A7-C145-4DEA-AB6F-DF7D71752D81}" type="parTrans" cxnId="{954B4147-6650-473D-AE17-CDF523CCD298}">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78C59192-F38B-450D-AE36-A921B5E8ED91}" type="sibTrans" cxnId="{954B4147-6650-473D-AE17-CDF523CCD298}">
      <dgm:prSet/>
      <dgm:spPr/>
      <dgm:t>
        <a:bodyPr/>
        <a:lstStyle/>
        <a:p>
          <a:pPr rtl="1"/>
          <a:endParaRPr lang="fa-IR"/>
        </a:p>
      </dgm:t>
    </dgm:pt>
    <dgm:pt modelId="{771D30C4-7012-4AF3-99D4-1551861CFAB6}">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dirty="0">
              <a:cs typeface="B Mitra" panose="00000400000000000000" pitchFamily="2" charset="-78"/>
            </a:rPr>
            <a:t>چشم انداز هیأت مدیره </a:t>
          </a:r>
        </a:p>
      </dgm:t>
    </dgm:pt>
    <dgm:pt modelId="{AC095D25-A213-4F10-8885-F90F20E8689E}" type="parTrans" cxnId="{5EE62B80-5518-433E-806E-9D6940713806}">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0EE91DD8-4CA6-4C06-BEA7-3047BFF6834B}" type="sibTrans" cxnId="{5EE62B80-5518-433E-806E-9D6940713806}">
      <dgm:prSet/>
      <dgm:spPr/>
      <dgm:t>
        <a:bodyPr/>
        <a:lstStyle/>
        <a:p>
          <a:pPr rtl="1"/>
          <a:endParaRPr lang="fa-IR"/>
        </a:p>
      </dgm:t>
    </dgm:pt>
    <dgm:pt modelId="{D5387E63-D007-4044-A1A8-E150C264AE8D}">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2000" b="1">
              <a:cs typeface="B Mitra" panose="00000400000000000000" pitchFamily="2" charset="-78"/>
            </a:rPr>
            <a:t>یکپارچگی</a:t>
          </a:r>
        </a:p>
      </dgm:t>
    </dgm:pt>
    <dgm:pt modelId="{A17C9C47-E05D-44EA-A729-AA5361F0F125}" type="parTrans" cxnId="{47A191D4-F917-4C84-AF6D-3669ED6D896C}">
      <dgm:prSet>
        <dgm:style>
          <a:lnRef idx="3">
            <a:schemeClr val="accent4"/>
          </a:lnRef>
          <a:fillRef idx="0">
            <a:schemeClr val="accent4"/>
          </a:fillRef>
          <a:effectRef idx="2">
            <a:schemeClr val="accent4"/>
          </a:effectRef>
          <a:fontRef idx="minor">
            <a:schemeClr val="tx1"/>
          </a:fontRef>
        </dgm:style>
      </dgm:prSet>
      <dgm:spPr/>
      <dgm:t>
        <a:bodyPr/>
        <a:lstStyle/>
        <a:p>
          <a:pPr rtl="1"/>
          <a:endParaRPr lang="fa-IR">
            <a:cs typeface="B Mitra" panose="00000400000000000000" pitchFamily="2" charset="-78"/>
          </a:endParaRPr>
        </a:p>
      </dgm:t>
    </dgm:pt>
    <dgm:pt modelId="{1AAFA88C-B4D5-40B4-82BB-FD90768DE0DC}" type="sibTrans" cxnId="{47A191D4-F917-4C84-AF6D-3669ED6D896C}">
      <dgm:prSet/>
      <dgm:spPr/>
      <dgm:t>
        <a:bodyPr/>
        <a:lstStyle/>
        <a:p>
          <a:pPr rtl="1"/>
          <a:endParaRPr lang="fa-IR"/>
        </a:p>
      </dgm:t>
    </dgm:pt>
    <dgm:pt modelId="{033E41AC-BB9E-41B7-B3D5-7E79A460EE39}">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700" b="1" dirty="0">
              <a:cs typeface="B Mitra" panose="00000400000000000000" pitchFamily="2" charset="-78"/>
            </a:rPr>
            <a:t>پاداش هیأت مدیره </a:t>
          </a:r>
        </a:p>
      </dgm:t>
    </dgm:pt>
    <dgm:pt modelId="{ADD22DCA-CFEF-40CA-952A-083FF0BB6D2F}" type="parTrans" cxnId="{06655B09-78B1-4AD7-AAC1-00778A714EDF}">
      <dgm:prSet>
        <dgm:style>
          <a:lnRef idx="3">
            <a:schemeClr val="accent4"/>
          </a:lnRef>
          <a:fillRef idx="0">
            <a:schemeClr val="accent4"/>
          </a:fillRef>
          <a:effectRef idx="2">
            <a:schemeClr val="accent4"/>
          </a:effectRef>
          <a:fontRef idx="minor">
            <a:schemeClr val="tx1"/>
          </a:fontRef>
        </dgm:style>
      </dgm:prSet>
      <dgm:spPr/>
      <dgm:t>
        <a:bodyPr/>
        <a:lstStyle/>
        <a:p>
          <a:pPr rtl="1"/>
          <a:endParaRPr lang="fa-IR">
            <a:cs typeface="B Mitra" panose="00000400000000000000" pitchFamily="2" charset="-78"/>
          </a:endParaRPr>
        </a:p>
      </dgm:t>
    </dgm:pt>
    <dgm:pt modelId="{E832C48E-CB9C-4E00-A265-55F2121DE2B8}" type="sibTrans" cxnId="{06655B09-78B1-4AD7-AAC1-00778A714EDF}">
      <dgm:prSet/>
      <dgm:spPr/>
      <dgm:t>
        <a:bodyPr/>
        <a:lstStyle/>
        <a:p>
          <a:pPr rtl="1"/>
          <a:endParaRPr lang="fa-IR"/>
        </a:p>
      </dgm:t>
    </dgm:pt>
    <dgm:pt modelId="{8C8DC90B-1292-4C03-AFD2-C4F698ADDE6D}">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700" b="1" dirty="0">
              <a:cs typeface="B Mitra" panose="00000400000000000000" pitchFamily="2" charset="-78"/>
            </a:rPr>
            <a:t>توسعه هیأت مدیره </a:t>
          </a:r>
        </a:p>
      </dgm:t>
    </dgm:pt>
    <dgm:pt modelId="{7D56BB38-4A02-47E6-8AF6-35FCE2DD3F46}" type="parTrans" cxnId="{BACE7B27-8E06-4808-8614-93C26B9EB453}">
      <dgm:prSet>
        <dgm:style>
          <a:lnRef idx="3">
            <a:schemeClr val="accent4"/>
          </a:lnRef>
          <a:fillRef idx="0">
            <a:schemeClr val="accent4"/>
          </a:fillRef>
          <a:effectRef idx="2">
            <a:schemeClr val="accent4"/>
          </a:effectRef>
          <a:fontRef idx="minor">
            <a:schemeClr val="tx1"/>
          </a:fontRef>
        </dgm:style>
      </dgm:prSet>
      <dgm:spPr/>
      <dgm:t>
        <a:bodyPr/>
        <a:lstStyle/>
        <a:p>
          <a:pPr rtl="1"/>
          <a:endParaRPr lang="fa-IR">
            <a:cs typeface="B Mitra" panose="00000400000000000000" pitchFamily="2" charset="-78"/>
          </a:endParaRPr>
        </a:p>
      </dgm:t>
    </dgm:pt>
    <dgm:pt modelId="{268B0FF4-B6BB-4D3E-A2F4-9214703E9367}" type="sibTrans" cxnId="{BACE7B27-8E06-4808-8614-93C26B9EB453}">
      <dgm:prSet/>
      <dgm:spPr/>
      <dgm:t>
        <a:bodyPr/>
        <a:lstStyle/>
        <a:p>
          <a:pPr rtl="1"/>
          <a:endParaRPr lang="fa-IR"/>
        </a:p>
      </dgm:t>
    </dgm:pt>
    <dgm:pt modelId="{C5CF4B12-8F70-4F23-B0D4-161286BDDB9A}">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2000" b="1" dirty="0">
              <a:cs typeface="B Mitra" panose="00000400000000000000" pitchFamily="2" charset="-78"/>
            </a:rPr>
            <a:t>کنترل شده</a:t>
          </a:r>
        </a:p>
      </dgm:t>
    </dgm:pt>
    <dgm:pt modelId="{A3B459BB-2705-46DE-81FC-C2B3C18B0FAF}" type="parTrans" cxnId="{78546CB8-1916-4166-9F5A-C41749C5DA81}">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BD69D7D3-C633-4390-A31A-4379B78A5566}" type="sibTrans" cxnId="{78546CB8-1916-4166-9F5A-C41749C5DA81}">
      <dgm:prSet/>
      <dgm:spPr/>
      <dgm:t>
        <a:bodyPr/>
        <a:lstStyle/>
        <a:p>
          <a:pPr rtl="1"/>
          <a:endParaRPr lang="fa-IR"/>
        </a:p>
      </dgm:t>
    </dgm:pt>
    <dgm:pt modelId="{40ED2F16-6527-42B1-AA4B-110635BFD5F0}">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dirty="0">
              <a:cs typeface="B Mitra" panose="00000400000000000000" pitchFamily="2" charset="-78"/>
            </a:rPr>
            <a:t>کنترل کردن  </a:t>
          </a:r>
        </a:p>
      </dgm:t>
    </dgm:pt>
    <dgm:pt modelId="{C97240BE-BF51-45D3-85CA-8369EFD9C533}" type="parTrans" cxnId="{E1677412-28B4-404B-9694-E6A6D752594C}">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DA97F3A0-D29B-4CED-9716-ACFE3F008266}" type="sibTrans" cxnId="{E1677412-28B4-404B-9694-E6A6D752594C}">
      <dgm:prSet/>
      <dgm:spPr/>
      <dgm:t>
        <a:bodyPr/>
        <a:lstStyle/>
        <a:p>
          <a:pPr rtl="1"/>
          <a:endParaRPr lang="fa-IR"/>
        </a:p>
      </dgm:t>
    </dgm:pt>
    <dgm:pt modelId="{8BA8EDDC-AE06-4CC5-AF1C-1775DD262C41}">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a:cs typeface="B Mitra" panose="00000400000000000000" pitchFamily="2" charset="-78"/>
            </a:rPr>
            <a:t>حسابرسی </a:t>
          </a:r>
        </a:p>
      </dgm:t>
    </dgm:pt>
    <dgm:pt modelId="{6876FBC8-5104-4A06-944B-40B9A107E4DA}" type="parTrans" cxnId="{FAADB245-F182-406C-89EF-F9DFB314F717}">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4187C780-A023-4171-BD58-490A21A6BC7D}" type="sibTrans" cxnId="{FAADB245-F182-406C-89EF-F9DFB314F717}">
      <dgm:prSet/>
      <dgm:spPr/>
      <dgm:t>
        <a:bodyPr/>
        <a:lstStyle/>
        <a:p>
          <a:pPr rtl="1"/>
          <a:endParaRPr lang="fa-IR"/>
        </a:p>
      </dgm:t>
    </dgm:pt>
    <dgm:pt modelId="{3505B7F8-1FF8-4DB1-963D-F8D29173CF3E}">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700" b="1">
              <a:cs typeface="B Mitra" panose="00000400000000000000" pitchFamily="2" charset="-78"/>
            </a:rPr>
            <a:t>مدیریت ریسک </a:t>
          </a:r>
        </a:p>
      </dgm:t>
    </dgm:pt>
    <dgm:pt modelId="{3CAF6B7A-1E06-42C3-A86C-0254AC20ABD7}" type="parTrans" cxnId="{3F0119ED-484C-4322-9AAF-AF1EF415F974}">
      <dgm:prSet>
        <dgm:style>
          <a:lnRef idx="3">
            <a:schemeClr val="accent2"/>
          </a:lnRef>
          <a:fillRef idx="0">
            <a:schemeClr val="accent2"/>
          </a:fillRef>
          <a:effectRef idx="2">
            <a:schemeClr val="accent2"/>
          </a:effectRef>
          <a:fontRef idx="minor">
            <a:schemeClr val="tx1"/>
          </a:fontRef>
        </dgm:style>
      </dgm:prSet>
      <dgm:spPr/>
      <dgm:t>
        <a:bodyPr/>
        <a:lstStyle/>
        <a:p>
          <a:pPr rtl="1"/>
          <a:endParaRPr lang="fa-IR">
            <a:cs typeface="B Mitra" panose="00000400000000000000" pitchFamily="2" charset="-78"/>
          </a:endParaRPr>
        </a:p>
      </dgm:t>
    </dgm:pt>
    <dgm:pt modelId="{D00ECEB1-9293-47C3-B0CE-E38549ACA09E}" type="sibTrans" cxnId="{3F0119ED-484C-4322-9AAF-AF1EF415F974}">
      <dgm:prSet/>
      <dgm:spPr/>
      <dgm:t>
        <a:bodyPr/>
        <a:lstStyle/>
        <a:p>
          <a:pPr rtl="1"/>
          <a:endParaRPr lang="fa-IR"/>
        </a:p>
      </dgm:t>
    </dgm:pt>
    <dgm:pt modelId="{462AAAA4-603A-4062-8579-C34718F9E1C0}">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smtClean="0">
              <a:cs typeface="B Mitra" panose="00000400000000000000" pitchFamily="2" charset="-78"/>
            </a:rPr>
            <a:t>بازخورد هیأت مدیره </a:t>
          </a:r>
          <a:endParaRPr lang="fa-IR" b="1" dirty="0">
            <a:cs typeface="B Mitra" panose="00000400000000000000" pitchFamily="2" charset="-78"/>
          </a:endParaRPr>
        </a:p>
      </dgm:t>
    </dgm:pt>
    <dgm:pt modelId="{8DCEF66F-B43D-42CE-A13E-A430AEF9F100}" type="parTrans" cxnId="{6D9DF925-8642-4DAB-AB34-2A1A537DA342}">
      <dgm:prSet>
        <dgm:style>
          <a:lnRef idx="1">
            <a:schemeClr val="accent4"/>
          </a:lnRef>
          <a:fillRef idx="0">
            <a:schemeClr val="accent4"/>
          </a:fillRef>
          <a:effectRef idx="0">
            <a:schemeClr val="accent4"/>
          </a:effectRef>
          <a:fontRef idx="minor">
            <a:schemeClr val="tx1"/>
          </a:fontRef>
        </dgm:style>
      </dgm:prSet>
      <dgm:spPr/>
      <dgm:t>
        <a:bodyPr/>
        <a:lstStyle/>
        <a:p>
          <a:pPr rtl="1"/>
          <a:endParaRPr lang="fa-IR"/>
        </a:p>
      </dgm:t>
    </dgm:pt>
    <dgm:pt modelId="{6FA4E7D4-DAD9-476A-8FF5-D50B46DAD286}" type="sibTrans" cxnId="{6D9DF925-8642-4DAB-AB34-2A1A537DA342}">
      <dgm:prSet/>
      <dgm:spPr/>
      <dgm:t>
        <a:bodyPr/>
        <a:lstStyle/>
        <a:p>
          <a:pPr rtl="1"/>
          <a:endParaRPr lang="fa-IR"/>
        </a:p>
      </dgm:t>
    </dgm:pt>
    <dgm:pt modelId="{9048CB2D-7B63-41C9-968D-69175EA14077}" type="pres">
      <dgm:prSet presAssocID="{BF488F56-5856-4499-B1A3-CF6164B1D03B}" presName="diagram" presStyleCnt="0">
        <dgm:presLayoutVars>
          <dgm:chPref val="1"/>
          <dgm:dir val="rev"/>
          <dgm:animOne val="branch"/>
          <dgm:animLvl val="lvl"/>
          <dgm:resizeHandles val="exact"/>
        </dgm:presLayoutVars>
      </dgm:prSet>
      <dgm:spPr/>
      <dgm:t>
        <a:bodyPr/>
        <a:lstStyle/>
        <a:p>
          <a:pPr rtl="1"/>
          <a:endParaRPr lang="fa-IR"/>
        </a:p>
      </dgm:t>
    </dgm:pt>
    <dgm:pt modelId="{E5A789F0-4881-4639-A0B6-1C292D398FE6}" type="pres">
      <dgm:prSet presAssocID="{E47DDDA6-1F10-4431-8718-A29BE95B70A7}" presName="root1" presStyleCnt="0"/>
      <dgm:spPr/>
    </dgm:pt>
    <dgm:pt modelId="{D6EE734B-8749-4A93-925D-25735EDCCE96}" type="pres">
      <dgm:prSet presAssocID="{E47DDDA6-1F10-4431-8718-A29BE95B70A7}" presName="LevelOneTextNode" presStyleLbl="node0" presStyleIdx="0" presStyleCnt="1" custScaleX="280842" custScaleY="288171">
        <dgm:presLayoutVars>
          <dgm:chPref val="3"/>
        </dgm:presLayoutVars>
      </dgm:prSet>
      <dgm:spPr/>
      <dgm:t>
        <a:bodyPr/>
        <a:lstStyle/>
        <a:p>
          <a:pPr rtl="1"/>
          <a:endParaRPr lang="fa-IR"/>
        </a:p>
      </dgm:t>
    </dgm:pt>
    <dgm:pt modelId="{050574FC-1FCD-423F-80D8-5DEC13176A81}" type="pres">
      <dgm:prSet presAssocID="{E47DDDA6-1F10-4431-8718-A29BE95B70A7}" presName="level2hierChild" presStyleCnt="0"/>
      <dgm:spPr/>
    </dgm:pt>
    <dgm:pt modelId="{39011B69-7ABE-4E5A-AF4A-C7A8CE339413}" type="pres">
      <dgm:prSet presAssocID="{1E03E7CB-75AA-45AD-9146-C7AE0A022A4F}" presName="conn2-1" presStyleLbl="parChTrans1D2" presStyleIdx="0" presStyleCnt="4"/>
      <dgm:spPr/>
      <dgm:t>
        <a:bodyPr/>
        <a:lstStyle/>
        <a:p>
          <a:pPr rtl="1"/>
          <a:endParaRPr lang="fa-IR"/>
        </a:p>
      </dgm:t>
    </dgm:pt>
    <dgm:pt modelId="{F0F603DE-F8C0-43C1-8E0F-0B2ED4F104E8}" type="pres">
      <dgm:prSet presAssocID="{1E03E7CB-75AA-45AD-9146-C7AE0A022A4F}" presName="connTx" presStyleLbl="parChTrans1D2" presStyleIdx="0" presStyleCnt="4"/>
      <dgm:spPr/>
      <dgm:t>
        <a:bodyPr/>
        <a:lstStyle/>
        <a:p>
          <a:pPr rtl="1"/>
          <a:endParaRPr lang="fa-IR"/>
        </a:p>
      </dgm:t>
    </dgm:pt>
    <dgm:pt modelId="{A7DBC805-EF64-4073-859B-309E85D78CE3}" type="pres">
      <dgm:prSet presAssocID="{6F804747-DBF2-4C7E-A24A-DE6FC8764AFB}" presName="root2" presStyleCnt="0"/>
      <dgm:spPr/>
    </dgm:pt>
    <dgm:pt modelId="{CC9D9301-7982-4939-97BA-36FB18F5A8B3}" type="pres">
      <dgm:prSet presAssocID="{6F804747-DBF2-4C7E-A24A-DE6FC8764AFB}" presName="LevelTwoTextNode" presStyleLbl="node2" presStyleIdx="0" presStyleCnt="4" custScaleX="248442" custScaleY="207810">
        <dgm:presLayoutVars>
          <dgm:chPref val="3"/>
        </dgm:presLayoutVars>
      </dgm:prSet>
      <dgm:spPr/>
      <dgm:t>
        <a:bodyPr/>
        <a:lstStyle/>
        <a:p>
          <a:pPr rtl="1"/>
          <a:endParaRPr lang="fa-IR"/>
        </a:p>
      </dgm:t>
    </dgm:pt>
    <dgm:pt modelId="{686F7AEF-A71D-47AC-B0D5-BA144768B189}" type="pres">
      <dgm:prSet presAssocID="{6F804747-DBF2-4C7E-A24A-DE6FC8764AFB}" presName="level3hierChild" presStyleCnt="0"/>
      <dgm:spPr/>
    </dgm:pt>
    <dgm:pt modelId="{48729C59-FBFD-4ACC-B53A-0D1C5B387791}" type="pres">
      <dgm:prSet presAssocID="{93D44F46-CEC2-4436-A34F-9091B9290FA5}" presName="conn2-1" presStyleLbl="parChTrans1D3" presStyleIdx="0" presStyleCnt="14"/>
      <dgm:spPr/>
      <dgm:t>
        <a:bodyPr/>
        <a:lstStyle/>
        <a:p>
          <a:pPr rtl="1"/>
          <a:endParaRPr lang="fa-IR"/>
        </a:p>
      </dgm:t>
    </dgm:pt>
    <dgm:pt modelId="{1676FA20-59E2-426E-903A-F84F48A4BDE3}" type="pres">
      <dgm:prSet presAssocID="{93D44F46-CEC2-4436-A34F-9091B9290FA5}" presName="connTx" presStyleLbl="parChTrans1D3" presStyleIdx="0" presStyleCnt="14"/>
      <dgm:spPr/>
      <dgm:t>
        <a:bodyPr/>
        <a:lstStyle/>
        <a:p>
          <a:pPr rtl="1"/>
          <a:endParaRPr lang="fa-IR"/>
        </a:p>
      </dgm:t>
    </dgm:pt>
    <dgm:pt modelId="{3AACE191-BCA7-45A0-B255-74D91E54429C}" type="pres">
      <dgm:prSet presAssocID="{E28F6316-5DBF-48EF-BAB4-BB2466588CC8}" presName="root2" presStyleCnt="0"/>
      <dgm:spPr/>
    </dgm:pt>
    <dgm:pt modelId="{BA366EEF-5A5B-433F-93E4-77D8BA2E1991}" type="pres">
      <dgm:prSet presAssocID="{E28F6316-5DBF-48EF-BAB4-BB2466588CC8}" presName="LevelTwoTextNode" presStyleLbl="node3" presStyleIdx="0" presStyleCnt="14" custScaleX="260961">
        <dgm:presLayoutVars>
          <dgm:chPref val="3"/>
        </dgm:presLayoutVars>
      </dgm:prSet>
      <dgm:spPr/>
      <dgm:t>
        <a:bodyPr/>
        <a:lstStyle/>
        <a:p>
          <a:pPr rtl="1"/>
          <a:endParaRPr lang="fa-IR"/>
        </a:p>
      </dgm:t>
    </dgm:pt>
    <dgm:pt modelId="{CD693D00-38C2-464D-8A2D-ADAACED3B298}" type="pres">
      <dgm:prSet presAssocID="{E28F6316-5DBF-48EF-BAB4-BB2466588CC8}" presName="level3hierChild" presStyleCnt="0"/>
      <dgm:spPr/>
    </dgm:pt>
    <dgm:pt modelId="{4DABCCED-C27A-441A-BB6A-8453FDC972EB}" type="pres">
      <dgm:prSet presAssocID="{C85BF84B-D2D2-419B-8634-20B066062628}" presName="conn2-1" presStyleLbl="parChTrans1D3" presStyleIdx="1" presStyleCnt="14"/>
      <dgm:spPr/>
      <dgm:t>
        <a:bodyPr/>
        <a:lstStyle/>
        <a:p>
          <a:pPr rtl="1"/>
          <a:endParaRPr lang="fa-IR"/>
        </a:p>
      </dgm:t>
    </dgm:pt>
    <dgm:pt modelId="{D1403B62-2801-4E43-B833-5435C3402B27}" type="pres">
      <dgm:prSet presAssocID="{C85BF84B-D2D2-419B-8634-20B066062628}" presName="connTx" presStyleLbl="parChTrans1D3" presStyleIdx="1" presStyleCnt="14"/>
      <dgm:spPr/>
      <dgm:t>
        <a:bodyPr/>
        <a:lstStyle/>
        <a:p>
          <a:pPr rtl="1"/>
          <a:endParaRPr lang="fa-IR"/>
        </a:p>
      </dgm:t>
    </dgm:pt>
    <dgm:pt modelId="{153D95A0-50FF-4BEB-A2DA-506B5B499AA7}" type="pres">
      <dgm:prSet presAssocID="{4249EB9E-ED97-44FD-8A48-A61B9AC8F83A}" presName="root2" presStyleCnt="0"/>
      <dgm:spPr/>
    </dgm:pt>
    <dgm:pt modelId="{95D551FE-E84B-4950-A2FF-F1EE535704A6}" type="pres">
      <dgm:prSet presAssocID="{4249EB9E-ED97-44FD-8A48-A61B9AC8F83A}" presName="LevelTwoTextNode" presStyleLbl="node3" presStyleIdx="1" presStyleCnt="14" custScaleX="261879">
        <dgm:presLayoutVars>
          <dgm:chPref val="3"/>
        </dgm:presLayoutVars>
      </dgm:prSet>
      <dgm:spPr/>
      <dgm:t>
        <a:bodyPr/>
        <a:lstStyle/>
        <a:p>
          <a:pPr rtl="1"/>
          <a:endParaRPr lang="fa-IR"/>
        </a:p>
      </dgm:t>
    </dgm:pt>
    <dgm:pt modelId="{93E5909F-6016-407C-B7F1-88704CBA1098}" type="pres">
      <dgm:prSet presAssocID="{4249EB9E-ED97-44FD-8A48-A61B9AC8F83A}" presName="level3hierChild" presStyleCnt="0"/>
      <dgm:spPr/>
    </dgm:pt>
    <dgm:pt modelId="{4E1A268B-35A6-4BCA-ACE1-57223A5DFDBC}" type="pres">
      <dgm:prSet presAssocID="{40C4B108-0991-4E51-9BB0-E180DA3A3E7F}" presName="conn2-1" presStyleLbl="parChTrans1D2" presStyleIdx="1" presStyleCnt="4"/>
      <dgm:spPr/>
      <dgm:t>
        <a:bodyPr/>
        <a:lstStyle/>
        <a:p>
          <a:pPr rtl="1"/>
          <a:endParaRPr lang="fa-IR"/>
        </a:p>
      </dgm:t>
    </dgm:pt>
    <dgm:pt modelId="{D315E607-439D-4085-8EBF-65B239E04AFF}" type="pres">
      <dgm:prSet presAssocID="{40C4B108-0991-4E51-9BB0-E180DA3A3E7F}" presName="connTx" presStyleLbl="parChTrans1D2" presStyleIdx="1" presStyleCnt="4"/>
      <dgm:spPr/>
      <dgm:t>
        <a:bodyPr/>
        <a:lstStyle/>
        <a:p>
          <a:pPr rtl="1"/>
          <a:endParaRPr lang="fa-IR"/>
        </a:p>
      </dgm:t>
    </dgm:pt>
    <dgm:pt modelId="{8874E8DF-DF06-4619-938A-6A7BB5AD482A}" type="pres">
      <dgm:prSet presAssocID="{BE2C1D8A-FDA9-4EF7-AB7A-165B00B4E10C}" presName="root2" presStyleCnt="0"/>
      <dgm:spPr/>
    </dgm:pt>
    <dgm:pt modelId="{C3EB31A4-B9EF-450B-AA72-5533E24FB21B}" type="pres">
      <dgm:prSet presAssocID="{BE2C1D8A-FDA9-4EF7-AB7A-165B00B4E10C}" presName="LevelTwoTextNode" presStyleLbl="node2" presStyleIdx="1" presStyleCnt="4" custScaleX="243575" custScaleY="202264">
        <dgm:presLayoutVars>
          <dgm:chPref val="3"/>
        </dgm:presLayoutVars>
      </dgm:prSet>
      <dgm:spPr/>
      <dgm:t>
        <a:bodyPr/>
        <a:lstStyle/>
        <a:p>
          <a:pPr rtl="1"/>
          <a:endParaRPr lang="fa-IR"/>
        </a:p>
      </dgm:t>
    </dgm:pt>
    <dgm:pt modelId="{A98B2930-36EF-48F6-9A9A-C2D3782FBF45}" type="pres">
      <dgm:prSet presAssocID="{BE2C1D8A-FDA9-4EF7-AB7A-165B00B4E10C}" presName="level3hierChild" presStyleCnt="0"/>
      <dgm:spPr/>
    </dgm:pt>
    <dgm:pt modelId="{81AA9445-76A5-41BC-9D76-F371823EB734}" type="pres">
      <dgm:prSet presAssocID="{17A5E2D5-8CC0-4139-8AD2-67658A767C4B}" presName="conn2-1" presStyleLbl="parChTrans1D3" presStyleIdx="2" presStyleCnt="14"/>
      <dgm:spPr/>
      <dgm:t>
        <a:bodyPr/>
        <a:lstStyle/>
        <a:p>
          <a:pPr rtl="1"/>
          <a:endParaRPr lang="fa-IR"/>
        </a:p>
      </dgm:t>
    </dgm:pt>
    <dgm:pt modelId="{375BC3CF-1241-420E-99F6-0F3602802657}" type="pres">
      <dgm:prSet presAssocID="{17A5E2D5-8CC0-4139-8AD2-67658A767C4B}" presName="connTx" presStyleLbl="parChTrans1D3" presStyleIdx="2" presStyleCnt="14"/>
      <dgm:spPr/>
      <dgm:t>
        <a:bodyPr/>
        <a:lstStyle/>
        <a:p>
          <a:pPr rtl="1"/>
          <a:endParaRPr lang="fa-IR"/>
        </a:p>
      </dgm:t>
    </dgm:pt>
    <dgm:pt modelId="{DDE05E77-C874-43B3-85A1-0EAF991D129A}" type="pres">
      <dgm:prSet presAssocID="{71960D64-9994-4C84-B8F4-B69C5F4BFAC4}" presName="root2" presStyleCnt="0"/>
      <dgm:spPr/>
    </dgm:pt>
    <dgm:pt modelId="{38E95B6F-C304-4C4C-BAB9-0AE2C9260747}" type="pres">
      <dgm:prSet presAssocID="{71960D64-9994-4C84-B8F4-B69C5F4BFAC4}" presName="LevelTwoTextNode" presStyleLbl="node3" presStyleIdx="2" presStyleCnt="14" custScaleX="265616">
        <dgm:presLayoutVars>
          <dgm:chPref val="3"/>
        </dgm:presLayoutVars>
      </dgm:prSet>
      <dgm:spPr/>
      <dgm:t>
        <a:bodyPr/>
        <a:lstStyle/>
        <a:p>
          <a:pPr rtl="1"/>
          <a:endParaRPr lang="fa-IR"/>
        </a:p>
      </dgm:t>
    </dgm:pt>
    <dgm:pt modelId="{C87D1D7C-DD83-4876-9B6D-35D3C6C931D6}" type="pres">
      <dgm:prSet presAssocID="{71960D64-9994-4C84-B8F4-B69C5F4BFAC4}" presName="level3hierChild" presStyleCnt="0"/>
      <dgm:spPr/>
    </dgm:pt>
    <dgm:pt modelId="{E702CC7F-5E1C-4722-8F90-0CB9AE3933A1}" type="pres">
      <dgm:prSet presAssocID="{FC8D2E08-A92C-4B77-954B-3F0F7F88C3F8}" presName="conn2-1" presStyleLbl="parChTrans1D3" presStyleIdx="3" presStyleCnt="14"/>
      <dgm:spPr/>
      <dgm:t>
        <a:bodyPr/>
        <a:lstStyle/>
        <a:p>
          <a:pPr rtl="1"/>
          <a:endParaRPr lang="fa-IR"/>
        </a:p>
      </dgm:t>
    </dgm:pt>
    <dgm:pt modelId="{6CA11690-09AC-4188-82BC-6D3E9680D315}" type="pres">
      <dgm:prSet presAssocID="{FC8D2E08-A92C-4B77-954B-3F0F7F88C3F8}" presName="connTx" presStyleLbl="parChTrans1D3" presStyleIdx="3" presStyleCnt="14"/>
      <dgm:spPr/>
      <dgm:t>
        <a:bodyPr/>
        <a:lstStyle/>
        <a:p>
          <a:pPr rtl="1"/>
          <a:endParaRPr lang="fa-IR"/>
        </a:p>
      </dgm:t>
    </dgm:pt>
    <dgm:pt modelId="{D5F2D81D-6E24-4C97-BF74-223F8158D433}" type="pres">
      <dgm:prSet presAssocID="{745B917C-A728-4086-BAB5-245C60E88650}" presName="root2" presStyleCnt="0"/>
      <dgm:spPr/>
    </dgm:pt>
    <dgm:pt modelId="{3AFE0A20-1B7C-492B-B308-FC1CAD3FB237}" type="pres">
      <dgm:prSet presAssocID="{745B917C-A728-4086-BAB5-245C60E88650}" presName="LevelTwoTextNode" presStyleLbl="node3" presStyleIdx="3" presStyleCnt="14" custScaleX="267126">
        <dgm:presLayoutVars>
          <dgm:chPref val="3"/>
        </dgm:presLayoutVars>
      </dgm:prSet>
      <dgm:spPr/>
      <dgm:t>
        <a:bodyPr/>
        <a:lstStyle/>
        <a:p>
          <a:pPr rtl="1"/>
          <a:endParaRPr lang="fa-IR"/>
        </a:p>
      </dgm:t>
    </dgm:pt>
    <dgm:pt modelId="{A68FF011-DF79-40CB-A9CE-519071CA5183}" type="pres">
      <dgm:prSet presAssocID="{745B917C-A728-4086-BAB5-245C60E88650}" presName="level3hierChild" presStyleCnt="0"/>
      <dgm:spPr/>
    </dgm:pt>
    <dgm:pt modelId="{67CF7D62-05D3-45DD-823A-AC4A0019133C}" type="pres">
      <dgm:prSet presAssocID="{832656A7-C145-4DEA-AB6F-DF7D71752D81}" presName="conn2-1" presStyleLbl="parChTrans1D3" presStyleIdx="4" presStyleCnt="14"/>
      <dgm:spPr/>
      <dgm:t>
        <a:bodyPr/>
        <a:lstStyle/>
        <a:p>
          <a:pPr rtl="1"/>
          <a:endParaRPr lang="fa-IR"/>
        </a:p>
      </dgm:t>
    </dgm:pt>
    <dgm:pt modelId="{E618C85E-43B3-4530-9AAD-EABE1A1CB6E8}" type="pres">
      <dgm:prSet presAssocID="{832656A7-C145-4DEA-AB6F-DF7D71752D81}" presName="connTx" presStyleLbl="parChTrans1D3" presStyleIdx="4" presStyleCnt="14"/>
      <dgm:spPr/>
      <dgm:t>
        <a:bodyPr/>
        <a:lstStyle/>
        <a:p>
          <a:pPr rtl="1"/>
          <a:endParaRPr lang="fa-IR"/>
        </a:p>
      </dgm:t>
    </dgm:pt>
    <dgm:pt modelId="{C5D2B093-474B-434A-B16C-9803AB0A32EF}" type="pres">
      <dgm:prSet presAssocID="{14872AFF-19F2-4AFB-AB93-32009A5453A4}" presName="root2" presStyleCnt="0"/>
      <dgm:spPr/>
    </dgm:pt>
    <dgm:pt modelId="{9944E22D-B3B4-40A9-9E37-157E70F835B1}" type="pres">
      <dgm:prSet presAssocID="{14872AFF-19F2-4AFB-AB93-32009A5453A4}" presName="LevelTwoTextNode" presStyleLbl="node3" presStyleIdx="4" presStyleCnt="14" custScaleX="267346">
        <dgm:presLayoutVars>
          <dgm:chPref val="3"/>
        </dgm:presLayoutVars>
      </dgm:prSet>
      <dgm:spPr/>
      <dgm:t>
        <a:bodyPr/>
        <a:lstStyle/>
        <a:p>
          <a:pPr rtl="1"/>
          <a:endParaRPr lang="fa-IR"/>
        </a:p>
      </dgm:t>
    </dgm:pt>
    <dgm:pt modelId="{BB318315-0486-4FEF-9030-46E314040081}" type="pres">
      <dgm:prSet presAssocID="{14872AFF-19F2-4AFB-AB93-32009A5453A4}" presName="level3hierChild" presStyleCnt="0"/>
      <dgm:spPr/>
    </dgm:pt>
    <dgm:pt modelId="{E333AF9D-E58C-4E33-A69D-00F64F412CD6}" type="pres">
      <dgm:prSet presAssocID="{AC095D25-A213-4F10-8885-F90F20E8689E}" presName="conn2-1" presStyleLbl="parChTrans1D3" presStyleIdx="5" presStyleCnt="14"/>
      <dgm:spPr/>
      <dgm:t>
        <a:bodyPr/>
        <a:lstStyle/>
        <a:p>
          <a:pPr rtl="1"/>
          <a:endParaRPr lang="fa-IR"/>
        </a:p>
      </dgm:t>
    </dgm:pt>
    <dgm:pt modelId="{57F18521-CE74-4EFE-813C-AB7CA7DD9627}" type="pres">
      <dgm:prSet presAssocID="{AC095D25-A213-4F10-8885-F90F20E8689E}" presName="connTx" presStyleLbl="parChTrans1D3" presStyleIdx="5" presStyleCnt="14"/>
      <dgm:spPr/>
      <dgm:t>
        <a:bodyPr/>
        <a:lstStyle/>
        <a:p>
          <a:pPr rtl="1"/>
          <a:endParaRPr lang="fa-IR"/>
        </a:p>
      </dgm:t>
    </dgm:pt>
    <dgm:pt modelId="{403DC6B1-80A0-4831-9839-2AF1362EE138}" type="pres">
      <dgm:prSet presAssocID="{771D30C4-7012-4AF3-99D4-1551861CFAB6}" presName="root2" presStyleCnt="0"/>
      <dgm:spPr/>
    </dgm:pt>
    <dgm:pt modelId="{A4EFA277-557B-4854-93F8-B8F990C6994C}" type="pres">
      <dgm:prSet presAssocID="{771D30C4-7012-4AF3-99D4-1551861CFAB6}" presName="LevelTwoTextNode" presStyleLbl="node3" presStyleIdx="5" presStyleCnt="14" custScaleX="266372">
        <dgm:presLayoutVars>
          <dgm:chPref val="3"/>
        </dgm:presLayoutVars>
      </dgm:prSet>
      <dgm:spPr/>
      <dgm:t>
        <a:bodyPr/>
        <a:lstStyle/>
        <a:p>
          <a:pPr rtl="1"/>
          <a:endParaRPr lang="fa-IR"/>
        </a:p>
      </dgm:t>
    </dgm:pt>
    <dgm:pt modelId="{00C8F97D-F0F0-49F1-AB4B-BDA597A062E1}" type="pres">
      <dgm:prSet presAssocID="{771D30C4-7012-4AF3-99D4-1551861CFAB6}" presName="level3hierChild" presStyleCnt="0"/>
      <dgm:spPr/>
    </dgm:pt>
    <dgm:pt modelId="{FF44A0BE-12A9-4A80-9566-A2C96F265EF4}" type="pres">
      <dgm:prSet presAssocID="{A17C9C47-E05D-44EA-A729-AA5361F0F125}" presName="conn2-1" presStyleLbl="parChTrans1D2" presStyleIdx="2" presStyleCnt="4"/>
      <dgm:spPr/>
      <dgm:t>
        <a:bodyPr/>
        <a:lstStyle/>
        <a:p>
          <a:pPr rtl="1"/>
          <a:endParaRPr lang="fa-IR"/>
        </a:p>
      </dgm:t>
    </dgm:pt>
    <dgm:pt modelId="{F1DB591F-770A-4D07-9585-23350DAA427F}" type="pres">
      <dgm:prSet presAssocID="{A17C9C47-E05D-44EA-A729-AA5361F0F125}" presName="connTx" presStyleLbl="parChTrans1D2" presStyleIdx="2" presStyleCnt="4"/>
      <dgm:spPr/>
      <dgm:t>
        <a:bodyPr/>
        <a:lstStyle/>
        <a:p>
          <a:pPr rtl="1"/>
          <a:endParaRPr lang="fa-IR"/>
        </a:p>
      </dgm:t>
    </dgm:pt>
    <dgm:pt modelId="{5E215D1D-D61C-4C37-8D5E-74C595A0BECE}" type="pres">
      <dgm:prSet presAssocID="{D5387E63-D007-4044-A1A8-E150C264AE8D}" presName="root2" presStyleCnt="0"/>
      <dgm:spPr/>
    </dgm:pt>
    <dgm:pt modelId="{28570668-4D8C-4613-AD8C-DD34B55652B9}" type="pres">
      <dgm:prSet presAssocID="{D5387E63-D007-4044-A1A8-E150C264AE8D}" presName="LevelTwoTextNode" presStyleLbl="node2" presStyleIdx="2" presStyleCnt="4" custScaleX="240923" custScaleY="187057">
        <dgm:presLayoutVars>
          <dgm:chPref val="3"/>
        </dgm:presLayoutVars>
      </dgm:prSet>
      <dgm:spPr/>
      <dgm:t>
        <a:bodyPr/>
        <a:lstStyle/>
        <a:p>
          <a:pPr rtl="1"/>
          <a:endParaRPr lang="fa-IR"/>
        </a:p>
      </dgm:t>
    </dgm:pt>
    <dgm:pt modelId="{5B5EA375-BAB4-4FE3-A746-09F367CCA68D}" type="pres">
      <dgm:prSet presAssocID="{D5387E63-D007-4044-A1A8-E150C264AE8D}" presName="level3hierChild" presStyleCnt="0"/>
      <dgm:spPr/>
    </dgm:pt>
    <dgm:pt modelId="{B794FADA-3204-41B3-A67A-C0F4DD5D309F}" type="pres">
      <dgm:prSet presAssocID="{95238C9F-3119-44FF-9386-A1DCE1BEEA0F}" presName="conn2-1" presStyleLbl="parChTrans1D3" presStyleIdx="6" presStyleCnt="14"/>
      <dgm:spPr/>
      <dgm:t>
        <a:bodyPr/>
        <a:lstStyle/>
        <a:p>
          <a:pPr rtl="1"/>
          <a:endParaRPr lang="fa-IR"/>
        </a:p>
      </dgm:t>
    </dgm:pt>
    <dgm:pt modelId="{8F425B9E-BD57-4D5D-848E-E1B4D094D27A}" type="pres">
      <dgm:prSet presAssocID="{95238C9F-3119-44FF-9386-A1DCE1BEEA0F}" presName="connTx" presStyleLbl="parChTrans1D3" presStyleIdx="6" presStyleCnt="14"/>
      <dgm:spPr/>
      <dgm:t>
        <a:bodyPr/>
        <a:lstStyle/>
        <a:p>
          <a:pPr rtl="1"/>
          <a:endParaRPr lang="fa-IR"/>
        </a:p>
      </dgm:t>
    </dgm:pt>
    <dgm:pt modelId="{A32D7BBD-5B04-49A7-9311-22759334318F}" type="pres">
      <dgm:prSet presAssocID="{81B42EF5-2953-4A45-A7B0-E587DB04A67D}" presName="root2" presStyleCnt="0"/>
      <dgm:spPr/>
    </dgm:pt>
    <dgm:pt modelId="{66C430E4-04AE-4DD5-87D0-558F9BDE4AD0}" type="pres">
      <dgm:prSet presAssocID="{81B42EF5-2953-4A45-A7B0-E587DB04A67D}" presName="LevelTwoTextNode" presStyleLbl="node3" presStyleIdx="6" presStyleCnt="14" custScaleX="269382">
        <dgm:presLayoutVars>
          <dgm:chPref val="3"/>
        </dgm:presLayoutVars>
      </dgm:prSet>
      <dgm:spPr/>
      <dgm:t>
        <a:bodyPr/>
        <a:lstStyle/>
        <a:p>
          <a:pPr rtl="1"/>
          <a:endParaRPr lang="fa-IR"/>
        </a:p>
      </dgm:t>
    </dgm:pt>
    <dgm:pt modelId="{D591F07C-F68E-4CCF-AF58-752583176919}" type="pres">
      <dgm:prSet presAssocID="{81B42EF5-2953-4A45-A7B0-E587DB04A67D}" presName="level3hierChild" presStyleCnt="0"/>
      <dgm:spPr/>
    </dgm:pt>
    <dgm:pt modelId="{385D005A-DDCA-42E7-B0BD-12EB0354BD6C}" type="pres">
      <dgm:prSet presAssocID="{8DCEF66F-B43D-42CE-A13E-A430AEF9F100}" presName="conn2-1" presStyleLbl="parChTrans1D3" presStyleIdx="7" presStyleCnt="14"/>
      <dgm:spPr/>
      <dgm:t>
        <a:bodyPr/>
        <a:lstStyle/>
        <a:p>
          <a:pPr rtl="1"/>
          <a:endParaRPr lang="fa-IR"/>
        </a:p>
      </dgm:t>
    </dgm:pt>
    <dgm:pt modelId="{90553CE0-07CA-4414-9B7D-76E36B51D8A6}" type="pres">
      <dgm:prSet presAssocID="{8DCEF66F-B43D-42CE-A13E-A430AEF9F100}" presName="connTx" presStyleLbl="parChTrans1D3" presStyleIdx="7" presStyleCnt="14"/>
      <dgm:spPr/>
      <dgm:t>
        <a:bodyPr/>
        <a:lstStyle/>
        <a:p>
          <a:pPr rtl="1"/>
          <a:endParaRPr lang="fa-IR"/>
        </a:p>
      </dgm:t>
    </dgm:pt>
    <dgm:pt modelId="{C893C6BA-B310-4024-8961-5C9F51AF28A4}" type="pres">
      <dgm:prSet presAssocID="{462AAAA4-603A-4062-8579-C34718F9E1C0}" presName="root2" presStyleCnt="0"/>
      <dgm:spPr/>
    </dgm:pt>
    <dgm:pt modelId="{D3885963-9C83-46D4-8ABB-C653160781AD}" type="pres">
      <dgm:prSet presAssocID="{462AAAA4-603A-4062-8579-C34718F9E1C0}" presName="LevelTwoTextNode" presStyleLbl="node3" presStyleIdx="7" presStyleCnt="14" custScaleX="273457">
        <dgm:presLayoutVars>
          <dgm:chPref val="3"/>
        </dgm:presLayoutVars>
      </dgm:prSet>
      <dgm:spPr/>
      <dgm:t>
        <a:bodyPr/>
        <a:lstStyle/>
        <a:p>
          <a:pPr rtl="1"/>
          <a:endParaRPr lang="fa-IR"/>
        </a:p>
      </dgm:t>
    </dgm:pt>
    <dgm:pt modelId="{65571B0B-CF69-48C8-9D78-D2724318445D}" type="pres">
      <dgm:prSet presAssocID="{462AAAA4-603A-4062-8579-C34718F9E1C0}" presName="level3hierChild" presStyleCnt="0"/>
      <dgm:spPr/>
    </dgm:pt>
    <dgm:pt modelId="{E9D6988F-3455-4A3C-924D-AD0308ED5782}" type="pres">
      <dgm:prSet presAssocID="{ADD22DCA-CFEF-40CA-952A-083FF0BB6D2F}" presName="conn2-1" presStyleLbl="parChTrans1D3" presStyleIdx="8" presStyleCnt="14"/>
      <dgm:spPr/>
      <dgm:t>
        <a:bodyPr/>
        <a:lstStyle/>
        <a:p>
          <a:pPr rtl="1"/>
          <a:endParaRPr lang="fa-IR"/>
        </a:p>
      </dgm:t>
    </dgm:pt>
    <dgm:pt modelId="{663843CC-7B64-4237-9B2C-B8E9F39CF4A7}" type="pres">
      <dgm:prSet presAssocID="{ADD22DCA-CFEF-40CA-952A-083FF0BB6D2F}" presName="connTx" presStyleLbl="parChTrans1D3" presStyleIdx="8" presStyleCnt="14"/>
      <dgm:spPr/>
      <dgm:t>
        <a:bodyPr/>
        <a:lstStyle/>
        <a:p>
          <a:pPr rtl="1"/>
          <a:endParaRPr lang="fa-IR"/>
        </a:p>
      </dgm:t>
    </dgm:pt>
    <dgm:pt modelId="{97ED5187-E8F8-4615-89D7-4C1BD4DC022B}" type="pres">
      <dgm:prSet presAssocID="{033E41AC-BB9E-41B7-B3D5-7E79A460EE39}" presName="root2" presStyleCnt="0"/>
      <dgm:spPr/>
    </dgm:pt>
    <dgm:pt modelId="{8D1BCD33-63FB-450D-811B-F2C69B10CCCE}" type="pres">
      <dgm:prSet presAssocID="{033E41AC-BB9E-41B7-B3D5-7E79A460EE39}" presName="LevelTwoTextNode" presStyleLbl="node3" presStyleIdx="8" presStyleCnt="14" custScaleX="269381">
        <dgm:presLayoutVars>
          <dgm:chPref val="3"/>
        </dgm:presLayoutVars>
      </dgm:prSet>
      <dgm:spPr/>
      <dgm:t>
        <a:bodyPr/>
        <a:lstStyle/>
        <a:p>
          <a:pPr rtl="1"/>
          <a:endParaRPr lang="fa-IR"/>
        </a:p>
      </dgm:t>
    </dgm:pt>
    <dgm:pt modelId="{3E798D2E-9C36-4040-B27F-29E7CC1E4EEB}" type="pres">
      <dgm:prSet presAssocID="{033E41AC-BB9E-41B7-B3D5-7E79A460EE39}" presName="level3hierChild" presStyleCnt="0"/>
      <dgm:spPr/>
    </dgm:pt>
    <dgm:pt modelId="{4B66195F-EB97-4CB4-8E2F-101F42E80F2A}" type="pres">
      <dgm:prSet presAssocID="{7D56BB38-4A02-47E6-8AF6-35FCE2DD3F46}" presName="conn2-1" presStyleLbl="parChTrans1D3" presStyleIdx="9" presStyleCnt="14"/>
      <dgm:spPr/>
      <dgm:t>
        <a:bodyPr/>
        <a:lstStyle/>
        <a:p>
          <a:pPr rtl="1"/>
          <a:endParaRPr lang="fa-IR"/>
        </a:p>
      </dgm:t>
    </dgm:pt>
    <dgm:pt modelId="{0AE9D642-99BA-4110-8C91-F67475D7AD07}" type="pres">
      <dgm:prSet presAssocID="{7D56BB38-4A02-47E6-8AF6-35FCE2DD3F46}" presName="connTx" presStyleLbl="parChTrans1D3" presStyleIdx="9" presStyleCnt="14"/>
      <dgm:spPr/>
      <dgm:t>
        <a:bodyPr/>
        <a:lstStyle/>
        <a:p>
          <a:pPr rtl="1"/>
          <a:endParaRPr lang="fa-IR"/>
        </a:p>
      </dgm:t>
    </dgm:pt>
    <dgm:pt modelId="{F1F53226-F930-46D8-BDDD-18BB3F995249}" type="pres">
      <dgm:prSet presAssocID="{8C8DC90B-1292-4C03-AFD2-C4F698ADDE6D}" presName="root2" presStyleCnt="0"/>
      <dgm:spPr/>
    </dgm:pt>
    <dgm:pt modelId="{A1A78590-3DD9-4BC0-9209-E9E7F713ECF6}" type="pres">
      <dgm:prSet presAssocID="{8C8DC90B-1292-4C03-AFD2-C4F698ADDE6D}" presName="LevelTwoTextNode" presStyleLbl="node3" presStyleIdx="9" presStyleCnt="14" custScaleX="269383">
        <dgm:presLayoutVars>
          <dgm:chPref val="3"/>
        </dgm:presLayoutVars>
      </dgm:prSet>
      <dgm:spPr/>
      <dgm:t>
        <a:bodyPr/>
        <a:lstStyle/>
        <a:p>
          <a:pPr rtl="1"/>
          <a:endParaRPr lang="fa-IR"/>
        </a:p>
      </dgm:t>
    </dgm:pt>
    <dgm:pt modelId="{ACB34097-1863-45BF-B95A-36EFEA8FC13B}" type="pres">
      <dgm:prSet presAssocID="{8C8DC90B-1292-4C03-AFD2-C4F698ADDE6D}" presName="level3hierChild" presStyleCnt="0"/>
      <dgm:spPr/>
    </dgm:pt>
    <dgm:pt modelId="{172425E4-E324-4A5C-B0A9-C6D45FDD56BE}" type="pres">
      <dgm:prSet presAssocID="{A3B459BB-2705-46DE-81FC-C2B3C18B0FAF}" presName="conn2-1" presStyleLbl="parChTrans1D2" presStyleIdx="3" presStyleCnt="4"/>
      <dgm:spPr/>
      <dgm:t>
        <a:bodyPr/>
        <a:lstStyle/>
        <a:p>
          <a:pPr rtl="1"/>
          <a:endParaRPr lang="fa-IR"/>
        </a:p>
      </dgm:t>
    </dgm:pt>
    <dgm:pt modelId="{62EEEAD9-3C5A-4394-B5C4-9A7BBBE5D853}" type="pres">
      <dgm:prSet presAssocID="{A3B459BB-2705-46DE-81FC-C2B3C18B0FAF}" presName="connTx" presStyleLbl="parChTrans1D2" presStyleIdx="3" presStyleCnt="4"/>
      <dgm:spPr/>
      <dgm:t>
        <a:bodyPr/>
        <a:lstStyle/>
        <a:p>
          <a:pPr rtl="1"/>
          <a:endParaRPr lang="fa-IR"/>
        </a:p>
      </dgm:t>
    </dgm:pt>
    <dgm:pt modelId="{470E28DB-C5A5-469F-AB7E-D13204583AE0}" type="pres">
      <dgm:prSet presAssocID="{C5CF4B12-8F70-4F23-B0D4-161286BDDB9A}" presName="root2" presStyleCnt="0"/>
      <dgm:spPr/>
    </dgm:pt>
    <dgm:pt modelId="{76958A92-DBCA-490F-83D2-774E876A40B0}" type="pres">
      <dgm:prSet presAssocID="{C5CF4B12-8F70-4F23-B0D4-161286BDDB9A}" presName="LevelTwoTextNode" presStyleLbl="node2" presStyleIdx="3" presStyleCnt="4" custScaleX="236561" custScaleY="197297">
        <dgm:presLayoutVars>
          <dgm:chPref val="3"/>
        </dgm:presLayoutVars>
      </dgm:prSet>
      <dgm:spPr/>
      <dgm:t>
        <a:bodyPr/>
        <a:lstStyle/>
        <a:p>
          <a:pPr rtl="1"/>
          <a:endParaRPr lang="fa-IR"/>
        </a:p>
      </dgm:t>
    </dgm:pt>
    <dgm:pt modelId="{D52F9AEA-6C70-420C-890A-D74E2530EAD4}" type="pres">
      <dgm:prSet presAssocID="{C5CF4B12-8F70-4F23-B0D4-161286BDDB9A}" presName="level3hierChild" presStyleCnt="0"/>
      <dgm:spPr/>
    </dgm:pt>
    <dgm:pt modelId="{16F51352-3736-4AA5-97C4-08BCF240B0FF}" type="pres">
      <dgm:prSet presAssocID="{E0971D10-C043-4138-A80A-3A9CD2C678BB}" presName="conn2-1" presStyleLbl="parChTrans1D3" presStyleIdx="10" presStyleCnt="14"/>
      <dgm:spPr/>
      <dgm:t>
        <a:bodyPr/>
        <a:lstStyle/>
        <a:p>
          <a:pPr rtl="1"/>
          <a:endParaRPr lang="fa-IR"/>
        </a:p>
      </dgm:t>
    </dgm:pt>
    <dgm:pt modelId="{714E368A-A7D4-4A10-9FD3-D786CCD8103C}" type="pres">
      <dgm:prSet presAssocID="{E0971D10-C043-4138-A80A-3A9CD2C678BB}" presName="connTx" presStyleLbl="parChTrans1D3" presStyleIdx="10" presStyleCnt="14"/>
      <dgm:spPr/>
      <dgm:t>
        <a:bodyPr/>
        <a:lstStyle/>
        <a:p>
          <a:pPr rtl="1"/>
          <a:endParaRPr lang="fa-IR"/>
        </a:p>
      </dgm:t>
    </dgm:pt>
    <dgm:pt modelId="{068EC887-FF3E-419D-ABDF-CCAB80E151B6}" type="pres">
      <dgm:prSet presAssocID="{C52FB8F8-2813-4A23-9044-24FEBD29BCC5}" presName="root2" presStyleCnt="0"/>
      <dgm:spPr/>
    </dgm:pt>
    <dgm:pt modelId="{AF8D1C14-AA80-4C99-BEF2-AAFD501FD92E}" type="pres">
      <dgm:prSet presAssocID="{C52FB8F8-2813-4A23-9044-24FEBD29BCC5}" presName="LevelTwoTextNode" presStyleLbl="node3" presStyleIdx="10" presStyleCnt="14" custScaleX="268176">
        <dgm:presLayoutVars>
          <dgm:chPref val="3"/>
        </dgm:presLayoutVars>
      </dgm:prSet>
      <dgm:spPr/>
      <dgm:t>
        <a:bodyPr/>
        <a:lstStyle/>
        <a:p>
          <a:pPr rtl="1"/>
          <a:endParaRPr lang="fa-IR"/>
        </a:p>
      </dgm:t>
    </dgm:pt>
    <dgm:pt modelId="{F40CF057-6C0E-4A53-9D1E-9D213F2EBD28}" type="pres">
      <dgm:prSet presAssocID="{C52FB8F8-2813-4A23-9044-24FEBD29BCC5}" presName="level3hierChild" presStyleCnt="0"/>
      <dgm:spPr/>
    </dgm:pt>
    <dgm:pt modelId="{A10C5491-E26D-4BE3-953F-185108E7B487}" type="pres">
      <dgm:prSet presAssocID="{C97240BE-BF51-45D3-85CA-8369EFD9C533}" presName="conn2-1" presStyleLbl="parChTrans1D3" presStyleIdx="11" presStyleCnt="14"/>
      <dgm:spPr/>
      <dgm:t>
        <a:bodyPr/>
        <a:lstStyle/>
        <a:p>
          <a:pPr rtl="1"/>
          <a:endParaRPr lang="fa-IR"/>
        </a:p>
      </dgm:t>
    </dgm:pt>
    <dgm:pt modelId="{2AEFCDB1-893D-4A74-B921-19BF88315A16}" type="pres">
      <dgm:prSet presAssocID="{C97240BE-BF51-45D3-85CA-8369EFD9C533}" presName="connTx" presStyleLbl="parChTrans1D3" presStyleIdx="11" presStyleCnt="14"/>
      <dgm:spPr/>
      <dgm:t>
        <a:bodyPr/>
        <a:lstStyle/>
        <a:p>
          <a:pPr rtl="1"/>
          <a:endParaRPr lang="fa-IR"/>
        </a:p>
      </dgm:t>
    </dgm:pt>
    <dgm:pt modelId="{BD09D583-3DB6-4257-B026-22A6F2E59A4F}" type="pres">
      <dgm:prSet presAssocID="{40ED2F16-6527-42B1-AA4B-110635BFD5F0}" presName="root2" presStyleCnt="0"/>
      <dgm:spPr/>
    </dgm:pt>
    <dgm:pt modelId="{1FFCA5E0-B25D-498D-A7CD-F20435F66215}" type="pres">
      <dgm:prSet presAssocID="{40ED2F16-6527-42B1-AA4B-110635BFD5F0}" presName="LevelTwoTextNode" presStyleLbl="node3" presStyleIdx="11" presStyleCnt="14" custScaleX="267570">
        <dgm:presLayoutVars>
          <dgm:chPref val="3"/>
        </dgm:presLayoutVars>
      </dgm:prSet>
      <dgm:spPr/>
      <dgm:t>
        <a:bodyPr/>
        <a:lstStyle/>
        <a:p>
          <a:pPr rtl="1"/>
          <a:endParaRPr lang="fa-IR"/>
        </a:p>
      </dgm:t>
    </dgm:pt>
    <dgm:pt modelId="{47C95507-2B4E-4C67-861B-33CDA6C040C4}" type="pres">
      <dgm:prSet presAssocID="{40ED2F16-6527-42B1-AA4B-110635BFD5F0}" presName="level3hierChild" presStyleCnt="0"/>
      <dgm:spPr/>
    </dgm:pt>
    <dgm:pt modelId="{94E74381-CE1B-4701-9447-D63861CD4D0B}" type="pres">
      <dgm:prSet presAssocID="{6876FBC8-5104-4A06-944B-40B9A107E4DA}" presName="conn2-1" presStyleLbl="parChTrans1D3" presStyleIdx="12" presStyleCnt="14"/>
      <dgm:spPr/>
      <dgm:t>
        <a:bodyPr/>
        <a:lstStyle/>
        <a:p>
          <a:pPr rtl="1"/>
          <a:endParaRPr lang="fa-IR"/>
        </a:p>
      </dgm:t>
    </dgm:pt>
    <dgm:pt modelId="{ADA9253E-531E-4068-983F-64913A8CF511}" type="pres">
      <dgm:prSet presAssocID="{6876FBC8-5104-4A06-944B-40B9A107E4DA}" presName="connTx" presStyleLbl="parChTrans1D3" presStyleIdx="12" presStyleCnt="14"/>
      <dgm:spPr/>
      <dgm:t>
        <a:bodyPr/>
        <a:lstStyle/>
        <a:p>
          <a:pPr rtl="1"/>
          <a:endParaRPr lang="fa-IR"/>
        </a:p>
      </dgm:t>
    </dgm:pt>
    <dgm:pt modelId="{3B8C2484-21F8-488D-8AC3-B4FE1A4A621A}" type="pres">
      <dgm:prSet presAssocID="{8BA8EDDC-AE06-4CC5-AF1C-1775DD262C41}" presName="root2" presStyleCnt="0"/>
      <dgm:spPr/>
    </dgm:pt>
    <dgm:pt modelId="{38CD996A-7AB8-4180-9CF5-9D7AB5FE24FF}" type="pres">
      <dgm:prSet presAssocID="{8BA8EDDC-AE06-4CC5-AF1C-1775DD262C41}" presName="LevelTwoTextNode" presStyleLbl="node3" presStyleIdx="12" presStyleCnt="14" custScaleX="270138">
        <dgm:presLayoutVars>
          <dgm:chPref val="3"/>
        </dgm:presLayoutVars>
      </dgm:prSet>
      <dgm:spPr/>
      <dgm:t>
        <a:bodyPr/>
        <a:lstStyle/>
        <a:p>
          <a:pPr rtl="1"/>
          <a:endParaRPr lang="fa-IR"/>
        </a:p>
      </dgm:t>
    </dgm:pt>
    <dgm:pt modelId="{20F836D5-1CD5-4D16-97C7-56B89256FFBF}" type="pres">
      <dgm:prSet presAssocID="{8BA8EDDC-AE06-4CC5-AF1C-1775DD262C41}" presName="level3hierChild" presStyleCnt="0"/>
      <dgm:spPr/>
    </dgm:pt>
    <dgm:pt modelId="{DE91DDA6-51E6-4BC2-B72E-C0DCAB90F358}" type="pres">
      <dgm:prSet presAssocID="{3CAF6B7A-1E06-42C3-A86C-0254AC20ABD7}" presName="conn2-1" presStyleLbl="parChTrans1D3" presStyleIdx="13" presStyleCnt="14"/>
      <dgm:spPr/>
      <dgm:t>
        <a:bodyPr/>
        <a:lstStyle/>
        <a:p>
          <a:pPr rtl="1"/>
          <a:endParaRPr lang="fa-IR"/>
        </a:p>
      </dgm:t>
    </dgm:pt>
    <dgm:pt modelId="{4BA0A526-6283-4CD3-B1ED-EEC52E87C341}" type="pres">
      <dgm:prSet presAssocID="{3CAF6B7A-1E06-42C3-A86C-0254AC20ABD7}" presName="connTx" presStyleLbl="parChTrans1D3" presStyleIdx="13" presStyleCnt="14"/>
      <dgm:spPr/>
      <dgm:t>
        <a:bodyPr/>
        <a:lstStyle/>
        <a:p>
          <a:pPr rtl="1"/>
          <a:endParaRPr lang="fa-IR"/>
        </a:p>
      </dgm:t>
    </dgm:pt>
    <dgm:pt modelId="{B7702CC0-736B-4BF2-9C34-B4AF4FE3C9AA}" type="pres">
      <dgm:prSet presAssocID="{3505B7F8-1FF8-4DB1-963D-F8D29173CF3E}" presName="root2" presStyleCnt="0"/>
      <dgm:spPr/>
    </dgm:pt>
    <dgm:pt modelId="{2587DBC6-1C65-4501-AD1D-5437C5295077}" type="pres">
      <dgm:prSet presAssocID="{3505B7F8-1FF8-4DB1-963D-F8D29173CF3E}" presName="LevelTwoTextNode" presStyleLbl="node3" presStyleIdx="13" presStyleCnt="14" custScaleX="270900">
        <dgm:presLayoutVars>
          <dgm:chPref val="3"/>
        </dgm:presLayoutVars>
      </dgm:prSet>
      <dgm:spPr/>
      <dgm:t>
        <a:bodyPr/>
        <a:lstStyle/>
        <a:p>
          <a:pPr rtl="1"/>
          <a:endParaRPr lang="fa-IR"/>
        </a:p>
      </dgm:t>
    </dgm:pt>
    <dgm:pt modelId="{AF59C27E-47CD-4ABC-8F31-EBAF9D7AB847}" type="pres">
      <dgm:prSet presAssocID="{3505B7F8-1FF8-4DB1-963D-F8D29173CF3E}" presName="level3hierChild" presStyleCnt="0"/>
      <dgm:spPr/>
    </dgm:pt>
  </dgm:ptLst>
  <dgm:cxnLst>
    <dgm:cxn modelId="{0B910575-5926-4B4F-ACA1-397775FDDFAD}" srcId="{BE2C1D8A-FDA9-4EF7-AB7A-165B00B4E10C}" destId="{745B917C-A728-4086-BAB5-245C60E88650}" srcOrd="1" destOrd="0" parTransId="{FC8D2E08-A92C-4B77-954B-3F0F7F88C3F8}" sibTransId="{88D0ACEE-CA95-45F5-ACD0-2973AEE65C12}"/>
    <dgm:cxn modelId="{F80CC8F1-A5AE-456E-874E-25F48B8B538A}" type="presOf" srcId="{D5387E63-D007-4044-A1A8-E150C264AE8D}" destId="{28570668-4D8C-4613-AD8C-DD34B55652B9}" srcOrd="0" destOrd="0" presId="urn:microsoft.com/office/officeart/2005/8/layout/hierarchy2"/>
    <dgm:cxn modelId="{526F39F7-5A25-4323-BA47-A7D8B457C948}" type="presOf" srcId="{4249EB9E-ED97-44FD-8A48-A61B9AC8F83A}" destId="{95D551FE-E84B-4950-A2FF-F1EE535704A6}" srcOrd="0" destOrd="0" presId="urn:microsoft.com/office/officeart/2005/8/layout/hierarchy2"/>
    <dgm:cxn modelId="{36632A2C-4BE3-41B2-86CC-6A5339F4B912}" srcId="{C5CF4B12-8F70-4F23-B0D4-161286BDDB9A}" destId="{C52FB8F8-2813-4A23-9044-24FEBD29BCC5}" srcOrd="0" destOrd="0" parTransId="{E0971D10-C043-4138-A80A-3A9CD2C678BB}" sibTransId="{8F3C73C7-A02A-4A91-A6C3-2D67D58FAD16}"/>
    <dgm:cxn modelId="{B73A6B1D-0404-41A1-A8EB-A1784E128A8D}" type="presOf" srcId="{40ED2F16-6527-42B1-AA4B-110635BFD5F0}" destId="{1FFCA5E0-B25D-498D-A7CD-F20435F66215}" srcOrd="0" destOrd="0" presId="urn:microsoft.com/office/officeart/2005/8/layout/hierarchy2"/>
    <dgm:cxn modelId="{FC5FF735-082C-465A-89D4-163456A47BF8}" type="presOf" srcId="{3CAF6B7A-1E06-42C3-A86C-0254AC20ABD7}" destId="{4BA0A526-6283-4CD3-B1ED-EEC52E87C341}" srcOrd="1" destOrd="0" presId="urn:microsoft.com/office/officeart/2005/8/layout/hierarchy2"/>
    <dgm:cxn modelId="{335511AE-C8E3-4DD5-BA5C-0F17D32401BF}" type="presOf" srcId="{FC8D2E08-A92C-4B77-954B-3F0F7F88C3F8}" destId="{6CA11690-09AC-4188-82BC-6D3E9680D315}" srcOrd="1" destOrd="0" presId="urn:microsoft.com/office/officeart/2005/8/layout/hierarchy2"/>
    <dgm:cxn modelId="{7445E82A-4369-41C9-97E5-91925446FF6B}" type="presOf" srcId="{E28F6316-5DBF-48EF-BAB4-BB2466588CC8}" destId="{BA366EEF-5A5B-433F-93E4-77D8BA2E1991}" srcOrd="0" destOrd="0" presId="urn:microsoft.com/office/officeart/2005/8/layout/hierarchy2"/>
    <dgm:cxn modelId="{CECD18F8-3119-40EC-9A03-32790BB37CF8}" type="presOf" srcId="{7D56BB38-4A02-47E6-8AF6-35FCE2DD3F46}" destId="{4B66195F-EB97-4CB4-8E2F-101F42E80F2A}" srcOrd="0" destOrd="0" presId="urn:microsoft.com/office/officeart/2005/8/layout/hierarchy2"/>
    <dgm:cxn modelId="{50F8D2B5-A498-453A-A6BF-E55CC85B9A2A}" type="presOf" srcId="{40C4B108-0991-4E51-9BB0-E180DA3A3E7F}" destId="{4E1A268B-35A6-4BCA-ACE1-57223A5DFDBC}" srcOrd="0" destOrd="0" presId="urn:microsoft.com/office/officeart/2005/8/layout/hierarchy2"/>
    <dgm:cxn modelId="{8E3CB3E6-F6AF-467B-8408-D1C4357A50E8}" type="presOf" srcId="{C97240BE-BF51-45D3-85CA-8369EFD9C533}" destId="{2AEFCDB1-893D-4A74-B921-19BF88315A16}" srcOrd="1" destOrd="0" presId="urn:microsoft.com/office/officeart/2005/8/layout/hierarchy2"/>
    <dgm:cxn modelId="{F5F87108-9325-49DE-8087-C5117C56605E}" srcId="{D5387E63-D007-4044-A1A8-E150C264AE8D}" destId="{81B42EF5-2953-4A45-A7B0-E587DB04A67D}" srcOrd="0" destOrd="0" parTransId="{95238C9F-3119-44FF-9386-A1DCE1BEEA0F}" sibTransId="{03A7ADCD-A847-4F7D-9867-B28802BD5CEE}"/>
    <dgm:cxn modelId="{ACC91DFA-178B-43B0-9AD2-EDC47D59411B}" type="presOf" srcId="{1E03E7CB-75AA-45AD-9146-C7AE0A022A4F}" destId="{39011B69-7ABE-4E5A-AF4A-C7A8CE339413}" srcOrd="0" destOrd="0" presId="urn:microsoft.com/office/officeart/2005/8/layout/hierarchy2"/>
    <dgm:cxn modelId="{5384908D-8208-4784-BDB2-569CCB8D713A}" srcId="{BE2C1D8A-FDA9-4EF7-AB7A-165B00B4E10C}" destId="{71960D64-9994-4C84-B8F4-B69C5F4BFAC4}" srcOrd="0" destOrd="0" parTransId="{17A5E2D5-8CC0-4139-8AD2-67658A767C4B}" sibTransId="{B0CBD015-EFDB-4B9C-8BEB-0524A715983A}"/>
    <dgm:cxn modelId="{3DEB065E-1E06-4D33-B4B8-0F6301041A49}" type="presOf" srcId="{C85BF84B-D2D2-419B-8634-20B066062628}" destId="{4DABCCED-C27A-441A-BB6A-8453FDC972EB}" srcOrd="0" destOrd="0" presId="urn:microsoft.com/office/officeart/2005/8/layout/hierarchy2"/>
    <dgm:cxn modelId="{E2CD8261-E101-443D-BA33-B6971197A4F8}" type="presOf" srcId="{FC8D2E08-A92C-4B77-954B-3F0F7F88C3F8}" destId="{E702CC7F-5E1C-4722-8F90-0CB9AE3933A1}" srcOrd="0" destOrd="0" presId="urn:microsoft.com/office/officeart/2005/8/layout/hierarchy2"/>
    <dgm:cxn modelId="{0F7E8338-4108-462A-9589-D9E1341C9EB0}" type="presOf" srcId="{8C8DC90B-1292-4C03-AFD2-C4F698ADDE6D}" destId="{A1A78590-3DD9-4BC0-9209-E9E7F713ECF6}" srcOrd="0" destOrd="0" presId="urn:microsoft.com/office/officeart/2005/8/layout/hierarchy2"/>
    <dgm:cxn modelId="{518929B1-E0B5-4F7D-A4B9-50794159389D}" type="presOf" srcId="{95238C9F-3119-44FF-9386-A1DCE1BEEA0F}" destId="{8F425B9E-BD57-4D5D-848E-E1B4D094D27A}" srcOrd="1" destOrd="0" presId="urn:microsoft.com/office/officeart/2005/8/layout/hierarchy2"/>
    <dgm:cxn modelId="{5BB71744-0CB9-42C2-95CC-2B020897CB41}" type="presOf" srcId="{C85BF84B-D2D2-419B-8634-20B066062628}" destId="{D1403B62-2801-4E43-B833-5435C3402B27}" srcOrd="1" destOrd="0" presId="urn:microsoft.com/office/officeart/2005/8/layout/hierarchy2"/>
    <dgm:cxn modelId="{3F0119ED-484C-4322-9AAF-AF1EF415F974}" srcId="{C5CF4B12-8F70-4F23-B0D4-161286BDDB9A}" destId="{3505B7F8-1FF8-4DB1-963D-F8D29173CF3E}" srcOrd="3" destOrd="0" parTransId="{3CAF6B7A-1E06-42C3-A86C-0254AC20ABD7}" sibTransId="{D00ECEB1-9293-47C3-B0CE-E38549ACA09E}"/>
    <dgm:cxn modelId="{2D55CA5D-DC28-4A52-B288-CDC7CE02806A}" type="presOf" srcId="{95238C9F-3119-44FF-9386-A1DCE1BEEA0F}" destId="{B794FADA-3204-41B3-A67A-C0F4DD5D309F}" srcOrd="0" destOrd="0" presId="urn:microsoft.com/office/officeart/2005/8/layout/hierarchy2"/>
    <dgm:cxn modelId="{7720114E-849C-4D62-B623-8B9ECC97E9BD}" type="presOf" srcId="{3505B7F8-1FF8-4DB1-963D-F8D29173CF3E}" destId="{2587DBC6-1C65-4501-AD1D-5437C5295077}" srcOrd="0" destOrd="0" presId="urn:microsoft.com/office/officeart/2005/8/layout/hierarchy2"/>
    <dgm:cxn modelId="{2B3A4ED3-901B-4075-8BBE-751073FD4FC7}" type="presOf" srcId="{ADD22DCA-CFEF-40CA-952A-083FF0BB6D2F}" destId="{663843CC-7B64-4237-9B2C-B8E9F39CF4A7}" srcOrd="1" destOrd="0" presId="urn:microsoft.com/office/officeart/2005/8/layout/hierarchy2"/>
    <dgm:cxn modelId="{B13FC036-65CF-4137-9142-1AAEBF9D0FB7}" type="presOf" srcId="{93D44F46-CEC2-4436-A34F-9091B9290FA5}" destId="{1676FA20-59E2-426E-903A-F84F48A4BDE3}" srcOrd="1" destOrd="0" presId="urn:microsoft.com/office/officeart/2005/8/layout/hierarchy2"/>
    <dgm:cxn modelId="{78546CB8-1916-4166-9F5A-C41749C5DA81}" srcId="{E47DDDA6-1F10-4431-8718-A29BE95B70A7}" destId="{C5CF4B12-8F70-4F23-B0D4-161286BDDB9A}" srcOrd="3" destOrd="0" parTransId="{A3B459BB-2705-46DE-81FC-C2B3C18B0FAF}" sibTransId="{BD69D7D3-C633-4390-A31A-4379B78A5566}"/>
    <dgm:cxn modelId="{4A85AA54-21DE-4478-9780-E392F1EDCBC1}" type="presOf" srcId="{033E41AC-BB9E-41B7-B3D5-7E79A460EE39}" destId="{8D1BCD33-63FB-450D-811B-F2C69B10CCCE}" srcOrd="0" destOrd="0" presId="urn:microsoft.com/office/officeart/2005/8/layout/hierarchy2"/>
    <dgm:cxn modelId="{7FC02244-E6E4-4310-A95F-6439E6E69928}" type="presOf" srcId="{17A5E2D5-8CC0-4139-8AD2-67658A767C4B}" destId="{375BC3CF-1241-420E-99F6-0F3602802657}" srcOrd="1" destOrd="0" presId="urn:microsoft.com/office/officeart/2005/8/layout/hierarchy2"/>
    <dgm:cxn modelId="{9E5DC092-1622-4719-9220-64D4F5CE2287}" type="presOf" srcId="{BE2C1D8A-FDA9-4EF7-AB7A-165B00B4E10C}" destId="{C3EB31A4-B9EF-450B-AA72-5533E24FB21B}" srcOrd="0" destOrd="0" presId="urn:microsoft.com/office/officeart/2005/8/layout/hierarchy2"/>
    <dgm:cxn modelId="{6D9DF925-8642-4DAB-AB34-2A1A537DA342}" srcId="{D5387E63-D007-4044-A1A8-E150C264AE8D}" destId="{462AAAA4-603A-4062-8579-C34718F9E1C0}" srcOrd="1" destOrd="0" parTransId="{8DCEF66F-B43D-42CE-A13E-A430AEF9F100}" sibTransId="{6FA4E7D4-DAD9-476A-8FF5-D50B46DAD286}"/>
    <dgm:cxn modelId="{B813F534-D4A1-4493-B169-3BFB7D2F766E}" type="presOf" srcId="{40C4B108-0991-4E51-9BB0-E180DA3A3E7F}" destId="{D315E607-439D-4085-8EBF-65B239E04AFF}" srcOrd="1" destOrd="0" presId="urn:microsoft.com/office/officeart/2005/8/layout/hierarchy2"/>
    <dgm:cxn modelId="{B39C16DA-A9B5-413E-85EA-8F226ED1C503}" type="presOf" srcId="{E0971D10-C043-4138-A80A-3A9CD2C678BB}" destId="{714E368A-A7D4-4A10-9FD3-D786CCD8103C}" srcOrd="1" destOrd="0" presId="urn:microsoft.com/office/officeart/2005/8/layout/hierarchy2"/>
    <dgm:cxn modelId="{85079240-B8B0-466B-9792-254531D62741}" type="presOf" srcId="{8DCEF66F-B43D-42CE-A13E-A430AEF9F100}" destId="{90553CE0-07CA-4414-9B7D-76E36B51D8A6}" srcOrd="1" destOrd="0" presId="urn:microsoft.com/office/officeart/2005/8/layout/hierarchy2"/>
    <dgm:cxn modelId="{E189E604-225A-4188-924D-0AEC3AE9E32F}" type="presOf" srcId="{771D30C4-7012-4AF3-99D4-1551861CFAB6}" destId="{A4EFA277-557B-4854-93F8-B8F990C6994C}" srcOrd="0" destOrd="0" presId="urn:microsoft.com/office/officeart/2005/8/layout/hierarchy2"/>
    <dgm:cxn modelId="{06E343ED-8ED6-4A47-A145-8E23F7BA6F10}" srcId="{BF488F56-5856-4499-B1A3-CF6164B1D03B}" destId="{E47DDDA6-1F10-4431-8718-A29BE95B70A7}" srcOrd="0" destOrd="0" parTransId="{1511C053-EA1D-4BD5-B07E-26C150BB5598}" sibTransId="{BBB45B6C-94A3-4FAA-93F1-7BA676E14C80}"/>
    <dgm:cxn modelId="{51730689-BB93-4671-A233-1E6A46D9E680}" type="presOf" srcId="{462AAAA4-603A-4062-8579-C34718F9E1C0}" destId="{D3885963-9C83-46D4-8ABB-C653160781AD}" srcOrd="0" destOrd="0" presId="urn:microsoft.com/office/officeart/2005/8/layout/hierarchy2"/>
    <dgm:cxn modelId="{5EE62B80-5518-433E-806E-9D6940713806}" srcId="{BE2C1D8A-FDA9-4EF7-AB7A-165B00B4E10C}" destId="{771D30C4-7012-4AF3-99D4-1551861CFAB6}" srcOrd="3" destOrd="0" parTransId="{AC095D25-A213-4F10-8885-F90F20E8689E}" sibTransId="{0EE91DD8-4CA6-4C06-BEA7-3047BFF6834B}"/>
    <dgm:cxn modelId="{47A191D4-F917-4C84-AF6D-3669ED6D896C}" srcId="{E47DDDA6-1F10-4431-8718-A29BE95B70A7}" destId="{D5387E63-D007-4044-A1A8-E150C264AE8D}" srcOrd="2" destOrd="0" parTransId="{A17C9C47-E05D-44EA-A729-AA5361F0F125}" sibTransId="{1AAFA88C-B4D5-40B4-82BB-FD90768DE0DC}"/>
    <dgm:cxn modelId="{C7A89ACE-039A-4E62-8052-5FDC6D79E2D8}" type="presOf" srcId="{6876FBC8-5104-4A06-944B-40B9A107E4DA}" destId="{94E74381-CE1B-4701-9447-D63861CD4D0B}" srcOrd="0" destOrd="0" presId="urn:microsoft.com/office/officeart/2005/8/layout/hierarchy2"/>
    <dgm:cxn modelId="{5A2589B0-102D-4C07-81E4-369721E91397}" type="presOf" srcId="{A17C9C47-E05D-44EA-A729-AA5361F0F125}" destId="{FF44A0BE-12A9-4A80-9566-A2C96F265EF4}" srcOrd="0" destOrd="0" presId="urn:microsoft.com/office/officeart/2005/8/layout/hierarchy2"/>
    <dgm:cxn modelId="{32B2401F-3936-4B5F-8EE8-4B8BB9C2A9AD}" type="presOf" srcId="{C5CF4B12-8F70-4F23-B0D4-161286BDDB9A}" destId="{76958A92-DBCA-490F-83D2-774E876A40B0}" srcOrd="0" destOrd="0" presId="urn:microsoft.com/office/officeart/2005/8/layout/hierarchy2"/>
    <dgm:cxn modelId="{E1677412-28B4-404B-9694-E6A6D752594C}" srcId="{C5CF4B12-8F70-4F23-B0D4-161286BDDB9A}" destId="{40ED2F16-6527-42B1-AA4B-110635BFD5F0}" srcOrd="1" destOrd="0" parTransId="{C97240BE-BF51-45D3-85CA-8369EFD9C533}" sibTransId="{DA97F3A0-D29B-4CED-9716-ACFE3F008266}"/>
    <dgm:cxn modelId="{185EB96A-FB74-42E8-B8B0-D6663F722031}" type="presOf" srcId="{71960D64-9994-4C84-B8F4-B69C5F4BFAC4}" destId="{38E95B6F-C304-4C4C-BAB9-0AE2C9260747}" srcOrd="0" destOrd="0" presId="urn:microsoft.com/office/officeart/2005/8/layout/hierarchy2"/>
    <dgm:cxn modelId="{D807BC8D-C87A-4145-83B1-094543D37094}" type="presOf" srcId="{C97240BE-BF51-45D3-85CA-8369EFD9C533}" destId="{A10C5491-E26D-4BE3-953F-185108E7B487}" srcOrd="0" destOrd="0" presId="urn:microsoft.com/office/officeart/2005/8/layout/hierarchy2"/>
    <dgm:cxn modelId="{237E0D01-ADA3-4E0C-AA52-B4BD3A20791E}" type="presOf" srcId="{BF488F56-5856-4499-B1A3-CF6164B1D03B}" destId="{9048CB2D-7B63-41C9-968D-69175EA14077}" srcOrd="0" destOrd="0" presId="urn:microsoft.com/office/officeart/2005/8/layout/hierarchy2"/>
    <dgm:cxn modelId="{BA754136-A1F8-47D5-A33D-876BFE5D6C2A}" type="presOf" srcId="{832656A7-C145-4DEA-AB6F-DF7D71752D81}" destId="{67CF7D62-05D3-45DD-823A-AC4A0019133C}" srcOrd="0" destOrd="0" presId="urn:microsoft.com/office/officeart/2005/8/layout/hierarchy2"/>
    <dgm:cxn modelId="{15343E3E-684E-4B6E-A9F5-F9DAF33C5FC4}" type="presOf" srcId="{1E03E7CB-75AA-45AD-9146-C7AE0A022A4F}" destId="{F0F603DE-F8C0-43C1-8E0F-0B2ED4F104E8}" srcOrd="1" destOrd="0" presId="urn:microsoft.com/office/officeart/2005/8/layout/hierarchy2"/>
    <dgm:cxn modelId="{FAADB245-F182-406C-89EF-F9DFB314F717}" srcId="{C5CF4B12-8F70-4F23-B0D4-161286BDDB9A}" destId="{8BA8EDDC-AE06-4CC5-AF1C-1775DD262C41}" srcOrd="2" destOrd="0" parTransId="{6876FBC8-5104-4A06-944B-40B9A107E4DA}" sibTransId="{4187C780-A023-4171-BD58-490A21A6BC7D}"/>
    <dgm:cxn modelId="{E84E6A91-16E3-47F5-9EA5-355620209115}" type="presOf" srcId="{A17C9C47-E05D-44EA-A729-AA5361F0F125}" destId="{F1DB591F-770A-4D07-9585-23350DAA427F}" srcOrd="1" destOrd="0" presId="urn:microsoft.com/office/officeart/2005/8/layout/hierarchy2"/>
    <dgm:cxn modelId="{766BA21C-92EB-4E58-8889-669CC784BC48}" type="presOf" srcId="{81B42EF5-2953-4A45-A7B0-E587DB04A67D}" destId="{66C430E4-04AE-4DD5-87D0-558F9BDE4AD0}" srcOrd="0" destOrd="0" presId="urn:microsoft.com/office/officeart/2005/8/layout/hierarchy2"/>
    <dgm:cxn modelId="{2F5BF851-260F-459A-BFF6-5C413CE62E6B}" type="presOf" srcId="{93D44F46-CEC2-4436-A34F-9091B9290FA5}" destId="{48729C59-FBFD-4ACC-B53A-0D1C5B387791}" srcOrd="0" destOrd="0" presId="urn:microsoft.com/office/officeart/2005/8/layout/hierarchy2"/>
    <dgm:cxn modelId="{C688D68A-A987-4F01-8849-828D52384D5A}" srcId="{6F804747-DBF2-4C7E-A24A-DE6FC8764AFB}" destId="{4249EB9E-ED97-44FD-8A48-A61B9AC8F83A}" srcOrd="1" destOrd="0" parTransId="{C85BF84B-D2D2-419B-8634-20B066062628}" sibTransId="{0C3D7945-99AC-4EE8-A64F-C814218E940C}"/>
    <dgm:cxn modelId="{8D5D86FE-980E-4AF6-8291-AD6D1A0752A4}" srcId="{6F804747-DBF2-4C7E-A24A-DE6FC8764AFB}" destId="{E28F6316-5DBF-48EF-BAB4-BB2466588CC8}" srcOrd="0" destOrd="0" parTransId="{93D44F46-CEC2-4436-A34F-9091B9290FA5}" sibTransId="{F9CF39DD-4D13-4057-B696-D92E478E38E0}"/>
    <dgm:cxn modelId="{CA685A8D-9C4C-4972-8172-77FD00BD5D3C}" type="presOf" srcId="{14872AFF-19F2-4AFB-AB93-32009A5453A4}" destId="{9944E22D-B3B4-40A9-9E37-157E70F835B1}" srcOrd="0" destOrd="0" presId="urn:microsoft.com/office/officeart/2005/8/layout/hierarchy2"/>
    <dgm:cxn modelId="{BEC53076-A139-49B1-81E5-C15099B0583F}" type="presOf" srcId="{17A5E2D5-8CC0-4139-8AD2-67658A767C4B}" destId="{81AA9445-76A5-41BC-9D76-F371823EB734}" srcOrd="0" destOrd="0" presId="urn:microsoft.com/office/officeart/2005/8/layout/hierarchy2"/>
    <dgm:cxn modelId="{06655B09-78B1-4AD7-AAC1-00778A714EDF}" srcId="{D5387E63-D007-4044-A1A8-E150C264AE8D}" destId="{033E41AC-BB9E-41B7-B3D5-7E79A460EE39}" srcOrd="2" destOrd="0" parTransId="{ADD22DCA-CFEF-40CA-952A-083FF0BB6D2F}" sibTransId="{E832C48E-CB9C-4E00-A265-55F2121DE2B8}"/>
    <dgm:cxn modelId="{37AEB3EC-08B6-4D3C-B771-080359931474}" type="presOf" srcId="{745B917C-A728-4086-BAB5-245C60E88650}" destId="{3AFE0A20-1B7C-492B-B308-FC1CAD3FB237}" srcOrd="0" destOrd="0" presId="urn:microsoft.com/office/officeart/2005/8/layout/hierarchy2"/>
    <dgm:cxn modelId="{3104A618-56C0-4F4B-A2FF-5A7DBCFB13E7}" type="presOf" srcId="{AC095D25-A213-4F10-8885-F90F20E8689E}" destId="{57F18521-CE74-4EFE-813C-AB7CA7DD9627}" srcOrd="1" destOrd="0" presId="urn:microsoft.com/office/officeart/2005/8/layout/hierarchy2"/>
    <dgm:cxn modelId="{82D6F582-D5DF-46B0-8E31-50DF7A17E652}" srcId="{E47DDDA6-1F10-4431-8718-A29BE95B70A7}" destId="{6F804747-DBF2-4C7E-A24A-DE6FC8764AFB}" srcOrd="0" destOrd="0" parTransId="{1E03E7CB-75AA-45AD-9146-C7AE0A022A4F}" sibTransId="{61B649AE-E926-4D45-954D-FE3672831938}"/>
    <dgm:cxn modelId="{BACE7B27-8E06-4808-8614-93C26B9EB453}" srcId="{D5387E63-D007-4044-A1A8-E150C264AE8D}" destId="{8C8DC90B-1292-4C03-AFD2-C4F698ADDE6D}" srcOrd="3" destOrd="0" parTransId="{7D56BB38-4A02-47E6-8AF6-35FCE2DD3F46}" sibTransId="{268B0FF4-B6BB-4D3E-A2F4-9214703E9367}"/>
    <dgm:cxn modelId="{169EBBF9-444B-4C0F-98E5-A5C545CB7234}" type="presOf" srcId="{832656A7-C145-4DEA-AB6F-DF7D71752D81}" destId="{E618C85E-43B3-4530-9AAD-EABE1A1CB6E8}" srcOrd="1" destOrd="0" presId="urn:microsoft.com/office/officeart/2005/8/layout/hierarchy2"/>
    <dgm:cxn modelId="{F5264FFF-50EC-4754-9A17-DE30B1C3A8AB}" type="presOf" srcId="{E0971D10-C043-4138-A80A-3A9CD2C678BB}" destId="{16F51352-3736-4AA5-97C4-08BCF240B0FF}" srcOrd="0" destOrd="0" presId="urn:microsoft.com/office/officeart/2005/8/layout/hierarchy2"/>
    <dgm:cxn modelId="{C5E65269-377E-4EF0-834A-B62D3D247D2B}" type="presOf" srcId="{E47DDDA6-1F10-4431-8718-A29BE95B70A7}" destId="{D6EE734B-8749-4A93-925D-25735EDCCE96}" srcOrd="0" destOrd="0" presId="urn:microsoft.com/office/officeart/2005/8/layout/hierarchy2"/>
    <dgm:cxn modelId="{9A83DCEF-161A-4154-8B35-02AA164648E3}" type="presOf" srcId="{8BA8EDDC-AE06-4CC5-AF1C-1775DD262C41}" destId="{38CD996A-7AB8-4180-9CF5-9D7AB5FE24FF}" srcOrd="0" destOrd="0" presId="urn:microsoft.com/office/officeart/2005/8/layout/hierarchy2"/>
    <dgm:cxn modelId="{D3AEA9D2-A013-426C-B3BB-43AAEF66D313}" type="presOf" srcId="{6876FBC8-5104-4A06-944B-40B9A107E4DA}" destId="{ADA9253E-531E-4068-983F-64913A8CF511}" srcOrd="1" destOrd="0" presId="urn:microsoft.com/office/officeart/2005/8/layout/hierarchy2"/>
    <dgm:cxn modelId="{48833541-5A37-469C-A0CD-47E113144F0F}" type="presOf" srcId="{AC095D25-A213-4F10-8885-F90F20E8689E}" destId="{E333AF9D-E58C-4E33-A69D-00F64F412CD6}" srcOrd="0" destOrd="0" presId="urn:microsoft.com/office/officeart/2005/8/layout/hierarchy2"/>
    <dgm:cxn modelId="{A9A59DF2-F530-4613-AD90-04ABDBBE5143}" type="presOf" srcId="{A3B459BB-2705-46DE-81FC-C2B3C18B0FAF}" destId="{62EEEAD9-3C5A-4394-B5C4-9A7BBBE5D853}" srcOrd="1" destOrd="0" presId="urn:microsoft.com/office/officeart/2005/8/layout/hierarchy2"/>
    <dgm:cxn modelId="{21339ADD-555D-4874-84DB-2295F4045830}" type="presOf" srcId="{C52FB8F8-2813-4A23-9044-24FEBD29BCC5}" destId="{AF8D1C14-AA80-4C99-BEF2-AAFD501FD92E}" srcOrd="0" destOrd="0" presId="urn:microsoft.com/office/officeart/2005/8/layout/hierarchy2"/>
    <dgm:cxn modelId="{65BE92E5-6C1E-44C6-ABBE-7BE2B1C1A280}" type="presOf" srcId="{6F804747-DBF2-4C7E-A24A-DE6FC8764AFB}" destId="{CC9D9301-7982-4939-97BA-36FB18F5A8B3}" srcOrd="0" destOrd="0" presId="urn:microsoft.com/office/officeart/2005/8/layout/hierarchy2"/>
    <dgm:cxn modelId="{0B4C29DF-D4CC-45DB-99E6-4B57B6FC04E4}" type="presOf" srcId="{3CAF6B7A-1E06-42C3-A86C-0254AC20ABD7}" destId="{DE91DDA6-51E6-4BC2-B72E-C0DCAB90F358}" srcOrd="0" destOrd="0" presId="urn:microsoft.com/office/officeart/2005/8/layout/hierarchy2"/>
    <dgm:cxn modelId="{954B4147-6650-473D-AE17-CDF523CCD298}" srcId="{BE2C1D8A-FDA9-4EF7-AB7A-165B00B4E10C}" destId="{14872AFF-19F2-4AFB-AB93-32009A5453A4}" srcOrd="2" destOrd="0" parTransId="{832656A7-C145-4DEA-AB6F-DF7D71752D81}" sibTransId="{78C59192-F38B-450D-AE36-A921B5E8ED91}"/>
    <dgm:cxn modelId="{045E5915-EBCC-4502-8EB3-381367821CAB}" type="presOf" srcId="{7D56BB38-4A02-47E6-8AF6-35FCE2DD3F46}" destId="{0AE9D642-99BA-4110-8C91-F67475D7AD07}" srcOrd="1" destOrd="0" presId="urn:microsoft.com/office/officeart/2005/8/layout/hierarchy2"/>
    <dgm:cxn modelId="{E92DA297-6D1E-45A6-8DF0-B4E5612BF59C}" type="presOf" srcId="{A3B459BB-2705-46DE-81FC-C2B3C18B0FAF}" destId="{172425E4-E324-4A5C-B0A9-C6D45FDD56BE}" srcOrd="0" destOrd="0" presId="urn:microsoft.com/office/officeart/2005/8/layout/hierarchy2"/>
    <dgm:cxn modelId="{4653F4B9-B73A-4344-8E0C-0DCD7AB47EDC}" type="presOf" srcId="{8DCEF66F-B43D-42CE-A13E-A430AEF9F100}" destId="{385D005A-DDCA-42E7-B0BD-12EB0354BD6C}" srcOrd="0" destOrd="0" presId="urn:microsoft.com/office/officeart/2005/8/layout/hierarchy2"/>
    <dgm:cxn modelId="{0799D7CD-70EC-4570-9A56-92E2D48BF3EE}" srcId="{E47DDDA6-1F10-4431-8718-A29BE95B70A7}" destId="{BE2C1D8A-FDA9-4EF7-AB7A-165B00B4E10C}" srcOrd="1" destOrd="0" parTransId="{40C4B108-0991-4E51-9BB0-E180DA3A3E7F}" sibTransId="{6E4DD76A-F140-4430-AE59-56B281B9035A}"/>
    <dgm:cxn modelId="{45C86776-4B84-492E-ADC6-7318F371E72F}" type="presOf" srcId="{ADD22DCA-CFEF-40CA-952A-083FF0BB6D2F}" destId="{E9D6988F-3455-4A3C-924D-AD0308ED5782}" srcOrd="0" destOrd="0" presId="urn:microsoft.com/office/officeart/2005/8/layout/hierarchy2"/>
    <dgm:cxn modelId="{0D987852-0FDA-4790-BD25-A375D8C373AA}" type="presParOf" srcId="{9048CB2D-7B63-41C9-968D-69175EA14077}" destId="{E5A789F0-4881-4639-A0B6-1C292D398FE6}" srcOrd="0" destOrd="0" presId="urn:microsoft.com/office/officeart/2005/8/layout/hierarchy2"/>
    <dgm:cxn modelId="{F1BE00F6-091B-40F8-B73A-8466848B2C29}" type="presParOf" srcId="{E5A789F0-4881-4639-A0B6-1C292D398FE6}" destId="{D6EE734B-8749-4A93-925D-25735EDCCE96}" srcOrd="0" destOrd="0" presId="urn:microsoft.com/office/officeart/2005/8/layout/hierarchy2"/>
    <dgm:cxn modelId="{E8AB8C4F-93D1-4ED8-8455-B7CAC83A3F6A}" type="presParOf" srcId="{E5A789F0-4881-4639-A0B6-1C292D398FE6}" destId="{050574FC-1FCD-423F-80D8-5DEC13176A81}" srcOrd="1" destOrd="0" presId="urn:microsoft.com/office/officeart/2005/8/layout/hierarchy2"/>
    <dgm:cxn modelId="{9232C5B2-02A5-46A5-B32C-3E6BD483BE6A}" type="presParOf" srcId="{050574FC-1FCD-423F-80D8-5DEC13176A81}" destId="{39011B69-7ABE-4E5A-AF4A-C7A8CE339413}" srcOrd="0" destOrd="0" presId="urn:microsoft.com/office/officeart/2005/8/layout/hierarchy2"/>
    <dgm:cxn modelId="{EA2B0B54-24E6-4250-897D-1385F6304946}" type="presParOf" srcId="{39011B69-7ABE-4E5A-AF4A-C7A8CE339413}" destId="{F0F603DE-F8C0-43C1-8E0F-0B2ED4F104E8}" srcOrd="0" destOrd="0" presId="urn:microsoft.com/office/officeart/2005/8/layout/hierarchy2"/>
    <dgm:cxn modelId="{B48B09DD-ACFB-44E2-8D87-CB3DC545CFD6}" type="presParOf" srcId="{050574FC-1FCD-423F-80D8-5DEC13176A81}" destId="{A7DBC805-EF64-4073-859B-309E85D78CE3}" srcOrd="1" destOrd="0" presId="urn:microsoft.com/office/officeart/2005/8/layout/hierarchy2"/>
    <dgm:cxn modelId="{A2E71684-66C6-41CA-B390-5A833EEBC87B}" type="presParOf" srcId="{A7DBC805-EF64-4073-859B-309E85D78CE3}" destId="{CC9D9301-7982-4939-97BA-36FB18F5A8B3}" srcOrd="0" destOrd="0" presId="urn:microsoft.com/office/officeart/2005/8/layout/hierarchy2"/>
    <dgm:cxn modelId="{E5095DC1-A323-4298-8A51-A94130DFA8C7}" type="presParOf" srcId="{A7DBC805-EF64-4073-859B-309E85D78CE3}" destId="{686F7AEF-A71D-47AC-B0D5-BA144768B189}" srcOrd="1" destOrd="0" presId="urn:microsoft.com/office/officeart/2005/8/layout/hierarchy2"/>
    <dgm:cxn modelId="{466AECE9-043D-4BAE-97C0-CD69FA865D22}" type="presParOf" srcId="{686F7AEF-A71D-47AC-B0D5-BA144768B189}" destId="{48729C59-FBFD-4ACC-B53A-0D1C5B387791}" srcOrd="0" destOrd="0" presId="urn:microsoft.com/office/officeart/2005/8/layout/hierarchy2"/>
    <dgm:cxn modelId="{75FF4DB6-0ABC-4A45-ADBC-43004D7F1F6B}" type="presParOf" srcId="{48729C59-FBFD-4ACC-B53A-0D1C5B387791}" destId="{1676FA20-59E2-426E-903A-F84F48A4BDE3}" srcOrd="0" destOrd="0" presId="urn:microsoft.com/office/officeart/2005/8/layout/hierarchy2"/>
    <dgm:cxn modelId="{51401528-766C-4487-B730-A6FCF9CA96F9}" type="presParOf" srcId="{686F7AEF-A71D-47AC-B0D5-BA144768B189}" destId="{3AACE191-BCA7-45A0-B255-74D91E54429C}" srcOrd="1" destOrd="0" presId="urn:microsoft.com/office/officeart/2005/8/layout/hierarchy2"/>
    <dgm:cxn modelId="{D5ECF891-A02C-4A15-8CB5-B07CF7DF736D}" type="presParOf" srcId="{3AACE191-BCA7-45A0-B255-74D91E54429C}" destId="{BA366EEF-5A5B-433F-93E4-77D8BA2E1991}" srcOrd="0" destOrd="0" presId="urn:microsoft.com/office/officeart/2005/8/layout/hierarchy2"/>
    <dgm:cxn modelId="{D0956949-351E-4DFE-B12B-444CA25D9A89}" type="presParOf" srcId="{3AACE191-BCA7-45A0-B255-74D91E54429C}" destId="{CD693D00-38C2-464D-8A2D-ADAACED3B298}" srcOrd="1" destOrd="0" presId="urn:microsoft.com/office/officeart/2005/8/layout/hierarchy2"/>
    <dgm:cxn modelId="{EC273E19-9382-4D64-830E-72EE4BB3BFC1}" type="presParOf" srcId="{686F7AEF-A71D-47AC-B0D5-BA144768B189}" destId="{4DABCCED-C27A-441A-BB6A-8453FDC972EB}" srcOrd="2" destOrd="0" presId="urn:microsoft.com/office/officeart/2005/8/layout/hierarchy2"/>
    <dgm:cxn modelId="{744DA773-FFD1-4682-8555-3AB305034BB7}" type="presParOf" srcId="{4DABCCED-C27A-441A-BB6A-8453FDC972EB}" destId="{D1403B62-2801-4E43-B833-5435C3402B27}" srcOrd="0" destOrd="0" presId="urn:microsoft.com/office/officeart/2005/8/layout/hierarchy2"/>
    <dgm:cxn modelId="{746D7A8A-46D2-4627-9AD2-1E928D6D8AA6}" type="presParOf" srcId="{686F7AEF-A71D-47AC-B0D5-BA144768B189}" destId="{153D95A0-50FF-4BEB-A2DA-506B5B499AA7}" srcOrd="3" destOrd="0" presId="urn:microsoft.com/office/officeart/2005/8/layout/hierarchy2"/>
    <dgm:cxn modelId="{542E46BA-AE77-4FE4-B306-0762A609C018}" type="presParOf" srcId="{153D95A0-50FF-4BEB-A2DA-506B5B499AA7}" destId="{95D551FE-E84B-4950-A2FF-F1EE535704A6}" srcOrd="0" destOrd="0" presId="urn:microsoft.com/office/officeart/2005/8/layout/hierarchy2"/>
    <dgm:cxn modelId="{68ED3C64-F429-47DD-9F93-501E2E2F77F3}" type="presParOf" srcId="{153D95A0-50FF-4BEB-A2DA-506B5B499AA7}" destId="{93E5909F-6016-407C-B7F1-88704CBA1098}" srcOrd="1" destOrd="0" presId="urn:microsoft.com/office/officeart/2005/8/layout/hierarchy2"/>
    <dgm:cxn modelId="{80C07B11-B79F-46B3-A4E4-207E84BE7D18}" type="presParOf" srcId="{050574FC-1FCD-423F-80D8-5DEC13176A81}" destId="{4E1A268B-35A6-4BCA-ACE1-57223A5DFDBC}" srcOrd="2" destOrd="0" presId="urn:microsoft.com/office/officeart/2005/8/layout/hierarchy2"/>
    <dgm:cxn modelId="{DF5E3BF5-93F6-4375-8EA4-AEE86378740C}" type="presParOf" srcId="{4E1A268B-35A6-4BCA-ACE1-57223A5DFDBC}" destId="{D315E607-439D-4085-8EBF-65B239E04AFF}" srcOrd="0" destOrd="0" presId="urn:microsoft.com/office/officeart/2005/8/layout/hierarchy2"/>
    <dgm:cxn modelId="{4434585E-75AE-47DA-8374-423E9225CA4D}" type="presParOf" srcId="{050574FC-1FCD-423F-80D8-5DEC13176A81}" destId="{8874E8DF-DF06-4619-938A-6A7BB5AD482A}" srcOrd="3" destOrd="0" presId="urn:microsoft.com/office/officeart/2005/8/layout/hierarchy2"/>
    <dgm:cxn modelId="{8554118C-665B-4E83-95EA-11456DDD2541}" type="presParOf" srcId="{8874E8DF-DF06-4619-938A-6A7BB5AD482A}" destId="{C3EB31A4-B9EF-450B-AA72-5533E24FB21B}" srcOrd="0" destOrd="0" presId="urn:microsoft.com/office/officeart/2005/8/layout/hierarchy2"/>
    <dgm:cxn modelId="{0FEEA613-293D-4F10-B1D3-92980D7EDED1}" type="presParOf" srcId="{8874E8DF-DF06-4619-938A-6A7BB5AD482A}" destId="{A98B2930-36EF-48F6-9A9A-C2D3782FBF45}" srcOrd="1" destOrd="0" presId="urn:microsoft.com/office/officeart/2005/8/layout/hierarchy2"/>
    <dgm:cxn modelId="{8C1DA6A0-2692-466D-8168-0A22245F5D5D}" type="presParOf" srcId="{A98B2930-36EF-48F6-9A9A-C2D3782FBF45}" destId="{81AA9445-76A5-41BC-9D76-F371823EB734}" srcOrd="0" destOrd="0" presId="urn:microsoft.com/office/officeart/2005/8/layout/hierarchy2"/>
    <dgm:cxn modelId="{CDB6178E-975E-44E6-91EE-8D9260ADA760}" type="presParOf" srcId="{81AA9445-76A5-41BC-9D76-F371823EB734}" destId="{375BC3CF-1241-420E-99F6-0F3602802657}" srcOrd="0" destOrd="0" presId="urn:microsoft.com/office/officeart/2005/8/layout/hierarchy2"/>
    <dgm:cxn modelId="{122001FB-E78E-4E58-AE50-F2D80C248CF5}" type="presParOf" srcId="{A98B2930-36EF-48F6-9A9A-C2D3782FBF45}" destId="{DDE05E77-C874-43B3-85A1-0EAF991D129A}" srcOrd="1" destOrd="0" presId="urn:microsoft.com/office/officeart/2005/8/layout/hierarchy2"/>
    <dgm:cxn modelId="{17F4601F-818D-4DC4-81FE-D1DCA9F3CEF6}" type="presParOf" srcId="{DDE05E77-C874-43B3-85A1-0EAF991D129A}" destId="{38E95B6F-C304-4C4C-BAB9-0AE2C9260747}" srcOrd="0" destOrd="0" presId="urn:microsoft.com/office/officeart/2005/8/layout/hierarchy2"/>
    <dgm:cxn modelId="{C160A045-3D00-4273-8225-3D0A662DAC6A}" type="presParOf" srcId="{DDE05E77-C874-43B3-85A1-0EAF991D129A}" destId="{C87D1D7C-DD83-4876-9B6D-35D3C6C931D6}" srcOrd="1" destOrd="0" presId="urn:microsoft.com/office/officeart/2005/8/layout/hierarchy2"/>
    <dgm:cxn modelId="{20E0E3B7-3017-4ADD-8092-C5FD6F7B84B1}" type="presParOf" srcId="{A98B2930-36EF-48F6-9A9A-C2D3782FBF45}" destId="{E702CC7F-5E1C-4722-8F90-0CB9AE3933A1}" srcOrd="2" destOrd="0" presId="urn:microsoft.com/office/officeart/2005/8/layout/hierarchy2"/>
    <dgm:cxn modelId="{3B0D6B03-5FA0-45E6-B68E-5B8FFEBE30E5}" type="presParOf" srcId="{E702CC7F-5E1C-4722-8F90-0CB9AE3933A1}" destId="{6CA11690-09AC-4188-82BC-6D3E9680D315}" srcOrd="0" destOrd="0" presId="urn:microsoft.com/office/officeart/2005/8/layout/hierarchy2"/>
    <dgm:cxn modelId="{EAE8C580-DD73-469D-B5A9-1392A720BAEA}" type="presParOf" srcId="{A98B2930-36EF-48F6-9A9A-C2D3782FBF45}" destId="{D5F2D81D-6E24-4C97-BF74-223F8158D433}" srcOrd="3" destOrd="0" presId="urn:microsoft.com/office/officeart/2005/8/layout/hierarchy2"/>
    <dgm:cxn modelId="{E4D0865D-6870-4CDA-8426-1B32E97BB62B}" type="presParOf" srcId="{D5F2D81D-6E24-4C97-BF74-223F8158D433}" destId="{3AFE0A20-1B7C-492B-B308-FC1CAD3FB237}" srcOrd="0" destOrd="0" presId="urn:microsoft.com/office/officeart/2005/8/layout/hierarchy2"/>
    <dgm:cxn modelId="{F629E520-B746-4B2D-818A-3B2CF190754C}" type="presParOf" srcId="{D5F2D81D-6E24-4C97-BF74-223F8158D433}" destId="{A68FF011-DF79-40CB-A9CE-519071CA5183}" srcOrd="1" destOrd="0" presId="urn:microsoft.com/office/officeart/2005/8/layout/hierarchy2"/>
    <dgm:cxn modelId="{0F17B1F6-3090-4C50-9833-4B30BA267589}" type="presParOf" srcId="{A98B2930-36EF-48F6-9A9A-C2D3782FBF45}" destId="{67CF7D62-05D3-45DD-823A-AC4A0019133C}" srcOrd="4" destOrd="0" presId="urn:microsoft.com/office/officeart/2005/8/layout/hierarchy2"/>
    <dgm:cxn modelId="{60225A86-9854-4D18-880B-B06A22220C31}" type="presParOf" srcId="{67CF7D62-05D3-45DD-823A-AC4A0019133C}" destId="{E618C85E-43B3-4530-9AAD-EABE1A1CB6E8}" srcOrd="0" destOrd="0" presId="urn:microsoft.com/office/officeart/2005/8/layout/hierarchy2"/>
    <dgm:cxn modelId="{892A8C5B-2A78-45CA-9FBE-436A55DD52B9}" type="presParOf" srcId="{A98B2930-36EF-48F6-9A9A-C2D3782FBF45}" destId="{C5D2B093-474B-434A-B16C-9803AB0A32EF}" srcOrd="5" destOrd="0" presId="urn:microsoft.com/office/officeart/2005/8/layout/hierarchy2"/>
    <dgm:cxn modelId="{824CFADF-0411-4DC3-97B6-CB6BF05E6D80}" type="presParOf" srcId="{C5D2B093-474B-434A-B16C-9803AB0A32EF}" destId="{9944E22D-B3B4-40A9-9E37-157E70F835B1}" srcOrd="0" destOrd="0" presId="urn:microsoft.com/office/officeart/2005/8/layout/hierarchy2"/>
    <dgm:cxn modelId="{E4C865D1-081F-4570-8F7D-D76AF8900B31}" type="presParOf" srcId="{C5D2B093-474B-434A-B16C-9803AB0A32EF}" destId="{BB318315-0486-4FEF-9030-46E314040081}" srcOrd="1" destOrd="0" presId="urn:microsoft.com/office/officeart/2005/8/layout/hierarchy2"/>
    <dgm:cxn modelId="{2E2F8C73-5767-4A71-92EF-85FB02194237}" type="presParOf" srcId="{A98B2930-36EF-48F6-9A9A-C2D3782FBF45}" destId="{E333AF9D-E58C-4E33-A69D-00F64F412CD6}" srcOrd="6" destOrd="0" presId="urn:microsoft.com/office/officeart/2005/8/layout/hierarchy2"/>
    <dgm:cxn modelId="{72390067-F9E4-4891-B0AE-56547CD60F90}" type="presParOf" srcId="{E333AF9D-E58C-4E33-A69D-00F64F412CD6}" destId="{57F18521-CE74-4EFE-813C-AB7CA7DD9627}" srcOrd="0" destOrd="0" presId="urn:microsoft.com/office/officeart/2005/8/layout/hierarchy2"/>
    <dgm:cxn modelId="{897F654F-7C11-4792-8CCC-3A5342A22464}" type="presParOf" srcId="{A98B2930-36EF-48F6-9A9A-C2D3782FBF45}" destId="{403DC6B1-80A0-4831-9839-2AF1362EE138}" srcOrd="7" destOrd="0" presId="urn:microsoft.com/office/officeart/2005/8/layout/hierarchy2"/>
    <dgm:cxn modelId="{1EC60AC1-FB30-4158-8AAF-DADE8F7485F5}" type="presParOf" srcId="{403DC6B1-80A0-4831-9839-2AF1362EE138}" destId="{A4EFA277-557B-4854-93F8-B8F990C6994C}" srcOrd="0" destOrd="0" presId="urn:microsoft.com/office/officeart/2005/8/layout/hierarchy2"/>
    <dgm:cxn modelId="{7E8BE9C5-9F33-4408-BB34-4B2CA599C9B8}" type="presParOf" srcId="{403DC6B1-80A0-4831-9839-2AF1362EE138}" destId="{00C8F97D-F0F0-49F1-AB4B-BDA597A062E1}" srcOrd="1" destOrd="0" presId="urn:microsoft.com/office/officeart/2005/8/layout/hierarchy2"/>
    <dgm:cxn modelId="{6955C652-53DA-4A51-B43E-8222CEB3595A}" type="presParOf" srcId="{050574FC-1FCD-423F-80D8-5DEC13176A81}" destId="{FF44A0BE-12A9-4A80-9566-A2C96F265EF4}" srcOrd="4" destOrd="0" presId="urn:microsoft.com/office/officeart/2005/8/layout/hierarchy2"/>
    <dgm:cxn modelId="{9591A676-A5BA-45C5-A889-A6EA697E53E5}" type="presParOf" srcId="{FF44A0BE-12A9-4A80-9566-A2C96F265EF4}" destId="{F1DB591F-770A-4D07-9585-23350DAA427F}" srcOrd="0" destOrd="0" presId="urn:microsoft.com/office/officeart/2005/8/layout/hierarchy2"/>
    <dgm:cxn modelId="{C37C27B1-A186-46CC-925B-D1C1E594664F}" type="presParOf" srcId="{050574FC-1FCD-423F-80D8-5DEC13176A81}" destId="{5E215D1D-D61C-4C37-8D5E-74C595A0BECE}" srcOrd="5" destOrd="0" presId="urn:microsoft.com/office/officeart/2005/8/layout/hierarchy2"/>
    <dgm:cxn modelId="{8352EAC8-7701-43A6-886E-32A9B40640DE}" type="presParOf" srcId="{5E215D1D-D61C-4C37-8D5E-74C595A0BECE}" destId="{28570668-4D8C-4613-AD8C-DD34B55652B9}" srcOrd="0" destOrd="0" presId="urn:microsoft.com/office/officeart/2005/8/layout/hierarchy2"/>
    <dgm:cxn modelId="{7EFB9158-FED7-431D-AD77-2D1D9FA5D5A3}" type="presParOf" srcId="{5E215D1D-D61C-4C37-8D5E-74C595A0BECE}" destId="{5B5EA375-BAB4-4FE3-A746-09F367CCA68D}" srcOrd="1" destOrd="0" presId="urn:microsoft.com/office/officeart/2005/8/layout/hierarchy2"/>
    <dgm:cxn modelId="{488EDA5C-E3AB-406E-B64D-3FC553D505AA}" type="presParOf" srcId="{5B5EA375-BAB4-4FE3-A746-09F367CCA68D}" destId="{B794FADA-3204-41B3-A67A-C0F4DD5D309F}" srcOrd="0" destOrd="0" presId="urn:microsoft.com/office/officeart/2005/8/layout/hierarchy2"/>
    <dgm:cxn modelId="{F06B868B-F109-410F-B3B8-BE3D096817F7}" type="presParOf" srcId="{B794FADA-3204-41B3-A67A-C0F4DD5D309F}" destId="{8F425B9E-BD57-4D5D-848E-E1B4D094D27A}" srcOrd="0" destOrd="0" presId="urn:microsoft.com/office/officeart/2005/8/layout/hierarchy2"/>
    <dgm:cxn modelId="{F417E61D-BE7F-4F9C-B590-2AA2AD5E5ECE}" type="presParOf" srcId="{5B5EA375-BAB4-4FE3-A746-09F367CCA68D}" destId="{A32D7BBD-5B04-49A7-9311-22759334318F}" srcOrd="1" destOrd="0" presId="urn:microsoft.com/office/officeart/2005/8/layout/hierarchy2"/>
    <dgm:cxn modelId="{7A2C77B3-E08A-432F-857A-0F3E1009955C}" type="presParOf" srcId="{A32D7BBD-5B04-49A7-9311-22759334318F}" destId="{66C430E4-04AE-4DD5-87D0-558F9BDE4AD0}" srcOrd="0" destOrd="0" presId="urn:microsoft.com/office/officeart/2005/8/layout/hierarchy2"/>
    <dgm:cxn modelId="{CE877EDB-D164-4864-9A54-2A3ADF01BD98}" type="presParOf" srcId="{A32D7BBD-5B04-49A7-9311-22759334318F}" destId="{D591F07C-F68E-4CCF-AF58-752583176919}" srcOrd="1" destOrd="0" presId="urn:microsoft.com/office/officeart/2005/8/layout/hierarchy2"/>
    <dgm:cxn modelId="{29403833-9415-4061-AA50-C7B41AC4F8B5}" type="presParOf" srcId="{5B5EA375-BAB4-4FE3-A746-09F367CCA68D}" destId="{385D005A-DDCA-42E7-B0BD-12EB0354BD6C}" srcOrd="2" destOrd="0" presId="urn:microsoft.com/office/officeart/2005/8/layout/hierarchy2"/>
    <dgm:cxn modelId="{7783DCF8-7098-45AE-A91D-EA34A8FB650A}" type="presParOf" srcId="{385D005A-DDCA-42E7-B0BD-12EB0354BD6C}" destId="{90553CE0-07CA-4414-9B7D-76E36B51D8A6}" srcOrd="0" destOrd="0" presId="urn:microsoft.com/office/officeart/2005/8/layout/hierarchy2"/>
    <dgm:cxn modelId="{9DAD0899-B8EC-4BBC-8D8A-B1FEF754D674}" type="presParOf" srcId="{5B5EA375-BAB4-4FE3-A746-09F367CCA68D}" destId="{C893C6BA-B310-4024-8961-5C9F51AF28A4}" srcOrd="3" destOrd="0" presId="urn:microsoft.com/office/officeart/2005/8/layout/hierarchy2"/>
    <dgm:cxn modelId="{A06F22CC-4882-4AD1-B929-713858F42976}" type="presParOf" srcId="{C893C6BA-B310-4024-8961-5C9F51AF28A4}" destId="{D3885963-9C83-46D4-8ABB-C653160781AD}" srcOrd="0" destOrd="0" presId="urn:microsoft.com/office/officeart/2005/8/layout/hierarchy2"/>
    <dgm:cxn modelId="{2130B5C9-BD1C-4A31-AE51-0677EAB440D4}" type="presParOf" srcId="{C893C6BA-B310-4024-8961-5C9F51AF28A4}" destId="{65571B0B-CF69-48C8-9D78-D2724318445D}" srcOrd="1" destOrd="0" presId="urn:microsoft.com/office/officeart/2005/8/layout/hierarchy2"/>
    <dgm:cxn modelId="{CFF47EA1-5B0B-4261-B040-5087891502B0}" type="presParOf" srcId="{5B5EA375-BAB4-4FE3-A746-09F367CCA68D}" destId="{E9D6988F-3455-4A3C-924D-AD0308ED5782}" srcOrd="4" destOrd="0" presId="urn:microsoft.com/office/officeart/2005/8/layout/hierarchy2"/>
    <dgm:cxn modelId="{32041D09-08BD-4792-B3A6-EF0C633A174C}" type="presParOf" srcId="{E9D6988F-3455-4A3C-924D-AD0308ED5782}" destId="{663843CC-7B64-4237-9B2C-B8E9F39CF4A7}" srcOrd="0" destOrd="0" presId="urn:microsoft.com/office/officeart/2005/8/layout/hierarchy2"/>
    <dgm:cxn modelId="{EFA45FB9-D233-42DD-946C-F38059DC9F53}" type="presParOf" srcId="{5B5EA375-BAB4-4FE3-A746-09F367CCA68D}" destId="{97ED5187-E8F8-4615-89D7-4C1BD4DC022B}" srcOrd="5" destOrd="0" presId="urn:microsoft.com/office/officeart/2005/8/layout/hierarchy2"/>
    <dgm:cxn modelId="{15D7FADE-AACA-440A-AEC3-44707D0CB11E}" type="presParOf" srcId="{97ED5187-E8F8-4615-89D7-4C1BD4DC022B}" destId="{8D1BCD33-63FB-450D-811B-F2C69B10CCCE}" srcOrd="0" destOrd="0" presId="urn:microsoft.com/office/officeart/2005/8/layout/hierarchy2"/>
    <dgm:cxn modelId="{B10E8553-8388-45E5-9A69-292932B6BCA4}" type="presParOf" srcId="{97ED5187-E8F8-4615-89D7-4C1BD4DC022B}" destId="{3E798D2E-9C36-4040-B27F-29E7CC1E4EEB}" srcOrd="1" destOrd="0" presId="urn:microsoft.com/office/officeart/2005/8/layout/hierarchy2"/>
    <dgm:cxn modelId="{FD1B51E6-FD1C-4CFA-B007-B4659C5DE459}" type="presParOf" srcId="{5B5EA375-BAB4-4FE3-A746-09F367CCA68D}" destId="{4B66195F-EB97-4CB4-8E2F-101F42E80F2A}" srcOrd="6" destOrd="0" presId="urn:microsoft.com/office/officeart/2005/8/layout/hierarchy2"/>
    <dgm:cxn modelId="{5899D35E-BF64-47F1-81C7-E45DD5BB0781}" type="presParOf" srcId="{4B66195F-EB97-4CB4-8E2F-101F42E80F2A}" destId="{0AE9D642-99BA-4110-8C91-F67475D7AD07}" srcOrd="0" destOrd="0" presId="urn:microsoft.com/office/officeart/2005/8/layout/hierarchy2"/>
    <dgm:cxn modelId="{7FF6FBB4-1D1E-48B9-8DA0-104F143F7174}" type="presParOf" srcId="{5B5EA375-BAB4-4FE3-A746-09F367CCA68D}" destId="{F1F53226-F930-46D8-BDDD-18BB3F995249}" srcOrd="7" destOrd="0" presId="urn:microsoft.com/office/officeart/2005/8/layout/hierarchy2"/>
    <dgm:cxn modelId="{9AEFDB70-9F9D-4AF7-AE0A-BD582C513AEE}" type="presParOf" srcId="{F1F53226-F930-46D8-BDDD-18BB3F995249}" destId="{A1A78590-3DD9-4BC0-9209-E9E7F713ECF6}" srcOrd="0" destOrd="0" presId="urn:microsoft.com/office/officeart/2005/8/layout/hierarchy2"/>
    <dgm:cxn modelId="{D497CEB8-44B7-4960-A4B1-184B3AF24152}" type="presParOf" srcId="{F1F53226-F930-46D8-BDDD-18BB3F995249}" destId="{ACB34097-1863-45BF-B95A-36EFEA8FC13B}" srcOrd="1" destOrd="0" presId="urn:microsoft.com/office/officeart/2005/8/layout/hierarchy2"/>
    <dgm:cxn modelId="{101CB371-ECBC-4A5D-8E48-E750FD7A8EEC}" type="presParOf" srcId="{050574FC-1FCD-423F-80D8-5DEC13176A81}" destId="{172425E4-E324-4A5C-B0A9-C6D45FDD56BE}" srcOrd="6" destOrd="0" presId="urn:microsoft.com/office/officeart/2005/8/layout/hierarchy2"/>
    <dgm:cxn modelId="{AFB48E1F-BC23-4974-8775-3EF85A0F1FBB}" type="presParOf" srcId="{172425E4-E324-4A5C-B0A9-C6D45FDD56BE}" destId="{62EEEAD9-3C5A-4394-B5C4-9A7BBBE5D853}" srcOrd="0" destOrd="0" presId="urn:microsoft.com/office/officeart/2005/8/layout/hierarchy2"/>
    <dgm:cxn modelId="{BCBE2549-7623-4793-B90D-8BFBC8147360}" type="presParOf" srcId="{050574FC-1FCD-423F-80D8-5DEC13176A81}" destId="{470E28DB-C5A5-469F-AB7E-D13204583AE0}" srcOrd="7" destOrd="0" presId="urn:microsoft.com/office/officeart/2005/8/layout/hierarchy2"/>
    <dgm:cxn modelId="{1BC51C9A-E82E-477C-8BA7-C7BD322F9A6E}" type="presParOf" srcId="{470E28DB-C5A5-469F-AB7E-D13204583AE0}" destId="{76958A92-DBCA-490F-83D2-774E876A40B0}" srcOrd="0" destOrd="0" presId="urn:microsoft.com/office/officeart/2005/8/layout/hierarchy2"/>
    <dgm:cxn modelId="{5D211F22-C0EC-42D5-8B91-C85D01E9F54E}" type="presParOf" srcId="{470E28DB-C5A5-469F-AB7E-D13204583AE0}" destId="{D52F9AEA-6C70-420C-890A-D74E2530EAD4}" srcOrd="1" destOrd="0" presId="urn:microsoft.com/office/officeart/2005/8/layout/hierarchy2"/>
    <dgm:cxn modelId="{85332929-DCF0-40B3-9F02-FDF04FC4DBAF}" type="presParOf" srcId="{D52F9AEA-6C70-420C-890A-D74E2530EAD4}" destId="{16F51352-3736-4AA5-97C4-08BCF240B0FF}" srcOrd="0" destOrd="0" presId="urn:microsoft.com/office/officeart/2005/8/layout/hierarchy2"/>
    <dgm:cxn modelId="{02BEF444-8E22-4B13-BAD0-743E60719F9B}" type="presParOf" srcId="{16F51352-3736-4AA5-97C4-08BCF240B0FF}" destId="{714E368A-A7D4-4A10-9FD3-D786CCD8103C}" srcOrd="0" destOrd="0" presId="urn:microsoft.com/office/officeart/2005/8/layout/hierarchy2"/>
    <dgm:cxn modelId="{19045646-17C6-4F6A-B5DE-CCB9081E453D}" type="presParOf" srcId="{D52F9AEA-6C70-420C-890A-D74E2530EAD4}" destId="{068EC887-FF3E-419D-ABDF-CCAB80E151B6}" srcOrd="1" destOrd="0" presId="urn:microsoft.com/office/officeart/2005/8/layout/hierarchy2"/>
    <dgm:cxn modelId="{747840C5-2830-4457-98B1-5763416A13DF}" type="presParOf" srcId="{068EC887-FF3E-419D-ABDF-CCAB80E151B6}" destId="{AF8D1C14-AA80-4C99-BEF2-AAFD501FD92E}" srcOrd="0" destOrd="0" presId="urn:microsoft.com/office/officeart/2005/8/layout/hierarchy2"/>
    <dgm:cxn modelId="{0D1421AC-78A8-46DC-A3AA-9B091463DAB1}" type="presParOf" srcId="{068EC887-FF3E-419D-ABDF-CCAB80E151B6}" destId="{F40CF057-6C0E-4A53-9D1E-9D213F2EBD28}" srcOrd="1" destOrd="0" presId="urn:microsoft.com/office/officeart/2005/8/layout/hierarchy2"/>
    <dgm:cxn modelId="{9DCE3D19-9490-439E-A5AE-8F6E8710711D}" type="presParOf" srcId="{D52F9AEA-6C70-420C-890A-D74E2530EAD4}" destId="{A10C5491-E26D-4BE3-953F-185108E7B487}" srcOrd="2" destOrd="0" presId="urn:microsoft.com/office/officeart/2005/8/layout/hierarchy2"/>
    <dgm:cxn modelId="{DACEFED2-519F-404A-8C5A-B86422976148}" type="presParOf" srcId="{A10C5491-E26D-4BE3-953F-185108E7B487}" destId="{2AEFCDB1-893D-4A74-B921-19BF88315A16}" srcOrd="0" destOrd="0" presId="urn:microsoft.com/office/officeart/2005/8/layout/hierarchy2"/>
    <dgm:cxn modelId="{E4BEC1FA-FB1B-4277-9C23-2A8D99E34289}" type="presParOf" srcId="{D52F9AEA-6C70-420C-890A-D74E2530EAD4}" destId="{BD09D583-3DB6-4257-B026-22A6F2E59A4F}" srcOrd="3" destOrd="0" presId="urn:microsoft.com/office/officeart/2005/8/layout/hierarchy2"/>
    <dgm:cxn modelId="{95E4CCDC-ABF9-4F54-A609-B725E3702DC6}" type="presParOf" srcId="{BD09D583-3DB6-4257-B026-22A6F2E59A4F}" destId="{1FFCA5E0-B25D-498D-A7CD-F20435F66215}" srcOrd="0" destOrd="0" presId="urn:microsoft.com/office/officeart/2005/8/layout/hierarchy2"/>
    <dgm:cxn modelId="{8EBB8CE7-50B5-4B2F-9825-5D6CDA310AD3}" type="presParOf" srcId="{BD09D583-3DB6-4257-B026-22A6F2E59A4F}" destId="{47C95507-2B4E-4C67-861B-33CDA6C040C4}" srcOrd="1" destOrd="0" presId="urn:microsoft.com/office/officeart/2005/8/layout/hierarchy2"/>
    <dgm:cxn modelId="{EF813BBB-1945-4F29-A558-E925479CA417}" type="presParOf" srcId="{D52F9AEA-6C70-420C-890A-D74E2530EAD4}" destId="{94E74381-CE1B-4701-9447-D63861CD4D0B}" srcOrd="4" destOrd="0" presId="urn:microsoft.com/office/officeart/2005/8/layout/hierarchy2"/>
    <dgm:cxn modelId="{22C9862A-DF12-4B2C-AF92-1AD44D789FDE}" type="presParOf" srcId="{94E74381-CE1B-4701-9447-D63861CD4D0B}" destId="{ADA9253E-531E-4068-983F-64913A8CF511}" srcOrd="0" destOrd="0" presId="urn:microsoft.com/office/officeart/2005/8/layout/hierarchy2"/>
    <dgm:cxn modelId="{8AA89C51-4283-421D-A8CB-98C72FFCB7EB}" type="presParOf" srcId="{D52F9AEA-6C70-420C-890A-D74E2530EAD4}" destId="{3B8C2484-21F8-488D-8AC3-B4FE1A4A621A}" srcOrd="5" destOrd="0" presId="urn:microsoft.com/office/officeart/2005/8/layout/hierarchy2"/>
    <dgm:cxn modelId="{5B4C7138-B25B-4D99-BFC9-0B55E37F79AF}" type="presParOf" srcId="{3B8C2484-21F8-488D-8AC3-B4FE1A4A621A}" destId="{38CD996A-7AB8-4180-9CF5-9D7AB5FE24FF}" srcOrd="0" destOrd="0" presId="urn:microsoft.com/office/officeart/2005/8/layout/hierarchy2"/>
    <dgm:cxn modelId="{71AE9103-2F72-421E-B011-846D0D3E9E13}" type="presParOf" srcId="{3B8C2484-21F8-488D-8AC3-B4FE1A4A621A}" destId="{20F836D5-1CD5-4D16-97C7-56B89256FFBF}" srcOrd="1" destOrd="0" presId="urn:microsoft.com/office/officeart/2005/8/layout/hierarchy2"/>
    <dgm:cxn modelId="{2EF9442E-DBEA-402B-8BFF-343E1E63366B}" type="presParOf" srcId="{D52F9AEA-6C70-420C-890A-D74E2530EAD4}" destId="{DE91DDA6-51E6-4BC2-B72E-C0DCAB90F358}" srcOrd="6" destOrd="0" presId="urn:microsoft.com/office/officeart/2005/8/layout/hierarchy2"/>
    <dgm:cxn modelId="{D49A1476-BA7B-4F3F-9CD3-5E78BE4AAB76}" type="presParOf" srcId="{DE91DDA6-51E6-4BC2-B72E-C0DCAB90F358}" destId="{4BA0A526-6283-4CD3-B1ED-EEC52E87C341}" srcOrd="0" destOrd="0" presId="urn:microsoft.com/office/officeart/2005/8/layout/hierarchy2"/>
    <dgm:cxn modelId="{BFD90176-4A18-4BF5-AEC2-AE3E4164E3AA}" type="presParOf" srcId="{D52F9AEA-6C70-420C-890A-D74E2530EAD4}" destId="{B7702CC0-736B-4BF2-9C34-B4AF4FE3C9AA}" srcOrd="7" destOrd="0" presId="urn:microsoft.com/office/officeart/2005/8/layout/hierarchy2"/>
    <dgm:cxn modelId="{BE0A6A51-3BCA-4AA7-BEB2-45DEAFF46D07}" type="presParOf" srcId="{B7702CC0-736B-4BF2-9C34-B4AF4FE3C9AA}" destId="{2587DBC6-1C65-4501-AD1D-5437C5295077}" srcOrd="0" destOrd="0" presId="urn:microsoft.com/office/officeart/2005/8/layout/hierarchy2"/>
    <dgm:cxn modelId="{B32012C3-DB29-4C67-B7C4-078D50435CE8}" type="presParOf" srcId="{B7702CC0-736B-4BF2-9C34-B4AF4FE3C9AA}" destId="{AF59C27E-47CD-4ABC-8F31-EBAF9D7AB84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8FBDAA91-22CB-45A9-9525-6EC6C557EED0}"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9B8F48FE-257C-48D3-9B82-ADD536274CDC}" type="presOf" srcId="{3FC9F3D5-6177-434F-A9BC-5903A7BF0C6B}" destId="{2B5B1D36-66E7-450A-A58E-B985512929BE}" srcOrd="0" destOrd="0" presId="urn:microsoft.com/office/officeart/2005/8/layout/hProcess9"/>
    <dgm:cxn modelId="{E6CC1ED5-AC6A-4878-8D52-9C082C4F38B5}" type="presOf" srcId="{198D16B8-D815-4FDC-8784-ADF4EE52696F}" destId="{6938B941-C93C-4AE5-9A93-C6775F6045F0}" srcOrd="0" destOrd="0" presId="urn:microsoft.com/office/officeart/2005/8/layout/hProcess9"/>
    <dgm:cxn modelId="{B13D2408-69DC-426E-A938-1237531A2419}"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66C00A89-425B-43A5-B2D6-94DC0877D759}" type="presOf" srcId="{80A0E853-FC56-42CD-9D39-9D45E984608B}" destId="{41F6EDAF-7017-4F8A-A6D3-CE9E96BF0B7A}" srcOrd="0" destOrd="0" presId="urn:microsoft.com/office/officeart/2005/8/layout/hProcess9"/>
    <dgm:cxn modelId="{41A707C5-0179-40F5-A707-4BACAE4705AA}" type="presParOf" srcId="{5237AD8F-FCF2-4BF0-99AE-DD95BAC3C9FA}" destId="{68CA6755-EF24-4822-AD21-D38F0213F1F2}" srcOrd="0" destOrd="0" presId="urn:microsoft.com/office/officeart/2005/8/layout/hProcess9"/>
    <dgm:cxn modelId="{1584629B-030C-4DA0-BA26-E70F7468619C}" type="presParOf" srcId="{5237AD8F-FCF2-4BF0-99AE-DD95BAC3C9FA}" destId="{BFD91A09-AB2A-4665-9CA8-251F703F228A}" srcOrd="1" destOrd="0" presId="urn:microsoft.com/office/officeart/2005/8/layout/hProcess9"/>
    <dgm:cxn modelId="{ED5AA1F6-AC04-46D6-846A-7C57CC90A230}" type="presParOf" srcId="{BFD91A09-AB2A-4665-9CA8-251F703F228A}" destId="{223694D9-6070-45AF-8209-E89F67ACF9ED}" srcOrd="0" destOrd="0" presId="urn:microsoft.com/office/officeart/2005/8/layout/hProcess9"/>
    <dgm:cxn modelId="{8EE5CC94-B35D-476B-919E-BD0B65D7B9DF}" type="presParOf" srcId="{BFD91A09-AB2A-4665-9CA8-251F703F228A}" destId="{AE333052-DA23-4B25-A2E0-EAC7EA73CDF9}" srcOrd="1" destOrd="0" presId="urn:microsoft.com/office/officeart/2005/8/layout/hProcess9"/>
    <dgm:cxn modelId="{05AF37A3-D156-4098-ACB6-8D2C6FBA3C05}" type="presParOf" srcId="{BFD91A09-AB2A-4665-9CA8-251F703F228A}" destId="{6938B941-C93C-4AE5-9A93-C6775F6045F0}" srcOrd="2" destOrd="0" presId="urn:microsoft.com/office/officeart/2005/8/layout/hProcess9"/>
    <dgm:cxn modelId="{F64F25BF-C3AD-4AB2-9711-81AC107890FA}" type="presParOf" srcId="{BFD91A09-AB2A-4665-9CA8-251F703F228A}" destId="{8651AF19-45AB-4483-92A0-0C3728D4851C}" srcOrd="3" destOrd="0" presId="urn:microsoft.com/office/officeart/2005/8/layout/hProcess9"/>
    <dgm:cxn modelId="{C95182D1-0A3F-492F-ACBC-017B8C87394A}" type="presParOf" srcId="{BFD91A09-AB2A-4665-9CA8-251F703F228A}" destId="{41F6EDAF-7017-4F8A-A6D3-CE9E96BF0B7A}" srcOrd="4" destOrd="0" presId="urn:microsoft.com/office/officeart/2005/8/layout/hProcess9"/>
    <dgm:cxn modelId="{4D73473F-F415-422A-BAE2-BCDE4A0C8DC3}" type="presParOf" srcId="{BFD91A09-AB2A-4665-9CA8-251F703F228A}" destId="{AB4173D2-718E-4972-8D27-0015A50C3204}" srcOrd="5" destOrd="0" presId="urn:microsoft.com/office/officeart/2005/8/layout/hProcess9"/>
    <dgm:cxn modelId="{6DA5BB2F-F261-4658-9C93-E1E4A1F07455}"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72B830EF-F6BE-4B2B-A7AF-12E3C761F87A}" type="presOf" srcId="{80A0E853-FC56-42CD-9D39-9D45E984608B}" destId="{41F6EDAF-7017-4F8A-A6D3-CE9E96BF0B7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5852086E-EF09-4FDA-B799-0F0D400A88F4}" type="presOf" srcId="{79E02ECD-760B-437C-861B-94A4E567878F}" destId="{5237AD8F-FCF2-4BF0-99AE-DD95BAC3C9FA}" srcOrd="0" destOrd="0" presId="urn:microsoft.com/office/officeart/2005/8/layout/hProcess9"/>
    <dgm:cxn modelId="{1F40F472-9A3A-464B-AFDA-FAC90093598B}" type="presOf" srcId="{1060CC90-01C6-4978-9674-8DF95D66E3A5}" destId="{223694D9-6070-45AF-8209-E89F67ACF9ED}"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E89FA49C-B467-47E5-92CF-BDD5D50CA8D4}" type="presOf" srcId="{3FC9F3D5-6177-434F-A9BC-5903A7BF0C6B}" destId="{2B5B1D36-66E7-450A-A58E-B985512929BE}" srcOrd="0" destOrd="0" presId="urn:microsoft.com/office/officeart/2005/8/layout/hProcess9"/>
    <dgm:cxn modelId="{A0D99303-2C84-48AA-A713-CCC507086419}"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20F3F9AF-182C-4260-81CD-08629F3C6411}" type="presParOf" srcId="{5237AD8F-FCF2-4BF0-99AE-DD95BAC3C9FA}" destId="{68CA6755-EF24-4822-AD21-D38F0213F1F2}" srcOrd="0" destOrd="0" presId="urn:microsoft.com/office/officeart/2005/8/layout/hProcess9"/>
    <dgm:cxn modelId="{75670063-0D5B-4397-995B-80E5B899A0A1}" type="presParOf" srcId="{5237AD8F-FCF2-4BF0-99AE-DD95BAC3C9FA}" destId="{BFD91A09-AB2A-4665-9CA8-251F703F228A}" srcOrd="1" destOrd="0" presId="urn:microsoft.com/office/officeart/2005/8/layout/hProcess9"/>
    <dgm:cxn modelId="{7411B7A8-A07D-4768-88E7-269CE8269CD9}" type="presParOf" srcId="{BFD91A09-AB2A-4665-9CA8-251F703F228A}" destId="{223694D9-6070-45AF-8209-E89F67ACF9ED}" srcOrd="0" destOrd="0" presId="urn:microsoft.com/office/officeart/2005/8/layout/hProcess9"/>
    <dgm:cxn modelId="{FF4DF3DC-CE8D-4C00-B77B-BEC410964CBF}" type="presParOf" srcId="{BFD91A09-AB2A-4665-9CA8-251F703F228A}" destId="{AE333052-DA23-4B25-A2E0-EAC7EA73CDF9}" srcOrd="1" destOrd="0" presId="urn:microsoft.com/office/officeart/2005/8/layout/hProcess9"/>
    <dgm:cxn modelId="{1CA4A0BA-8F6F-4519-9823-9C98AD81EFEB}" type="presParOf" srcId="{BFD91A09-AB2A-4665-9CA8-251F703F228A}" destId="{6938B941-C93C-4AE5-9A93-C6775F6045F0}" srcOrd="2" destOrd="0" presId="urn:microsoft.com/office/officeart/2005/8/layout/hProcess9"/>
    <dgm:cxn modelId="{E9F52A05-0C21-414C-B9C4-259A68FB3B22}" type="presParOf" srcId="{BFD91A09-AB2A-4665-9CA8-251F703F228A}" destId="{8651AF19-45AB-4483-92A0-0C3728D4851C}" srcOrd="3" destOrd="0" presId="urn:microsoft.com/office/officeart/2005/8/layout/hProcess9"/>
    <dgm:cxn modelId="{96C82F43-9205-4336-8840-3FB9AC0F16CB}" type="presParOf" srcId="{BFD91A09-AB2A-4665-9CA8-251F703F228A}" destId="{41F6EDAF-7017-4F8A-A6D3-CE9E96BF0B7A}" srcOrd="4" destOrd="0" presId="urn:microsoft.com/office/officeart/2005/8/layout/hProcess9"/>
    <dgm:cxn modelId="{34FB64E4-8FCF-4D89-A13D-6D807D9B8D08}" type="presParOf" srcId="{BFD91A09-AB2A-4665-9CA8-251F703F228A}" destId="{AB4173D2-718E-4972-8D27-0015A50C3204}" srcOrd="5" destOrd="0" presId="urn:microsoft.com/office/officeart/2005/8/layout/hProcess9"/>
    <dgm:cxn modelId="{2D541A00-A386-4AA0-90A9-249A8A2C5E97}"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custLinFactNeighborX="296" custLinFactNeighborY="-13500"/>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53BF6E79-0292-4A96-841A-36E127EE2F4D}" type="presOf" srcId="{80A0E853-FC56-42CD-9D39-9D45E984608B}" destId="{41F6EDAF-7017-4F8A-A6D3-CE9E96BF0B7A}" srcOrd="0" destOrd="0" presId="urn:microsoft.com/office/officeart/2005/8/layout/hProcess9"/>
    <dgm:cxn modelId="{50B1DEA4-4A38-4074-970C-D9A1B8304C04}" type="presOf" srcId="{79E02ECD-760B-437C-861B-94A4E567878F}" destId="{5237AD8F-FCF2-4BF0-99AE-DD95BAC3C9FA}" srcOrd="0" destOrd="0" presId="urn:microsoft.com/office/officeart/2005/8/layout/hProcess9"/>
    <dgm:cxn modelId="{CA1660A2-D001-4991-A476-752399CE9A92}"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7C0A2616-0C9D-419B-8470-F6929749D5ED}" type="presOf" srcId="{3FC9F3D5-6177-434F-A9BC-5903A7BF0C6B}" destId="{2B5B1D36-66E7-450A-A58E-B985512929BE}" srcOrd="0" destOrd="0" presId="urn:microsoft.com/office/officeart/2005/8/layout/hProcess9"/>
    <dgm:cxn modelId="{D2FAA0DF-C638-45D4-A713-23A6D05ABF2B}"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CD37A9CD-C88C-4A14-A2DF-7A57DED2EE52}" type="presParOf" srcId="{5237AD8F-FCF2-4BF0-99AE-DD95BAC3C9FA}" destId="{68CA6755-EF24-4822-AD21-D38F0213F1F2}" srcOrd="0" destOrd="0" presId="urn:microsoft.com/office/officeart/2005/8/layout/hProcess9"/>
    <dgm:cxn modelId="{0ED29CCE-E766-413C-8C0C-D82FEC59D833}" type="presParOf" srcId="{5237AD8F-FCF2-4BF0-99AE-DD95BAC3C9FA}" destId="{BFD91A09-AB2A-4665-9CA8-251F703F228A}" srcOrd="1" destOrd="0" presId="urn:microsoft.com/office/officeart/2005/8/layout/hProcess9"/>
    <dgm:cxn modelId="{DB028AEB-7E99-47C8-AA27-574B9BFD0D6C}" type="presParOf" srcId="{BFD91A09-AB2A-4665-9CA8-251F703F228A}" destId="{223694D9-6070-45AF-8209-E89F67ACF9ED}" srcOrd="0" destOrd="0" presId="urn:microsoft.com/office/officeart/2005/8/layout/hProcess9"/>
    <dgm:cxn modelId="{3F9C520D-2109-4F4B-A1B9-251661404C6D}" type="presParOf" srcId="{BFD91A09-AB2A-4665-9CA8-251F703F228A}" destId="{AE333052-DA23-4B25-A2E0-EAC7EA73CDF9}" srcOrd="1" destOrd="0" presId="urn:microsoft.com/office/officeart/2005/8/layout/hProcess9"/>
    <dgm:cxn modelId="{66148F41-F6D7-4DF2-AA55-8C1BC7E4DD4D}" type="presParOf" srcId="{BFD91A09-AB2A-4665-9CA8-251F703F228A}" destId="{6938B941-C93C-4AE5-9A93-C6775F6045F0}" srcOrd="2" destOrd="0" presId="urn:microsoft.com/office/officeart/2005/8/layout/hProcess9"/>
    <dgm:cxn modelId="{F5048ED5-9B84-480D-848D-60B9ADDC45A7}" type="presParOf" srcId="{BFD91A09-AB2A-4665-9CA8-251F703F228A}" destId="{8651AF19-45AB-4483-92A0-0C3728D4851C}" srcOrd="3" destOrd="0" presId="urn:microsoft.com/office/officeart/2005/8/layout/hProcess9"/>
    <dgm:cxn modelId="{18DDECCA-1BA0-489A-AAC3-A235038C1E47}" type="presParOf" srcId="{BFD91A09-AB2A-4665-9CA8-251F703F228A}" destId="{41F6EDAF-7017-4F8A-A6D3-CE9E96BF0B7A}" srcOrd="4" destOrd="0" presId="urn:microsoft.com/office/officeart/2005/8/layout/hProcess9"/>
    <dgm:cxn modelId="{3A102FC3-4114-4504-AEA1-6855E6947A7A}" type="presParOf" srcId="{BFD91A09-AB2A-4665-9CA8-251F703F228A}" destId="{AB4173D2-718E-4972-8D27-0015A50C3204}" srcOrd="5" destOrd="0" presId="urn:microsoft.com/office/officeart/2005/8/layout/hProcess9"/>
    <dgm:cxn modelId="{AE36A01E-3E84-4A3C-9484-ACF1DC0772D3}"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7C07DE8B-A0D2-435A-AD58-069F96DFC6CF}" type="presOf" srcId="{1060CC90-01C6-4978-9674-8DF95D66E3A5}" destId="{223694D9-6070-45AF-8209-E89F67ACF9ED}" srcOrd="0" destOrd="0" presId="urn:microsoft.com/office/officeart/2005/8/layout/hProcess9"/>
    <dgm:cxn modelId="{EB43B95E-C59D-4C92-9048-C9E71DBB7CA8}" type="presOf" srcId="{198D16B8-D815-4FDC-8784-ADF4EE52696F}" destId="{6938B941-C93C-4AE5-9A93-C6775F6045F0}" srcOrd="0" destOrd="0" presId="urn:microsoft.com/office/officeart/2005/8/layout/hProcess9"/>
    <dgm:cxn modelId="{05F28210-EB9E-4D98-87D6-BDF100A779A0}" type="presOf" srcId="{80A0E853-FC56-42CD-9D39-9D45E984608B}" destId="{41F6EDAF-7017-4F8A-A6D3-CE9E96BF0B7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C37C7974-07A7-4613-A6A6-2B459D47AE36}" type="presOf" srcId="{3FC9F3D5-6177-434F-A9BC-5903A7BF0C6B}" destId="{2B5B1D36-66E7-450A-A58E-B985512929BE}"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9DEB3748-2F24-4E66-9405-6B0EA438AC2D}" type="presOf" srcId="{79E02ECD-760B-437C-861B-94A4E567878F}" destId="{5237AD8F-FCF2-4BF0-99AE-DD95BAC3C9FA}" srcOrd="0" destOrd="0" presId="urn:microsoft.com/office/officeart/2005/8/layout/hProcess9"/>
    <dgm:cxn modelId="{5AD607A7-D71B-4BFC-A710-A25644569491}" type="presParOf" srcId="{5237AD8F-FCF2-4BF0-99AE-DD95BAC3C9FA}" destId="{68CA6755-EF24-4822-AD21-D38F0213F1F2}" srcOrd="0" destOrd="0" presId="urn:microsoft.com/office/officeart/2005/8/layout/hProcess9"/>
    <dgm:cxn modelId="{E3CF14DA-66DD-4EF4-B21A-C64EB0B4B175}" type="presParOf" srcId="{5237AD8F-FCF2-4BF0-99AE-DD95BAC3C9FA}" destId="{BFD91A09-AB2A-4665-9CA8-251F703F228A}" srcOrd="1" destOrd="0" presId="urn:microsoft.com/office/officeart/2005/8/layout/hProcess9"/>
    <dgm:cxn modelId="{F8BB72F1-7B13-493A-A930-946F3B3DE2EF}" type="presParOf" srcId="{BFD91A09-AB2A-4665-9CA8-251F703F228A}" destId="{223694D9-6070-45AF-8209-E89F67ACF9ED}" srcOrd="0" destOrd="0" presId="urn:microsoft.com/office/officeart/2005/8/layout/hProcess9"/>
    <dgm:cxn modelId="{5756942F-BA30-4AFE-AF25-672A31202841}" type="presParOf" srcId="{BFD91A09-AB2A-4665-9CA8-251F703F228A}" destId="{AE333052-DA23-4B25-A2E0-EAC7EA73CDF9}" srcOrd="1" destOrd="0" presId="urn:microsoft.com/office/officeart/2005/8/layout/hProcess9"/>
    <dgm:cxn modelId="{B30D6697-BC3D-49BB-864E-754E880E1A34}" type="presParOf" srcId="{BFD91A09-AB2A-4665-9CA8-251F703F228A}" destId="{6938B941-C93C-4AE5-9A93-C6775F6045F0}" srcOrd="2" destOrd="0" presId="urn:microsoft.com/office/officeart/2005/8/layout/hProcess9"/>
    <dgm:cxn modelId="{70F00173-3D5F-41B4-8C27-26AA51508ACC}" type="presParOf" srcId="{BFD91A09-AB2A-4665-9CA8-251F703F228A}" destId="{8651AF19-45AB-4483-92A0-0C3728D4851C}" srcOrd="3" destOrd="0" presId="urn:microsoft.com/office/officeart/2005/8/layout/hProcess9"/>
    <dgm:cxn modelId="{047DFC2E-4791-43B9-9A61-DEC99691C65C}" type="presParOf" srcId="{BFD91A09-AB2A-4665-9CA8-251F703F228A}" destId="{41F6EDAF-7017-4F8A-A6D3-CE9E96BF0B7A}" srcOrd="4" destOrd="0" presId="urn:microsoft.com/office/officeart/2005/8/layout/hProcess9"/>
    <dgm:cxn modelId="{74CFFE55-0DF4-4FCA-B7EE-F8CB5D91B6C1}" type="presParOf" srcId="{BFD91A09-AB2A-4665-9CA8-251F703F228A}" destId="{AB4173D2-718E-4972-8D27-0015A50C3204}" srcOrd="5" destOrd="0" presId="urn:microsoft.com/office/officeart/2005/8/layout/hProcess9"/>
    <dgm:cxn modelId="{2A6AE7F4-10CA-4E01-B137-A0B5F7F60CD0}"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8E0363BE-9AFA-403B-92FE-6864D506C1A5}" type="presOf" srcId="{198D16B8-D815-4FDC-8784-ADF4EE52696F}" destId="{6938B941-C93C-4AE5-9A93-C6775F6045F0}"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DB189E12-4097-48B7-A26B-F93A7E47EF78}" type="presOf" srcId="{1060CC90-01C6-4978-9674-8DF95D66E3A5}" destId="{223694D9-6070-45AF-8209-E89F67ACF9ED}" srcOrd="0" destOrd="0" presId="urn:microsoft.com/office/officeart/2005/8/layout/hProcess9"/>
    <dgm:cxn modelId="{D11B67BB-1C6C-433F-95C6-7826B2BC7A4F}" type="presOf" srcId="{79E02ECD-760B-437C-861B-94A4E567878F}" destId="{5237AD8F-FCF2-4BF0-99AE-DD95BAC3C9FA}" srcOrd="0" destOrd="0" presId="urn:microsoft.com/office/officeart/2005/8/layout/hProcess9"/>
    <dgm:cxn modelId="{6C814FD0-182E-45C1-BA3B-7658A691AE4B}" type="presOf" srcId="{3FC9F3D5-6177-434F-A9BC-5903A7BF0C6B}" destId="{2B5B1D36-66E7-450A-A58E-B985512929BE}"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BAA72CC-06A4-44CE-9AAB-9D5670464FDD}" type="presOf" srcId="{80A0E853-FC56-42CD-9D39-9D45E984608B}" destId="{41F6EDAF-7017-4F8A-A6D3-CE9E96BF0B7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9EAEB279-AD73-4FC8-B804-7611D8687BD2}" type="presParOf" srcId="{5237AD8F-FCF2-4BF0-99AE-DD95BAC3C9FA}" destId="{68CA6755-EF24-4822-AD21-D38F0213F1F2}" srcOrd="0" destOrd="0" presId="urn:microsoft.com/office/officeart/2005/8/layout/hProcess9"/>
    <dgm:cxn modelId="{B495FC1D-C513-4F70-ACFE-E790B343A856}" type="presParOf" srcId="{5237AD8F-FCF2-4BF0-99AE-DD95BAC3C9FA}" destId="{BFD91A09-AB2A-4665-9CA8-251F703F228A}" srcOrd="1" destOrd="0" presId="urn:microsoft.com/office/officeart/2005/8/layout/hProcess9"/>
    <dgm:cxn modelId="{257059F6-9AB5-4BD0-84EF-C00C54FE7822}" type="presParOf" srcId="{BFD91A09-AB2A-4665-9CA8-251F703F228A}" destId="{223694D9-6070-45AF-8209-E89F67ACF9ED}" srcOrd="0" destOrd="0" presId="urn:microsoft.com/office/officeart/2005/8/layout/hProcess9"/>
    <dgm:cxn modelId="{5D114485-35D8-4B26-ABD1-3F7D6B7046E4}" type="presParOf" srcId="{BFD91A09-AB2A-4665-9CA8-251F703F228A}" destId="{AE333052-DA23-4B25-A2E0-EAC7EA73CDF9}" srcOrd="1" destOrd="0" presId="urn:microsoft.com/office/officeart/2005/8/layout/hProcess9"/>
    <dgm:cxn modelId="{B35677A1-FC61-41B3-BC16-AD9095E162F3}" type="presParOf" srcId="{BFD91A09-AB2A-4665-9CA8-251F703F228A}" destId="{6938B941-C93C-4AE5-9A93-C6775F6045F0}" srcOrd="2" destOrd="0" presId="urn:microsoft.com/office/officeart/2005/8/layout/hProcess9"/>
    <dgm:cxn modelId="{C582C943-A49D-4DAB-B838-03A3E8DF457A}" type="presParOf" srcId="{BFD91A09-AB2A-4665-9CA8-251F703F228A}" destId="{8651AF19-45AB-4483-92A0-0C3728D4851C}" srcOrd="3" destOrd="0" presId="urn:microsoft.com/office/officeart/2005/8/layout/hProcess9"/>
    <dgm:cxn modelId="{F6244833-9052-4E6D-85B9-A3ACEC942ACB}" type="presParOf" srcId="{BFD91A09-AB2A-4665-9CA8-251F703F228A}" destId="{41F6EDAF-7017-4F8A-A6D3-CE9E96BF0B7A}" srcOrd="4" destOrd="0" presId="urn:microsoft.com/office/officeart/2005/8/layout/hProcess9"/>
    <dgm:cxn modelId="{AF10E725-D0B9-411A-A883-5FFAE2FFC8D4}" type="presParOf" srcId="{BFD91A09-AB2A-4665-9CA8-251F703F228A}" destId="{AB4173D2-718E-4972-8D27-0015A50C3204}" srcOrd="5" destOrd="0" presId="urn:microsoft.com/office/officeart/2005/8/layout/hProcess9"/>
    <dgm:cxn modelId="{20BC3794-C5CD-4310-9682-FEF523E8C641}"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51EB4B22-2EF6-4E38-91DF-7E46C49E669F}"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0228A5FB-3713-4DE4-88E1-BA4402006822}" type="presOf" srcId="{3FC9F3D5-6177-434F-A9BC-5903A7BF0C6B}" destId="{2B5B1D36-66E7-450A-A58E-B985512929BE}" srcOrd="0" destOrd="0" presId="urn:microsoft.com/office/officeart/2005/8/layout/hProcess9"/>
    <dgm:cxn modelId="{D7211696-FCDB-4E73-8F8E-E97F0FEEF1EE}" type="presOf" srcId="{1060CC90-01C6-4978-9674-8DF95D66E3A5}" destId="{223694D9-6070-45AF-8209-E89F67ACF9ED}"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6EDD9AFB-E70E-4A16-9DA4-1144EC9F0D04}"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DC83CD8C-FE6F-44FC-A412-44805EF01334}" type="presOf" srcId="{80A0E853-FC56-42CD-9D39-9D45E984608B}" destId="{41F6EDAF-7017-4F8A-A6D3-CE9E96BF0B7A}" srcOrd="0" destOrd="0" presId="urn:microsoft.com/office/officeart/2005/8/layout/hProcess9"/>
    <dgm:cxn modelId="{74867279-E0F1-4A95-BF3C-AC0C32E85236}" type="presParOf" srcId="{5237AD8F-FCF2-4BF0-99AE-DD95BAC3C9FA}" destId="{68CA6755-EF24-4822-AD21-D38F0213F1F2}" srcOrd="0" destOrd="0" presId="urn:microsoft.com/office/officeart/2005/8/layout/hProcess9"/>
    <dgm:cxn modelId="{5C6432E8-AB40-4A9D-B103-C64CBBD66CAA}" type="presParOf" srcId="{5237AD8F-FCF2-4BF0-99AE-DD95BAC3C9FA}" destId="{BFD91A09-AB2A-4665-9CA8-251F703F228A}" srcOrd="1" destOrd="0" presId="urn:microsoft.com/office/officeart/2005/8/layout/hProcess9"/>
    <dgm:cxn modelId="{5B31DF9F-9812-455B-BF62-DC1C05E92F0C}" type="presParOf" srcId="{BFD91A09-AB2A-4665-9CA8-251F703F228A}" destId="{223694D9-6070-45AF-8209-E89F67ACF9ED}" srcOrd="0" destOrd="0" presId="urn:microsoft.com/office/officeart/2005/8/layout/hProcess9"/>
    <dgm:cxn modelId="{0FC516D6-4C22-49F4-B2CF-482ED7819B59}" type="presParOf" srcId="{BFD91A09-AB2A-4665-9CA8-251F703F228A}" destId="{AE333052-DA23-4B25-A2E0-EAC7EA73CDF9}" srcOrd="1" destOrd="0" presId="urn:microsoft.com/office/officeart/2005/8/layout/hProcess9"/>
    <dgm:cxn modelId="{2C2BEDA5-7C78-446F-975E-41D4440FC1F9}" type="presParOf" srcId="{BFD91A09-AB2A-4665-9CA8-251F703F228A}" destId="{6938B941-C93C-4AE5-9A93-C6775F6045F0}" srcOrd="2" destOrd="0" presId="urn:microsoft.com/office/officeart/2005/8/layout/hProcess9"/>
    <dgm:cxn modelId="{D600DE2C-841A-4920-AE9F-AFCCC2EE9D75}" type="presParOf" srcId="{BFD91A09-AB2A-4665-9CA8-251F703F228A}" destId="{8651AF19-45AB-4483-92A0-0C3728D4851C}" srcOrd="3" destOrd="0" presId="urn:microsoft.com/office/officeart/2005/8/layout/hProcess9"/>
    <dgm:cxn modelId="{7911A189-450C-4CEB-8993-C6061D699FD3}" type="presParOf" srcId="{BFD91A09-AB2A-4665-9CA8-251F703F228A}" destId="{41F6EDAF-7017-4F8A-A6D3-CE9E96BF0B7A}" srcOrd="4" destOrd="0" presId="urn:microsoft.com/office/officeart/2005/8/layout/hProcess9"/>
    <dgm:cxn modelId="{7DDA0023-B72E-44B3-A730-85409F42CE24}" type="presParOf" srcId="{BFD91A09-AB2A-4665-9CA8-251F703F228A}" destId="{AB4173D2-718E-4972-8D27-0015A50C3204}" srcOrd="5" destOrd="0" presId="urn:microsoft.com/office/officeart/2005/8/layout/hProcess9"/>
    <dgm:cxn modelId="{4BC9F1F9-99DB-4A04-BAF4-7A4AFB9A4DA5}"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033A9702-5275-4BCF-A09A-76315462F0B2}" type="presOf" srcId="{80A0E853-FC56-42CD-9D39-9D45E984608B}" destId="{41F6EDAF-7017-4F8A-A6D3-CE9E96BF0B7A}" srcOrd="0" destOrd="0" presId="urn:microsoft.com/office/officeart/2005/8/layout/hProcess9"/>
    <dgm:cxn modelId="{D8AE024C-3FDD-4073-B4D1-4F36133676D9}"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11098F88-7649-4E57-B6AD-B154D24D69E7}" type="presOf" srcId="{79E02ECD-760B-437C-861B-94A4E567878F}" destId="{5237AD8F-FCF2-4BF0-99AE-DD95BAC3C9FA}" srcOrd="0" destOrd="0" presId="urn:microsoft.com/office/officeart/2005/8/layout/hProcess9"/>
    <dgm:cxn modelId="{781F980A-E16A-4994-9D6D-C4BD21C81B9B}" type="presOf" srcId="{3FC9F3D5-6177-434F-A9BC-5903A7BF0C6B}" destId="{2B5B1D36-66E7-450A-A58E-B985512929BE}" srcOrd="0" destOrd="0" presId="urn:microsoft.com/office/officeart/2005/8/layout/hProcess9"/>
    <dgm:cxn modelId="{DA1322A8-29E3-4B37-AC4C-84E8A03991B5}"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58716FA6-6658-4D54-9FB2-C29812D3C8F8}" type="presParOf" srcId="{5237AD8F-FCF2-4BF0-99AE-DD95BAC3C9FA}" destId="{68CA6755-EF24-4822-AD21-D38F0213F1F2}" srcOrd="0" destOrd="0" presId="urn:microsoft.com/office/officeart/2005/8/layout/hProcess9"/>
    <dgm:cxn modelId="{50CEA3B8-096E-4FA5-A942-769DCD689D1D}" type="presParOf" srcId="{5237AD8F-FCF2-4BF0-99AE-DD95BAC3C9FA}" destId="{BFD91A09-AB2A-4665-9CA8-251F703F228A}" srcOrd="1" destOrd="0" presId="urn:microsoft.com/office/officeart/2005/8/layout/hProcess9"/>
    <dgm:cxn modelId="{F9AD97E1-02A3-4FFE-AA5A-7851B43735D6}" type="presParOf" srcId="{BFD91A09-AB2A-4665-9CA8-251F703F228A}" destId="{223694D9-6070-45AF-8209-E89F67ACF9ED}" srcOrd="0" destOrd="0" presId="urn:microsoft.com/office/officeart/2005/8/layout/hProcess9"/>
    <dgm:cxn modelId="{ED69E00D-413E-4D9B-B4AD-520F61249973}" type="presParOf" srcId="{BFD91A09-AB2A-4665-9CA8-251F703F228A}" destId="{AE333052-DA23-4B25-A2E0-EAC7EA73CDF9}" srcOrd="1" destOrd="0" presId="urn:microsoft.com/office/officeart/2005/8/layout/hProcess9"/>
    <dgm:cxn modelId="{2AA710E8-8E9F-4B39-81C7-6F38478CA95F}" type="presParOf" srcId="{BFD91A09-AB2A-4665-9CA8-251F703F228A}" destId="{6938B941-C93C-4AE5-9A93-C6775F6045F0}" srcOrd="2" destOrd="0" presId="urn:microsoft.com/office/officeart/2005/8/layout/hProcess9"/>
    <dgm:cxn modelId="{43CFB0C9-4C32-4880-9F99-D8C916ED11F4}" type="presParOf" srcId="{BFD91A09-AB2A-4665-9CA8-251F703F228A}" destId="{8651AF19-45AB-4483-92A0-0C3728D4851C}" srcOrd="3" destOrd="0" presId="urn:microsoft.com/office/officeart/2005/8/layout/hProcess9"/>
    <dgm:cxn modelId="{57169C18-DEE5-4996-B466-97655AD7572B}" type="presParOf" srcId="{BFD91A09-AB2A-4665-9CA8-251F703F228A}" destId="{41F6EDAF-7017-4F8A-A6D3-CE9E96BF0B7A}" srcOrd="4" destOrd="0" presId="urn:microsoft.com/office/officeart/2005/8/layout/hProcess9"/>
    <dgm:cxn modelId="{19BC00ED-458D-4D12-802F-CACAC29D3BA7}" type="presParOf" srcId="{BFD91A09-AB2A-4665-9CA8-251F703F228A}" destId="{AB4173D2-718E-4972-8D27-0015A50C3204}" srcOrd="5" destOrd="0" presId="urn:microsoft.com/office/officeart/2005/8/layout/hProcess9"/>
    <dgm:cxn modelId="{48B53B1D-0F38-410C-A764-A328224487FC}"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E0EDEB9F-78E5-4EC1-9136-5B80D55DE319}" type="presOf" srcId="{80A0E853-FC56-42CD-9D39-9D45E984608B}" destId="{41F6EDAF-7017-4F8A-A6D3-CE9E96BF0B7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6A0D3E7B-F3C9-40CE-8B01-E63319E9C794}" type="presOf" srcId="{3FC9F3D5-6177-434F-A9BC-5903A7BF0C6B}" destId="{2B5B1D36-66E7-450A-A58E-B985512929BE}" srcOrd="0" destOrd="0" presId="urn:microsoft.com/office/officeart/2005/8/layout/hProcess9"/>
    <dgm:cxn modelId="{47CE1699-DAEC-40F5-B9D7-9D05768717E2}" type="presOf" srcId="{1060CC90-01C6-4978-9674-8DF95D66E3A5}" destId="{223694D9-6070-45AF-8209-E89F67ACF9ED}" srcOrd="0" destOrd="0" presId="urn:microsoft.com/office/officeart/2005/8/layout/hProcess9"/>
    <dgm:cxn modelId="{420D1E54-D1BD-4D28-9AF2-8547C2FFE66F}" type="presOf" srcId="{198D16B8-D815-4FDC-8784-ADF4EE52696F}" destId="{6938B941-C93C-4AE5-9A93-C6775F6045F0}"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3CF74D3E-840A-4772-B8EF-03A559E58891}" type="presOf" srcId="{79E02ECD-760B-437C-861B-94A4E567878F}" destId="{5237AD8F-FCF2-4BF0-99AE-DD95BAC3C9F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E232D58F-5F77-421B-ADB0-3CDE8A809740}" type="presParOf" srcId="{5237AD8F-FCF2-4BF0-99AE-DD95BAC3C9FA}" destId="{68CA6755-EF24-4822-AD21-D38F0213F1F2}" srcOrd="0" destOrd="0" presId="urn:microsoft.com/office/officeart/2005/8/layout/hProcess9"/>
    <dgm:cxn modelId="{D7B3B388-17B1-4C59-ADF4-27C532C01AF7}" type="presParOf" srcId="{5237AD8F-FCF2-4BF0-99AE-DD95BAC3C9FA}" destId="{BFD91A09-AB2A-4665-9CA8-251F703F228A}" srcOrd="1" destOrd="0" presId="urn:microsoft.com/office/officeart/2005/8/layout/hProcess9"/>
    <dgm:cxn modelId="{52036F98-3FF7-4FCC-AFD5-0F257AA52D06}" type="presParOf" srcId="{BFD91A09-AB2A-4665-9CA8-251F703F228A}" destId="{223694D9-6070-45AF-8209-E89F67ACF9ED}" srcOrd="0" destOrd="0" presId="urn:microsoft.com/office/officeart/2005/8/layout/hProcess9"/>
    <dgm:cxn modelId="{BCE8C35D-7223-4562-829E-FB1FB583E930}" type="presParOf" srcId="{BFD91A09-AB2A-4665-9CA8-251F703F228A}" destId="{AE333052-DA23-4B25-A2E0-EAC7EA73CDF9}" srcOrd="1" destOrd="0" presId="urn:microsoft.com/office/officeart/2005/8/layout/hProcess9"/>
    <dgm:cxn modelId="{5C6A9940-A9AE-44D8-923F-2CFB7BC57B07}" type="presParOf" srcId="{BFD91A09-AB2A-4665-9CA8-251F703F228A}" destId="{6938B941-C93C-4AE5-9A93-C6775F6045F0}" srcOrd="2" destOrd="0" presId="urn:microsoft.com/office/officeart/2005/8/layout/hProcess9"/>
    <dgm:cxn modelId="{3B9F8E0A-0B71-421A-9195-9951B6FF7B5D}" type="presParOf" srcId="{BFD91A09-AB2A-4665-9CA8-251F703F228A}" destId="{8651AF19-45AB-4483-92A0-0C3728D4851C}" srcOrd="3" destOrd="0" presId="urn:microsoft.com/office/officeart/2005/8/layout/hProcess9"/>
    <dgm:cxn modelId="{0F207A1C-4324-44D6-BDE2-E4AAC85ECB5D}" type="presParOf" srcId="{BFD91A09-AB2A-4665-9CA8-251F703F228A}" destId="{41F6EDAF-7017-4F8A-A6D3-CE9E96BF0B7A}" srcOrd="4" destOrd="0" presId="urn:microsoft.com/office/officeart/2005/8/layout/hProcess9"/>
    <dgm:cxn modelId="{22A935A9-A835-46FE-B97A-238148F34852}" type="presParOf" srcId="{BFD91A09-AB2A-4665-9CA8-251F703F228A}" destId="{AB4173D2-718E-4972-8D27-0015A50C3204}" srcOrd="5" destOrd="0" presId="urn:microsoft.com/office/officeart/2005/8/layout/hProcess9"/>
    <dgm:cxn modelId="{D4C61E22-2B5A-4756-8AAE-0A840CD10C3F}"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6D774138-FC0D-47EE-802E-3BC15380CCF6}" type="presOf" srcId="{3FC9F3D5-6177-434F-A9BC-5903A7BF0C6B}" destId="{2B5B1D36-66E7-450A-A58E-B985512929BE}" srcOrd="0" destOrd="0" presId="urn:microsoft.com/office/officeart/2005/8/layout/hProcess9"/>
    <dgm:cxn modelId="{17D67C63-57DA-4359-90B5-CA476C8F1D3B}" type="presOf" srcId="{198D16B8-D815-4FDC-8784-ADF4EE52696F}" destId="{6938B941-C93C-4AE5-9A93-C6775F6045F0}" srcOrd="0" destOrd="0" presId="urn:microsoft.com/office/officeart/2005/8/layout/hProcess9"/>
    <dgm:cxn modelId="{E85860F1-925C-47C9-BD82-2AC6549D4FBE}" type="presOf" srcId="{79E02ECD-760B-437C-861B-94A4E567878F}" destId="{5237AD8F-FCF2-4BF0-99AE-DD95BAC3C9FA}" srcOrd="0" destOrd="0" presId="urn:microsoft.com/office/officeart/2005/8/layout/hProcess9"/>
    <dgm:cxn modelId="{B1D10352-289B-4BCF-A493-C31A6169B197}"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67257BE8-D024-4DA9-888E-4B209E7E2550}" type="presOf" srcId="{80A0E853-FC56-42CD-9D39-9D45E984608B}" destId="{41F6EDAF-7017-4F8A-A6D3-CE9E96BF0B7A}" srcOrd="0" destOrd="0" presId="urn:microsoft.com/office/officeart/2005/8/layout/hProcess9"/>
    <dgm:cxn modelId="{CA60AD3A-FD9D-4396-9A6A-F55A30BFCE6E}" type="presParOf" srcId="{5237AD8F-FCF2-4BF0-99AE-DD95BAC3C9FA}" destId="{68CA6755-EF24-4822-AD21-D38F0213F1F2}" srcOrd="0" destOrd="0" presId="urn:microsoft.com/office/officeart/2005/8/layout/hProcess9"/>
    <dgm:cxn modelId="{CB4C3BB3-C465-45FA-AEA1-AA3CCFE2B5F6}" type="presParOf" srcId="{5237AD8F-FCF2-4BF0-99AE-DD95BAC3C9FA}" destId="{BFD91A09-AB2A-4665-9CA8-251F703F228A}" srcOrd="1" destOrd="0" presId="urn:microsoft.com/office/officeart/2005/8/layout/hProcess9"/>
    <dgm:cxn modelId="{177FB4E5-51DE-4B0E-AED5-1D2024CFCE03}" type="presParOf" srcId="{BFD91A09-AB2A-4665-9CA8-251F703F228A}" destId="{223694D9-6070-45AF-8209-E89F67ACF9ED}" srcOrd="0" destOrd="0" presId="urn:microsoft.com/office/officeart/2005/8/layout/hProcess9"/>
    <dgm:cxn modelId="{E19A18DA-8A91-438E-AD03-7A184156D23E}" type="presParOf" srcId="{BFD91A09-AB2A-4665-9CA8-251F703F228A}" destId="{AE333052-DA23-4B25-A2E0-EAC7EA73CDF9}" srcOrd="1" destOrd="0" presId="urn:microsoft.com/office/officeart/2005/8/layout/hProcess9"/>
    <dgm:cxn modelId="{53D4B558-AA5E-48F7-BA1B-B23BACB33572}" type="presParOf" srcId="{BFD91A09-AB2A-4665-9CA8-251F703F228A}" destId="{6938B941-C93C-4AE5-9A93-C6775F6045F0}" srcOrd="2" destOrd="0" presId="urn:microsoft.com/office/officeart/2005/8/layout/hProcess9"/>
    <dgm:cxn modelId="{BE377003-1C30-4977-B5E2-8A75CA32F2FF}" type="presParOf" srcId="{BFD91A09-AB2A-4665-9CA8-251F703F228A}" destId="{8651AF19-45AB-4483-92A0-0C3728D4851C}" srcOrd="3" destOrd="0" presId="urn:microsoft.com/office/officeart/2005/8/layout/hProcess9"/>
    <dgm:cxn modelId="{E164E39F-5EC2-4ADC-BB57-CB849D706EE0}" type="presParOf" srcId="{BFD91A09-AB2A-4665-9CA8-251F703F228A}" destId="{41F6EDAF-7017-4F8A-A6D3-CE9E96BF0B7A}" srcOrd="4" destOrd="0" presId="urn:microsoft.com/office/officeart/2005/8/layout/hProcess9"/>
    <dgm:cxn modelId="{806C02B8-081E-447A-B8D3-1763A953C4F2}" type="presParOf" srcId="{BFD91A09-AB2A-4665-9CA8-251F703F228A}" destId="{AB4173D2-718E-4972-8D27-0015A50C3204}" srcOrd="5" destOrd="0" presId="urn:microsoft.com/office/officeart/2005/8/layout/hProcess9"/>
    <dgm:cxn modelId="{ED17ABEB-890F-4749-98A4-ECA47726DE1D}"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A1434DDC-1301-4F62-8D37-0124DF4C9AF2}" type="presOf" srcId="{80A0E853-FC56-42CD-9D39-9D45E984608B}" destId="{41F6EDAF-7017-4F8A-A6D3-CE9E96BF0B7A}" srcOrd="0" destOrd="0" presId="urn:microsoft.com/office/officeart/2005/8/layout/hProcess9"/>
    <dgm:cxn modelId="{FDE28D5C-0E06-420F-B726-0D8011A4D7D8}"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3B7AD26-C8C9-4693-85D2-FBCC27846932}" type="presOf" srcId="{198D16B8-D815-4FDC-8784-ADF4EE52696F}" destId="{6938B941-C93C-4AE5-9A93-C6775F6045F0}" srcOrd="0" destOrd="0" presId="urn:microsoft.com/office/officeart/2005/8/layout/hProcess9"/>
    <dgm:cxn modelId="{5E595DC9-5229-456C-8374-19FF388B61BE}" type="presOf" srcId="{79E02ECD-760B-437C-861B-94A4E567878F}" destId="{5237AD8F-FCF2-4BF0-99AE-DD95BAC3C9F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629CFB76-05B1-487C-B83D-9C51E0C04B65}" type="presOf" srcId="{3FC9F3D5-6177-434F-A9BC-5903A7BF0C6B}" destId="{2B5B1D36-66E7-450A-A58E-B985512929BE}" srcOrd="0" destOrd="0" presId="urn:microsoft.com/office/officeart/2005/8/layout/hProcess9"/>
    <dgm:cxn modelId="{40400D13-ED65-4EC8-9674-EA762BADA965}" type="presParOf" srcId="{5237AD8F-FCF2-4BF0-99AE-DD95BAC3C9FA}" destId="{68CA6755-EF24-4822-AD21-D38F0213F1F2}" srcOrd="0" destOrd="0" presId="urn:microsoft.com/office/officeart/2005/8/layout/hProcess9"/>
    <dgm:cxn modelId="{BA5AD42C-E4CA-48B6-921C-21D832C4CA1C}" type="presParOf" srcId="{5237AD8F-FCF2-4BF0-99AE-DD95BAC3C9FA}" destId="{BFD91A09-AB2A-4665-9CA8-251F703F228A}" srcOrd="1" destOrd="0" presId="urn:microsoft.com/office/officeart/2005/8/layout/hProcess9"/>
    <dgm:cxn modelId="{DB0B3579-BDEA-4A9E-8D17-48E408B679FD}" type="presParOf" srcId="{BFD91A09-AB2A-4665-9CA8-251F703F228A}" destId="{223694D9-6070-45AF-8209-E89F67ACF9ED}" srcOrd="0" destOrd="0" presId="urn:microsoft.com/office/officeart/2005/8/layout/hProcess9"/>
    <dgm:cxn modelId="{5C2A7B55-A646-48FD-A78B-088942BFE6D9}" type="presParOf" srcId="{BFD91A09-AB2A-4665-9CA8-251F703F228A}" destId="{AE333052-DA23-4B25-A2E0-EAC7EA73CDF9}" srcOrd="1" destOrd="0" presId="urn:microsoft.com/office/officeart/2005/8/layout/hProcess9"/>
    <dgm:cxn modelId="{F2F00264-B4BB-4B4C-9D8B-8851F8F94A4E}" type="presParOf" srcId="{BFD91A09-AB2A-4665-9CA8-251F703F228A}" destId="{6938B941-C93C-4AE5-9A93-C6775F6045F0}" srcOrd="2" destOrd="0" presId="urn:microsoft.com/office/officeart/2005/8/layout/hProcess9"/>
    <dgm:cxn modelId="{5A8D5EA9-592A-495D-BC74-6E497A248350}" type="presParOf" srcId="{BFD91A09-AB2A-4665-9CA8-251F703F228A}" destId="{8651AF19-45AB-4483-92A0-0C3728D4851C}" srcOrd="3" destOrd="0" presId="urn:microsoft.com/office/officeart/2005/8/layout/hProcess9"/>
    <dgm:cxn modelId="{465B3288-3604-4793-9735-0DE0F20ECE86}" type="presParOf" srcId="{BFD91A09-AB2A-4665-9CA8-251F703F228A}" destId="{41F6EDAF-7017-4F8A-A6D3-CE9E96BF0B7A}" srcOrd="4" destOrd="0" presId="urn:microsoft.com/office/officeart/2005/8/layout/hProcess9"/>
    <dgm:cxn modelId="{249A5D2A-EC43-4633-9E05-1C361C878B8F}" type="presParOf" srcId="{BFD91A09-AB2A-4665-9CA8-251F703F228A}" destId="{AB4173D2-718E-4972-8D27-0015A50C3204}" srcOrd="5" destOrd="0" presId="urn:microsoft.com/office/officeart/2005/8/layout/hProcess9"/>
    <dgm:cxn modelId="{1F6C6E2F-BFA3-4587-911E-797A331C310A}"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264BFA81-6B29-4BAB-9AA7-D8EFC42D485D}"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5969FA23-5E1B-4061-BFBF-F3F5EFEA4B13}" type="presOf" srcId="{3FC9F3D5-6177-434F-A9BC-5903A7BF0C6B}" destId="{2B5B1D36-66E7-450A-A58E-B985512929BE}" srcOrd="0" destOrd="0" presId="urn:microsoft.com/office/officeart/2005/8/layout/hProcess9"/>
    <dgm:cxn modelId="{0330591E-71F7-4AAF-83F9-657E6E37E661}" type="presOf" srcId="{80A0E853-FC56-42CD-9D39-9D45E984608B}" destId="{41F6EDAF-7017-4F8A-A6D3-CE9E96BF0B7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2A1C40CC-6154-4A07-8CCA-41E902334D3C}"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C6226A65-18A6-43B2-A78B-9BCA1A5B92D4}"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64A7DAD6-FAC8-4B40-A324-6045B61D6233}" type="presParOf" srcId="{5237AD8F-FCF2-4BF0-99AE-DD95BAC3C9FA}" destId="{68CA6755-EF24-4822-AD21-D38F0213F1F2}" srcOrd="0" destOrd="0" presId="urn:microsoft.com/office/officeart/2005/8/layout/hProcess9"/>
    <dgm:cxn modelId="{4CE8446F-B58C-4007-8018-C38CD27C0BA7}" type="presParOf" srcId="{5237AD8F-FCF2-4BF0-99AE-DD95BAC3C9FA}" destId="{BFD91A09-AB2A-4665-9CA8-251F703F228A}" srcOrd="1" destOrd="0" presId="urn:microsoft.com/office/officeart/2005/8/layout/hProcess9"/>
    <dgm:cxn modelId="{1D293499-0163-45F1-827C-06237444FD2C}" type="presParOf" srcId="{BFD91A09-AB2A-4665-9CA8-251F703F228A}" destId="{223694D9-6070-45AF-8209-E89F67ACF9ED}" srcOrd="0" destOrd="0" presId="urn:microsoft.com/office/officeart/2005/8/layout/hProcess9"/>
    <dgm:cxn modelId="{97687F88-5D5B-4291-B844-E8E1EF475FD2}" type="presParOf" srcId="{BFD91A09-AB2A-4665-9CA8-251F703F228A}" destId="{AE333052-DA23-4B25-A2E0-EAC7EA73CDF9}" srcOrd="1" destOrd="0" presId="urn:microsoft.com/office/officeart/2005/8/layout/hProcess9"/>
    <dgm:cxn modelId="{C68DC51C-7944-4158-A27E-553CC1566936}" type="presParOf" srcId="{BFD91A09-AB2A-4665-9CA8-251F703F228A}" destId="{6938B941-C93C-4AE5-9A93-C6775F6045F0}" srcOrd="2" destOrd="0" presId="urn:microsoft.com/office/officeart/2005/8/layout/hProcess9"/>
    <dgm:cxn modelId="{80EE2B5C-66F8-43C9-91C8-B5B3B3E6A255}" type="presParOf" srcId="{BFD91A09-AB2A-4665-9CA8-251F703F228A}" destId="{8651AF19-45AB-4483-92A0-0C3728D4851C}" srcOrd="3" destOrd="0" presId="urn:microsoft.com/office/officeart/2005/8/layout/hProcess9"/>
    <dgm:cxn modelId="{7AB4827E-FC42-4FD8-A9CE-EAD354A660C2}" type="presParOf" srcId="{BFD91A09-AB2A-4665-9CA8-251F703F228A}" destId="{41F6EDAF-7017-4F8A-A6D3-CE9E96BF0B7A}" srcOrd="4" destOrd="0" presId="urn:microsoft.com/office/officeart/2005/8/layout/hProcess9"/>
    <dgm:cxn modelId="{59DB5ED9-5170-4C5A-AF0D-3103640921A9}" type="presParOf" srcId="{BFD91A09-AB2A-4665-9CA8-251F703F228A}" destId="{AB4173D2-718E-4972-8D27-0015A50C3204}" srcOrd="5" destOrd="0" presId="urn:microsoft.com/office/officeart/2005/8/layout/hProcess9"/>
    <dgm:cxn modelId="{5A2199E8-2171-4D72-9628-A6BD981317EC}"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6BBD1B74-4D8F-4E11-88D4-B12393BC2736}"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BF434E36-6753-4E38-887C-9E5DA35E67CB}" type="presOf" srcId="{80A0E853-FC56-42CD-9D39-9D45E984608B}" destId="{41F6EDAF-7017-4F8A-A6D3-CE9E96BF0B7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73913932-3920-40D3-81EB-37CF647FF63C}" type="presOf" srcId="{1060CC90-01C6-4978-9674-8DF95D66E3A5}" destId="{223694D9-6070-45AF-8209-E89F67ACF9ED}" srcOrd="0" destOrd="0" presId="urn:microsoft.com/office/officeart/2005/8/layout/hProcess9"/>
    <dgm:cxn modelId="{9930A814-4F43-4877-AA26-B4BA83B0DAAD}" type="presOf" srcId="{3FC9F3D5-6177-434F-A9BC-5903A7BF0C6B}" destId="{2B5B1D36-66E7-450A-A58E-B985512929BE}"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F08A291D-5E5B-4438-AF23-0926FD31024F}" type="presOf" srcId="{79E02ECD-760B-437C-861B-94A4E567878F}" destId="{5237AD8F-FCF2-4BF0-99AE-DD95BAC3C9FA}" srcOrd="0" destOrd="0" presId="urn:microsoft.com/office/officeart/2005/8/layout/hProcess9"/>
    <dgm:cxn modelId="{99F59FCD-7A6C-4B45-B1A4-D55B065F81FB}" type="presParOf" srcId="{5237AD8F-FCF2-4BF0-99AE-DD95BAC3C9FA}" destId="{68CA6755-EF24-4822-AD21-D38F0213F1F2}" srcOrd="0" destOrd="0" presId="urn:microsoft.com/office/officeart/2005/8/layout/hProcess9"/>
    <dgm:cxn modelId="{B66A6ED4-5264-4D66-BCA5-F1AD38F501A0}" type="presParOf" srcId="{5237AD8F-FCF2-4BF0-99AE-DD95BAC3C9FA}" destId="{BFD91A09-AB2A-4665-9CA8-251F703F228A}" srcOrd="1" destOrd="0" presId="urn:microsoft.com/office/officeart/2005/8/layout/hProcess9"/>
    <dgm:cxn modelId="{155680AA-C48E-4282-B08D-5379EA48FDB6}" type="presParOf" srcId="{BFD91A09-AB2A-4665-9CA8-251F703F228A}" destId="{223694D9-6070-45AF-8209-E89F67ACF9ED}" srcOrd="0" destOrd="0" presId="urn:microsoft.com/office/officeart/2005/8/layout/hProcess9"/>
    <dgm:cxn modelId="{61B7A781-AD0B-48AD-8CD0-86B98708D4F4}" type="presParOf" srcId="{BFD91A09-AB2A-4665-9CA8-251F703F228A}" destId="{AE333052-DA23-4B25-A2E0-EAC7EA73CDF9}" srcOrd="1" destOrd="0" presId="urn:microsoft.com/office/officeart/2005/8/layout/hProcess9"/>
    <dgm:cxn modelId="{EB25C084-1319-4AF3-B157-4FFF4E4DB54C}" type="presParOf" srcId="{BFD91A09-AB2A-4665-9CA8-251F703F228A}" destId="{6938B941-C93C-4AE5-9A93-C6775F6045F0}" srcOrd="2" destOrd="0" presId="urn:microsoft.com/office/officeart/2005/8/layout/hProcess9"/>
    <dgm:cxn modelId="{C8FD6434-10AB-4D0E-B3C9-369AFCC1198C}" type="presParOf" srcId="{BFD91A09-AB2A-4665-9CA8-251F703F228A}" destId="{8651AF19-45AB-4483-92A0-0C3728D4851C}" srcOrd="3" destOrd="0" presId="urn:microsoft.com/office/officeart/2005/8/layout/hProcess9"/>
    <dgm:cxn modelId="{821703F3-E87F-4A5B-BB83-554F2B04C87D}" type="presParOf" srcId="{BFD91A09-AB2A-4665-9CA8-251F703F228A}" destId="{41F6EDAF-7017-4F8A-A6D3-CE9E96BF0B7A}" srcOrd="4" destOrd="0" presId="urn:microsoft.com/office/officeart/2005/8/layout/hProcess9"/>
    <dgm:cxn modelId="{813A8D56-EDEF-44D2-AB71-5962FBEDE1E0}" type="presParOf" srcId="{BFD91A09-AB2A-4665-9CA8-251F703F228A}" destId="{AB4173D2-718E-4972-8D27-0015A50C3204}" srcOrd="5" destOrd="0" presId="urn:microsoft.com/office/officeart/2005/8/layout/hProcess9"/>
    <dgm:cxn modelId="{CCF51E45-4A11-4E80-90D6-FB3E7B9A3361}"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B55C90D2-CD29-418F-9187-E8D696276FF6}" type="presOf" srcId="{1060CC90-01C6-4978-9674-8DF95D66E3A5}" destId="{223694D9-6070-45AF-8209-E89F67ACF9ED}" srcOrd="0" destOrd="0" presId="urn:microsoft.com/office/officeart/2005/8/layout/hProcess9"/>
    <dgm:cxn modelId="{F311B55E-E8F0-4984-9481-D395FACC6D4B}" type="presOf" srcId="{198D16B8-D815-4FDC-8784-ADF4EE52696F}" destId="{6938B941-C93C-4AE5-9A93-C6775F6045F0}" srcOrd="0" destOrd="0" presId="urn:microsoft.com/office/officeart/2005/8/layout/hProcess9"/>
    <dgm:cxn modelId="{2ED8B604-5FBC-4DB3-B1A3-3C17C20ABE9E}" type="presOf" srcId="{79E02ECD-760B-437C-861B-94A4E567878F}" destId="{5237AD8F-FCF2-4BF0-99AE-DD95BAC3C9FA}" srcOrd="0" destOrd="0" presId="urn:microsoft.com/office/officeart/2005/8/layout/hProcess9"/>
    <dgm:cxn modelId="{99D9F8D8-FEA5-4EC1-B96D-8AEE1F336441}" type="presOf" srcId="{3FC9F3D5-6177-434F-A9BC-5903A7BF0C6B}" destId="{2B5B1D36-66E7-450A-A58E-B985512929BE}"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D7029444-CB6D-4A61-93DE-34F1CE660229}" type="presOf" srcId="{80A0E853-FC56-42CD-9D39-9D45E984608B}" destId="{41F6EDAF-7017-4F8A-A6D3-CE9E96BF0B7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B271044A-1AC4-4468-93F7-95B12F98AAF2}" type="presParOf" srcId="{5237AD8F-FCF2-4BF0-99AE-DD95BAC3C9FA}" destId="{68CA6755-EF24-4822-AD21-D38F0213F1F2}" srcOrd="0" destOrd="0" presId="urn:microsoft.com/office/officeart/2005/8/layout/hProcess9"/>
    <dgm:cxn modelId="{9AB49EFF-BE20-46D4-97FF-A52D277847D8}" type="presParOf" srcId="{5237AD8F-FCF2-4BF0-99AE-DD95BAC3C9FA}" destId="{BFD91A09-AB2A-4665-9CA8-251F703F228A}" srcOrd="1" destOrd="0" presId="urn:microsoft.com/office/officeart/2005/8/layout/hProcess9"/>
    <dgm:cxn modelId="{49B31D00-CFC6-4A6F-BF22-1303C7074150}" type="presParOf" srcId="{BFD91A09-AB2A-4665-9CA8-251F703F228A}" destId="{223694D9-6070-45AF-8209-E89F67ACF9ED}" srcOrd="0" destOrd="0" presId="urn:microsoft.com/office/officeart/2005/8/layout/hProcess9"/>
    <dgm:cxn modelId="{FDF437C5-1940-4E4E-B9EE-F01A1E1D8A5D}" type="presParOf" srcId="{BFD91A09-AB2A-4665-9CA8-251F703F228A}" destId="{AE333052-DA23-4B25-A2E0-EAC7EA73CDF9}" srcOrd="1" destOrd="0" presId="urn:microsoft.com/office/officeart/2005/8/layout/hProcess9"/>
    <dgm:cxn modelId="{98004036-96DB-4BB0-8E4E-1854DECDBB97}" type="presParOf" srcId="{BFD91A09-AB2A-4665-9CA8-251F703F228A}" destId="{6938B941-C93C-4AE5-9A93-C6775F6045F0}" srcOrd="2" destOrd="0" presId="urn:microsoft.com/office/officeart/2005/8/layout/hProcess9"/>
    <dgm:cxn modelId="{676A89AD-4E57-40E7-9600-D51391EE7D41}" type="presParOf" srcId="{BFD91A09-AB2A-4665-9CA8-251F703F228A}" destId="{8651AF19-45AB-4483-92A0-0C3728D4851C}" srcOrd="3" destOrd="0" presId="urn:microsoft.com/office/officeart/2005/8/layout/hProcess9"/>
    <dgm:cxn modelId="{1576A8C0-CA29-474E-8B04-91E7BBB8D445}" type="presParOf" srcId="{BFD91A09-AB2A-4665-9CA8-251F703F228A}" destId="{41F6EDAF-7017-4F8A-A6D3-CE9E96BF0B7A}" srcOrd="4" destOrd="0" presId="urn:microsoft.com/office/officeart/2005/8/layout/hProcess9"/>
    <dgm:cxn modelId="{016A04D3-6FCE-46E7-91BB-49520DC3E00C}" type="presParOf" srcId="{BFD91A09-AB2A-4665-9CA8-251F703F228A}" destId="{AB4173D2-718E-4972-8D27-0015A50C3204}" srcOrd="5" destOrd="0" presId="urn:microsoft.com/office/officeart/2005/8/layout/hProcess9"/>
    <dgm:cxn modelId="{B7A18050-03F1-49B8-BDF0-3FEDE6E5451C}"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9040AB75-76BD-4617-8031-63945823B3B3}" type="presOf" srcId="{3FC9F3D5-6177-434F-A9BC-5903A7BF0C6B}" destId="{2B5B1D36-66E7-450A-A58E-B985512929BE}"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F2EDCFC4-5B59-4204-BABD-916E93DAB2FC}"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25A2986E-2D29-4A96-A42C-EEEFC234FCC6}" srcId="{79E02ECD-760B-437C-861B-94A4E567878F}" destId="{3FC9F3D5-6177-434F-A9BC-5903A7BF0C6B}" srcOrd="3" destOrd="0" parTransId="{EF598564-AA6D-44CC-852E-9A24FF7CA05D}" sibTransId="{FAA0733B-FBEC-483B-8E4F-0C2B2B7EF804}"/>
    <dgm:cxn modelId="{8696EAD8-33A9-4A40-AF84-82237BED7C91}" type="presOf" srcId="{198D16B8-D815-4FDC-8784-ADF4EE52696F}" destId="{6938B941-C93C-4AE5-9A93-C6775F6045F0}"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3CBC6C3C-2103-401C-B5A1-0B2BF1176596}" type="presOf" srcId="{80A0E853-FC56-42CD-9D39-9D45E984608B}" destId="{41F6EDAF-7017-4F8A-A6D3-CE9E96BF0B7A}" srcOrd="0" destOrd="0" presId="urn:microsoft.com/office/officeart/2005/8/layout/hProcess9"/>
    <dgm:cxn modelId="{026D40FA-083E-4A51-80E8-75A914E93343}" type="presOf" srcId="{79E02ECD-760B-437C-861B-94A4E567878F}" destId="{5237AD8F-FCF2-4BF0-99AE-DD95BAC3C9FA}" srcOrd="0" destOrd="0" presId="urn:microsoft.com/office/officeart/2005/8/layout/hProcess9"/>
    <dgm:cxn modelId="{3B8298F9-89BF-4426-90C1-A52A8B63E1CC}" type="presParOf" srcId="{5237AD8F-FCF2-4BF0-99AE-DD95BAC3C9FA}" destId="{68CA6755-EF24-4822-AD21-D38F0213F1F2}" srcOrd="0" destOrd="0" presId="urn:microsoft.com/office/officeart/2005/8/layout/hProcess9"/>
    <dgm:cxn modelId="{AA3EC0A3-9B5E-4433-885B-EA5C431E1040}" type="presParOf" srcId="{5237AD8F-FCF2-4BF0-99AE-DD95BAC3C9FA}" destId="{BFD91A09-AB2A-4665-9CA8-251F703F228A}" srcOrd="1" destOrd="0" presId="urn:microsoft.com/office/officeart/2005/8/layout/hProcess9"/>
    <dgm:cxn modelId="{2560C288-2268-46D3-8B11-54965BD78A3D}" type="presParOf" srcId="{BFD91A09-AB2A-4665-9CA8-251F703F228A}" destId="{223694D9-6070-45AF-8209-E89F67ACF9ED}" srcOrd="0" destOrd="0" presId="urn:microsoft.com/office/officeart/2005/8/layout/hProcess9"/>
    <dgm:cxn modelId="{CBB5C745-26B4-4539-AE4D-AED682386F5A}" type="presParOf" srcId="{BFD91A09-AB2A-4665-9CA8-251F703F228A}" destId="{AE333052-DA23-4B25-A2E0-EAC7EA73CDF9}" srcOrd="1" destOrd="0" presId="urn:microsoft.com/office/officeart/2005/8/layout/hProcess9"/>
    <dgm:cxn modelId="{B5481D4E-45C8-4B50-9B26-CCEBD7DD9ED3}" type="presParOf" srcId="{BFD91A09-AB2A-4665-9CA8-251F703F228A}" destId="{6938B941-C93C-4AE5-9A93-C6775F6045F0}" srcOrd="2" destOrd="0" presId="urn:microsoft.com/office/officeart/2005/8/layout/hProcess9"/>
    <dgm:cxn modelId="{EB5B2BA2-5FA1-4964-BB88-2B2F451BEEF7}" type="presParOf" srcId="{BFD91A09-AB2A-4665-9CA8-251F703F228A}" destId="{8651AF19-45AB-4483-92A0-0C3728D4851C}" srcOrd="3" destOrd="0" presId="urn:microsoft.com/office/officeart/2005/8/layout/hProcess9"/>
    <dgm:cxn modelId="{9B6895C9-ECE2-49AA-B53B-6AD3D792393F}" type="presParOf" srcId="{BFD91A09-AB2A-4665-9CA8-251F703F228A}" destId="{41F6EDAF-7017-4F8A-A6D3-CE9E96BF0B7A}" srcOrd="4" destOrd="0" presId="urn:microsoft.com/office/officeart/2005/8/layout/hProcess9"/>
    <dgm:cxn modelId="{2019241A-C37C-4A7F-B021-66E6E11746E7}" type="presParOf" srcId="{BFD91A09-AB2A-4665-9CA8-251F703F228A}" destId="{AB4173D2-718E-4972-8D27-0015A50C3204}" srcOrd="5" destOrd="0" presId="urn:microsoft.com/office/officeart/2005/8/layout/hProcess9"/>
    <dgm:cxn modelId="{06FB0051-9F8F-4ACF-8A95-D093C5677EF9}"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66770BC0-FDD7-4FBF-AC7D-9311FAA0C433}" type="presOf" srcId="{1060CC90-01C6-4978-9674-8DF95D66E3A5}" destId="{223694D9-6070-45AF-8209-E89F67ACF9ED}" srcOrd="0" destOrd="0" presId="urn:microsoft.com/office/officeart/2005/8/layout/hProcess9"/>
    <dgm:cxn modelId="{6A572EA9-9EFF-4897-B49F-CF5000676CB6}" type="presOf" srcId="{80A0E853-FC56-42CD-9D39-9D45E984608B}" destId="{41F6EDAF-7017-4F8A-A6D3-CE9E96BF0B7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0A4DB877-0539-42BB-8A57-24A98A2BDE9A}" type="presOf" srcId="{198D16B8-D815-4FDC-8784-ADF4EE52696F}" destId="{6938B941-C93C-4AE5-9A93-C6775F6045F0}"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F080F199-4C2E-4153-8BF4-810E93E359B4}" type="presOf" srcId="{79E02ECD-760B-437C-861B-94A4E567878F}" destId="{5237AD8F-FCF2-4BF0-99AE-DD95BAC3C9FA}" srcOrd="0" destOrd="0" presId="urn:microsoft.com/office/officeart/2005/8/layout/hProcess9"/>
    <dgm:cxn modelId="{9B7361B9-C5EF-49F7-A602-B95CE0FD0ACD}" type="presOf" srcId="{3FC9F3D5-6177-434F-A9BC-5903A7BF0C6B}" destId="{2B5B1D36-66E7-450A-A58E-B985512929BE}"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A45140C0-31D8-420E-A617-F82BB55D387C}" type="presParOf" srcId="{5237AD8F-FCF2-4BF0-99AE-DD95BAC3C9FA}" destId="{68CA6755-EF24-4822-AD21-D38F0213F1F2}" srcOrd="0" destOrd="0" presId="urn:microsoft.com/office/officeart/2005/8/layout/hProcess9"/>
    <dgm:cxn modelId="{60A6D7C9-3004-4B7B-A4F8-750299D09145}" type="presParOf" srcId="{5237AD8F-FCF2-4BF0-99AE-DD95BAC3C9FA}" destId="{BFD91A09-AB2A-4665-9CA8-251F703F228A}" srcOrd="1" destOrd="0" presId="urn:microsoft.com/office/officeart/2005/8/layout/hProcess9"/>
    <dgm:cxn modelId="{ED8D1CD0-9AD7-4F7B-80F3-10F7B248826E}" type="presParOf" srcId="{BFD91A09-AB2A-4665-9CA8-251F703F228A}" destId="{223694D9-6070-45AF-8209-E89F67ACF9ED}" srcOrd="0" destOrd="0" presId="urn:microsoft.com/office/officeart/2005/8/layout/hProcess9"/>
    <dgm:cxn modelId="{4EA51A23-535D-46A6-8562-2C4C723F6E10}" type="presParOf" srcId="{BFD91A09-AB2A-4665-9CA8-251F703F228A}" destId="{AE333052-DA23-4B25-A2E0-EAC7EA73CDF9}" srcOrd="1" destOrd="0" presId="urn:microsoft.com/office/officeart/2005/8/layout/hProcess9"/>
    <dgm:cxn modelId="{4D12E985-DD97-4A5D-BA49-25A4F8255E4C}" type="presParOf" srcId="{BFD91A09-AB2A-4665-9CA8-251F703F228A}" destId="{6938B941-C93C-4AE5-9A93-C6775F6045F0}" srcOrd="2" destOrd="0" presId="urn:microsoft.com/office/officeart/2005/8/layout/hProcess9"/>
    <dgm:cxn modelId="{FB0BAE0B-675A-470F-9E0D-EE4DDDA6BC84}" type="presParOf" srcId="{BFD91A09-AB2A-4665-9CA8-251F703F228A}" destId="{8651AF19-45AB-4483-92A0-0C3728D4851C}" srcOrd="3" destOrd="0" presId="urn:microsoft.com/office/officeart/2005/8/layout/hProcess9"/>
    <dgm:cxn modelId="{2F7FCB9D-2BCE-44A6-8619-300800CAD199}" type="presParOf" srcId="{BFD91A09-AB2A-4665-9CA8-251F703F228A}" destId="{41F6EDAF-7017-4F8A-A6D3-CE9E96BF0B7A}" srcOrd="4" destOrd="0" presId="urn:microsoft.com/office/officeart/2005/8/layout/hProcess9"/>
    <dgm:cxn modelId="{616CCEB0-9FE8-4DCE-9EA1-A821084FA404}" type="presParOf" srcId="{BFD91A09-AB2A-4665-9CA8-251F703F228A}" destId="{AB4173D2-718E-4972-8D27-0015A50C3204}" srcOrd="5" destOrd="0" presId="urn:microsoft.com/office/officeart/2005/8/layout/hProcess9"/>
    <dgm:cxn modelId="{FE1608B6-F118-46FA-AE4B-F8999AA88E7D}"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03CFF672-B4DA-4142-A6D9-BDC413E73FBF}" type="presOf" srcId="{80A0E853-FC56-42CD-9D39-9D45E984608B}" destId="{41F6EDAF-7017-4F8A-A6D3-CE9E96BF0B7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9E1986A7-A5DE-4103-BA6A-275FEAE66733}" type="presOf" srcId="{3FC9F3D5-6177-434F-A9BC-5903A7BF0C6B}" destId="{2B5B1D36-66E7-450A-A58E-B985512929BE}" srcOrd="0" destOrd="0" presId="urn:microsoft.com/office/officeart/2005/8/layout/hProcess9"/>
    <dgm:cxn modelId="{0075306B-C6EB-4D45-A149-A84E04FD3817}"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F34C0EE7-6C3C-46F9-ACD0-D414A3D6CF95}" type="presOf" srcId="{1060CC90-01C6-4978-9674-8DF95D66E3A5}" destId="{223694D9-6070-45AF-8209-E89F67ACF9ED}" srcOrd="0" destOrd="0" presId="urn:microsoft.com/office/officeart/2005/8/layout/hProcess9"/>
    <dgm:cxn modelId="{BCAA5627-0EBB-47A4-9AED-CA0A46FF7735}" type="presOf" srcId="{79E02ECD-760B-437C-861B-94A4E567878F}" destId="{5237AD8F-FCF2-4BF0-99AE-DD95BAC3C9F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75C3E00A-4FAE-4FFF-BE02-7A2A517CF7CA}" type="presParOf" srcId="{5237AD8F-FCF2-4BF0-99AE-DD95BAC3C9FA}" destId="{68CA6755-EF24-4822-AD21-D38F0213F1F2}" srcOrd="0" destOrd="0" presId="urn:microsoft.com/office/officeart/2005/8/layout/hProcess9"/>
    <dgm:cxn modelId="{F3819E53-FD28-4DD9-A554-C9579F271D21}" type="presParOf" srcId="{5237AD8F-FCF2-4BF0-99AE-DD95BAC3C9FA}" destId="{BFD91A09-AB2A-4665-9CA8-251F703F228A}" srcOrd="1" destOrd="0" presId="urn:microsoft.com/office/officeart/2005/8/layout/hProcess9"/>
    <dgm:cxn modelId="{268E2BAB-CE66-46D1-BA44-569D56396516}" type="presParOf" srcId="{BFD91A09-AB2A-4665-9CA8-251F703F228A}" destId="{223694D9-6070-45AF-8209-E89F67ACF9ED}" srcOrd="0" destOrd="0" presId="urn:microsoft.com/office/officeart/2005/8/layout/hProcess9"/>
    <dgm:cxn modelId="{B420042A-D3E4-40F4-941D-8302BDF6611A}" type="presParOf" srcId="{BFD91A09-AB2A-4665-9CA8-251F703F228A}" destId="{AE333052-DA23-4B25-A2E0-EAC7EA73CDF9}" srcOrd="1" destOrd="0" presId="urn:microsoft.com/office/officeart/2005/8/layout/hProcess9"/>
    <dgm:cxn modelId="{328F2174-999D-48AC-9E6D-9494091C6104}" type="presParOf" srcId="{BFD91A09-AB2A-4665-9CA8-251F703F228A}" destId="{6938B941-C93C-4AE5-9A93-C6775F6045F0}" srcOrd="2" destOrd="0" presId="urn:microsoft.com/office/officeart/2005/8/layout/hProcess9"/>
    <dgm:cxn modelId="{3D439636-338E-43B8-87B1-BEA370D118D1}" type="presParOf" srcId="{BFD91A09-AB2A-4665-9CA8-251F703F228A}" destId="{8651AF19-45AB-4483-92A0-0C3728D4851C}" srcOrd="3" destOrd="0" presId="urn:microsoft.com/office/officeart/2005/8/layout/hProcess9"/>
    <dgm:cxn modelId="{C32D2FCE-8624-409B-B8C1-F74EBE7072C8}" type="presParOf" srcId="{BFD91A09-AB2A-4665-9CA8-251F703F228A}" destId="{41F6EDAF-7017-4F8A-A6D3-CE9E96BF0B7A}" srcOrd="4" destOrd="0" presId="urn:microsoft.com/office/officeart/2005/8/layout/hProcess9"/>
    <dgm:cxn modelId="{FDFF3BD8-EB4F-48B8-B549-85B63A29F887}" type="presParOf" srcId="{BFD91A09-AB2A-4665-9CA8-251F703F228A}" destId="{AB4173D2-718E-4972-8D27-0015A50C3204}" srcOrd="5" destOrd="0" presId="urn:microsoft.com/office/officeart/2005/8/layout/hProcess9"/>
    <dgm:cxn modelId="{91244516-F750-4CD6-8A53-D89BB88619B8}"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DAAB8544-3887-482A-BF17-1071A7AE1D01}"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C8E7F201-54F1-4EF2-9A5F-77E9C1FDFD5E}" type="presOf" srcId="{3FC9F3D5-6177-434F-A9BC-5903A7BF0C6B}" destId="{2B5B1D36-66E7-450A-A58E-B985512929BE}" srcOrd="0" destOrd="0" presId="urn:microsoft.com/office/officeart/2005/8/layout/hProcess9"/>
    <dgm:cxn modelId="{AE310370-723B-42DE-93BC-838746C0D02F}"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6192A9D3-0E0F-4D2A-B272-7AC2DB7367F8}" type="presOf" srcId="{198D16B8-D815-4FDC-8784-ADF4EE52696F}" destId="{6938B941-C93C-4AE5-9A93-C6775F6045F0}" srcOrd="0" destOrd="0" presId="urn:microsoft.com/office/officeart/2005/8/layout/hProcess9"/>
    <dgm:cxn modelId="{8F9FEA86-B507-4834-8EB7-40A93CC7E989}" type="presOf" srcId="{80A0E853-FC56-42CD-9D39-9D45E984608B}" destId="{41F6EDAF-7017-4F8A-A6D3-CE9E96BF0B7A}" srcOrd="0" destOrd="0" presId="urn:microsoft.com/office/officeart/2005/8/layout/hProcess9"/>
    <dgm:cxn modelId="{D23CC1BD-1137-4E63-B9F0-1274FA36C26A}" type="presParOf" srcId="{5237AD8F-FCF2-4BF0-99AE-DD95BAC3C9FA}" destId="{68CA6755-EF24-4822-AD21-D38F0213F1F2}" srcOrd="0" destOrd="0" presId="urn:microsoft.com/office/officeart/2005/8/layout/hProcess9"/>
    <dgm:cxn modelId="{435C4F11-8DC4-42FC-89C6-78D087A7E85B}" type="presParOf" srcId="{5237AD8F-FCF2-4BF0-99AE-DD95BAC3C9FA}" destId="{BFD91A09-AB2A-4665-9CA8-251F703F228A}" srcOrd="1" destOrd="0" presId="urn:microsoft.com/office/officeart/2005/8/layout/hProcess9"/>
    <dgm:cxn modelId="{9EC02720-19F5-4338-A1AF-2A304D4D8C8D}" type="presParOf" srcId="{BFD91A09-AB2A-4665-9CA8-251F703F228A}" destId="{223694D9-6070-45AF-8209-E89F67ACF9ED}" srcOrd="0" destOrd="0" presId="urn:microsoft.com/office/officeart/2005/8/layout/hProcess9"/>
    <dgm:cxn modelId="{C409D8E6-7C25-4076-B356-38686A7936B6}" type="presParOf" srcId="{BFD91A09-AB2A-4665-9CA8-251F703F228A}" destId="{AE333052-DA23-4B25-A2E0-EAC7EA73CDF9}" srcOrd="1" destOrd="0" presId="urn:microsoft.com/office/officeart/2005/8/layout/hProcess9"/>
    <dgm:cxn modelId="{EB6E4398-98BA-4D69-B48F-048AFA55C64B}" type="presParOf" srcId="{BFD91A09-AB2A-4665-9CA8-251F703F228A}" destId="{6938B941-C93C-4AE5-9A93-C6775F6045F0}" srcOrd="2" destOrd="0" presId="urn:microsoft.com/office/officeart/2005/8/layout/hProcess9"/>
    <dgm:cxn modelId="{1518ADE3-D6DA-4E4A-94B2-B60E72935C6D}" type="presParOf" srcId="{BFD91A09-AB2A-4665-9CA8-251F703F228A}" destId="{8651AF19-45AB-4483-92A0-0C3728D4851C}" srcOrd="3" destOrd="0" presId="urn:microsoft.com/office/officeart/2005/8/layout/hProcess9"/>
    <dgm:cxn modelId="{8F27E684-55FD-49BE-9981-E6D827617CDD}" type="presParOf" srcId="{BFD91A09-AB2A-4665-9CA8-251F703F228A}" destId="{41F6EDAF-7017-4F8A-A6D3-CE9E96BF0B7A}" srcOrd="4" destOrd="0" presId="urn:microsoft.com/office/officeart/2005/8/layout/hProcess9"/>
    <dgm:cxn modelId="{202F9878-2849-4FA7-B270-AB56963ADE67}" type="presParOf" srcId="{BFD91A09-AB2A-4665-9CA8-251F703F228A}" destId="{AB4173D2-718E-4972-8D27-0015A50C3204}" srcOrd="5" destOrd="0" presId="urn:microsoft.com/office/officeart/2005/8/layout/hProcess9"/>
    <dgm:cxn modelId="{DBF0BA13-73D0-4F04-921B-2B80DA54DEDF}"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AC8A110C-9E17-4DA9-804B-1653DFA7EE01}" type="presOf" srcId="{3FC9F3D5-6177-434F-A9BC-5903A7BF0C6B}" destId="{2B5B1D36-66E7-450A-A58E-B985512929BE}" srcOrd="0" destOrd="0" presId="urn:microsoft.com/office/officeart/2005/8/layout/hProcess9"/>
    <dgm:cxn modelId="{4C0261E5-5D5E-401A-BA19-19ED07C91D16}"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670FDBEC-C12B-4DBE-A2BA-D8D1F9B1B5E7}" type="presOf" srcId="{198D16B8-D815-4FDC-8784-ADF4EE52696F}" destId="{6938B941-C93C-4AE5-9A93-C6775F6045F0}" srcOrd="0" destOrd="0" presId="urn:microsoft.com/office/officeart/2005/8/layout/hProcess9"/>
    <dgm:cxn modelId="{BC6F15E5-61E3-4ADD-AAF5-156F29F47CFB}" type="presOf" srcId="{80A0E853-FC56-42CD-9D39-9D45E984608B}" destId="{41F6EDAF-7017-4F8A-A6D3-CE9E96BF0B7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9F74630B-3204-429E-87AB-BB8AD874330D}" type="presOf" srcId="{79E02ECD-760B-437C-861B-94A4E567878F}" destId="{5237AD8F-FCF2-4BF0-99AE-DD95BAC3C9FA}" srcOrd="0" destOrd="0" presId="urn:microsoft.com/office/officeart/2005/8/layout/hProcess9"/>
    <dgm:cxn modelId="{6120ABCF-8C85-48F6-AD35-36BE5505C41C}" type="presParOf" srcId="{5237AD8F-FCF2-4BF0-99AE-DD95BAC3C9FA}" destId="{68CA6755-EF24-4822-AD21-D38F0213F1F2}" srcOrd="0" destOrd="0" presId="urn:microsoft.com/office/officeart/2005/8/layout/hProcess9"/>
    <dgm:cxn modelId="{8F28928E-4BB9-4C15-AD64-9E897E7E9449}" type="presParOf" srcId="{5237AD8F-FCF2-4BF0-99AE-DD95BAC3C9FA}" destId="{BFD91A09-AB2A-4665-9CA8-251F703F228A}" srcOrd="1" destOrd="0" presId="urn:microsoft.com/office/officeart/2005/8/layout/hProcess9"/>
    <dgm:cxn modelId="{0CD67463-6D96-4331-A5D5-02BE0819EC48}" type="presParOf" srcId="{BFD91A09-AB2A-4665-9CA8-251F703F228A}" destId="{223694D9-6070-45AF-8209-E89F67ACF9ED}" srcOrd="0" destOrd="0" presId="urn:microsoft.com/office/officeart/2005/8/layout/hProcess9"/>
    <dgm:cxn modelId="{4BD53434-3F81-44FB-A4BF-B1AD0C0CAFEB}" type="presParOf" srcId="{BFD91A09-AB2A-4665-9CA8-251F703F228A}" destId="{AE333052-DA23-4B25-A2E0-EAC7EA73CDF9}" srcOrd="1" destOrd="0" presId="urn:microsoft.com/office/officeart/2005/8/layout/hProcess9"/>
    <dgm:cxn modelId="{04BCA932-69F3-49B4-B384-EB818A888873}" type="presParOf" srcId="{BFD91A09-AB2A-4665-9CA8-251F703F228A}" destId="{6938B941-C93C-4AE5-9A93-C6775F6045F0}" srcOrd="2" destOrd="0" presId="urn:microsoft.com/office/officeart/2005/8/layout/hProcess9"/>
    <dgm:cxn modelId="{3B48E2C5-B6EB-4E13-81DC-5F4AA327D001}" type="presParOf" srcId="{BFD91A09-AB2A-4665-9CA8-251F703F228A}" destId="{8651AF19-45AB-4483-92A0-0C3728D4851C}" srcOrd="3" destOrd="0" presId="urn:microsoft.com/office/officeart/2005/8/layout/hProcess9"/>
    <dgm:cxn modelId="{2794ABBD-0118-4F31-80D6-AF2FAAAA864B}" type="presParOf" srcId="{BFD91A09-AB2A-4665-9CA8-251F703F228A}" destId="{41F6EDAF-7017-4F8A-A6D3-CE9E96BF0B7A}" srcOrd="4" destOrd="0" presId="urn:microsoft.com/office/officeart/2005/8/layout/hProcess9"/>
    <dgm:cxn modelId="{24BE70F0-CE77-45DD-8DF9-8BD3C01229F0}" type="presParOf" srcId="{BFD91A09-AB2A-4665-9CA8-251F703F228A}" destId="{AB4173D2-718E-4972-8D27-0015A50C3204}" srcOrd="5" destOrd="0" presId="urn:microsoft.com/office/officeart/2005/8/layout/hProcess9"/>
    <dgm:cxn modelId="{62E5A979-8E3F-4764-9A6E-B88CE210D249}"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372AB423-D9E3-4E8A-8279-6772D936CF4B}"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5BFAD9D-0EE3-440C-9F87-7E227D4F5FBF}" srcId="{79E02ECD-760B-437C-861B-94A4E567878F}" destId="{1060CC90-01C6-4978-9674-8DF95D66E3A5}" srcOrd="0" destOrd="0" parTransId="{451BE9B0-71CA-49F9-A9C0-32DC7D42EE24}" sibTransId="{A5DB8A6A-744A-4FEF-8EF6-1FE3A388A778}"/>
    <dgm:cxn modelId="{B10657AC-2099-455C-B8CE-84BA11F5AD7C}" type="presOf" srcId="{80A0E853-FC56-42CD-9D39-9D45E984608B}" destId="{41F6EDAF-7017-4F8A-A6D3-CE9E96BF0B7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4FF109-B081-46D1-880B-2CCAB6274084}" type="presOf" srcId="{3FC9F3D5-6177-434F-A9BC-5903A7BF0C6B}" destId="{2B5B1D36-66E7-450A-A58E-B985512929BE}" srcOrd="0" destOrd="0" presId="urn:microsoft.com/office/officeart/2005/8/layout/hProcess9"/>
    <dgm:cxn modelId="{539D1416-3027-430F-B599-90CF910FEEE4}" type="presOf" srcId="{79E02ECD-760B-437C-861B-94A4E567878F}" destId="{5237AD8F-FCF2-4BF0-99AE-DD95BAC3C9FA}" srcOrd="0" destOrd="0" presId="urn:microsoft.com/office/officeart/2005/8/layout/hProcess9"/>
    <dgm:cxn modelId="{30A61914-54D8-4769-9AC1-40A598ABDE83}" type="presOf" srcId="{198D16B8-D815-4FDC-8784-ADF4EE52696F}" destId="{6938B941-C93C-4AE5-9A93-C6775F6045F0}"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327341BF-1C78-494E-86CC-C0135D8BFF2B}" type="presParOf" srcId="{5237AD8F-FCF2-4BF0-99AE-DD95BAC3C9FA}" destId="{68CA6755-EF24-4822-AD21-D38F0213F1F2}" srcOrd="0" destOrd="0" presId="urn:microsoft.com/office/officeart/2005/8/layout/hProcess9"/>
    <dgm:cxn modelId="{A2D284E9-54FA-4B89-B52D-8B12D5E81C70}" type="presParOf" srcId="{5237AD8F-FCF2-4BF0-99AE-DD95BAC3C9FA}" destId="{BFD91A09-AB2A-4665-9CA8-251F703F228A}" srcOrd="1" destOrd="0" presId="urn:microsoft.com/office/officeart/2005/8/layout/hProcess9"/>
    <dgm:cxn modelId="{D1BF6B72-4B56-474D-AE90-C0C25CF84061}" type="presParOf" srcId="{BFD91A09-AB2A-4665-9CA8-251F703F228A}" destId="{223694D9-6070-45AF-8209-E89F67ACF9ED}" srcOrd="0" destOrd="0" presId="urn:microsoft.com/office/officeart/2005/8/layout/hProcess9"/>
    <dgm:cxn modelId="{283F89C2-164A-42EF-9A8E-90DC30C612BD}" type="presParOf" srcId="{BFD91A09-AB2A-4665-9CA8-251F703F228A}" destId="{AE333052-DA23-4B25-A2E0-EAC7EA73CDF9}" srcOrd="1" destOrd="0" presId="urn:microsoft.com/office/officeart/2005/8/layout/hProcess9"/>
    <dgm:cxn modelId="{43DCA820-4E22-4DAF-845E-3B7895C4A951}" type="presParOf" srcId="{BFD91A09-AB2A-4665-9CA8-251F703F228A}" destId="{6938B941-C93C-4AE5-9A93-C6775F6045F0}" srcOrd="2" destOrd="0" presId="urn:microsoft.com/office/officeart/2005/8/layout/hProcess9"/>
    <dgm:cxn modelId="{3504409C-F8DA-473B-8FDC-AF26613AD7B4}" type="presParOf" srcId="{BFD91A09-AB2A-4665-9CA8-251F703F228A}" destId="{8651AF19-45AB-4483-92A0-0C3728D4851C}" srcOrd="3" destOrd="0" presId="urn:microsoft.com/office/officeart/2005/8/layout/hProcess9"/>
    <dgm:cxn modelId="{2D7DDD62-2AC7-42D0-99F6-28F43B50639C}" type="presParOf" srcId="{BFD91A09-AB2A-4665-9CA8-251F703F228A}" destId="{41F6EDAF-7017-4F8A-A6D3-CE9E96BF0B7A}" srcOrd="4" destOrd="0" presId="urn:microsoft.com/office/officeart/2005/8/layout/hProcess9"/>
    <dgm:cxn modelId="{9D305203-E52D-4EC4-A645-DF1ACD3EB75E}" type="presParOf" srcId="{BFD91A09-AB2A-4665-9CA8-251F703F228A}" destId="{AB4173D2-718E-4972-8D27-0015A50C3204}" srcOrd="5" destOrd="0" presId="urn:microsoft.com/office/officeart/2005/8/layout/hProcess9"/>
    <dgm:cxn modelId="{5D681628-F35C-445F-9370-8D520FDAE67E}"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55C79A62-A5D6-46EE-9429-7746367D59D8}"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F47B38FC-3F55-4A94-BCCD-D56B30E70D5E}" srcId="{79E02ECD-760B-437C-861B-94A4E567878F}" destId="{198D16B8-D815-4FDC-8784-ADF4EE52696F}" srcOrd="1" destOrd="0" parTransId="{184EEDE1-6D3C-49A6-BCBC-C50EF88B25A3}" sibTransId="{28A0D28B-5145-490F-813B-832820A1FFDC}"/>
    <dgm:cxn modelId="{D1F57A95-754C-49FD-84CC-FD146FC8A0E7}" type="presOf" srcId="{1060CC90-01C6-4978-9674-8DF95D66E3A5}" destId="{223694D9-6070-45AF-8209-E89F67ACF9ED}" srcOrd="0" destOrd="0" presId="urn:microsoft.com/office/officeart/2005/8/layout/hProcess9"/>
    <dgm:cxn modelId="{71429F77-E798-4A23-A32B-246DBC949941}" type="presOf" srcId="{80A0E853-FC56-42CD-9D39-9D45E984608B}" destId="{41F6EDAF-7017-4F8A-A6D3-CE9E96BF0B7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9E6C516-E051-4170-B639-9131BD27F7E4}" type="presOf" srcId="{3FC9F3D5-6177-434F-A9BC-5903A7BF0C6B}" destId="{2B5B1D36-66E7-450A-A58E-B985512929BE}"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85620137-0155-479C-89C8-93DD57834AD4}" type="presOf" srcId="{198D16B8-D815-4FDC-8784-ADF4EE52696F}" destId="{6938B941-C93C-4AE5-9A93-C6775F6045F0}" srcOrd="0" destOrd="0" presId="urn:microsoft.com/office/officeart/2005/8/layout/hProcess9"/>
    <dgm:cxn modelId="{072E9B4F-D0A8-414F-83BC-1CFCF20FB395}" type="presParOf" srcId="{5237AD8F-FCF2-4BF0-99AE-DD95BAC3C9FA}" destId="{68CA6755-EF24-4822-AD21-D38F0213F1F2}" srcOrd="0" destOrd="0" presId="urn:microsoft.com/office/officeart/2005/8/layout/hProcess9"/>
    <dgm:cxn modelId="{B8A602D5-B43E-4F58-8761-AF7B780FBF0B}" type="presParOf" srcId="{5237AD8F-FCF2-4BF0-99AE-DD95BAC3C9FA}" destId="{BFD91A09-AB2A-4665-9CA8-251F703F228A}" srcOrd="1" destOrd="0" presId="urn:microsoft.com/office/officeart/2005/8/layout/hProcess9"/>
    <dgm:cxn modelId="{FD17C4BC-A592-4AA8-9ABA-5BCD77245CCA}" type="presParOf" srcId="{BFD91A09-AB2A-4665-9CA8-251F703F228A}" destId="{223694D9-6070-45AF-8209-E89F67ACF9ED}" srcOrd="0" destOrd="0" presId="urn:microsoft.com/office/officeart/2005/8/layout/hProcess9"/>
    <dgm:cxn modelId="{7CECE0C7-D610-45BA-A3C8-01673522129D}" type="presParOf" srcId="{BFD91A09-AB2A-4665-9CA8-251F703F228A}" destId="{AE333052-DA23-4B25-A2E0-EAC7EA73CDF9}" srcOrd="1" destOrd="0" presId="urn:microsoft.com/office/officeart/2005/8/layout/hProcess9"/>
    <dgm:cxn modelId="{50C9CB41-8955-4F01-94A3-5153803DCA20}" type="presParOf" srcId="{BFD91A09-AB2A-4665-9CA8-251F703F228A}" destId="{6938B941-C93C-4AE5-9A93-C6775F6045F0}" srcOrd="2" destOrd="0" presId="urn:microsoft.com/office/officeart/2005/8/layout/hProcess9"/>
    <dgm:cxn modelId="{00CD4F40-49EF-4B6D-B0B2-758D78AA4A41}" type="presParOf" srcId="{BFD91A09-AB2A-4665-9CA8-251F703F228A}" destId="{8651AF19-45AB-4483-92A0-0C3728D4851C}" srcOrd="3" destOrd="0" presId="urn:microsoft.com/office/officeart/2005/8/layout/hProcess9"/>
    <dgm:cxn modelId="{5AAAA5DF-B30C-4A8F-9D12-09C2CE2ED7CB}" type="presParOf" srcId="{BFD91A09-AB2A-4665-9CA8-251F703F228A}" destId="{41F6EDAF-7017-4F8A-A6D3-CE9E96BF0B7A}" srcOrd="4" destOrd="0" presId="urn:microsoft.com/office/officeart/2005/8/layout/hProcess9"/>
    <dgm:cxn modelId="{C7DCC06D-CDF5-4894-BA16-9F7A13BEF5A3}" type="presParOf" srcId="{BFD91A09-AB2A-4665-9CA8-251F703F228A}" destId="{AB4173D2-718E-4972-8D27-0015A50C3204}" srcOrd="5" destOrd="0" presId="urn:microsoft.com/office/officeart/2005/8/layout/hProcess9"/>
    <dgm:cxn modelId="{0FE0A5A4-0C1E-44C0-AD25-A15D952DC508}"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F47B38FC-3F55-4A94-BCCD-D56B30E70D5E}" srcId="{79E02ECD-760B-437C-861B-94A4E567878F}" destId="{198D16B8-D815-4FDC-8784-ADF4EE52696F}" srcOrd="1" destOrd="0" parTransId="{184EEDE1-6D3C-49A6-BCBC-C50EF88B25A3}" sibTransId="{28A0D28B-5145-490F-813B-832820A1FFDC}"/>
    <dgm:cxn modelId="{63EEDB87-1870-4FA2-9780-6BBF64C7907A}" type="presOf" srcId="{79E02ECD-760B-437C-861B-94A4E567878F}" destId="{5237AD8F-FCF2-4BF0-99AE-DD95BAC3C9FA}" srcOrd="0" destOrd="0" presId="urn:microsoft.com/office/officeart/2005/8/layout/hProcess9"/>
    <dgm:cxn modelId="{EF270881-E645-4720-B7C1-FD9C09CFF1ED}" type="presOf" srcId="{3FC9F3D5-6177-434F-A9BC-5903A7BF0C6B}" destId="{2B5B1D36-66E7-450A-A58E-B985512929BE}"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88A8B3E8-1054-4B19-A31B-E2A948D6182A}" type="presOf" srcId="{1060CC90-01C6-4978-9674-8DF95D66E3A5}" destId="{223694D9-6070-45AF-8209-E89F67ACF9ED}" srcOrd="0" destOrd="0" presId="urn:microsoft.com/office/officeart/2005/8/layout/hProcess9"/>
    <dgm:cxn modelId="{18D6FD9C-2BB7-4299-9EE1-3093F0AD0A75}" type="presOf" srcId="{80A0E853-FC56-42CD-9D39-9D45E984608B}" destId="{41F6EDAF-7017-4F8A-A6D3-CE9E96BF0B7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109D1269-E479-4DBF-899E-F87F4E0FEA49}" type="presOf" srcId="{198D16B8-D815-4FDC-8784-ADF4EE52696F}" destId="{6938B941-C93C-4AE5-9A93-C6775F6045F0}" srcOrd="0" destOrd="0" presId="urn:microsoft.com/office/officeart/2005/8/layout/hProcess9"/>
    <dgm:cxn modelId="{1636D2E1-F504-471A-8D6C-E428CA98EA5F}" type="presParOf" srcId="{5237AD8F-FCF2-4BF0-99AE-DD95BAC3C9FA}" destId="{68CA6755-EF24-4822-AD21-D38F0213F1F2}" srcOrd="0" destOrd="0" presId="urn:microsoft.com/office/officeart/2005/8/layout/hProcess9"/>
    <dgm:cxn modelId="{B98C2A81-29DA-42EC-B145-D1044A2E78E0}" type="presParOf" srcId="{5237AD8F-FCF2-4BF0-99AE-DD95BAC3C9FA}" destId="{BFD91A09-AB2A-4665-9CA8-251F703F228A}" srcOrd="1" destOrd="0" presId="urn:microsoft.com/office/officeart/2005/8/layout/hProcess9"/>
    <dgm:cxn modelId="{0CED78ED-F5F4-4AC2-8F7F-3BC53A0836B1}" type="presParOf" srcId="{BFD91A09-AB2A-4665-9CA8-251F703F228A}" destId="{223694D9-6070-45AF-8209-E89F67ACF9ED}" srcOrd="0" destOrd="0" presId="urn:microsoft.com/office/officeart/2005/8/layout/hProcess9"/>
    <dgm:cxn modelId="{4CCFC918-7781-47C8-A12B-FA8C43B9C4AB}" type="presParOf" srcId="{BFD91A09-AB2A-4665-9CA8-251F703F228A}" destId="{AE333052-DA23-4B25-A2E0-EAC7EA73CDF9}" srcOrd="1" destOrd="0" presId="urn:microsoft.com/office/officeart/2005/8/layout/hProcess9"/>
    <dgm:cxn modelId="{AEC55D40-D425-40D0-B89A-4726FCEE7704}" type="presParOf" srcId="{BFD91A09-AB2A-4665-9CA8-251F703F228A}" destId="{6938B941-C93C-4AE5-9A93-C6775F6045F0}" srcOrd="2" destOrd="0" presId="urn:microsoft.com/office/officeart/2005/8/layout/hProcess9"/>
    <dgm:cxn modelId="{A90A3A6B-315A-40E8-9C5A-BC98D056BAEB}" type="presParOf" srcId="{BFD91A09-AB2A-4665-9CA8-251F703F228A}" destId="{8651AF19-45AB-4483-92A0-0C3728D4851C}" srcOrd="3" destOrd="0" presId="urn:microsoft.com/office/officeart/2005/8/layout/hProcess9"/>
    <dgm:cxn modelId="{E79FFC48-F22B-4602-83E4-633E4DF493F4}" type="presParOf" srcId="{BFD91A09-AB2A-4665-9CA8-251F703F228A}" destId="{41F6EDAF-7017-4F8A-A6D3-CE9E96BF0B7A}" srcOrd="4" destOrd="0" presId="urn:microsoft.com/office/officeart/2005/8/layout/hProcess9"/>
    <dgm:cxn modelId="{94CBC003-CB22-4C18-B28A-68F278078CF1}" type="presParOf" srcId="{BFD91A09-AB2A-4665-9CA8-251F703F228A}" destId="{AB4173D2-718E-4972-8D27-0015A50C3204}" srcOrd="5" destOrd="0" presId="urn:microsoft.com/office/officeart/2005/8/layout/hProcess9"/>
    <dgm:cxn modelId="{A17DDA2A-D0B9-42BD-9595-CFF3C65C2FC6}"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A2D7FCBD-0D71-4729-8170-BDA0983E0383}"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54256E67-7CF1-44DC-AEE1-06F814426D02}" type="presOf" srcId="{198D16B8-D815-4FDC-8784-ADF4EE52696F}" destId="{6938B941-C93C-4AE5-9A93-C6775F6045F0}" srcOrd="0" destOrd="0" presId="urn:microsoft.com/office/officeart/2005/8/layout/hProcess9"/>
    <dgm:cxn modelId="{2E121002-8554-4F86-ACD4-82343006E8D8}"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D4E7EA51-4996-40A0-A21C-3CD900427D95}" type="presOf" srcId="{3FC9F3D5-6177-434F-A9BC-5903A7BF0C6B}" destId="{2B5B1D36-66E7-450A-A58E-B985512929BE}"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07F2DB42-E6C5-4FA9-940D-CC397A4C0593}" type="presOf" srcId="{80A0E853-FC56-42CD-9D39-9D45E984608B}" destId="{41F6EDAF-7017-4F8A-A6D3-CE9E96BF0B7A}" srcOrd="0" destOrd="0" presId="urn:microsoft.com/office/officeart/2005/8/layout/hProcess9"/>
    <dgm:cxn modelId="{2686B022-3D34-4D3F-B530-17CECA3A51A2}" type="presParOf" srcId="{5237AD8F-FCF2-4BF0-99AE-DD95BAC3C9FA}" destId="{68CA6755-EF24-4822-AD21-D38F0213F1F2}" srcOrd="0" destOrd="0" presId="urn:microsoft.com/office/officeart/2005/8/layout/hProcess9"/>
    <dgm:cxn modelId="{B6BDDABB-A26F-4C1C-A389-F43B0E240EE0}" type="presParOf" srcId="{5237AD8F-FCF2-4BF0-99AE-DD95BAC3C9FA}" destId="{BFD91A09-AB2A-4665-9CA8-251F703F228A}" srcOrd="1" destOrd="0" presId="urn:microsoft.com/office/officeart/2005/8/layout/hProcess9"/>
    <dgm:cxn modelId="{DE6F1A84-1E74-469E-ACA5-709B0957E66F}" type="presParOf" srcId="{BFD91A09-AB2A-4665-9CA8-251F703F228A}" destId="{223694D9-6070-45AF-8209-E89F67ACF9ED}" srcOrd="0" destOrd="0" presId="urn:microsoft.com/office/officeart/2005/8/layout/hProcess9"/>
    <dgm:cxn modelId="{3D07DFC7-4E73-4AAA-91C8-6A6D4DE47410}" type="presParOf" srcId="{BFD91A09-AB2A-4665-9CA8-251F703F228A}" destId="{AE333052-DA23-4B25-A2E0-EAC7EA73CDF9}" srcOrd="1" destOrd="0" presId="urn:microsoft.com/office/officeart/2005/8/layout/hProcess9"/>
    <dgm:cxn modelId="{026B5CFA-5817-42C2-9616-455651ED7D62}" type="presParOf" srcId="{BFD91A09-AB2A-4665-9CA8-251F703F228A}" destId="{6938B941-C93C-4AE5-9A93-C6775F6045F0}" srcOrd="2" destOrd="0" presId="urn:microsoft.com/office/officeart/2005/8/layout/hProcess9"/>
    <dgm:cxn modelId="{185D2BCF-E529-40B9-AEDD-FDF5A5EDAF55}" type="presParOf" srcId="{BFD91A09-AB2A-4665-9CA8-251F703F228A}" destId="{8651AF19-45AB-4483-92A0-0C3728D4851C}" srcOrd="3" destOrd="0" presId="urn:microsoft.com/office/officeart/2005/8/layout/hProcess9"/>
    <dgm:cxn modelId="{9DAEB21B-D55E-4C07-9052-BF9D85649796}" type="presParOf" srcId="{BFD91A09-AB2A-4665-9CA8-251F703F228A}" destId="{41F6EDAF-7017-4F8A-A6D3-CE9E96BF0B7A}" srcOrd="4" destOrd="0" presId="urn:microsoft.com/office/officeart/2005/8/layout/hProcess9"/>
    <dgm:cxn modelId="{14666350-2BBB-4A2A-88E7-A33F8FD1316A}" type="presParOf" srcId="{BFD91A09-AB2A-4665-9CA8-251F703F228A}" destId="{AB4173D2-718E-4972-8D27-0015A50C3204}" srcOrd="5" destOrd="0" presId="urn:microsoft.com/office/officeart/2005/8/layout/hProcess9"/>
    <dgm:cxn modelId="{370A87AD-EDF5-41F5-B1F4-9CA0BB4D9F68}"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3A34C02E-2DD8-4057-B3A8-04620F71CF74}"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03B36805-9FA3-4533-9EF4-E7A4DDF8A93B}" type="presOf" srcId="{3FC9F3D5-6177-434F-A9BC-5903A7BF0C6B}" destId="{2B5B1D36-66E7-450A-A58E-B985512929BE}"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D350FB59-9365-4B3F-952D-9C9C76156C43}" type="presOf" srcId="{80A0E853-FC56-42CD-9D39-9D45E984608B}" destId="{41F6EDAF-7017-4F8A-A6D3-CE9E96BF0B7A}" srcOrd="0" destOrd="0" presId="urn:microsoft.com/office/officeart/2005/8/layout/hProcess9"/>
    <dgm:cxn modelId="{DF9CFA0C-FBEB-4EFD-BCE0-455F0BFAD677}"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7E697C06-A742-446E-827D-E502AB349546}"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638AA19E-ADE4-44F6-8E9D-9E320990CD35}" type="presParOf" srcId="{5237AD8F-FCF2-4BF0-99AE-DD95BAC3C9FA}" destId="{68CA6755-EF24-4822-AD21-D38F0213F1F2}" srcOrd="0" destOrd="0" presId="urn:microsoft.com/office/officeart/2005/8/layout/hProcess9"/>
    <dgm:cxn modelId="{1A0D1264-CFE0-4F93-9451-EC4FBD898A0D}" type="presParOf" srcId="{5237AD8F-FCF2-4BF0-99AE-DD95BAC3C9FA}" destId="{BFD91A09-AB2A-4665-9CA8-251F703F228A}" srcOrd="1" destOrd="0" presId="urn:microsoft.com/office/officeart/2005/8/layout/hProcess9"/>
    <dgm:cxn modelId="{3582FC20-48B9-41DC-AE00-C664D779D967}" type="presParOf" srcId="{BFD91A09-AB2A-4665-9CA8-251F703F228A}" destId="{223694D9-6070-45AF-8209-E89F67ACF9ED}" srcOrd="0" destOrd="0" presId="urn:microsoft.com/office/officeart/2005/8/layout/hProcess9"/>
    <dgm:cxn modelId="{008D1785-ABB4-48D0-AFE4-3932B579B639}" type="presParOf" srcId="{BFD91A09-AB2A-4665-9CA8-251F703F228A}" destId="{AE333052-DA23-4B25-A2E0-EAC7EA73CDF9}" srcOrd="1" destOrd="0" presId="urn:microsoft.com/office/officeart/2005/8/layout/hProcess9"/>
    <dgm:cxn modelId="{80C0236D-7262-41E3-8FB0-B790BB72CB46}" type="presParOf" srcId="{BFD91A09-AB2A-4665-9CA8-251F703F228A}" destId="{6938B941-C93C-4AE5-9A93-C6775F6045F0}" srcOrd="2" destOrd="0" presId="urn:microsoft.com/office/officeart/2005/8/layout/hProcess9"/>
    <dgm:cxn modelId="{271307D7-3E3A-489C-930D-2F3DBA81E81D}" type="presParOf" srcId="{BFD91A09-AB2A-4665-9CA8-251F703F228A}" destId="{8651AF19-45AB-4483-92A0-0C3728D4851C}" srcOrd="3" destOrd="0" presId="urn:microsoft.com/office/officeart/2005/8/layout/hProcess9"/>
    <dgm:cxn modelId="{A17D0017-5455-4CFD-B900-7F86B481D5F4}" type="presParOf" srcId="{BFD91A09-AB2A-4665-9CA8-251F703F228A}" destId="{41F6EDAF-7017-4F8A-A6D3-CE9E96BF0B7A}" srcOrd="4" destOrd="0" presId="urn:microsoft.com/office/officeart/2005/8/layout/hProcess9"/>
    <dgm:cxn modelId="{94019178-A36D-4D69-859B-450C568FF163}" type="presParOf" srcId="{BFD91A09-AB2A-4665-9CA8-251F703F228A}" destId="{AB4173D2-718E-4972-8D27-0015A50C3204}" srcOrd="5" destOrd="0" presId="urn:microsoft.com/office/officeart/2005/8/layout/hProcess9"/>
    <dgm:cxn modelId="{650850D9-E839-4E65-B9DC-22A5062B2B52}"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DB67B297-BD46-4354-AD96-EB14EDDEC8C4}"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8452B622-083F-4002-A620-00F67A285F26}" type="presOf" srcId="{80A0E853-FC56-42CD-9D39-9D45E984608B}" destId="{41F6EDAF-7017-4F8A-A6D3-CE9E96BF0B7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1245BCBC-1831-45FC-A7DB-7C3E08824E19}" type="presOf" srcId="{198D16B8-D815-4FDC-8784-ADF4EE52696F}" destId="{6938B941-C93C-4AE5-9A93-C6775F6045F0}" srcOrd="0" destOrd="0" presId="urn:microsoft.com/office/officeart/2005/8/layout/hProcess9"/>
    <dgm:cxn modelId="{6CB52117-7098-4CF4-B32D-9F42D70186BE}" type="presOf" srcId="{79E02ECD-760B-437C-861B-94A4E567878F}" destId="{5237AD8F-FCF2-4BF0-99AE-DD95BAC3C9FA}" srcOrd="0" destOrd="0" presId="urn:microsoft.com/office/officeart/2005/8/layout/hProcess9"/>
    <dgm:cxn modelId="{AB6FBD89-32E3-427C-B52F-9B30450D2D61}" type="presOf" srcId="{3FC9F3D5-6177-434F-A9BC-5903A7BF0C6B}" destId="{2B5B1D36-66E7-450A-A58E-B985512929BE}"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5507D7D1-324E-4CD3-BD9B-8884FF2B373B}" type="presParOf" srcId="{5237AD8F-FCF2-4BF0-99AE-DD95BAC3C9FA}" destId="{68CA6755-EF24-4822-AD21-D38F0213F1F2}" srcOrd="0" destOrd="0" presId="urn:microsoft.com/office/officeart/2005/8/layout/hProcess9"/>
    <dgm:cxn modelId="{A7B342D0-B1DC-4C04-BFEA-B685735E7D15}" type="presParOf" srcId="{5237AD8F-FCF2-4BF0-99AE-DD95BAC3C9FA}" destId="{BFD91A09-AB2A-4665-9CA8-251F703F228A}" srcOrd="1" destOrd="0" presId="urn:microsoft.com/office/officeart/2005/8/layout/hProcess9"/>
    <dgm:cxn modelId="{62915AAF-9F9C-4169-AEAB-88A8732F0941}" type="presParOf" srcId="{BFD91A09-AB2A-4665-9CA8-251F703F228A}" destId="{223694D9-6070-45AF-8209-E89F67ACF9ED}" srcOrd="0" destOrd="0" presId="urn:microsoft.com/office/officeart/2005/8/layout/hProcess9"/>
    <dgm:cxn modelId="{ACDA77A5-9B97-4DC3-A2E1-9F07A32F1AEC}" type="presParOf" srcId="{BFD91A09-AB2A-4665-9CA8-251F703F228A}" destId="{AE333052-DA23-4B25-A2E0-EAC7EA73CDF9}" srcOrd="1" destOrd="0" presId="urn:microsoft.com/office/officeart/2005/8/layout/hProcess9"/>
    <dgm:cxn modelId="{0B560D13-C0AB-44FA-8D10-94A6B5906D5D}" type="presParOf" srcId="{BFD91A09-AB2A-4665-9CA8-251F703F228A}" destId="{6938B941-C93C-4AE5-9A93-C6775F6045F0}" srcOrd="2" destOrd="0" presId="urn:microsoft.com/office/officeart/2005/8/layout/hProcess9"/>
    <dgm:cxn modelId="{1D8DD1CB-1B61-49E5-A53F-7D89E71CA649}" type="presParOf" srcId="{BFD91A09-AB2A-4665-9CA8-251F703F228A}" destId="{8651AF19-45AB-4483-92A0-0C3728D4851C}" srcOrd="3" destOrd="0" presId="urn:microsoft.com/office/officeart/2005/8/layout/hProcess9"/>
    <dgm:cxn modelId="{0908F92A-A589-4446-A1DE-0FDF11835FDF}" type="presParOf" srcId="{BFD91A09-AB2A-4665-9CA8-251F703F228A}" destId="{41F6EDAF-7017-4F8A-A6D3-CE9E96BF0B7A}" srcOrd="4" destOrd="0" presId="urn:microsoft.com/office/officeart/2005/8/layout/hProcess9"/>
    <dgm:cxn modelId="{9E82F8E9-0F8A-41EA-AEB0-6D8866D35E74}" type="presParOf" srcId="{BFD91A09-AB2A-4665-9CA8-251F703F228A}" destId="{AB4173D2-718E-4972-8D27-0015A50C3204}" srcOrd="5" destOrd="0" presId="urn:microsoft.com/office/officeart/2005/8/layout/hProcess9"/>
    <dgm:cxn modelId="{BE13D46D-CE8A-4627-9048-56907BCD55EB}"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3CF397-49EC-44F7-ACA2-C97E72BF5329}" type="presOf" srcId="{198D16B8-D815-4FDC-8784-ADF4EE52696F}" destId="{6938B941-C93C-4AE5-9A93-C6775F6045F0}" srcOrd="0" destOrd="0" presId="urn:microsoft.com/office/officeart/2005/8/layout/hProcess9"/>
    <dgm:cxn modelId="{37916E2D-2844-44F5-A4B6-89BE12392AD1}"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5BFAD9D-0EE3-440C-9F87-7E227D4F5FBF}" srcId="{79E02ECD-760B-437C-861B-94A4E567878F}" destId="{1060CC90-01C6-4978-9674-8DF95D66E3A5}" srcOrd="0" destOrd="0" parTransId="{451BE9B0-71CA-49F9-A9C0-32DC7D42EE24}" sibTransId="{A5DB8A6A-744A-4FEF-8EF6-1FE3A388A778}"/>
    <dgm:cxn modelId="{F90C79E9-20F2-4AB0-8AFD-DD967E639C56}" type="presOf" srcId="{80A0E853-FC56-42CD-9D39-9D45E984608B}" destId="{41F6EDAF-7017-4F8A-A6D3-CE9E96BF0B7A}" srcOrd="0" destOrd="0" presId="urn:microsoft.com/office/officeart/2005/8/layout/hProcess9"/>
    <dgm:cxn modelId="{8C2B1CFF-D7DE-4902-B166-29F2DC2693CD}" type="presOf" srcId="{3FC9F3D5-6177-434F-A9BC-5903A7BF0C6B}" destId="{2B5B1D36-66E7-450A-A58E-B985512929BE}"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E5497662-013F-4271-AF46-5E89542D4081}" type="presOf" srcId="{1060CC90-01C6-4978-9674-8DF95D66E3A5}" destId="{223694D9-6070-45AF-8209-E89F67ACF9ED}" srcOrd="0" destOrd="0" presId="urn:microsoft.com/office/officeart/2005/8/layout/hProcess9"/>
    <dgm:cxn modelId="{8AE1E932-4A95-45E4-91E7-EA7CEA3223A0}" type="presParOf" srcId="{5237AD8F-FCF2-4BF0-99AE-DD95BAC3C9FA}" destId="{68CA6755-EF24-4822-AD21-D38F0213F1F2}" srcOrd="0" destOrd="0" presId="urn:microsoft.com/office/officeart/2005/8/layout/hProcess9"/>
    <dgm:cxn modelId="{B5DD50E5-E32A-422D-9F4F-166D9C2F8BF9}" type="presParOf" srcId="{5237AD8F-FCF2-4BF0-99AE-DD95BAC3C9FA}" destId="{BFD91A09-AB2A-4665-9CA8-251F703F228A}" srcOrd="1" destOrd="0" presId="urn:microsoft.com/office/officeart/2005/8/layout/hProcess9"/>
    <dgm:cxn modelId="{B9D0396D-65BE-4E10-BCA7-F5EDC23D3F66}" type="presParOf" srcId="{BFD91A09-AB2A-4665-9CA8-251F703F228A}" destId="{223694D9-6070-45AF-8209-E89F67ACF9ED}" srcOrd="0" destOrd="0" presId="urn:microsoft.com/office/officeart/2005/8/layout/hProcess9"/>
    <dgm:cxn modelId="{5B44CB2D-F32A-4669-8BCB-34383A1794C0}" type="presParOf" srcId="{BFD91A09-AB2A-4665-9CA8-251F703F228A}" destId="{AE333052-DA23-4B25-A2E0-EAC7EA73CDF9}" srcOrd="1" destOrd="0" presId="urn:microsoft.com/office/officeart/2005/8/layout/hProcess9"/>
    <dgm:cxn modelId="{2620E5C9-09C5-4A39-B5FD-CC7412660894}" type="presParOf" srcId="{BFD91A09-AB2A-4665-9CA8-251F703F228A}" destId="{6938B941-C93C-4AE5-9A93-C6775F6045F0}" srcOrd="2" destOrd="0" presId="urn:microsoft.com/office/officeart/2005/8/layout/hProcess9"/>
    <dgm:cxn modelId="{486500B4-CC6C-40C8-A14B-13E469B2B24C}" type="presParOf" srcId="{BFD91A09-AB2A-4665-9CA8-251F703F228A}" destId="{8651AF19-45AB-4483-92A0-0C3728D4851C}" srcOrd="3" destOrd="0" presId="urn:microsoft.com/office/officeart/2005/8/layout/hProcess9"/>
    <dgm:cxn modelId="{AAC0418C-08C6-48C5-B20E-41F149C89544}" type="presParOf" srcId="{BFD91A09-AB2A-4665-9CA8-251F703F228A}" destId="{41F6EDAF-7017-4F8A-A6D3-CE9E96BF0B7A}" srcOrd="4" destOrd="0" presId="urn:microsoft.com/office/officeart/2005/8/layout/hProcess9"/>
    <dgm:cxn modelId="{EE00201F-B9A7-407F-BC24-B841CB0638C8}" type="presParOf" srcId="{BFD91A09-AB2A-4665-9CA8-251F703F228A}" destId="{AB4173D2-718E-4972-8D27-0015A50C3204}" srcOrd="5" destOrd="0" presId="urn:microsoft.com/office/officeart/2005/8/layout/hProcess9"/>
    <dgm:cxn modelId="{0DFF0089-4548-448A-BBF3-DB8C214946BD}"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8EDFAF7-BC7A-4D0A-AEC2-3ED9BFB0252F}" type="presOf" srcId="{198D16B8-D815-4FDC-8784-ADF4EE52696F}" destId="{6938B941-C93C-4AE5-9A93-C6775F6045F0}" srcOrd="0" destOrd="0" presId="urn:microsoft.com/office/officeart/2005/8/layout/hProcess9"/>
    <dgm:cxn modelId="{E1AF9349-F622-4BF0-B859-7F98FB40DE3B}"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DCB39141-2E9D-4C6B-8E6B-6C9A2199343E}" type="presOf" srcId="{3FC9F3D5-6177-434F-A9BC-5903A7BF0C6B}" destId="{2B5B1D36-66E7-450A-A58E-B985512929BE}"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5F556786-FBDE-4125-81C7-2781C23955F6}"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5A5AF26F-4C0F-48FC-A95D-8889536E415A}" type="presOf" srcId="{80A0E853-FC56-42CD-9D39-9D45E984608B}" destId="{41F6EDAF-7017-4F8A-A6D3-CE9E96BF0B7A}" srcOrd="0" destOrd="0" presId="urn:microsoft.com/office/officeart/2005/8/layout/hProcess9"/>
    <dgm:cxn modelId="{902B355E-5255-48E2-A4AF-2423CE6190BA}" type="presParOf" srcId="{5237AD8F-FCF2-4BF0-99AE-DD95BAC3C9FA}" destId="{68CA6755-EF24-4822-AD21-D38F0213F1F2}" srcOrd="0" destOrd="0" presId="urn:microsoft.com/office/officeart/2005/8/layout/hProcess9"/>
    <dgm:cxn modelId="{B04E5441-5DE4-4988-9A73-D04FB8909D6E}" type="presParOf" srcId="{5237AD8F-FCF2-4BF0-99AE-DD95BAC3C9FA}" destId="{BFD91A09-AB2A-4665-9CA8-251F703F228A}" srcOrd="1" destOrd="0" presId="urn:microsoft.com/office/officeart/2005/8/layout/hProcess9"/>
    <dgm:cxn modelId="{69DB17C3-B548-46B5-A98D-1F475AE409CB}" type="presParOf" srcId="{BFD91A09-AB2A-4665-9CA8-251F703F228A}" destId="{223694D9-6070-45AF-8209-E89F67ACF9ED}" srcOrd="0" destOrd="0" presId="urn:microsoft.com/office/officeart/2005/8/layout/hProcess9"/>
    <dgm:cxn modelId="{D88DA62E-5CAA-4F18-BE08-4AAC62D6F891}" type="presParOf" srcId="{BFD91A09-AB2A-4665-9CA8-251F703F228A}" destId="{AE333052-DA23-4B25-A2E0-EAC7EA73CDF9}" srcOrd="1" destOrd="0" presId="urn:microsoft.com/office/officeart/2005/8/layout/hProcess9"/>
    <dgm:cxn modelId="{8806C9E2-D8FC-48F2-87EB-89FCB6927AC1}" type="presParOf" srcId="{BFD91A09-AB2A-4665-9CA8-251F703F228A}" destId="{6938B941-C93C-4AE5-9A93-C6775F6045F0}" srcOrd="2" destOrd="0" presId="urn:microsoft.com/office/officeart/2005/8/layout/hProcess9"/>
    <dgm:cxn modelId="{C8B50AB2-A142-40D0-902F-CC47758ED18C}" type="presParOf" srcId="{BFD91A09-AB2A-4665-9CA8-251F703F228A}" destId="{8651AF19-45AB-4483-92A0-0C3728D4851C}" srcOrd="3" destOrd="0" presId="urn:microsoft.com/office/officeart/2005/8/layout/hProcess9"/>
    <dgm:cxn modelId="{CB8D8ABD-385D-471E-98C9-83AAC5C5318B}" type="presParOf" srcId="{BFD91A09-AB2A-4665-9CA8-251F703F228A}" destId="{41F6EDAF-7017-4F8A-A6D3-CE9E96BF0B7A}" srcOrd="4" destOrd="0" presId="urn:microsoft.com/office/officeart/2005/8/layout/hProcess9"/>
    <dgm:cxn modelId="{9CCDCB44-0FB5-4A24-9E02-62BC11332B25}" type="presParOf" srcId="{BFD91A09-AB2A-4665-9CA8-251F703F228A}" destId="{AB4173D2-718E-4972-8D27-0015A50C3204}" srcOrd="5" destOrd="0" presId="urn:microsoft.com/office/officeart/2005/8/layout/hProcess9"/>
    <dgm:cxn modelId="{B0CBFB6D-AD15-47CA-BE0B-3D83F74859D7}"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8C71FAF3-77DC-4813-B8D8-4635789FCBBA}" type="presOf" srcId="{79E02ECD-760B-437C-861B-94A4E567878F}" destId="{5237AD8F-FCF2-4BF0-99AE-DD95BAC3C9FA}" srcOrd="0" destOrd="0" presId="urn:microsoft.com/office/officeart/2005/8/layout/hProcess9"/>
    <dgm:cxn modelId="{8D16D721-88D7-4D09-928B-5C13A7670FBA}" type="presOf" srcId="{1060CC90-01C6-4978-9674-8DF95D66E3A5}" destId="{223694D9-6070-45AF-8209-E89F67ACF9ED}"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5D8493CF-68EC-4CAD-81FE-8C3267791949}"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59E9495C-4FA7-45C8-AA98-36385BA83320}" type="presOf" srcId="{3FC9F3D5-6177-434F-A9BC-5903A7BF0C6B}" destId="{2B5B1D36-66E7-450A-A58E-B985512929BE}"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5CEF72B1-842F-411C-9D83-6E203C7E3D55}" type="presOf" srcId="{80A0E853-FC56-42CD-9D39-9D45E984608B}" destId="{41F6EDAF-7017-4F8A-A6D3-CE9E96BF0B7A}" srcOrd="0" destOrd="0" presId="urn:microsoft.com/office/officeart/2005/8/layout/hProcess9"/>
    <dgm:cxn modelId="{2D322099-6AAC-46E7-98A3-068D257B045C}" type="presParOf" srcId="{5237AD8F-FCF2-4BF0-99AE-DD95BAC3C9FA}" destId="{68CA6755-EF24-4822-AD21-D38F0213F1F2}" srcOrd="0" destOrd="0" presId="urn:microsoft.com/office/officeart/2005/8/layout/hProcess9"/>
    <dgm:cxn modelId="{DBE04A9F-7ADD-4655-BAD3-6E7841DEC595}" type="presParOf" srcId="{5237AD8F-FCF2-4BF0-99AE-DD95BAC3C9FA}" destId="{BFD91A09-AB2A-4665-9CA8-251F703F228A}" srcOrd="1" destOrd="0" presId="urn:microsoft.com/office/officeart/2005/8/layout/hProcess9"/>
    <dgm:cxn modelId="{A8FBD87A-AF0A-4C80-AE05-1ACD48849B1F}" type="presParOf" srcId="{BFD91A09-AB2A-4665-9CA8-251F703F228A}" destId="{223694D9-6070-45AF-8209-E89F67ACF9ED}" srcOrd="0" destOrd="0" presId="urn:microsoft.com/office/officeart/2005/8/layout/hProcess9"/>
    <dgm:cxn modelId="{312C4DCC-9C33-40BA-A5E1-A5627D6E6CD6}" type="presParOf" srcId="{BFD91A09-AB2A-4665-9CA8-251F703F228A}" destId="{AE333052-DA23-4B25-A2E0-EAC7EA73CDF9}" srcOrd="1" destOrd="0" presId="urn:microsoft.com/office/officeart/2005/8/layout/hProcess9"/>
    <dgm:cxn modelId="{DCBD533F-E489-422A-A3F7-CA4DA97E5D38}" type="presParOf" srcId="{BFD91A09-AB2A-4665-9CA8-251F703F228A}" destId="{6938B941-C93C-4AE5-9A93-C6775F6045F0}" srcOrd="2" destOrd="0" presId="urn:microsoft.com/office/officeart/2005/8/layout/hProcess9"/>
    <dgm:cxn modelId="{7634641D-D332-43EB-88FA-3EAAC0AECEB6}" type="presParOf" srcId="{BFD91A09-AB2A-4665-9CA8-251F703F228A}" destId="{8651AF19-45AB-4483-92A0-0C3728D4851C}" srcOrd="3" destOrd="0" presId="urn:microsoft.com/office/officeart/2005/8/layout/hProcess9"/>
    <dgm:cxn modelId="{5A918373-8079-45FB-828D-82A5A0FF36DC}" type="presParOf" srcId="{BFD91A09-AB2A-4665-9CA8-251F703F228A}" destId="{41F6EDAF-7017-4F8A-A6D3-CE9E96BF0B7A}" srcOrd="4" destOrd="0" presId="urn:microsoft.com/office/officeart/2005/8/layout/hProcess9"/>
    <dgm:cxn modelId="{DC0841D1-6A04-408A-A945-C91A06B11FA8}" type="presParOf" srcId="{BFD91A09-AB2A-4665-9CA8-251F703F228A}" destId="{AB4173D2-718E-4972-8D27-0015A50C3204}" srcOrd="5" destOrd="0" presId="urn:microsoft.com/office/officeart/2005/8/layout/hProcess9"/>
    <dgm:cxn modelId="{F8FF740C-D533-4E5D-A847-32A95489B382}"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16C228A3-80C4-4722-9ECD-A50756208EB3}" type="presOf" srcId="{80A0E853-FC56-42CD-9D39-9D45E984608B}" destId="{41F6EDAF-7017-4F8A-A6D3-CE9E96BF0B7A}" srcOrd="0" destOrd="0" presId="urn:microsoft.com/office/officeart/2005/8/layout/hProcess9"/>
    <dgm:cxn modelId="{D192A190-47F3-4565-B78A-58389B9BBCC2}" type="presOf" srcId="{1060CC90-01C6-4978-9674-8DF95D66E3A5}" destId="{223694D9-6070-45AF-8209-E89F67ACF9ED}" srcOrd="0" destOrd="0" presId="urn:microsoft.com/office/officeart/2005/8/layout/hProcess9"/>
    <dgm:cxn modelId="{FA41CE26-5818-4A50-9205-239B3D5AC23C}"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1FA5C965-D08F-4BEB-8197-80EEFBE04650}"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82E0EBA6-9113-489B-BCF2-753222E0976A}" type="presOf" srcId="{3FC9F3D5-6177-434F-A9BC-5903A7BF0C6B}" destId="{2B5B1D36-66E7-450A-A58E-B985512929BE}" srcOrd="0" destOrd="0" presId="urn:microsoft.com/office/officeart/2005/8/layout/hProcess9"/>
    <dgm:cxn modelId="{F18B18B1-7C61-4359-82F1-62A360EBE95E}" type="presParOf" srcId="{5237AD8F-FCF2-4BF0-99AE-DD95BAC3C9FA}" destId="{68CA6755-EF24-4822-AD21-D38F0213F1F2}" srcOrd="0" destOrd="0" presId="urn:microsoft.com/office/officeart/2005/8/layout/hProcess9"/>
    <dgm:cxn modelId="{C1B85B87-9CF1-4FB7-851F-CAE9F81371DF}" type="presParOf" srcId="{5237AD8F-FCF2-4BF0-99AE-DD95BAC3C9FA}" destId="{BFD91A09-AB2A-4665-9CA8-251F703F228A}" srcOrd="1" destOrd="0" presId="urn:microsoft.com/office/officeart/2005/8/layout/hProcess9"/>
    <dgm:cxn modelId="{D5BFA0E0-A2E5-4E73-BB2E-F90DBE84B4AC}" type="presParOf" srcId="{BFD91A09-AB2A-4665-9CA8-251F703F228A}" destId="{223694D9-6070-45AF-8209-E89F67ACF9ED}" srcOrd="0" destOrd="0" presId="urn:microsoft.com/office/officeart/2005/8/layout/hProcess9"/>
    <dgm:cxn modelId="{D7609DD7-1A67-4014-8EE0-F564BCAF0A7D}" type="presParOf" srcId="{BFD91A09-AB2A-4665-9CA8-251F703F228A}" destId="{AE333052-DA23-4B25-A2E0-EAC7EA73CDF9}" srcOrd="1" destOrd="0" presId="urn:microsoft.com/office/officeart/2005/8/layout/hProcess9"/>
    <dgm:cxn modelId="{13730AB2-24D0-4061-9D70-8800DA584670}" type="presParOf" srcId="{BFD91A09-AB2A-4665-9CA8-251F703F228A}" destId="{6938B941-C93C-4AE5-9A93-C6775F6045F0}" srcOrd="2" destOrd="0" presId="urn:microsoft.com/office/officeart/2005/8/layout/hProcess9"/>
    <dgm:cxn modelId="{9EC86408-51AA-40E1-92EC-74A153841C4D}" type="presParOf" srcId="{BFD91A09-AB2A-4665-9CA8-251F703F228A}" destId="{8651AF19-45AB-4483-92A0-0C3728D4851C}" srcOrd="3" destOrd="0" presId="urn:microsoft.com/office/officeart/2005/8/layout/hProcess9"/>
    <dgm:cxn modelId="{89D542D9-AD25-4AE7-ACD4-3316A44EC365}" type="presParOf" srcId="{BFD91A09-AB2A-4665-9CA8-251F703F228A}" destId="{41F6EDAF-7017-4F8A-A6D3-CE9E96BF0B7A}" srcOrd="4" destOrd="0" presId="urn:microsoft.com/office/officeart/2005/8/layout/hProcess9"/>
    <dgm:cxn modelId="{4517CF8B-3444-4880-9850-B87BA1FCB249}" type="presParOf" srcId="{BFD91A09-AB2A-4665-9CA8-251F703F228A}" destId="{AB4173D2-718E-4972-8D27-0015A50C3204}" srcOrd="5" destOrd="0" presId="urn:microsoft.com/office/officeart/2005/8/layout/hProcess9"/>
    <dgm:cxn modelId="{395DCF7E-3E79-4353-ADB4-63BE1F84F6A7}"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22775409-B396-41AC-A547-E86F8C50140D}" type="presOf" srcId="{80A0E853-FC56-42CD-9D39-9D45E984608B}" destId="{41F6EDAF-7017-4F8A-A6D3-CE9E96BF0B7A}" srcOrd="0" destOrd="0" presId="urn:microsoft.com/office/officeart/2005/8/layout/hProcess9"/>
    <dgm:cxn modelId="{C6252131-03A6-4953-A7F0-47974A3FA119}"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5BFAD9D-0EE3-440C-9F87-7E227D4F5FBF}" srcId="{79E02ECD-760B-437C-861B-94A4E567878F}" destId="{1060CC90-01C6-4978-9674-8DF95D66E3A5}" srcOrd="0" destOrd="0" parTransId="{451BE9B0-71CA-49F9-A9C0-32DC7D42EE24}" sibTransId="{A5DB8A6A-744A-4FEF-8EF6-1FE3A388A778}"/>
    <dgm:cxn modelId="{76C99E8A-A625-4D0A-945E-C32C8FA41C7E}" type="presOf" srcId="{3FC9F3D5-6177-434F-A9BC-5903A7BF0C6B}" destId="{2B5B1D36-66E7-450A-A58E-B985512929BE}" srcOrd="0" destOrd="0" presId="urn:microsoft.com/office/officeart/2005/8/layout/hProcess9"/>
    <dgm:cxn modelId="{97C7BD56-372A-4312-97D6-FFE20B798AE6}"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150B559D-65AE-4C10-B3A1-36F3F9325340}"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C06D204D-3E2D-47AA-B221-868AD2A2B0F5}" type="presParOf" srcId="{5237AD8F-FCF2-4BF0-99AE-DD95BAC3C9FA}" destId="{68CA6755-EF24-4822-AD21-D38F0213F1F2}" srcOrd="0" destOrd="0" presId="urn:microsoft.com/office/officeart/2005/8/layout/hProcess9"/>
    <dgm:cxn modelId="{622847C7-9A87-4BEF-BE7C-528E53F0A3B5}" type="presParOf" srcId="{5237AD8F-FCF2-4BF0-99AE-DD95BAC3C9FA}" destId="{BFD91A09-AB2A-4665-9CA8-251F703F228A}" srcOrd="1" destOrd="0" presId="urn:microsoft.com/office/officeart/2005/8/layout/hProcess9"/>
    <dgm:cxn modelId="{1A2B2C7C-3FAF-4C96-B624-AE7EC2DAB23E}" type="presParOf" srcId="{BFD91A09-AB2A-4665-9CA8-251F703F228A}" destId="{223694D9-6070-45AF-8209-E89F67ACF9ED}" srcOrd="0" destOrd="0" presId="urn:microsoft.com/office/officeart/2005/8/layout/hProcess9"/>
    <dgm:cxn modelId="{C50ADDCD-F25E-4B33-9647-9E9C4FA853DF}" type="presParOf" srcId="{BFD91A09-AB2A-4665-9CA8-251F703F228A}" destId="{AE333052-DA23-4B25-A2E0-EAC7EA73CDF9}" srcOrd="1" destOrd="0" presId="urn:microsoft.com/office/officeart/2005/8/layout/hProcess9"/>
    <dgm:cxn modelId="{703D35A5-DE95-41D6-B9A2-2197487D6A3F}" type="presParOf" srcId="{BFD91A09-AB2A-4665-9CA8-251F703F228A}" destId="{6938B941-C93C-4AE5-9A93-C6775F6045F0}" srcOrd="2" destOrd="0" presId="urn:microsoft.com/office/officeart/2005/8/layout/hProcess9"/>
    <dgm:cxn modelId="{EBD473A6-3FD8-4984-9CDC-BCC1A3C317D7}" type="presParOf" srcId="{BFD91A09-AB2A-4665-9CA8-251F703F228A}" destId="{8651AF19-45AB-4483-92A0-0C3728D4851C}" srcOrd="3" destOrd="0" presId="urn:microsoft.com/office/officeart/2005/8/layout/hProcess9"/>
    <dgm:cxn modelId="{53D6618F-120F-453D-B855-F9959B7D7F32}" type="presParOf" srcId="{BFD91A09-AB2A-4665-9CA8-251F703F228A}" destId="{41F6EDAF-7017-4F8A-A6D3-CE9E96BF0B7A}" srcOrd="4" destOrd="0" presId="urn:microsoft.com/office/officeart/2005/8/layout/hProcess9"/>
    <dgm:cxn modelId="{0FE895F6-A763-4A83-AA13-778F9538D583}" type="presParOf" srcId="{BFD91A09-AB2A-4665-9CA8-251F703F228A}" destId="{AB4173D2-718E-4972-8D27-0015A50C3204}" srcOrd="5" destOrd="0" presId="urn:microsoft.com/office/officeart/2005/8/layout/hProcess9"/>
    <dgm:cxn modelId="{9C430F58-FFFC-4706-B724-00FFCCD84415}"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99783903-FD78-4EE0-BB9A-84AC415E9E14}"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FE31460C-7973-4499-ABDF-0CE5A2EB922B}" type="presOf" srcId="{3FC9F3D5-6177-434F-A9BC-5903A7BF0C6B}" destId="{2B5B1D36-66E7-450A-A58E-B985512929BE}" srcOrd="0" destOrd="0" presId="urn:microsoft.com/office/officeart/2005/8/layout/hProcess9"/>
    <dgm:cxn modelId="{EF17A3E4-B0D1-4710-BE21-3F4AB145EA54}" type="presOf" srcId="{80A0E853-FC56-42CD-9D39-9D45E984608B}" destId="{41F6EDAF-7017-4F8A-A6D3-CE9E96BF0B7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805E2545-9210-4DBA-A067-1955CA1BD734}" type="presOf" srcId="{1060CC90-01C6-4978-9674-8DF95D66E3A5}" destId="{223694D9-6070-45AF-8209-E89F67ACF9ED}"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D552C90C-6D20-41E7-8E7A-13C923D5BE8F}" type="presOf" srcId="{79E02ECD-760B-437C-861B-94A4E567878F}" destId="{5237AD8F-FCF2-4BF0-99AE-DD95BAC3C9FA}" srcOrd="0" destOrd="0" presId="urn:microsoft.com/office/officeart/2005/8/layout/hProcess9"/>
    <dgm:cxn modelId="{1A7D9D5C-F971-4318-88A3-B5AD4700BC2E}" type="presParOf" srcId="{5237AD8F-FCF2-4BF0-99AE-DD95BAC3C9FA}" destId="{68CA6755-EF24-4822-AD21-D38F0213F1F2}" srcOrd="0" destOrd="0" presId="urn:microsoft.com/office/officeart/2005/8/layout/hProcess9"/>
    <dgm:cxn modelId="{19745E1A-4CCF-4CC1-A049-EE6C9A3FE5D0}" type="presParOf" srcId="{5237AD8F-FCF2-4BF0-99AE-DD95BAC3C9FA}" destId="{BFD91A09-AB2A-4665-9CA8-251F703F228A}" srcOrd="1" destOrd="0" presId="urn:microsoft.com/office/officeart/2005/8/layout/hProcess9"/>
    <dgm:cxn modelId="{A79D3EAC-8979-46F4-A83D-E2AE3AA11086}" type="presParOf" srcId="{BFD91A09-AB2A-4665-9CA8-251F703F228A}" destId="{223694D9-6070-45AF-8209-E89F67ACF9ED}" srcOrd="0" destOrd="0" presId="urn:microsoft.com/office/officeart/2005/8/layout/hProcess9"/>
    <dgm:cxn modelId="{D81CB159-457D-42D7-A80F-C5A1A8DBC7E6}" type="presParOf" srcId="{BFD91A09-AB2A-4665-9CA8-251F703F228A}" destId="{AE333052-DA23-4B25-A2E0-EAC7EA73CDF9}" srcOrd="1" destOrd="0" presId="urn:microsoft.com/office/officeart/2005/8/layout/hProcess9"/>
    <dgm:cxn modelId="{901B9595-6B2A-44DD-8BB3-5329161E392F}" type="presParOf" srcId="{BFD91A09-AB2A-4665-9CA8-251F703F228A}" destId="{6938B941-C93C-4AE5-9A93-C6775F6045F0}" srcOrd="2" destOrd="0" presId="urn:microsoft.com/office/officeart/2005/8/layout/hProcess9"/>
    <dgm:cxn modelId="{63D2F43E-1108-4936-B61F-C647F73E0291}" type="presParOf" srcId="{BFD91A09-AB2A-4665-9CA8-251F703F228A}" destId="{8651AF19-45AB-4483-92A0-0C3728D4851C}" srcOrd="3" destOrd="0" presId="urn:microsoft.com/office/officeart/2005/8/layout/hProcess9"/>
    <dgm:cxn modelId="{17366C54-AEA2-4E56-BDE8-16F3B4FB6E11}" type="presParOf" srcId="{BFD91A09-AB2A-4665-9CA8-251F703F228A}" destId="{41F6EDAF-7017-4F8A-A6D3-CE9E96BF0B7A}" srcOrd="4" destOrd="0" presId="urn:microsoft.com/office/officeart/2005/8/layout/hProcess9"/>
    <dgm:cxn modelId="{B998B51D-5A07-4F74-82B7-6E8C73B6C842}" type="presParOf" srcId="{BFD91A09-AB2A-4665-9CA8-251F703F228A}" destId="{AB4173D2-718E-4972-8D27-0015A50C3204}" srcOrd="5" destOrd="0" presId="urn:microsoft.com/office/officeart/2005/8/layout/hProcess9"/>
    <dgm:cxn modelId="{CA1B3E2E-D990-4231-8C5A-5030D6BE3C60}"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046E6EF6-FB39-48CB-B054-41BDAB291F1B}" type="presOf" srcId="{198D16B8-D815-4FDC-8784-ADF4EE52696F}" destId="{6938B941-C93C-4AE5-9A93-C6775F6045F0}" srcOrd="0" destOrd="0" presId="urn:microsoft.com/office/officeart/2005/8/layout/hProcess9"/>
    <dgm:cxn modelId="{57675C84-CB60-4778-9E90-3B086073FB60}" type="presOf" srcId="{3FC9F3D5-6177-434F-A9BC-5903A7BF0C6B}" destId="{2B5B1D36-66E7-450A-A58E-B985512929BE}"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8C5D462A-DDCD-42FE-9020-D30A0568CE39}" type="presOf" srcId="{1060CC90-01C6-4978-9674-8DF95D66E3A5}" destId="{223694D9-6070-45AF-8209-E89F67ACF9ED}"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01964D16-C9EE-4B0D-96BB-825964E01717}" type="presOf" srcId="{80A0E853-FC56-42CD-9D39-9D45E984608B}" destId="{41F6EDAF-7017-4F8A-A6D3-CE9E96BF0B7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EDD8ACD6-AF20-49F1-AC6D-F05F0F7B0AB4}" type="presOf" srcId="{79E02ECD-760B-437C-861B-94A4E567878F}" destId="{5237AD8F-FCF2-4BF0-99AE-DD95BAC3C9FA}" srcOrd="0" destOrd="0" presId="urn:microsoft.com/office/officeart/2005/8/layout/hProcess9"/>
    <dgm:cxn modelId="{E215AF61-8BDD-42E4-874F-0128350CC73C}" type="presParOf" srcId="{5237AD8F-FCF2-4BF0-99AE-DD95BAC3C9FA}" destId="{68CA6755-EF24-4822-AD21-D38F0213F1F2}" srcOrd="0" destOrd="0" presId="urn:microsoft.com/office/officeart/2005/8/layout/hProcess9"/>
    <dgm:cxn modelId="{0328EBB6-8650-480E-AB42-F5DE0F845E51}" type="presParOf" srcId="{5237AD8F-FCF2-4BF0-99AE-DD95BAC3C9FA}" destId="{BFD91A09-AB2A-4665-9CA8-251F703F228A}" srcOrd="1" destOrd="0" presId="urn:microsoft.com/office/officeart/2005/8/layout/hProcess9"/>
    <dgm:cxn modelId="{467E51FE-F847-4F13-807A-05D6D86DD1D3}" type="presParOf" srcId="{BFD91A09-AB2A-4665-9CA8-251F703F228A}" destId="{223694D9-6070-45AF-8209-E89F67ACF9ED}" srcOrd="0" destOrd="0" presId="urn:microsoft.com/office/officeart/2005/8/layout/hProcess9"/>
    <dgm:cxn modelId="{261BA706-725A-4BC1-9AEF-BE7865C88D22}" type="presParOf" srcId="{BFD91A09-AB2A-4665-9CA8-251F703F228A}" destId="{AE333052-DA23-4B25-A2E0-EAC7EA73CDF9}" srcOrd="1" destOrd="0" presId="urn:microsoft.com/office/officeart/2005/8/layout/hProcess9"/>
    <dgm:cxn modelId="{65ED0B38-4567-4191-8026-8F5E221FBD80}" type="presParOf" srcId="{BFD91A09-AB2A-4665-9CA8-251F703F228A}" destId="{6938B941-C93C-4AE5-9A93-C6775F6045F0}" srcOrd="2" destOrd="0" presId="urn:microsoft.com/office/officeart/2005/8/layout/hProcess9"/>
    <dgm:cxn modelId="{9D698D06-08DE-439A-B106-EF6C20F002E6}" type="presParOf" srcId="{BFD91A09-AB2A-4665-9CA8-251F703F228A}" destId="{8651AF19-45AB-4483-92A0-0C3728D4851C}" srcOrd="3" destOrd="0" presId="urn:microsoft.com/office/officeart/2005/8/layout/hProcess9"/>
    <dgm:cxn modelId="{E84028A8-6CBC-4D68-AADA-5EDFD714326C}" type="presParOf" srcId="{BFD91A09-AB2A-4665-9CA8-251F703F228A}" destId="{41F6EDAF-7017-4F8A-A6D3-CE9E96BF0B7A}" srcOrd="4" destOrd="0" presId="urn:microsoft.com/office/officeart/2005/8/layout/hProcess9"/>
    <dgm:cxn modelId="{7EF912EC-AA34-4F10-A5A5-8BFACB15D590}" type="presParOf" srcId="{BFD91A09-AB2A-4665-9CA8-251F703F228A}" destId="{AB4173D2-718E-4972-8D27-0015A50C3204}" srcOrd="5" destOrd="0" presId="urn:microsoft.com/office/officeart/2005/8/layout/hProcess9"/>
    <dgm:cxn modelId="{7993945D-B3E3-4B4C-B532-898EA7FF3087}"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E96581DD-C158-4CBF-9793-B2FFC74971A6}" type="presOf" srcId="{1060CC90-01C6-4978-9674-8DF95D66E3A5}" destId="{223694D9-6070-45AF-8209-E89F67ACF9ED}" srcOrd="0" destOrd="0" presId="urn:microsoft.com/office/officeart/2005/8/layout/hProcess9"/>
    <dgm:cxn modelId="{61C251E7-495E-4582-8130-E8C28EB96287}"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B56E8D58-2C63-4395-A18F-98A619CFBA18}" type="presOf" srcId="{198D16B8-D815-4FDC-8784-ADF4EE52696F}" destId="{6938B941-C93C-4AE5-9A93-C6775F6045F0}" srcOrd="0" destOrd="0" presId="urn:microsoft.com/office/officeart/2005/8/layout/hProcess9"/>
    <dgm:cxn modelId="{CB7BB11F-A9A8-4FA6-A4E7-CC7BFEC97591}" type="presOf" srcId="{3FC9F3D5-6177-434F-A9BC-5903A7BF0C6B}" destId="{2B5B1D36-66E7-450A-A58E-B985512929BE}" srcOrd="0" destOrd="0" presId="urn:microsoft.com/office/officeart/2005/8/layout/hProcess9"/>
    <dgm:cxn modelId="{C5388528-E750-4CD3-9BC0-34D25B6DDE7F}" type="presOf" srcId="{80A0E853-FC56-42CD-9D39-9D45E984608B}" destId="{41F6EDAF-7017-4F8A-A6D3-CE9E96BF0B7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99C30C1E-76EB-46CC-A6E9-69D33C606BBD}" type="presParOf" srcId="{5237AD8F-FCF2-4BF0-99AE-DD95BAC3C9FA}" destId="{68CA6755-EF24-4822-AD21-D38F0213F1F2}" srcOrd="0" destOrd="0" presId="urn:microsoft.com/office/officeart/2005/8/layout/hProcess9"/>
    <dgm:cxn modelId="{7F8837D1-D7FC-44C9-863B-6506350488E4}" type="presParOf" srcId="{5237AD8F-FCF2-4BF0-99AE-DD95BAC3C9FA}" destId="{BFD91A09-AB2A-4665-9CA8-251F703F228A}" srcOrd="1" destOrd="0" presId="urn:microsoft.com/office/officeart/2005/8/layout/hProcess9"/>
    <dgm:cxn modelId="{85498757-ED6B-4B33-9836-E4DB50EBE977}" type="presParOf" srcId="{BFD91A09-AB2A-4665-9CA8-251F703F228A}" destId="{223694D9-6070-45AF-8209-E89F67ACF9ED}" srcOrd="0" destOrd="0" presId="urn:microsoft.com/office/officeart/2005/8/layout/hProcess9"/>
    <dgm:cxn modelId="{54448B0C-91A3-40C2-B4B4-0B385FE26B60}" type="presParOf" srcId="{BFD91A09-AB2A-4665-9CA8-251F703F228A}" destId="{AE333052-DA23-4B25-A2E0-EAC7EA73CDF9}" srcOrd="1" destOrd="0" presId="urn:microsoft.com/office/officeart/2005/8/layout/hProcess9"/>
    <dgm:cxn modelId="{6140924D-4EAC-472E-8964-F501BB2A9BFB}" type="presParOf" srcId="{BFD91A09-AB2A-4665-9CA8-251F703F228A}" destId="{6938B941-C93C-4AE5-9A93-C6775F6045F0}" srcOrd="2" destOrd="0" presId="urn:microsoft.com/office/officeart/2005/8/layout/hProcess9"/>
    <dgm:cxn modelId="{16142B96-DA9C-42BB-B355-5F31B95D038F}" type="presParOf" srcId="{BFD91A09-AB2A-4665-9CA8-251F703F228A}" destId="{8651AF19-45AB-4483-92A0-0C3728D4851C}" srcOrd="3" destOrd="0" presId="urn:microsoft.com/office/officeart/2005/8/layout/hProcess9"/>
    <dgm:cxn modelId="{1DC0227F-DC08-4A89-B01B-9B1242F3C226}" type="presParOf" srcId="{BFD91A09-AB2A-4665-9CA8-251F703F228A}" destId="{41F6EDAF-7017-4F8A-A6D3-CE9E96BF0B7A}" srcOrd="4" destOrd="0" presId="urn:microsoft.com/office/officeart/2005/8/layout/hProcess9"/>
    <dgm:cxn modelId="{159F338C-41D3-46F5-ABC8-D11DA231CA23}" type="presParOf" srcId="{BFD91A09-AB2A-4665-9CA8-251F703F228A}" destId="{AB4173D2-718E-4972-8D27-0015A50C3204}" srcOrd="5" destOrd="0" presId="urn:microsoft.com/office/officeart/2005/8/layout/hProcess9"/>
    <dgm:cxn modelId="{1DB40EA8-BE2E-4832-8EC8-DC8BA129F83D}"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47B38FC-3F55-4A94-BCCD-D56B30E70D5E}" srcId="{79E02ECD-760B-437C-861B-94A4E567878F}" destId="{198D16B8-D815-4FDC-8784-ADF4EE52696F}" srcOrd="1" destOrd="0" parTransId="{184EEDE1-6D3C-49A6-BCBC-C50EF88B25A3}" sibTransId="{28A0D28B-5145-490F-813B-832820A1FFDC}"/>
    <dgm:cxn modelId="{E68B4032-246D-4B7B-92AC-517C91415072}" type="presOf" srcId="{80A0E853-FC56-42CD-9D39-9D45E984608B}" destId="{41F6EDAF-7017-4F8A-A6D3-CE9E96BF0B7A}" srcOrd="0" destOrd="0" presId="urn:microsoft.com/office/officeart/2005/8/layout/hProcess9"/>
    <dgm:cxn modelId="{B71B7BF5-157F-441B-9512-80AEBC8F797E}" type="presOf" srcId="{1060CC90-01C6-4978-9674-8DF95D66E3A5}" destId="{223694D9-6070-45AF-8209-E89F67ACF9ED}" srcOrd="0" destOrd="0" presId="urn:microsoft.com/office/officeart/2005/8/layout/hProcess9"/>
    <dgm:cxn modelId="{6FB7EF33-3D3A-457D-B58C-52CDACFFA93B}" type="presOf" srcId="{79E02ECD-760B-437C-861B-94A4E567878F}" destId="{5237AD8F-FCF2-4BF0-99AE-DD95BAC3C9F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A127B94D-6DDD-4A8C-882D-32BDB65C9054}" type="presOf" srcId="{3FC9F3D5-6177-434F-A9BC-5903A7BF0C6B}" destId="{2B5B1D36-66E7-450A-A58E-B985512929BE}" srcOrd="0" destOrd="0" presId="urn:microsoft.com/office/officeart/2005/8/layout/hProcess9"/>
    <dgm:cxn modelId="{6C217A45-05EE-42F1-8303-353FA6E2D93B}" type="presOf" srcId="{198D16B8-D815-4FDC-8784-ADF4EE52696F}" destId="{6938B941-C93C-4AE5-9A93-C6775F6045F0}"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294C0E4B-9B75-4E33-B2C3-C0B6A233B508}" type="presParOf" srcId="{5237AD8F-FCF2-4BF0-99AE-DD95BAC3C9FA}" destId="{68CA6755-EF24-4822-AD21-D38F0213F1F2}" srcOrd="0" destOrd="0" presId="urn:microsoft.com/office/officeart/2005/8/layout/hProcess9"/>
    <dgm:cxn modelId="{85F9B428-215E-4504-A1AD-6C5A26BB75C7}" type="presParOf" srcId="{5237AD8F-FCF2-4BF0-99AE-DD95BAC3C9FA}" destId="{BFD91A09-AB2A-4665-9CA8-251F703F228A}" srcOrd="1" destOrd="0" presId="urn:microsoft.com/office/officeart/2005/8/layout/hProcess9"/>
    <dgm:cxn modelId="{2DA8CB16-177C-4EE0-B06C-98A34B76BCA1}" type="presParOf" srcId="{BFD91A09-AB2A-4665-9CA8-251F703F228A}" destId="{223694D9-6070-45AF-8209-E89F67ACF9ED}" srcOrd="0" destOrd="0" presId="urn:microsoft.com/office/officeart/2005/8/layout/hProcess9"/>
    <dgm:cxn modelId="{EB103F94-DB22-45F3-BC91-37D4E062A4DA}" type="presParOf" srcId="{BFD91A09-AB2A-4665-9CA8-251F703F228A}" destId="{AE333052-DA23-4B25-A2E0-EAC7EA73CDF9}" srcOrd="1" destOrd="0" presId="urn:microsoft.com/office/officeart/2005/8/layout/hProcess9"/>
    <dgm:cxn modelId="{E590DA98-E6D3-4B70-8B53-2B697008C497}" type="presParOf" srcId="{BFD91A09-AB2A-4665-9CA8-251F703F228A}" destId="{6938B941-C93C-4AE5-9A93-C6775F6045F0}" srcOrd="2" destOrd="0" presId="urn:microsoft.com/office/officeart/2005/8/layout/hProcess9"/>
    <dgm:cxn modelId="{5566BC58-D5CF-439E-AFBB-D2C4DF1C077C}" type="presParOf" srcId="{BFD91A09-AB2A-4665-9CA8-251F703F228A}" destId="{8651AF19-45AB-4483-92A0-0C3728D4851C}" srcOrd="3" destOrd="0" presId="urn:microsoft.com/office/officeart/2005/8/layout/hProcess9"/>
    <dgm:cxn modelId="{E0F13AC0-EE7E-466D-8BBB-81C0CB107B55}" type="presParOf" srcId="{BFD91A09-AB2A-4665-9CA8-251F703F228A}" destId="{41F6EDAF-7017-4F8A-A6D3-CE9E96BF0B7A}" srcOrd="4" destOrd="0" presId="urn:microsoft.com/office/officeart/2005/8/layout/hProcess9"/>
    <dgm:cxn modelId="{E8AEC9DC-E9C8-4841-A4CE-A879F0B5B0DE}" type="presParOf" srcId="{BFD91A09-AB2A-4665-9CA8-251F703F228A}" destId="{AB4173D2-718E-4972-8D27-0015A50C3204}" srcOrd="5" destOrd="0" presId="urn:microsoft.com/office/officeart/2005/8/layout/hProcess9"/>
    <dgm:cxn modelId="{E6AA9FDC-7E19-4982-AEA2-AD229CF2EDFC}"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DF157502-9BF7-4273-BB10-D0C9D52784EC}" type="presOf" srcId="{3FC9F3D5-6177-434F-A9BC-5903A7BF0C6B}" destId="{2B5B1D36-66E7-450A-A58E-B985512929BE}" srcOrd="0" destOrd="0" presId="urn:microsoft.com/office/officeart/2005/8/layout/hProcess9"/>
    <dgm:cxn modelId="{5C59B8EE-6E32-4CC8-96AB-436AE53039DD}" type="presOf" srcId="{80A0E853-FC56-42CD-9D39-9D45E984608B}" destId="{41F6EDAF-7017-4F8A-A6D3-CE9E96BF0B7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5BFAD9D-0EE3-440C-9F87-7E227D4F5FBF}" srcId="{79E02ECD-760B-437C-861B-94A4E567878F}" destId="{1060CC90-01C6-4978-9674-8DF95D66E3A5}" srcOrd="0" destOrd="0" parTransId="{451BE9B0-71CA-49F9-A9C0-32DC7D42EE24}" sibTransId="{A5DB8A6A-744A-4FEF-8EF6-1FE3A388A778}"/>
    <dgm:cxn modelId="{25A2986E-2D29-4A96-A42C-EEEFC234FCC6}" srcId="{79E02ECD-760B-437C-861B-94A4E567878F}" destId="{3FC9F3D5-6177-434F-A9BC-5903A7BF0C6B}" srcOrd="3" destOrd="0" parTransId="{EF598564-AA6D-44CC-852E-9A24FF7CA05D}" sibTransId="{FAA0733B-FBEC-483B-8E4F-0C2B2B7EF804}"/>
    <dgm:cxn modelId="{D8ED600F-EC30-4010-B64B-C43908A382FB}" type="presOf" srcId="{198D16B8-D815-4FDC-8784-ADF4EE52696F}" destId="{6938B941-C93C-4AE5-9A93-C6775F6045F0}" srcOrd="0" destOrd="0" presId="urn:microsoft.com/office/officeart/2005/8/layout/hProcess9"/>
    <dgm:cxn modelId="{BD8DF4E0-50AD-4FD6-A27D-743372C35341}"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CED77B57-9601-4F9F-9B6B-11818E72B675}" type="presOf" srcId="{1060CC90-01C6-4978-9674-8DF95D66E3A5}" destId="{223694D9-6070-45AF-8209-E89F67ACF9ED}" srcOrd="0" destOrd="0" presId="urn:microsoft.com/office/officeart/2005/8/layout/hProcess9"/>
    <dgm:cxn modelId="{CDB32573-9FDF-4594-A873-608FDD5B31DB}" type="presParOf" srcId="{5237AD8F-FCF2-4BF0-99AE-DD95BAC3C9FA}" destId="{68CA6755-EF24-4822-AD21-D38F0213F1F2}" srcOrd="0" destOrd="0" presId="urn:microsoft.com/office/officeart/2005/8/layout/hProcess9"/>
    <dgm:cxn modelId="{3106A825-7EC4-489F-BA70-CB5A42C90DA0}" type="presParOf" srcId="{5237AD8F-FCF2-4BF0-99AE-DD95BAC3C9FA}" destId="{BFD91A09-AB2A-4665-9CA8-251F703F228A}" srcOrd="1" destOrd="0" presId="urn:microsoft.com/office/officeart/2005/8/layout/hProcess9"/>
    <dgm:cxn modelId="{5FF146EA-F78A-4447-8567-4937DA396397}" type="presParOf" srcId="{BFD91A09-AB2A-4665-9CA8-251F703F228A}" destId="{223694D9-6070-45AF-8209-E89F67ACF9ED}" srcOrd="0" destOrd="0" presId="urn:microsoft.com/office/officeart/2005/8/layout/hProcess9"/>
    <dgm:cxn modelId="{02B728F5-1BDA-4722-8FC5-C1FBDD8C3E37}" type="presParOf" srcId="{BFD91A09-AB2A-4665-9CA8-251F703F228A}" destId="{AE333052-DA23-4B25-A2E0-EAC7EA73CDF9}" srcOrd="1" destOrd="0" presId="urn:microsoft.com/office/officeart/2005/8/layout/hProcess9"/>
    <dgm:cxn modelId="{05B2F372-35C4-4F5C-9AC3-784F2A246A11}" type="presParOf" srcId="{BFD91A09-AB2A-4665-9CA8-251F703F228A}" destId="{6938B941-C93C-4AE5-9A93-C6775F6045F0}" srcOrd="2" destOrd="0" presId="urn:microsoft.com/office/officeart/2005/8/layout/hProcess9"/>
    <dgm:cxn modelId="{515BCFEC-038C-4C07-919E-B1A25E28FD12}" type="presParOf" srcId="{BFD91A09-AB2A-4665-9CA8-251F703F228A}" destId="{8651AF19-45AB-4483-92A0-0C3728D4851C}" srcOrd="3" destOrd="0" presId="urn:microsoft.com/office/officeart/2005/8/layout/hProcess9"/>
    <dgm:cxn modelId="{5425AAAD-18A3-4DA0-80CD-4EDB4750F9B6}" type="presParOf" srcId="{BFD91A09-AB2A-4665-9CA8-251F703F228A}" destId="{41F6EDAF-7017-4F8A-A6D3-CE9E96BF0B7A}" srcOrd="4" destOrd="0" presId="urn:microsoft.com/office/officeart/2005/8/layout/hProcess9"/>
    <dgm:cxn modelId="{90140585-13E4-4C1F-B7D2-199DF96D640C}" type="presParOf" srcId="{BFD91A09-AB2A-4665-9CA8-251F703F228A}" destId="{AB4173D2-718E-4972-8D27-0015A50C3204}" srcOrd="5" destOrd="0" presId="urn:microsoft.com/office/officeart/2005/8/layout/hProcess9"/>
    <dgm:cxn modelId="{93892391-94EF-470A-B283-5D8AE9EFDD1C}"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47B38FC-3F55-4A94-BCCD-D56B30E70D5E}" srcId="{79E02ECD-760B-437C-861B-94A4E567878F}" destId="{198D16B8-D815-4FDC-8784-ADF4EE52696F}" srcOrd="1" destOrd="0" parTransId="{184EEDE1-6D3C-49A6-BCBC-C50EF88B25A3}" sibTransId="{28A0D28B-5145-490F-813B-832820A1FFDC}"/>
    <dgm:cxn modelId="{3229807A-46E2-4C46-9EC9-3E8909E6BD20}" type="presOf" srcId="{80A0E853-FC56-42CD-9D39-9D45E984608B}" destId="{41F6EDAF-7017-4F8A-A6D3-CE9E96BF0B7A}" srcOrd="0" destOrd="0" presId="urn:microsoft.com/office/officeart/2005/8/layout/hProcess9"/>
    <dgm:cxn modelId="{EE3CA8A9-EC1E-4409-9C2C-D55BF6DF206C}" type="presOf" srcId="{1060CC90-01C6-4978-9674-8DF95D66E3A5}" destId="{223694D9-6070-45AF-8209-E89F67ACF9ED}" srcOrd="0" destOrd="0" presId="urn:microsoft.com/office/officeart/2005/8/layout/hProcess9"/>
    <dgm:cxn modelId="{DFFD88CB-BF4B-436A-A633-481EC60F689F}" type="presOf" srcId="{3FC9F3D5-6177-434F-A9BC-5903A7BF0C6B}" destId="{2B5B1D36-66E7-450A-A58E-B985512929BE}"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D4A070E5-FB71-4C28-9802-5F208C160901}"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E93CA408-E03B-45AD-9C62-21137A411C65}"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C76789EF-5222-4BE1-A31E-CECF2FD57A9A}" type="presParOf" srcId="{5237AD8F-FCF2-4BF0-99AE-DD95BAC3C9FA}" destId="{68CA6755-EF24-4822-AD21-D38F0213F1F2}" srcOrd="0" destOrd="0" presId="urn:microsoft.com/office/officeart/2005/8/layout/hProcess9"/>
    <dgm:cxn modelId="{61A71E37-7979-4843-B591-68D3900607FA}" type="presParOf" srcId="{5237AD8F-FCF2-4BF0-99AE-DD95BAC3C9FA}" destId="{BFD91A09-AB2A-4665-9CA8-251F703F228A}" srcOrd="1" destOrd="0" presId="urn:microsoft.com/office/officeart/2005/8/layout/hProcess9"/>
    <dgm:cxn modelId="{C2E0135E-4AD2-4F4B-8838-1C8CED5376E1}" type="presParOf" srcId="{BFD91A09-AB2A-4665-9CA8-251F703F228A}" destId="{223694D9-6070-45AF-8209-E89F67ACF9ED}" srcOrd="0" destOrd="0" presId="urn:microsoft.com/office/officeart/2005/8/layout/hProcess9"/>
    <dgm:cxn modelId="{0437500E-44CA-4D47-9D92-142D6E5F0E6D}" type="presParOf" srcId="{BFD91A09-AB2A-4665-9CA8-251F703F228A}" destId="{AE333052-DA23-4B25-A2E0-EAC7EA73CDF9}" srcOrd="1" destOrd="0" presId="urn:microsoft.com/office/officeart/2005/8/layout/hProcess9"/>
    <dgm:cxn modelId="{C0A1C660-FA01-4F03-BFDD-DD86DE91E710}" type="presParOf" srcId="{BFD91A09-AB2A-4665-9CA8-251F703F228A}" destId="{6938B941-C93C-4AE5-9A93-C6775F6045F0}" srcOrd="2" destOrd="0" presId="urn:microsoft.com/office/officeart/2005/8/layout/hProcess9"/>
    <dgm:cxn modelId="{27FE7556-F36C-43D4-BF0C-7E6CF8838728}" type="presParOf" srcId="{BFD91A09-AB2A-4665-9CA8-251F703F228A}" destId="{8651AF19-45AB-4483-92A0-0C3728D4851C}" srcOrd="3" destOrd="0" presId="urn:microsoft.com/office/officeart/2005/8/layout/hProcess9"/>
    <dgm:cxn modelId="{8117620F-BB75-4F77-85A1-610BE06D2D52}" type="presParOf" srcId="{BFD91A09-AB2A-4665-9CA8-251F703F228A}" destId="{41F6EDAF-7017-4F8A-A6D3-CE9E96BF0B7A}" srcOrd="4" destOrd="0" presId="urn:microsoft.com/office/officeart/2005/8/layout/hProcess9"/>
    <dgm:cxn modelId="{9C39D813-AB1C-4E1C-83C5-1E355B9C66C2}" type="presParOf" srcId="{BFD91A09-AB2A-4665-9CA8-251F703F228A}" destId="{AB4173D2-718E-4972-8D27-0015A50C3204}" srcOrd="5" destOrd="0" presId="urn:microsoft.com/office/officeart/2005/8/layout/hProcess9"/>
    <dgm:cxn modelId="{9FEA476B-18E3-4D09-AA08-7613BAC9E0D2}"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tyle>
          <a:lnRef idx="1">
            <a:schemeClr val="accent4"/>
          </a:lnRef>
          <a:fillRef idx="2">
            <a:schemeClr val="accent4"/>
          </a:fillRef>
          <a:effectRef idx="1">
            <a:schemeClr val="accent4"/>
          </a:effectRef>
          <a:fontRef idx="minor">
            <a:schemeClr val="dk1"/>
          </a:fontRef>
        </dgm:style>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05ABC042-FC82-48B7-9EDA-9B4B2A9693DA}" type="presOf" srcId="{80A0E853-FC56-42CD-9D39-9D45E984608B}" destId="{41F6EDAF-7017-4F8A-A6D3-CE9E96BF0B7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F47B38FC-3F55-4A94-BCCD-D56B30E70D5E}" srcId="{79E02ECD-760B-437C-861B-94A4E567878F}" destId="{198D16B8-D815-4FDC-8784-ADF4EE52696F}" srcOrd="1" destOrd="0" parTransId="{184EEDE1-6D3C-49A6-BCBC-C50EF88B25A3}" sibTransId="{28A0D28B-5145-490F-813B-832820A1FFDC}"/>
    <dgm:cxn modelId="{ECD69F4A-53FD-45C1-8163-E29294C426FD}" type="presOf" srcId="{198D16B8-D815-4FDC-8784-ADF4EE52696F}" destId="{6938B941-C93C-4AE5-9A93-C6775F6045F0}" srcOrd="0" destOrd="0" presId="urn:microsoft.com/office/officeart/2005/8/layout/hProcess9"/>
    <dgm:cxn modelId="{89D388A3-953D-4FE8-8F99-194F887959DC}" type="presOf" srcId="{79E02ECD-760B-437C-861B-94A4E567878F}" destId="{5237AD8F-FCF2-4BF0-99AE-DD95BAC3C9FA}" srcOrd="0" destOrd="0" presId="urn:microsoft.com/office/officeart/2005/8/layout/hProcess9"/>
    <dgm:cxn modelId="{67F67FF6-9B01-49D7-901B-EEAC558EDBD5}" type="presOf" srcId="{3FC9F3D5-6177-434F-A9BC-5903A7BF0C6B}" destId="{2B5B1D36-66E7-450A-A58E-B985512929BE}"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22F70527-356B-4788-9654-FE03D104BF77}" type="presOf" srcId="{1060CC90-01C6-4978-9674-8DF95D66E3A5}" destId="{223694D9-6070-45AF-8209-E89F67ACF9ED}" srcOrd="0" destOrd="0" presId="urn:microsoft.com/office/officeart/2005/8/layout/hProcess9"/>
    <dgm:cxn modelId="{F024C5E5-8D74-4F9E-9E48-6792384126A5}" type="presParOf" srcId="{5237AD8F-FCF2-4BF0-99AE-DD95BAC3C9FA}" destId="{68CA6755-EF24-4822-AD21-D38F0213F1F2}" srcOrd="0" destOrd="0" presId="urn:microsoft.com/office/officeart/2005/8/layout/hProcess9"/>
    <dgm:cxn modelId="{D018B36A-2604-4BFB-B1D7-8E36872E980D}" type="presParOf" srcId="{5237AD8F-FCF2-4BF0-99AE-DD95BAC3C9FA}" destId="{BFD91A09-AB2A-4665-9CA8-251F703F228A}" srcOrd="1" destOrd="0" presId="urn:microsoft.com/office/officeart/2005/8/layout/hProcess9"/>
    <dgm:cxn modelId="{3A62A382-AB4E-48AA-9499-02CEFCCAEC30}" type="presParOf" srcId="{BFD91A09-AB2A-4665-9CA8-251F703F228A}" destId="{223694D9-6070-45AF-8209-E89F67ACF9ED}" srcOrd="0" destOrd="0" presId="urn:microsoft.com/office/officeart/2005/8/layout/hProcess9"/>
    <dgm:cxn modelId="{AD48709C-0C6F-45FE-A4D3-E1D7CB012E7F}" type="presParOf" srcId="{BFD91A09-AB2A-4665-9CA8-251F703F228A}" destId="{AE333052-DA23-4B25-A2E0-EAC7EA73CDF9}" srcOrd="1" destOrd="0" presId="urn:microsoft.com/office/officeart/2005/8/layout/hProcess9"/>
    <dgm:cxn modelId="{F72ADC4C-F8C8-4F27-8F14-7A85BC270FA5}" type="presParOf" srcId="{BFD91A09-AB2A-4665-9CA8-251F703F228A}" destId="{6938B941-C93C-4AE5-9A93-C6775F6045F0}" srcOrd="2" destOrd="0" presId="urn:microsoft.com/office/officeart/2005/8/layout/hProcess9"/>
    <dgm:cxn modelId="{906989DA-493F-413C-9333-A68E5AF68037}" type="presParOf" srcId="{BFD91A09-AB2A-4665-9CA8-251F703F228A}" destId="{8651AF19-45AB-4483-92A0-0C3728D4851C}" srcOrd="3" destOrd="0" presId="urn:microsoft.com/office/officeart/2005/8/layout/hProcess9"/>
    <dgm:cxn modelId="{C68ACFC4-B4E3-4EA3-9EAD-87D7A17BD28D}" type="presParOf" srcId="{BFD91A09-AB2A-4665-9CA8-251F703F228A}" destId="{41F6EDAF-7017-4F8A-A6D3-CE9E96BF0B7A}" srcOrd="4" destOrd="0" presId="urn:microsoft.com/office/officeart/2005/8/layout/hProcess9"/>
    <dgm:cxn modelId="{188850F2-A3B5-4BDA-B2C2-513C96712F7B}" type="presParOf" srcId="{BFD91A09-AB2A-4665-9CA8-251F703F228A}" destId="{AB4173D2-718E-4972-8D27-0015A50C3204}" srcOrd="5" destOrd="0" presId="urn:microsoft.com/office/officeart/2005/8/layout/hProcess9"/>
    <dgm:cxn modelId="{9C10DE4F-FCF5-4581-9291-0F41F219E612}"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E2513033-EE6B-4DF7-BD13-D84269DC7921}" type="presOf" srcId="{79E02ECD-760B-437C-861B-94A4E567878F}" destId="{5237AD8F-FCF2-4BF0-99AE-DD95BAC3C9FA}" srcOrd="0" destOrd="0" presId="urn:microsoft.com/office/officeart/2005/8/layout/hProcess9"/>
    <dgm:cxn modelId="{B14F647C-EA0F-42F8-A944-129B70C3AF9C}" type="presOf" srcId="{80A0E853-FC56-42CD-9D39-9D45E984608B}" destId="{41F6EDAF-7017-4F8A-A6D3-CE9E96BF0B7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FF4722D0-4184-426F-8550-EB25F0F7902B}" type="presOf" srcId="{198D16B8-D815-4FDC-8784-ADF4EE52696F}" destId="{6938B941-C93C-4AE5-9A93-C6775F6045F0}" srcOrd="0" destOrd="0" presId="urn:microsoft.com/office/officeart/2005/8/layout/hProcess9"/>
    <dgm:cxn modelId="{5CD93F71-9215-4387-971D-C199A9E27787}" type="presOf" srcId="{3FC9F3D5-6177-434F-A9BC-5903A7BF0C6B}" destId="{2B5B1D36-66E7-450A-A58E-B985512929BE}" srcOrd="0" destOrd="0" presId="urn:microsoft.com/office/officeart/2005/8/layout/hProcess9"/>
    <dgm:cxn modelId="{BD051A9D-6962-4C95-9B29-98A7E6F11662}"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ABAFB085-C021-412F-A913-E4B275EEB4E2}" type="presParOf" srcId="{5237AD8F-FCF2-4BF0-99AE-DD95BAC3C9FA}" destId="{68CA6755-EF24-4822-AD21-D38F0213F1F2}" srcOrd="0" destOrd="0" presId="urn:microsoft.com/office/officeart/2005/8/layout/hProcess9"/>
    <dgm:cxn modelId="{EFA8B363-EAC3-4AF2-AA3A-6BEF5CA7D656}" type="presParOf" srcId="{5237AD8F-FCF2-4BF0-99AE-DD95BAC3C9FA}" destId="{BFD91A09-AB2A-4665-9CA8-251F703F228A}" srcOrd="1" destOrd="0" presId="urn:microsoft.com/office/officeart/2005/8/layout/hProcess9"/>
    <dgm:cxn modelId="{5C794BC6-67CC-429C-ACD2-8D131EB7B03D}" type="presParOf" srcId="{BFD91A09-AB2A-4665-9CA8-251F703F228A}" destId="{223694D9-6070-45AF-8209-E89F67ACF9ED}" srcOrd="0" destOrd="0" presId="urn:microsoft.com/office/officeart/2005/8/layout/hProcess9"/>
    <dgm:cxn modelId="{AE139AB3-6955-4033-9862-B2C195BD2716}" type="presParOf" srcId="{BFD91A09-AB2A-4665-9CA8-251F703F228A}" destId="{AE333052-DA23-4B25-A2E0-EAC7EA73CDF9}" srcOrd="1" destOrd="0" presId="urn:microsoft.com/office/officeart/2005/8/layout/hProcess9"/>
    <dgm:cxn modelId="{2B6E8606-49D0-47F1-8500-013AFFA8F2B1}" type="presParOf" srcId="{BFD91A09-AB2A-4665-9CA8-251F703F228A}" destId="{6938B941-C93C-4AE5-9A93-C6775F6045F0}" srcOrd="2" destOrd="0" presId="urn:microsoft.com/office/officeart/2005/8/layout/hProcess9"/>
    <dgm:cxn modelId="{523D3261-31D6-497E-8267-BD2EC831ED69}" type="presParOf" srcId="{BFD91A09-AB2A-4665-9CA8-251F703F228A}" destId="{8651AF19-45AB-4483-92A0-0C3728D4851C}" srcOrd="3" destOrd="0" presId="urn:microsoft.com/office/officeart/2005/8/layout/hProcess9"/>
    <dgm:cxn modelId="{7D5B964F-6F8C-4012-A019-70577452E508}" type="presParOf" srcId="{BFD91A09-AB2A-4665-9CA8-251F703F228A}" destId="{41F6EDAF-7017-4F8A-A6D3-CE9E96BF0B7A}" srcOrd="4" destOrd="0" presId="urn:microsoft.com/office/officeart/2005/8/layout/hProcess9"/>
    <dgm:cxn modelId="{201B5CE9-F732-467E-8D5F-5E9E221800AA}" type="presParOf" srcId="{BFD91A09-AB2A-4665-9CA8-251F703F228A}" destId="{AB4173D2-718E-4972-8D27-0015A50C3204}" srcOrd="5" destOrd="0" presId="urn:microsoft.com/office/officeart/2005/8/layout/hProcess9"/>
    <dgm:cxn modelId="{39A5AF16-6E5C-4DCA-A7DF-01F0CEC8B996}"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47B38FC-3F55-4A94-BCCD-D56B30E70D5E}" srcId="{79E02ECD-760B-437C-861B-94A4E567878F}" destId="{198D16B8-D815-4FDC-8784-ADF4EE52696F}" srcOrd="1" destOrd="0" parTransId="{184EEDE1-6D3C-49A6-BCBC-C50EF88B25A3}" sibTransId="{28A0D28B-5145-490F-813B-832820A1FFDC}"/>
    <dgm:cxn modelId="{DEB2336C-B388-4706-A5C8-AB93270DE826}" type="presOf" srcId="{80A0E853-FC56-42CD-9D39-9D45E984608B}" destId="{41F6EDAF-7017-4F8A-A6D3-CE9E96BF0B7A}" srcOrd="0" destOrd="0" presId="urn:microsoft.com/office/officeart/2005/8/layout/hProcess9"/>
    <dgm:cxn modelId="{5F4EADAB-C7DE-4506-8772-F3100625097E}" type="presOf" srcId="{3FC9F3D5-6177-434F-A9BC-5903A7BF0C6B}" destId="{2B5B1D36-66E7-450A-A58E-B985512929BE}"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502EC006-5939-4668-B65C-5F173F167A83}"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C825E890-E2E8-4086-9C74-434A589270EA}" type="presOf" srcId="{1060CC90-01C6-4978-9674-8DF95D66E3A5}" destId="{223694D9-6070-45AF-8209-E89F67ACF9ED}" srcOrd="0" destOrd="0" presId="urn:microsoft.com/office/officeart/2005/8/layout/hProcess9"/>
    <dgm:cxn modelId="{C2AF5444-F78A-410B-806C-25DA159C6D74}"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8F3C35E0-6293-4F5F-84D8-32D8A82CB73E}" type="presParOf" srcId="{5237AD8F-FCF2-4BF0-99AE-DD95BAC3C9FA}" destId="{68CA6755-EF24-4822-AD21-D38F0213F1F2}" srcOrd="0" destOrd="0" presId="urn:microsoft.com/office/officeart/2005/8/layout/hProcess9"/>
    <dgm:cxn modelId="{AE726884-C883-49FE-91B0-CC7945E4AA41}" type="presParOf" srcId="{5237AD8F-FCF2-4BF0-99AE-DD95BAC3C9FA}" destId="{BFD91A09-AB2A-4665-9CA8-251F703F228A}" srcOrd="1" destOrd="0" presId="urn:microsoft.com/office/officeart/2005/8/layout/hProcess9"/>
    <dgm:cxn modelId="{170DDC94-5559-4565-9952-AF3BF243E954}" type="presParOf" srcId="{BFD91A09-AB2A-4665-9CA8-251F703F228A}" destId="{223694D9-6070-45AF-8209-E89F67ACF9ED}" srcOrd="0" destOrd="0" presId="urn:microsoft.com/office/officeart/2005/8/layout/hProcess9"/>
    <dgm:cxn modelId="{056DA261-4C1B-449E-8C83-92A03E06855A}" type="presParOf" srcId="{BFD91A09-AB2A-4665-9CA8-251F703F228A}" destId="{AE333052-DA23-4B25-A2E0-EAC7EA73CDF9}" srcOrd="1" destOrd="0" presId="urn:microsoft.com/office/officeart/2005/8/layout/hProcess9"/>
    <dgm:cxn modelId="{07C2DC79-A97A-4005-87D6-C8053DC3BFCE}" type="presParOf" srcId="{BFD91A09-AB2A-4665-9CA8-251F703F228A}" destId="{6938B941-C93C-4AE5-9A93-C6775F6045F0}" srcOrd="2" destOrd="0" presId="urn:microsoft.com/office/officeart/2005/8/layout/hProcess9"/>
    <dgm:cxn modelId="{7017DE78-BA62-4370-A90D-2CBBBFFFE04C}" type="presParOf" srcId="{BFD91A09-AB2A-4665-9CA8-251F703F228A}" destId="{8651AF19-45AB-4483-92A0-0C3728D4851C}" srcOrd="3" destOrd="0" presId="urn:microsoft.com/office/officeart/2005/8/layout/hProcess9"/>
    <dgm:cxn modelId="{2DFDE9A7-05AE-4489-B8DB-26E4974DF1B3}" type="presParOf" srcId="{BFD91A09-AB2A-4665-9CA8-251F703F228A}" destId="{41F6EDAF-7017-4F8A-A6D3-CE9E96BF0B7A}" srcOrd="4" destOrd="0" presId="urn:microsoft.com/office/officeart/2005/8/layout/hProcess9"/>
    <dgm:cxn modelId="{7FF3761E-5676-462E-8CAA-7ACF84780CEB}" type="presParOf" srcId="{BFD91A09-AB2A-4665-9CA8-251F703F228A}" destId="{AB4173D2-718E-4972-8D27-0015A50C3204}" srcOrd="5" destOrd="0" presId="urn:microsoft.com/office/officeart/2005/8/layout/hProcess9"/>
    <dgm:cxn modelId="{645EDC91-7943-4221-A40C-CAEC35D5AC74}"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728DB749-842B-4FBE-B828-38CBF630DE1D}"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EB317657-083C-4C0F-95B8-AD605532C4C7}" type="presOf" srcId="{3FC9F3D5-6177-434F-A9BC-5903A7BF0C6B}" destId="{2B5B1D36-66E7-450A-A58E-B985512929BE}" srcOrd="0" destOrd="0" presId="urn:microsoft.com/office/officeart/2005/8/layout/hProcess9"/>
    <dgm:cxn modelId="{49A0198F-A72E-4B8B-A85F-AD95B2153B06}" type="presOf" srcId="{80A0E853-FC56-42CD-9D39-9D45E984608B}" destId="{41F6EDAF-7017-4F8A-A6D3-CE9E96BF0B7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975BF51E-2422-401A-970F-E8D2C74BB28B}"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4DA48B3-9AF9-4C12-B21B-F01F645FA3B9}" type="presOf" srcId="{79E02ECD-760B-437C-861B-94A4E567878F}" destId="{5237AD8F-FCF2-4BF0-99AE-DD95BAC3C9F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62070558-26FC-4C97-9F02-39DB7BBAC3D4}" type="presParOf" srcId="{5237AD8F-FCF2-4BF0-99AE-DD95BAC3C9FA}" destId="{68CA6755-EF24-4822-AD21-D38F0213F1F2}" srcOrd="0" destOrd="0" presId="urn:microsoft.com/office/officeart/2005/8/layout/hProcess9"/>
    <dgm:cxn modelId="{95FD8626-FA20-40F8-83FC-D35A946956BA}" type="presParOf" srcId="{5237AD8F-FCF2-4BF0-99AE-DD95BAC3C9FA}" destId="{BFD91A09-AB2A-4665-9CA8-251F703F228A}" srcOrd="1" destOrd="0" presId="urn:microsoft.com/office/officeart/2005/8/layout/hProcess9"/>
    <dgm:cxn modelId="{50ACFFD2-CD5D-4583-840A-D8907D797C95}" type="presParOf" srcId="{BFD91A09-AB2A-4665-9CA8-251F703F228A}" destId="{223694D9-6070-45AF-8209-E89F67ACF9ED}" srcOrd="0" destOrd="0" presId="urn:microsoft.com/office/officeart/2005/8/layout/hProcess9"/>
    <dgm:cxn modelId="{7C19D959-B063-43CC-8324-41C079DAF8FF}" type="presParOf" srcId="{BFD91A09-AB2A-4665-9CA8-251F703F228A}" destId="{AE333052-DA23-4B25-A2E0-EAC7EA73CDF9}" srcOrd="1" destOrd="0" presId="urn:microsoft.com/office/officeart/2005/8/layout/hProcess9"/>
    <dgm:cxn modelId="{23BDD5D7-D128-415B-93BE-708F1964292A}" type="presParOf" srcId="{BFD91A09-AB2A-4665-9CA8-251F703F228A}" destId="{6938B941-C93C-4AE5-9A93-C6775F6045F0}" srcOrd="2" destOrd="0" presId="urn:microsoft.com/office/officeart/2005/8/layout/hProcess9"/>
    <dgm:cxn modelId="{C03A44AE-E69E-4194-A86A-506425EC0C21}" type="presParOf" srcId="{BFD91A09-AB2A-4665-9CA8-251F703F228A}" destId="{8651AF19-45AB-4483-92A0-0C3728D4851C}" srcOrd="3" destOrd="0" presId="urn:microsoft.com/office/officeart/2005/8/layout/hProcess9"/>
    <dgm:cxn modelId="{CC54E370-3B03-4FB7-BA2F-165DD18646CF}" type="presParOf" srcId="{BFD91A09-AB2A-4665-9CA8-251F703F228A}" destId="{41F6EDAF-7017-4F8A-A6D3-CE9E96BF0B7A}" srcOrd="4" destOrd="0" presId="urn:microsoft.com/office/officeart/2005/8/layout/hProcess9"/>
    <dgm:cxn modelId="{9E137EB9-F20D-4978-8BD8-9DC86C0F6884}" type="presParOf" srcId="{BFD91A09-AB2A-4665-9CA8-251F703F228A}" destId="{AB4173D2-718E-4972-8D27-0015A50C3204}" srcOrd="5" destOrd="0" presId="urn:microsoft.com/office/officeart/2005/8/layout/hProcess9"/>
    <dgm:cxn modelId="{5A30C9B8-8562-4978-9333-71DE502A5588}"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D3668075-39A8-4AD0-BB31-BA67CB8A4706}" type="presOf" srcId="{1060CC90-01C6-4978-9674-8DF95D66E3A5}" destId="{223694D9-6070-45AF-8209-E89F67ACF9ED}" srcOrd="0" destOrd="0" presId="urn:microsoft.com/office/officeart/2005/8/layout/hProcess9"/>
    <dgm:cxn modelId="{BD7AAC02-45E8-440E-AFEB-EA313D6F6300}" type="presOf" srcId="{79E02ECD-760B-437C-861B-94A4E567878F}" destId="{5237AD8F-FCF2-4BF0-99AE-DD95BAC3C9F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6F19CF8F-43B1-4430-8AD9-BEFDE7B42286}" type="presOf" srcId="{80A0E853-FC56-42CD-9D39-9D45E984608B}" destId="{41F6EDAF-7017-4F8A-A6D3-CE9E96BF0B7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E22829FD-0CC2-4DC6-A9EA-E37A14EA9641}" type="presOf" srcId="{198D16B8-D815-4FDC-8784-ADF4EE52696F}" destId="{6938B941-C93C-4AE5-9A93-C6775F6045F0}"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2B6A0085-6B7F-48A3-A0B4-7B6EC79BD37E}" type="presOf" srcId="{3FC9F3D5-6177-434F-A9BC-5903A7BF0C6B}" destId="{2B5B1D36-66E7-450A-A58E-B985512929BE}" srcOrd="0" destOrd="0" presId="urn:microsoft.com/office/officeart/2005/8/layout/hProcess9"/>
    <dgm:cxn modelId="{FCAF969D-D38E-4113-B79F-D45E400E13CE}" type="presParOf" srcId="{5237AD8F-FCF2-4BF0-99AE-DD95BAC3C9FA}" destId="{68CA6755-EF24-4822-AD21-D38F0213F1F2}" srcOrd="0" destOrd="0" presId="urn:microsoft.com/office/officeart/2005/8/layout/hProcess9"/>
    <dgm:cxn modelId="{AE238028-2DB8-4A1D-B0CE-C241CA23FC82}" type="presParOf" srcId="{5237AD8F-FCF2-4BF0-99AE-DD95BAC3C9FA}" destId="{BFD91A09-AB2A-4665-9CA8-251F703F228A}" srcOrd="1" destOrd="0" presId="urn:microsoft.com/office/officeart/2005/8/layout/hProcess9"/>
    <dgm:cxn modelId="{8FBE79FD-5E1C-460E-B288-823B521741AF}" type="presParOf" srcId="{BFD91A09-AB2A-4665-9CA8-251F703F228A}" destId="{223694D9-6070-45AF-8209-E89F67ACF9ED}" srcOrd="0" destOrd="0" presId="urn:microsoft.com/office/officeart/2005/8/layout/hProcess9"/>
    <dgm:cxn modelId="{E202FDF7-5B4C-46A3-B065-985525883F2C}" type="presParOf" srcId="{BFD91A09-AB2A-4665-9CA8-251F703F228A}" destId="{AE333052-DA23-4B25-A2E0-EAC7EA73CDF9}" srcOrd="1" destOrd="0" presId="urn:microsoft.com/office/officeart/2005/8/layout/hProcess9"/>
    <dgm:cxn modelId="{D9021469-9C0E-45C6-B6EC-F5239004C2E7}" type="presParOf" srcId="{BFD91A09-AB2A-4665-9CA8-251F703F228A}" destId="{6938B941-C93C-4AE5-9A93-C6775F6045F0}" srcOrd="2" destOrd="0" presId="urn:microsoft.com/office/officeart/2005/8/layout/hProcess9"/>
    <dgm:cxn modelId="{046AC81A-46CB-4237-BDE3-4E13B307F0B3}" type="presParOf" srcId="{BFD91A09-AB2A-4665-9CA8-251F703F228A}" destId="{8651AF19-45AB-4483-92A0-0C3728D4851C}" srcOrd="3" destOrd="0" presId="urn:microsoft.com/office/officeart/2005/8/layout/hProcess9"/>
    <dgm:cxn modelId="{4240EFF9-949D-4AA5-8295-DA286C5EB3C8}" type="presParOf" srcId="{BFD91A09-AB2A-4665-9CA8-251F703F228A}" destId="{41F6EDAF-7017-4F8A-A6D3-CE9E96BF0B7A}" srcOrd="4" destOrd="0" presId="urn:microsoft.com/office/officeart/2005/8/layout/hProcess9"/>
    <dgm:cxn modelId="{884C60A0-9553-4C4A-B558-F17E92945001}" type="presParOf" srcId="{BFD91A09-AB2A-4665-9CA8-251F703F228A}" destId="{AB4173D2-718E-4972-8D27-0015A50C3204}" srcOrd="5" destOrd="0" presId="urn:microsoft.com/office/officeart/2005/8/layout/hProcess9"/>
    <dgm:cxn modelId="{C38C3CA0-BBAA-48C1-B652-DE79CA58AA2E}"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AAC7B13E-8A70-4EF7-BB08-65CB3A4B30A3}" type="presOf" srcId="{198D16B8-D815-4FDC-8784-ADF4EE52696F}" destId="{6938B941-C93C-4AE5-9A93-C6775F6045F0}" srcOrd="0" destOrd="0" presId="urn:microsoft.com/office/officeart/2005/8/layout/hProcess9"/>
    <dgm:cxn modelId="{337DA41F-448D-4E52-8994-6B8A20112CC3}" type="presOf" srcId="{80A0E853-FC56-42CD-9D39-9D45E984608B}" destId="{41F6EDAF-7017-4F8A-A6D3-CE9E96BF0B7A}"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45BFAD9D-0EE3-440C-9F87-7E227D4F5FBF}" srcId="{79E02ECD-760B-437C-861B-94A4E567878F}" destId="{1060CC90-01C6-4978-9674-8DF95D66E3A5}" srcOrd="0" destOrd="0" parTransId="{451BE9B0-71CA-49F9-A9C0-32DC7D42EE24}" sibTransId="{A5DB8A6A-744A-4FEF-8EF6-1FE3A388A778}"/>
    <dgm:cxn modelId="{11DB52B3-E2F4-4588-96BE-C75BFF8F8D99}" type="presOf" srcId="{79E02ECD-760B-437C-861B-94A4E567878F}" destId="{5237AD8F-FCF2-4BF0-99AE-DD95BAC3C9FA}" srcOrd="0" destOrd="0" presId="urn:microsoft.com/office/officeart/2005/8/layout/hProcess9"/>
    <dgm:cxn modelId="{666B38B5-8523-48CB-8B89-613EA9977857}" type="presOf" srcId="{1060CC90-01C6-4978-9674-8DF95D66E3A5}" destId="{223694D9-6070-45AF-8209-E89F67ACF9ED}"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F02ABABA-5E96-465C-B29B-BE2BB0C18DAA}" srcId="{79E02ECD-760B-437C-861B-94A4E567878F}" destId="{80A0E853-FC56-42CD-9D39-9D45E984608B}" srcOrd="2" destOrd="0" parTransId="{6A733C9D-84AE-49CE-A744-96B51BAC6610}" sibTransId="{A1B26618-10EC-4144-8CBB-4317A4BFF6F8}"/>
    <dgm:cxn modelId="{E22585F8-CEBF-4067-8292-A0C15336728F}" type="presOf" srcId="{3FC9F3D5-6177-434F-A9BC-5903A7BF0C6B}" destId="{2B5B1D36-66E7-450A-A58E-B985512929BE}" srcOrd="0" destOrd="0" presId="urn:microsoft.com/office/officeart/2005/8/layout/hProcess9"/>
    <dgm:cxn modelId="{1C3E238D-D576-4807-B424-8E58374E2F91}" type="presParOf" srcId="{5237AD8F-FCF2-4BF0-99AE-DD95BAC3C9FA}" destId="{68CA6755-EF24-4822-AD21-D38F0213F1F2}" srcOrd="0" destOrd="0" presId="urn:microsoft.com/office/officeart/2005/8/layout/hProcess9"/>
    <dgm:cxn modelId="{86CE4CA2-C55D-4C77-A185-5ECDDCA9CB0A}" type="presParOf" srcId="{5237AD8F-FCF2-4BF0-99AE-DD95BAC3C9FA}" destId="{BFD91A09-AB2A-4665-9CA8-251F703F228A}" srcOrd="1" destOrd="0" presId="urn:microsoft.com/office/officeart/2005/8/layout/hProcess9"/>
    <dgm:cxn modelId="{340C37BF-46D4-4624-8532-A9303C061EAE}" type="presParOf" srcId="{BFD91A09-AB2A-4665-9CA8-251F703F228A}" destId="{223694D9-6070-45AF-8209-E89F67ACF9ED}" srcOrd="0" destOrd="0" presId="urn:microsoft.com/office/officeart/2005/8/layout/hProcess9"/>
    <dgm:cxn modelId="{46C6800F-E29A-4B78-93CC-09E3096D55DD}" type="presParOf" srcId="{BFD91A09-AB2A-4665-9CA8-251F703F228A}" destId="{AE333052-DA23-4B25-A2E0-EAC7EA73CDF9}" srcOrd="1" destOrd="0" presId="urn:microsoft.com/office/officeart/2005/8/layout/hProcess9"/>
    <dgm:cxn modelId="{DD411CFC-8D04-4672-9C0C-9A93BE536EE2}" type="presParOf" srcId="{BFD91A09-AB2A-4665-9CA8-251F703F228A}" destId="{6938B941-C93C-4AE5-9A93-C6775F6045F0}" srcOrd="2" destOrd="0" presId="urn:microsoft.com/office/officeart/2005/8/layout/hProcess9"/>
    <dgm:cxn modelId="{86F7F60D-4CF7-4357-B41E-EFC03152BC9C}" type="presParOf" srcId="{BFD91A09-AB2A-4665-9CA8-251F703F228A}" destId="{8651AF19-45AB-4483-92A0-0C3728D4851C}" srcOrd="3" destOrd="0" presId="urn:microsoft.com/office/officeart/2005/8/layout/hProcess9"/>
    <dgm:cxn modelId="{E1D8CB8A-167D-4EB7-84BA-F479AF2A922B}" type="presParOf" srcId="{BFD91A09-AB2A-4665-9CA8-251F703F228A}" destId="{41F6EDAF-7017-4F8A-A6D3-CE9E96BF0B7A}" srcOrd="4" destOrd="0" presId="urn:microsoft.com/office/officeart/2005/8/layout/hProcess9"/>
    <dgm:cxn modelId="{4318BC83-8128-4106-BA60-8FAEA4707574}" type="presParOf" srcId="{BFD91A09-AB2A-4665-9CA8-251F703F228A}" destId="{AB4173D2-718E-4972-8D27-0015A50C3204}" srcOrd="5" destOrd="0" presId="urn:microsoft.com/office/officeart/2005/8/layout/hProcess9"/>
    <dgm:cxn modelId="{40F92FBC-B66A-4194-AA9B-8F5876D29378}"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dirty="0">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4A0F35D5-B789-4447-A864-6753AB661B6D}"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C94885A5-26BB-4AC6-8C08-3CB9200B5871}" type="presOf" srcId="{80A0E853-FC56-42CD-9D39-9D45E984608B}" destId="{41F6EDAF-7017-4F8A-A6D3-CE9E96BF0B7A}" srcOrd="0" destOrd="0" presId="urn:microsoft.com/office/officeart/2005/8/layout/hProcess9"/>
    <dgm:cxn modelId="{46E1400A-E0A1-4A5D-8205-6A619CE6F6F1}" type="presOf" srcId="{79E02ECD-760B-437C-861B-94A4E567878F}" destId="{5237AD8F-FCF2-4BF0-99AE-DD95BAC3C9FA}" srcOrd="0" destOrd="0" presId="urn:microsoft.com/office/officeart/2005/8/layout/hProcess9"/>
    <dgm:cxn modelId="{AAE27638-4404-4719-9801-BC6C16606FE3}" type="presOf" srcId="{3FC9F3D5-6177-434F-A9BC-5903A7BF0C6B}" destId="{2B5B1D36-66E7-450A-A58E-B985512929BE}"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FCB6AA2-E564-4F7A-95E2-A9629DFC2F37}" type="presOf" srcId="{1060CC90-01C6-4978-9674-8DF95D66E3A5}" destId="{223694D9-6070-45AF-8209-E89F67ACF9ED}"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75718D7E-1950-49FD-A85D-B3537218238D}" type="presParOf" srcId="{5237AD8F-FCF2-4BF0-99AE-DD95BAC3C9FA}" destId="{68CA6755-EF24-4822-AD21-D38F0213F1F2}" srcOrd="0" destOrd="0" presId="urn:microsoft.com/office/officeart/2005/8/layout/hProcess9"/>
    <dgm:cxn modelId="{11F3872C-6D0B-43B7-92E4-8617C5AC5244}" type="presParOf" srcId="{5237AD8F-FCF2-4BF0-99AE-DD95BAC3C9FA}" destId="{BFD91A09-AB2A-4665-9CA8-251F703F228A}" srcOrd="1" destOrd="0" presId="urn:microsoft.com/office/officeart/2005/8/layout/hProcess9"/>
    <dgm:cxn modelId="{894C3B14-D349-45BD-B51E-8CCBC25F1B85}" type="presParOf" srcId="{BFD91A09-AB2A-4665-9CA8-251F703F228A}" destId="{223694D9-6070-45AF-8209-E89F67ACF9ED}" srcOrd="0" destOrd="0" presId="urn:microsoft.com/office/officeart/2005/8/layout/hProcess9"/>
    <dgm:cxn modelId="{2F46C3D8-E5D2-4858-BE12-2CD922E6BDEC}" type="presParOf" srcId="{BFD91A09-AB2A-4665-9CA8-251F703F228A}" destId="{AE333052-DA23-4B25-A2E0-EAC7EA73CDF9}" srcOrd="1" destOrd="0" presId="urn:microsoft.com/office/officeart/2005/8/layout/hProcess9"/>
    <dgm:cxn modelId="{F3FDF8F6-D4E6-4FD3-9809-635162D05F44}" type="presParOf" srcId="{BFD91A09-AB2A-4665-9CA8-251F703F228A}" destId="{6938B941-C93C-4AE5-9A93-C6775F6045F0}" srcOrd="2" destOrd="0" presId="urn:microsoft.com/office/officeart/2005/8/layout/hProcess9"/>
    <dgm:cxn modelId="{29ED0FEA-B61D-4FD7-8B51-E2FA0330FB04}" type="presParOf" srcId="{BFD91A09-AB2A-4665-9CA8-251F703F228A}" destId="{8651AF19-45AB-4483-92A0-0C3728D4851C}" srcOrd="3" destOrd="0" presId="urn:microsoft.com/office/officeart/2005/8/layout/hProcess9"/>
    <dgm:cxn modelId="{FCBCBE0F-ACF6-4431-ABD2-16CBEA86D587}" type="presParOf" srcId="{BFD91A09-AB2A-4665-9CA8-251F703F228A}" destId="{41F6EDAF-7017-4F8A-A6D3-CE9E96BF0B7A}" srcOrd="4" destOrd="0" presId="urn:microsoft.com/office/officeart/2005/8/layout/hProcess9"/>
    <dgm:cxn modelId="{976CCC5C-3FD5-4D57-906E-1C4FC2805E1A}" type="presParOf" srcId="{BFD91A09-AB2A-4665-9CA8-251F703F228A}" destId="{AB4173D2-718E-4972-8D27-0015A50C3204}" srcOrd="5" destOrd="0" presId="urn:microsoft.com/office/officeart/2005/8/layout/hProcess9"/>
    <dgm:cxn modelId="{4677BF66-6028-4D82-94EF-A48EF28F0D53}"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707B0CA8-DD2E-4F7C-BC33-3BF8A2842C52}" type="presOf" srcId="{80A0E853-FC56-42CD-9D39-9D45E984608B}" destId="{41F6EDAF-7017-4F8A-A6D3-CE9E96BF0B7A}" srcOrd="0" destOrd="0" presId="urn:microsoft.com/office/officeart/2005/8/layout/hProcess9"/>
    <dgm:cxn modelId="{F02ABABA-5E96-465C-B29B-BE2BB0C18DAA}" srcId="{79E02ECD-760B-437C-861B-94A4E567878F}" destId="{80A0E853-FC56-42CD-9D39-9D45E984608B}" srcOrd="2" destOrd="0" parTransId="{6A733C9D-84AE-49CE-A744-96B51BAC6610}" sibTransId="{A1B26618-10EC-4144-8CBB-4317A4BFF6F8}"/>
    <dgm:cxn modelId="{F47B38FC-3F55-4A94-BCCD-D56B30E70D5E}" srcId="{79E02ECD-760B-437C-861B-94A4E567878F}" destId="{198D16B8-D815-4FDC-8784-ADF4EE52696F}" srcOrd="1" destOrd="0" parTransId="{184EEDE1-6D3C-49A6-BCBC-C50EF88B25A3}" sibTransId="{28A0D28B-5145-490F-813B-832820A1FFDC}"/>
    <dgm:cxn modelId="{BC06B410-06E2-49F9-A5A6-FCE1C245C147}" type="presOf" srcId="{198D16B8-D815-4FDC-8784-ADF4EE52696F}" destId="{6938B941-C93C-4AE5-9A93-C6775F6045F0}" srcOrd="0" destOrd="0" presId="urn:microsoft.com/office/officeart/2005/8/layout/hProcess9"/>
    <dgm:cxn modelId="{51CA1810-E33F-4891-8E3C-2D0CE5C559B2}" type="presOf" srcId="{3FC9F3D5-6177-434F-A9BC-5903A7BF0C6B}" destId="{2B5B1D36-66E7-450A-A58E-B985512929BE}" srcOrd="0" destOrd="0" presId="urn:microsoft.com/office/officeart/2005/8/layout/hProcess9"/>
    <dgm:cxn modelId="{BE04B00E-70D3-4EC9-BC5B-6D1792897777}" type="presOf" srcId="{79E02ECD-760B-437C-861B-94A4E567878F}" destId="{5237AD8F-FCF2-4BF0-99AE-DD95BAC3C9F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45BFAD9D-0EE3-440C-9F87-7E227D4F5FBF}" srcId="{79E02ECD-760B-437C-861B-94A4E567878F}" destId="{1060CC90-01C6-4978-9674-8DF95D66E3A5}" srcOrd="0" destOrd="0" parTransId="{451BE9B0-71CA-49F9-A9C0-32DC7D42EE24}" sibTransId="{A5DB8A6A-744A-4FEF-8EF6-1FE3A388A778}"/>
    <dgm:cxn modelId="{49A85251-4913-4B67-B429-DA7BCF550176}" type="presOf" srcId="{1060CC90-01C6-4978-9674-8DF95D66E3A5}" destId="{223694D9-6070-45AF-8209-E89F67ACF9ED}" srcOrd="0" destOrd="0" presId="urn:microsoft.com/office/officeart/2005/8/layout/hProcess9"/>
    <dgm:cxn modelId="{0539AFC1-0536-492C-9C68-3B8294EBF259}" type="presParOf" srcId="{5237AD8F-FCF2-4BF0-99AE-DD95BAC3C9FA}" destId="{68CA6755-EF24-4822-AD21-D38F0213F1F2}" srcOrd="0" destOrd="0" presId="urn:microsoft.com/office/officeart/2005/8/layout/hProcess9"/>
    <dgm:cxn modelId="{97B8DB94-4735-48A4-8383-AB5EC292ABA2}" type="presParOf" srcId="{5237AD8F-FCF2-4BF0-99AE-DD95BAC3C9FA}" destId="{BFD91A09-AB2A-4665-9CA8-251F703F228A}" srcOrd="1" destOrd="0" presId="urn:microsoft.com/office/officeart/2005/8/layout/hProcess9"/>
    <dgm:cxn modelId="{98DDFDC3-AEF0-46BC-9A12-EE5A6F46AABA}" type="presParOf" srcId="{BFD91A09-AB2A-4665-9CA8-251F703F228A}" destId="{223694D9-6070-45AF-8209-E89F67ACF9ED}" srcOrd="0" destOrd="0" presId="urn:microsoft.com/office/officeart/2005/8/layout/hProcess9"/>
    <dgm:cxn modelId="{EC1D6542-490D-4F84-86D7-5149B71414C9}" type="presParOf" srcId="{BFD91A09-AB2A-4665-9CA8-251F703F228A}" destId="{AE333052-DA23-4B25-A2E0-EAC7EA73CDF9}" srcOrd="1" destOrd="0" presId="urn:microsoft.com/office/officeart/2005/8/layout/hProcess9"/>
    <dgm:cxn modelId="{E2BFDC6D-1C4C-4C20-AFEB-84B88BA6618B}" type="presParOf" srcId="{BFD91A09-AB2A-4665-9CA8-251F703F228A}" destId="{6938B941-C93C-4AE5-9A93-C6775F6045F0}" srcOrd="2" destOrd="0" presId="urn:microsoft.com/office/officeart/2005/8/layout/hProcess9"/>
    <dgm:cxn modelId="{E1D9A6F2-1DE8-4DF0-BFE1-EAAFBB8FF091}" type="presParOf" srcId="{BFD91A09-AB2A-4665-9CA8-251F703F228A}" destId="{8651AF19-45AB-4483-92A0-0C3728D4851C}" srcOrd="3" destOrd="0" presId="urn:microsoft.com/office/officeart/2005/8/layout/hProcess9"/>
    <dgm:cxn modelId="{855D23FA-0F53-46A5-AC39-CEE366F4736A}" type="presParOf" srcId="{BFD91A09-AB2A-4665-9CA8-251F703F228A}" destId="{41F6EDAF-7017-4F8A-A6D3-CE9E96BF0B7A}" srcOrd="4" destOrd="0" presId="urn:microsoft.com/office/officeart/2005/8/layout/hProcess9"/>
    <dgm:cxn modelId="{1E1BC22A-4F1E-4A82-B04E-AFC037C51AFD}" type="presParOf" srcId="{BFD91A09-AB2A-4665-9CA8-251F703F228A}" destId="{AB4173D2-718E-4972-8D27-0015A50C3204}" srcOrd="5" destOrd="0" presId="urn:microsoft.com/office/officeart/2005/8/layout/hProcess9"/>
    <dgm:cxn modelId="{5B30FD86-5874-4009-A5B1-E5396F6CEB66}"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E02ECD-760B-437C-861B-94A4E567878F}" type="doc">
      <dgm:prSet loTypeId="urn:microsoft.com/office/officeart/2005/8/layout/hProcess9" loCatId="process" qsTypeId="urn:microsoft.com/office/officeart/2005/8/quickstyle/simple1" qsCatId="simple" csTypeId="urn:microsoft.com/office/officeart/2005/8/colors/accent2_1" csCatId="accent2" phldr="1"/>
      <dgm:spPr/>
    </dgm:pt>
    <dgm:pt modelId="{1060CC90-01C6-4978-9674-8DF95D66E3A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fa-IR" b="1" dirty="0">
              <a:cs typeface="B Mitra" panose="00000400000000000000" pitchFamily="2" charset="-78"/>
            </a:rPr>
            <a:t>(1) تناسب با موقعیت</a:t>
          </a:r>
        </a:p>
      </dgm:t>
    </dgm:pt>
    <dgm:pt modelId="{451BE9B0-71CA-49F9-A9C0-32DC7D42EE24}" type="parTrans" cxnId="{45BFAD9D-0EE3-440C-9F87-7E227D4F5FBF}">
      <dgm:prSet/>
      <dgm:spPr/>
      <dgm:t>
        <a:bodyPr/>
        <a:lstStyle/>
        <a:p>
          <a:pPr rtl="1"/>
          <a:endParaRPr lang="fa-IR"/>
        </a:p>
      </dgm:t>
    </dgm:pt>
    <dgm:pt modelId="{A5DB8A6A-744A-4FEF-8EF6-1FE3A388A778}" type="sibTrans" cxnId="{45BFAD9D-0EE3-440C-9F87-7E227D4F5FBF}">
      <dgm:prSet/>
      <dgm:spPr/>
      <dgm:t>
        <a:bodyPr/>
        <a:lstStyle/>
        <a:p>
          <a:pPr rtl="1"/>
          <a:endParaRPr lang="fa-IR"/>
        </a:p>
      </dgm:t>
    </dgm:pt>
    <dgm:pt modelId="{198D16B8-D815-4FDC-8784-ADF4EE52696F}">
      <dgm:prSet phldrT="[Text]"/>
      <dgm:spPr/>
      <dgm:t>
        <a:bodyPr/>
        <a:lstStyle/>
        <a:p>
          <a:pPr rtl="1"/>
          <a:r>
            <a:rPr lang="fa-IR" b="1">
              <a:cs typeface="B Mitra" panose="00000400000000000000" pitchFamily="2" charset="-78"/>
            </a:rPr>
            <a:t>(2) استراتژی</a:t>
          </a:r>
        </a:p>
      </dgm:t>
    </dgm:pt>
    <dgm:pt modelId="{184EEDE1-6D3C-49A6-BCBC-C50EF88B25A3}" type="parTrans" cxnId="{F47B38FC-3F55-4A94-BCCD-D56B30E70D5E}">
      <dgm:prSet/>
      <dgm:spPr/>
      <dgm:t>
        <a:bodyPr/>
        <a:lstStyle/>
        <a:p>
          <a:pPr rtl="1"/>
          <a:endParaRPr lang="fa-IR"/>
        </a:p>
      </dgm:t>
    </dgm:pt>
    <dgm:pt modelId="{28A0D28B-5145-490F-813B-832820A1FFDC}" type="sibTrans" cxnId="{F47B38FC-3F55-4A94-BCCD-D56B30E70D5E}">
      <dgm:prSet/>
      <dgm:spPr/>
      <dgm:t>
        <a:bodyPr/>
        <a:lstStyle/>
        <a:p>
          <a:pPr rtl="1"/>
          <a:endParaRPr lang="fa-IR"/>
        </a:p>
      </dgm:t>
    </dgm:pt>
    <dgm:pt modelId="{3FC9F3D5-6177-434F-A9BC-5903A7BF0C6B}">
      <dgm:prSet phldrT="[Text]"/>
      <dgm:spPr/>
      <dgm:t>
        <a:bodyPr/>
        <a:lstStyle/>
        <a:p>
          <a:pPr rtl="1"/>
          <a:r>
            <a:rPr lang="fa-IR" b="1">
              <a:cs typeface="B Mitra" panose="00000400000000000000" pitchFamily="2" charset="-78"/>
            </a:rPr>
            <a:t>(4) تحت کنترل بودن</a:t>
          </a:r>
        </a:p>
      </dgm:t>
    </dgm:pt>
    <dgm:pt modelId="{EF598564-AA6D-44CC-852E-9A24FF7CA05D}" type="parTrans" cxnId="{25A2986E-2D29-4A96-A42C-EEEFC234FCC6}">
      <dgm:prSet/>
      <dgm:spPr/>
      <dgm:t>
        <a:bodyPr/>
        <a:lstStyle/>
        <a:p>
          <a:pPr rtl="1"/>
          <a:endParaRPr lang="fa-IR"/>
        </a:p>
      </dgm:t>
    </dgm:pt>
    <dgm:pt modelId="{FAA0733B-FBEC-483B-8E4F-0C2B2B7EF804}" type="sibTrans" cxnId="{25A2986E-2D29-4A96-A42C-EEEFC234FCC6}">
      <dgm:prSet/>
      <dgm:spPr/>
      <dgm:t>
        <a:bodyPr/>
        <a:lstStyle/>
        <a:p>
          <a:pPr rtl="1"/>
          <a:endParaRPr lang="fa-IR"/>
        </a:p>
      </dgm:t>
    </dgm:pt>
    <dgm:pt modelId="{80A0E853-FC56-42CD-9D39-9D45E984608B}">
      <dgm:prSet/>
      <dgm:spPr/>
      <dgm:t>
        <a:bodyPr/>
        <a:lstStyle/>
        <a:p>
          <a:pPr rtl="1"/>
          <a:r>
            <a:rPr lang="fa-IR" b="1">
              <a:cs typeface="B Mitra" panose="00000400000000000000" pitchFamily="2" charset="-78"/>
            </a:rPr>
            <a:t>(3) یکپارچگی </a:t>
          </a:r>
        </a:p>
      </dgm:t>
    </dgm:pt>
    <dgm:pt modelId="{6A733C9D-84AE-49CE-A744-96B51BAC6610}" type="parTrans" cxnId="{F02ABABA-5E96-465C-B29B-BE2BB0C18DAA}">
      <dgm:prSet/>
      <dgm:spPr/>
      <dgm:t>
        <a:bodyPr/>
        <a:lstStyle/>
        <a:p>
          <a:pPr rtl="1"/>
          <a:endParaRPr lang="fa-IR"/>
        </a:p>
      </dgm:t>
    </dgm:pt>
    <dgm:pt modelId="{A1B26618-10EC-4144-8CBB-4317A4BFF6F8}" type="sibTrans" cxnId="{F02ABABA-5E96-465C-B29B-BE2BB0C18DAA}">
      <dgm:prSet/>
      <dgm:spPr/>
      <dgm:t>
        <a:bodyPr/>
        <a:lstStyle/>
        <a:p>
          <a:pPr rtl="1"/>
          <a:endParaRPr lang="fa-IR"/>
        </a:p>
      </dgm:t>
    </dgm:pt>
    <dgm:pt modelId="{5237AD8F-FCF2-4BF0-99AE-DD95BAC3C9FA}" type="pres">
      <dgm:prSet presAssocID="{79E02ECD-760B-437C-861B-94A4E567878F}" presName="CompostProcess" presStyleCnt="0">
        <dgm:presLayoutVars>
          <dgm:dir val="rev"/>
          <dgm:resizeHandles val="exact"/>
        </dgm:presLayoutVars>
      </dgm:prSet>
      <dgm:spPr/>
    </dgm:pt>
    <dgm:pt modelId="{68CA6755-EF24-4822-AD21-D38F0213F1F2}" type="pres">
      <dgm:prSet presAssocID="{79E02ECD-760B-437C-861B-94A4E567878F}" presName="arrow" presStyleLbl="bgShp" presStyleIdx="0" presStyleCnt="1"/>
      <dgm:spPr/>
    </dgm:pt>
    <dgm:pt modelId="{BFD91A09-AB2A-4665-9CA8-251F703F228A}" type="pres">
      <dgm:prSet presAssocID="{79E02ECD-760B-437C-861B-94A4E567878F}" presName="linearProcess" presStyleCnt="0"/>
      <dgm:spPr/>
    </dgm:pt>
    <dgm:pt modelId="{223694D9-6070-45AF-8209-E89F67ACF9ED}" type="pres">
      <dgm:prSet presAssocID="{1060CC90-01C6-4978-9674-8DF95D66E3A5}" presName="textNode" presStyleLbl="node1" presStyleIdx="0" presStyleCnt="4">
        <dgm:presLayoutVars>
          <dgm:bulletEnabled val="1"/>
        </dgm:presLayoutVars>
      </dgm:prSet>
      <dgm:spPr/>
      <dgm:t>
        <a:bodyPr/>
        <a:lstStyle/>
        <a:p>
          <a:pPr rtl="1"/>
          <a:endParaRPr lang="fa-IR"/>
        </a:p>
      </dgm:t>
    </dgm:pt>
    <dgm:pt modelId="{AE333052-DA23-4B25-A2E0-EAC7EA73CDF9}" type="pres">
      <dgm:prSet presAssocID="{A5DB8A6A-744A-4FEF-8EF6-1FE3A388A778}" presName="sibTrans" presStyleCnt="0"/>
      <dgm:spPr/>
    </dgm:pt>
    <dgm:pt modelId="{6938B941-C93C-4AE5-9A93-C6775F6045F0}" type="pres">
      <dgm:prSet presAssocID="{198D16B8-D815-4FDC-8784-ADF4EE52696F}" presName="textNode" presStyleLbl="node1" presStyleIdx="1" presStyleCnt="4">
        <dgm:presLayoutVars>
          <dgm:bulletEnabled val="1"/>
        </dgm:presLayoutVars>
      </dgm:prSet>
      <dgm:spPr/>
      <dgm:t>
        <a:bodyPr/>
        <a:lstStyle/>
        <a:p>
          <a:pPr rtl="1"/>
          <a:endParaRPr lang="fa-IR"/>
        </a:p>
      </dgm:t>
    </dgm:pt>
    <dgm:pt modelId="{8651AF19-45AB-4483-92A0-0C3728D4851C}" type="pres">
      <dgm:prSet presAssocID="{28A0D28B-5145-490F-813B-832820A1FFDC}" presName="sibTrans" presStyleCnt="0"/>
      <dgm:spPr/>
    </dgm:pt>
    <dgm:pt modelId="{41F6EDAF-7017-4F8A-A6D3-CE9E96BF0B7A}" type="pres">
      <dgm:prSet presAssocID="{80A0E853-FC56-42CD-9D39-9D45E984608B}" presName="textNode" presStyleLbl="node1" presStyleIdx="2" presStyleCnt="4">
        <dgm:presLayoutVars>
          <dgm:bulletEnabled val="1"/>
        </dgm:presLayoutVars>
      </dgm:prSet>
      <dgm:spPr/>
      <dgm:t>
        <a:bodyPr/>
        <a:lstStyle/>
        <a:p>
          <a:pPr rtl="1"/>
          <a:endParaRPr lang="fa-IR"/>
        </a:p>
      </dgm:t>
    </dgm:pt>
    <dgm:pt modelId="{AB4173D2-718E-4972-8D27-0015A50C3204}" type="pres">
      <dgm:prSet presAssocID="{A1B26618-10EC-4144-8CBB-4317A4BFF6F8}" presName="sibTrans" presStyleCnt="0"/>
      <dgm:spPr/>
    </dgm:pt>
    <dgm:pt modelId="{2B5B1D36-66E7-450A-A58E-B985512929BE}" type="pres">
      <dgm:prSet presAssocID="{3FC9F3D5-6177-434F-A9BC-5903A7BF0C6B}" presName="textNode" presStyleLbl="node1" presStyleIdx="3" presStyleCnt="4">
        <dgm:presLayoutVars>
          <dgm:bulletEnabled val="1"/>
        </dgm:presLayoutVars>
      </dgm:prSet>
      <dgm:spPr/>
      <dgm:t>
        <a:bodyPr/>
        <a:lstStyle/>
        <a:p>
          <a:pPr rtl="1"/>
          <a:endParaRPr lang="fa-IR"/>
        </a:p>
      </dgm:t>
    </dgm:pt>
  </dgm:ptLst>
  <dgm:cxnLst>
    <dgm:cxn modelId="{F02ABABA-5E96-465C-B29B-BE2BB0C18DAA}" srcId="{79E02ECD-760B-437C-861B-94A4E567878F}" destId="{80A0E853-FC56-42CD-9D39-9D45E984608B}" srcOrd="2" destOrd="0" parTransId="{6A733C9D-84AE-49CE-A744-96B51BAC6610}" sibTransId="{A1B26618-10EC-4144-8CBB-4317A4BFF6F8}"/>
    <dgm:cxn modelId="{502F4E1B-CCDB-43F3-AE0C-957358528A53}" type="presOf" srcId="{198D16B8-D815-4FDC-8784-ADF4EE52696F}" destId="{6938B941-C93C-4AE5-9A93-C6775F6045F0}" srcOrd="0" destOrd="0" presId="urn:microsoft.com/office/officeart/2005/8/layout/hProcess9"/>
    <dgm:cxn modelId="{F47B38FC-3F55-4A94-BCCD-D56B30E70D5E}" srcId="{79E02ECD-760B-437C-861B-94A4E567878F}" destId="{198D16B8-D815-4FDC-8784-ADF4EE52696F}" srcOrd="1" destOrd="0" parTransId="{184EEDE1-6D3C-49A6-BCBC-C50EF88B25A3}" sibTransId="{28A0D28B-5145-490F-813B-832820A1FFDC}"/>
    <dgm:cxn modelId="{7D4A9624-E214-4A4C-96EE-774DDD8A1003}" type="presOf" srcId="{1060CC90-01C6-4978-9674-8DF95D66E3A5}" destId="{223694D9-6070-45AF-8209-E89F67ACF9ED}" srcOrd="0" destOrd="0" presId="urn:microsoft.com/office/officeart/2005/8/layout/hProcess9"/>
    <dgm:cxn modelId="{AD8C9F35-4580-4BB8-939C-AA7C07064A59}" type="presOf" srcId="{3FC9F3D5-6177-434F-A9BC-5903A7BF0C6B}" destId="{2B5B1D36-66E7-450A-A58E-B985512929BE}" srcOrd="0" destOrd="0" presId="urn:microsoft.com/office/officeart/2005/8/layout/hProcess9"/>
    <dgm:cxn modelId="{43E0CE6F-C60F-4617-B246-712E075EFF13}" type="presOf" srcId="{80A0E853-FC56-42CD-9D39-9D45E984608B}" destId="{41F6EDAF-7017-4F8A-A6D3-CE9E96BF0B7A}" srcOrd="0" destOrd="0" presId="urn:microsoft.com/office/officeart/2005/8/layout/hProcess9"/>
    <dgm:cxn modelId="{25A2986E-2D29-4A96-A42C-EEEFC234FCC6}" srcId="{79E02ECD-760B-437C-861B-94A4E567878F}" destId="{3FC9F3D5-6177-434F-A9BC-5903A7BF0C6B}" srcOrd="3" destOrd="0" parTransId="{EF598564-AA6D-44CC-852E-9A24FF7CA05D}" sibTransId="{FAA0733B-FBEC-483B-8E4F-0C2B2B7EF804}"/>
    <dgm:cxn modelId="{67DA6216-352B-4D5A-94AE-B1385A35E68D}" type="presOf" srcId="{79E02ECD-760B-437C-861B-94A4E567878F}" destId="{5237AD8F-FCF2-4BF0-99AE-DD95BAC3C9FA}" srcOrd="0" destOrd="0" presId="urn:microsoft.com/office/officeart/2005/8/layout/hProcess9"/>
    <dgm:cxn modelId="{45BFAD9D-0EE3-440C-9F87-7E227D4F5FBF}" srcId="{79E02ECD-760B-437C-861B-94A4E567878F}" destId="{1060CC90-01C6-4978-9674-8DF95D66E3A5}" srcOrd="0" destOrd="0" parTransId="{451BE9B0-71CA-49F9-A9C0-32DC7D42EE24}" sibTransId="{A5DB8A6A-744A-4FEF-8EF6-1FE3A388A778}"/>
    <dgm:cxn modelId="{F4BC19D9-6A75-43D1-A35B-32716547C55C}" type="presParOf" srcId="{5237AD8F-FCF2-4BF0-99AE-DD95BAC3C9FA}" destId="{68CA6755-EF24-4822-AD21-D38F0213F1F2}" srcOrd="0" destOrd="0" presId="urn:microsoft.com/office/officeart/2005/8/layout/hProcess9"/>
    <dgm:cxn modelId="{1371A9B1-F969-401C-80B4-9B45DF064D3D}" type="presParOf" srcId="{5237AD8F-FCF2-4BF0-99AE-DD95BAC3C9FA}" destId="{BFD91A09-AB2A-4665-9CA8-251F703F228A}" srcOrd="1" destOrd="0" presId="urn:microsoft.com/office/officeart/2005/8/layout/hProcess9"/>
    <dgm:cxn modelId="{0272B09B-6089-4897-AB31-518E3C9E2EB4}" type="presParOf" srcId="{BFD91A09-AB2A-4665-9CA8-251F703F228A}" destId="{223694D9-6070-45AF-8209-E89F67ACF9ED}" srcOrd="0" destOrd="0" presId="urn:microsoft.com/office/officeart/2005/8/layout/hProcess9"/>
    <dgm:cxn modelId="{28E2B9CA-F33E-4F40-B2DD-B9AA226A7759}" type="presParOf" srcId="{BFD91A09-AB2A-4665-9CA8-251F703F228A}" destId="{AE333052-DA23-4B25-A2E0-EAC7EA73CDF9}" srcOrd="1" destOrd="0" presId="urn:microsoft.com/office/officeart/2005/8/layout/hProcess9"/>
    <dgm:cxn modelId="{83730A21-707D-4C7B-B537-3E9D0952BF76}" type="presParOf" srcId="{BFD91A09-AB2A-4665-9CA8-251F703F228A}" destId="{6938B941-C93C-4AE5-9A93-C6775F6045F0}" srcOrd="2" destOrd="0" presId="urn:microsoft.com/office/officeart/2005/8/layout/hProcess9"/>
    <dgm:cxn modelId="{A239793B-7953-4E6F-B090-271730225749}" type="presParOf" srcId="{BFD91A09-AB2A-4665-9CA8-251F703F228A}" destId="{8651AF19-45AB-4483-92A0-0C3728D4851C}" srcOrd="3" destOrd="0" presId="urn:microsoft.com/office/officeart/2005/8/layout/hProcess9"/>
    <dgm:cxn modelId="{C62312EE-5632-4F1B-A20C-A0C56220BC72}" type="presParOf" srcId="{BFD91A09-AB2A-4665-9CA8-251F703F228A}" destId="{41F6EDAF-7017-4F8A-A6D3-CE9E96BF0B7A}" srcOrd="4" destOrd="0" presId="urn:microsoft.com/office/officeart/2005/8/layout/hProcess9"/>
    <dgm:cxn modelId="{0D5D71CF-0E48-4374-BB65-0AB485CBE99F}" type="presParOf" srcId="{BFD91A09-AB2A-4665-9CA8-251F703F228A}" destId="{AB4173D2-718E-4972-8D27-0015A50C3204}" srcOrd="5" destOrd="0" presId="urn:microsoft.com/office/officeart/2005/8/layout/hProcess9"/>
    <dgm:cxn modelId="{D0B04A92-F9EA-47AD-A3D9-5C4BCE1C55E1}" type="presParOf" srcId="{BFD91A09-AB2A-4665-9CA8-251F703F228A}" destId="{2B5B1D36-66E7-450A-A58E-B985512929B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0" y="0"/>
            <a:ext cx="3037840" cy="466434"/>
          </a:xfrm>
          <a:prstGeom prst="rect">
            <a:avLst/>
          </a:prstGeom>
        </p:spPr>
        <p:txBody>
          <a:bodyPr vert="horz" lIns="93177" tIns="46589" rIns="93177" bIns="46589" rtlCol="1"/>
          <a:lstStyle>
            <a:lvl1pPr algn="r">
              <a:defRPr sz="1200"/>
            </a:lvl1pPr>
          </a:lstStyle>
          <a:p>
            <a:endParaRPr lang="fa-IR"/>
          </a:p>
        </p:txBody>
      </p:sp>
      <p:sp>
        <p:nvSpPr>
          <p:cNvPr id="3" name="Date Placeholder 2"/>
          <p:cNvSpPr>
            <a:spLocks noGrp="1"/>
          </p:cNvSpPr>
          <p:nvPr>
            <p:ph type="dt" idx="1"/>
          </p:nvPr>
        </p:nvSpPr>
        <p:spPr>
          <a:xfrm>
            <a:off x="1623" y="0"/>
            <a:ext cx="3037840" cy="466434"/>
          </a:xfrm>
          <a:prstGeom prst="rect">
            <a:avLst/>
          </a:prstGeom>
        </p:spPr>
        <p:txBody>
          <a:bodyPr vert="horz" lIns="93177" tIns="46589" rIns="93177" bIns="46589" rtlCol="1"/>
          <a:lstStyle>
            <a:lvl1pPr algn="l">
              <a:defRPr sz="1200"/>
            </a:lvl1pPr>
          </a:lstStyle>
          <a:p>
            <a:fld id="{203B662A-9471-45D1-ACB6-8FFA0772DD11}" type="datetimeFigureOut">
              <a:rPr lang="fa-IR" smtClean="0"/>
              <a:t>09/19/1439</a:t>
            </a:fld>
            <a:endParaRPr lang="fa-I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1" anchor="ctr"/>
          <a:lstStyle/>
          <a:p>
            <a:endParaRPr lang="fa-I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972560" y="8829967"/>
            <a:ext cx="3037840" cy="466433"/>
          </a:xfrm>
          <a:prstGeom prst="rect">
            <a:avLst/>
          </a:prstGeom>
        </p:spPr>
        <p:txBody>
          <a:bodyPr vert="horz" lIns="93177" tIns="46589" rIns="93177" bIns="46589" rtlCol="1" anchor="b"/>
          <a:lstStyle>
            <a:lvl1pPr algn="r">
              <a:defRPr sz="1200"/>
            </a:lvl1pPr>
          </a:lstStyle>
          <a:p>
            <a:endParaRPr lang="fa-IR"/>
          </a:p>
        </p:txBody>
      </p:sp>
      <p:sp>
        <p:nvSpPr>
          <p:cNvPr id="7" name="Slide Number Placeholder 6"/>
          <p:cNvSpPr>
            <a:spLocks noGrp="1"/>
          </p:cNvSpPr>
          <p:nvPr>
            <p:ph type="sldNum" sz="quarter" idx="5"/>
          </p:nvPr>
        </p:nvSpPr>
        <p:spPr>
          <a:xfrm>
            <a:off x="1623" y="8829967"/>
            <a:ext cx="3037840" cy="466433"/>
          </a:xfrm>
          <a:prstGeom prst="rect">
            <a:avLst/>
          </a:prstGeom>
        </p:spPr>
        <p:txBody>
          <a:bodyPr vert="horz" lIns="93177" tIns="46589" rIns="93177" bIns="46589" rtlCol="1" anchor="b"/>
          <a:lstStyle>
            <a:lvl1pPr algn="l">
              <a:defRPr sz="1200"/>
            </a:lvl1pPr>
          </a:lstStyle>
          <a:p>
            <a:fld id="{45380A10-4A62-46A8-8773-5AC3F6A78889}" type="slidenum">
              <a:rPr lang="fa-IR" smtClean="0"/>
              <a:t>‹#›</a:t>
            </a:fld>
            <a:endParaRPr lang="fa-IR"/>
          </a:p>
        </p:txBody>
      </p:sp>
    </p:spTree>
    <p:extLst>
      <p:ext uri="{BB962C8B-B14F-4D97-AF65-F5344CB8AC3E}">
        <p14:creationId xmlns:p14="http://schemas.microsoft.com/office/powerpoint/2010/main" val="23761740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45380A10-4A62-46A8-8773-5AC3F6A78889}" type="slidenum">
              <a:rPr lang="fa-IR" smtClean="0"/>
              <a:t>2</a:t>
            </a:fld>
            <a:endParaRPr lang="fa-IR"/>
          </a:p>
        </p:txBody>
      </p:sp>
    </p:spTree>
    <p:extLst>
      <p:ext uri="{BB962C8B-B14F-4D97-AF65-F5344CB8AC3E}">
        <p14:creationId xmlns:p14="http://schemas.microsoft.com/office/powerpoint/2010/main" val="286485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814C74-1A56-441B-805C-060B12CE9951}" type="datetime8">
              <a:rPr lang="fa-IR" smtClean="0"/>
              <a:t>ژوئن 2،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B4250F-2EB8-4C45-ABEA-5935D274BC15}" type="slidenum">
              <a:rPr lang="fa-IR" smtClean="0"/>
              <a:t>‹#›</a:t>
            </a:fld>
            <a:endParaRPr lang="fa-IR"/>
          </a:p>
        </p:txBody>
      </p:sp>
      <p:sp>
        <p:nvSpPr>
          <p:cNvPr id="9" name="Rectangle 8"/>
          <p:cNvSpPr/>
          <p:nvPr userDrawn="1"/>
        </p:nvSpPr>
        <p:spPr>
          <a:xfrm>
            <a:off x="26292"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F5D36-CF15-437B-8859-DA76D76DEC40}" type="datetime8">
              <a:rPr lang="fa-IR" smtClean="0"/>
              <a:t>ژوئن 2،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68A49-E248-49BE-81E9-0C88E7C78E47}" type="datetime8">
              <a:rPr lang="fa-IR" smtClean="0"/>
              <a:t>ژوئن 2،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DF3404-38BF-420A-9CEE-00967A670538}" type="datetime8">
              <a:rPr lang="fa-IR" smtClean="0"/>
              <a:t>ژوئن 2،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3DC0440-8C04-49BF-94FD-4972303ECF19}" type="datetime8">
              <a:rPr lang="fa-IR" smtClean="0"/>
              <a:t>ژوئن 2، 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DB14FD-0318-454E-A0DA-7BDBFD5D27F5}" type="datetime8">
              <a:rPr lang="fa-IR" smtClean="0"/>
              <a:t>ژوئن 2،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B4250F-2EB8-4C45-ABEA-5935D274BC15}"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4FBCF1-731F-4774-B61F-203861822FBC}" type="datetime8">
              <a:rPr lang="fa-IR" smtClean="0"/>
              <a:t>ژوئن 2، 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422A3-8279-4440-8239-573C8BBA24ED}" type="datetime8">
              <a:rPr lang="fa-IR" smtClean="0"/>
              <a:t>ژوئن 2، 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49D07-5580-4BF2-9841-A5C83525FAFA}" type="datetime8">
              <a:rPr lang="fa-IR" smtClean="0"/>
              <a:t>ژوئن 2، 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5130E9F-F102-4F7B-9FBE-4A03F4DEC2ED}" type="datetime8">
              <a:rPr lang="fa-IR" smtClean="0"/>
              <a:t>ژوئن 2، 18</a:t>
            </a:fld>
            <a:endParaRPr lang="fa-I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a-I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0B4250F-2EB8-4C45-ABEA-5935D274BC15}"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05822-508E-43D1-BB11-7BDFA050A6C5}" type="datetime8">
              <a:rPr lang="fa-IR" smtClean="0"/>
              <a:t>ژوئن 2، 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B4250F-2EB8-4C45-ABEA-5935D274BC15}"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D15DEFCE-5AEE-48E8-B21B-497B7C1BDE24}" type="datetime8">
              <a:rPr lang="fa-IR" smtClean="0"/>
              <a:t>ژوئن 2، 18</a:t>
            </a:fld>
            <a:endParaRPr lang="fa-IR"/>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a-IR"/>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0B4250F-2EB8-4C45-ABEA-5935D274BC15}" type="slidenum">
              <a:rPr lang="fa-IR" smtClean="0"/>
              <a:t>‹#›</a:t>
            </a:fld>
            <a:endParaRPr lang="fa-IR"/>
          </a:p>
        </p:txBody>
      </p:sp>
      <p:sp>
        <p:nvSpPr>
          <p:cNvPr id="9" name="Rectangle 8"/>
          <p:cNvSpPr/>
          <p:nvPr userDrawn="1"/>
        </p:nvSpPr>
        <p:spPr>
          <a:xfrm>
            <a:off x="26292"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7.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8.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9.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0.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1.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2.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13.jpe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14.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15.jpe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15.jpe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0499"/>
            <a:ext cx="10515600" cy="3833008"/>
          </a:xfrm>
        </p:spPr>
        <p:txBody>
          <a:bodyPr>
            <a:normAutofit/>
          </a:bodyPr>
          <a:lstStyle/>
          <a:p>
            <a:pPr marL="0" indent="0" algn="ctr">
              <a:lnSpc>
                <a:spcPct val="160000"/>
              </a:lnSpc>
              <a:buNone/>
            </a:pPr>
            <a:r>
              <a:rPr lang="fa-IR" sz="4800" b="1" dirty="0" smtClean="0">
                <a:effectLst/>
                <a:latin typeface="Times New Roman" panose="02020603050405020304" pitchFamily="18" charset="0"/>
                <a:ea typeface="Calibri" panose="020F0502020204030204" pitchFamily="34" charset="0"/>
                <a:cs typeface="B Mitra" panose="00000400000000000000" pitchFamily="2" charset="-78"/>
              </a:rPr>
              <a:t>رویکردهای نوین راهبری شرکتی</a:t>
            </a:r>
            <a:r>
              <a:rPr lang="en-US" sz="4800" dirty="0" smtClean="0">
                <a:effectLst/>
                <a:latin typeface="Calibri" panose="020F0502020204030204" pitchFamily="34" charset="0"/>
                <a:ea typeface="Calibri" panose="020F0502020204030204" pitchFamily="34" charset="0"/>
                <a:cs typeface="Arial" panose="020B0604020202020204" pitchFamily="34" charset="0"/>
              </a:rPr>
              <a:t/>
            </a:r>
            <a:br>
              <a:rPr lang="en-US" sz="4800" dirty="0" smtClean="0">
                <a:effectLst/>
                <a:latin typeface="Calibri" panose="020F0502020204030204" pitchFamily="34" charset="0"/>
                <a:ea typeface="Calibri" panose="020F0502020204030204" pitchFamily="34" charset="0"/>
                <a:cs typeface="Arial" panose="020B0604020202020204" pitchFamily="34" charset="0"/>
              </a:rPr>
            </a:br>
            <a:r>
              <a:rPr lang="fa-IR" sz="4800" b="1" dirty="0" smtClean="0">
                <a:effectLst/>
                <a:latin typeface="Times New Roman" panose="02020603050405020304" pitchFamily="18" charset="0"/>
                <a:ea typeface="Calibri" panose="020F0502020204030204" pitchFamily="34" charset="0"/>
                <a:cs typeface="B Mitra" panose="00000400000000000000" pitchFamily="2" charset="-78"/>
              </a:rPr>
              <a:t>ابزارهای هیأت مدیره­ی موفق</a:t>
            </a:r>
          </a:p>
          <a:p>
            <a:pPr marL="0" indent="0" algn="ctr">
              <a:buNone/>
            </a:pPr>
            <a:endParaRPr lang="fa-IR" sz="4800" b="1" dirty="0">
              <a:latin typeface="Times New Roman" panose="02020603050405020304" pitchFamily="18" charset="0"/>
              <a:ea typeface="Calibri" panose="020F0502020204030204" pitchFamily="34" charset="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B0B4250F-2EB8-4C45-ABEA-5935D274BC15}" type="slidenum">
              <a:rPr lang="fa-IR" smtClean="0"/>
              <a:t>1</a:t>
            </a:fld>
            <a:endParaRPr lang="fa-IR"/>
          </a:p>
        </p:txBody>
      </p:sp>
      <p:sp>
        <p:nvSpPr>
          <p:cNvPr id="5" name="Title 1"/>
          <p:cNvSpPr txBox="1">
            <a:spLocks/>
          </p:cNvSpPr>
          <p:nvPr/>
        </p:nvSpPr>
        <p:spPr>
          <a:xfrm>
            <a:off x="2209800" y="465227"/>
            <a:ext cx="7772400" cy="1124369"/>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a-IR" dirty="0"/>
          </a:p>
        </p:txBody>
      </p:sp>
    </p:spTree>
    <p:extLst>
      <p:ext uri="{BB962C8B-B14F-4D97-AF65-F5344CB8AC3E}">
        <p14:creationId xmlns:p14="http://schemas.microsoft.com/office/powerpoint/2010/main" val="286986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6"/>
            <a:ext cx="10515600" cy="836390"/>
          </a:xfrm>
        </p:spPr>
        <p:txBody>
          <a:bodyPr>
            <a:normAutofit/>
          </a:bodyPr>
          <a:lstStyle/>
          <a:p>
            <a:pPr algn="ctr"/>
            <a:r>
              <a:rPr lang="fa-IR" sz="3500" b="1" dirty="0">
                <a:solidFill>
                  <a:prstClr val="black"/>
                </a:solidFill>
                <a:cs typeface="B Mitra" panose="00000400000000000000" pitchFamily="2" charset="-78"/>
              </a:rPr>
              <a:t>مقایسه راهبری شرکتی سنتی و نوین </a:t>
            </a:r>
            <a:endParaRPr lang="fa-IR" sz="3500" b="1" dirty="0">
              <a:latin typeface="Times New Roman" panose="02020603050405020304" pitchFamily="18" charset="0"/>
              <a:cs typeface="B Mitra" panose="00000400000000000000" pitchFamily="2" charset="-78"/>
            </a:endParaRPr>
          </a:p>
        </p:txBody>
      </p:sp>
      <p:sp>
        <p:nvSpPr>
          <p:cNvPr id="3" name="Content Placeholder 2"/>
          <p:cNvSpPr>
            <a:spLocks noGrp="1"/>
          </p:cNvSpPr>
          <p:nvPr>
            <p:ph idx="1"/>
          </p:nvPr>
        </p:nvSpPr>
        <p:spPr>
          <a:xfrm>
            <a:off x="370439" y="734175"/>
            <a:ext cx="11502189" cy="4744305"/>
          </a:xfrm>
        </p:spPr>
        <p:txBody>
          <a:bodyPr>
            <a:normAutofit/>
          </a:bodyPr>
          <a:lstStyle/>
          <a:p>
            <a:pPr marL="0" indent="0" algn="just">
              <a:lnSpc>
                <a:spcPct val="150000"/>
              </a:lnSpc>
              <a:buNone/>
            </a:pPr>
            <a:r>
              <a:rPr lang="fa-IR" sz="3000" dirty="0" smtClean="0">
                <a:effectLst/>
                <a:latin typeface="Times New Roman" panose="02020603050405020304" pitchFamily="18" charset="0"/>
                <a:ea typeface="Calibri" panose="020F0502020204030204" pitchFamily="34" charset="0"/>
                <a:cs typeface="B Mitra" panose="00000400000000000000" pitchFamily="2" charset="-78"/>
              </a:rPr>
              <a:t>سنگ­بنای تعریف رویکرد جدید راهبری شرکتی بر محورهای «</a:t>
            </a:r>
            <a:r>
              <a:rPr lang="fa-IR" sz="3000" u="sng" dirty="0" smtClean="0">
                <a:effectLst/>
                <a:latin typeface="Times New Roman" panose="02020603050405020304" pitchFamily="18" charset="0"/>
                <a:ea typeface="Calibri" panose="020F0502020204030204" pitchFamily="34" charset="0"/>
                <a:cs typeface="B Mitra" panose="00000400000000000000" pitchFamily="2" charset="-78"/>
              </a:rPr>
              <a:t>کارآفرینی و اخلاق</a:t>
            </a:r>
            <a:r>
              <a:rPr lang="fa-IR" sz="3000" dirty="0" smtClean="0">
                <a:effectLst/>
                <a:latin typeface="Times New Roman" panose="02020603050405020304" pitchFamily="18" charset="0"/>
                <a:ea typeface="Calibri" panose="020F0502020204030204" pitchFamily="34" charset="0"/>
                <a:cs typeface="B Mitra" panose="00000400000000000000" pitchFamily="2" charset="-78"/>
              </a:rPr>
              <a:t>» است. مقیاس راهبری شرکتی جدید را می­توان به شرح شکل زیر نشان داد: </a:t>
            </a:r>
          </a:p>
          <a:p>
            <a:pPr marL="0" indent="0" algn="just">
              <a:buNone/>
            </a:pPr>
            <a:endParaRPr lang="fa-IR" sz="3500" dirty="0">
              <a:latin typeface="Times New Roman" panose="02020603050405020304" pitchFamily="18" charset="0"/>
              <a:cs typeface="B Mitra" panose="00000400000000000000" pitchFamily="2" charset="-78"/>
            </a:endParaRPr>
          </a:p>
        </p:txBody>
      </p:sp>
      <p:sp>
        <p:nvSpPr>
          <p:cNvPr id="33" name="Slide Number Placeholder 32"/>
          <p:cNvSpPr>
            <a:spLocks noGrp="1"/>
          </p:cNvSpPr>
          <p:nvPr>
            <p:ph type="sldNum" sz="quarter" idx="12"/>
          </p:nvPr>
        </p:nvSpPr>
        <p:spPr/>
        <p:txBody>
          <a:bodyPr/>
          <a:lstStyle/>
          <a:p>
            <a:fld id="{B0B4250F-2EB8-4C45-ABEA-5935D274BC15}" type="slidenum">
              <a:rPr lang="fa-IR" smtClean="0"/>
              <a:t>10</a:t>
            </a:fld>
            <a:endParaRPr lang="fa-IR" dirty="0"/>
          </a:p>
        </p:txBody>
      </p:sp>
      <p:grpSp>
        <p:nvGrpSpPr>
          <p:cNvPr id="4" name="Canvas 2"/>
          <p:cNvGrpSpPr/>
          <p:nvPr/>
        </p:nvGrpSpPr>
        <p:grpSpPr>
          <a:xfrm>
            <a:off x="579771" y="2414057"/>
            <a:ext cx="11451807" cy="4387515"/>
            <a:chOff x="0" y="0"/>
            <a:chExt cx="6219825" cy="3437890"/>
          </a:xfrm>
        </p:grpSpPr>
        <p:sp>
          <p:nvSpPr>
            <p:cNvPr id="5" name="Rectangle 4"/>
            <p:cNvSpPr/>
            <p:nvPr/>
          </p:nvSpPr>
          <p:spPr>
            <a:xfrm>
              <a:off x="0" y="0"/>
              <a:ext cx="6219825" cy="3437890"/>
            </a:xfrm>
            <a:prstGeom prst="rect">
              <a:avLst/>
            </a:prstGeom>
          </p:spPr>
        </p:sp>
        <p:sp>
          <p:nvSpPr>
            <p:cNvPr id="6" name="Rounded Rectangle 5"/>
            <p:cNvSpPr/>
            <p:nvPr/>
          </p:nvSpPr>
          <p:spPr>
            <a:xfrm>
              <a:off x="2133600" y="85725"/>
              <a:ext cx="1857375" cy="314325"/>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dirty="0">
                  <a:effectLst/>
                  <a:ea typeface="Calibri" panose="020F0502020204030204" pitchFamily="34" charset="0"/>
                  <a:cs typeface="B Mitra" panose="00000400000000000000" pitchFamily="2" charset="-78"/>
                </a:rPr>
                <a:t>راهبری شرکتی</a:t>
              </a:r>
              <a:endParaRPr lang="en-US" sz="2000" dirty="0">
                <a:effectLst/>
                <a:ea typeface="Calibri" panose="020F0502020204030204" pitchFamily="34" charset="0"/>
                <a:cs typeface="Arial" panose="020B0604020202020204" pitchFamily="34" charset="0"/>
              </a:endParaRPr>
            </a:p>
          </p:txBody>
        </p:sp>
        <p:sp>
          <p:nvSpPr>
            <p:cNvPr id="7" name="Rounded Rectangle 6"/>
            <p:cNvSpPr/>
            <p:nvPr/>
          </p:nvSpPr>
          <p:spPr>
            <a:xfrm>
              <a:off x="1085850" y="695325"/>
              <a:ext cx="1609725" cy="342900"/>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dirty="0">
                  <a:effectLst/>
                  <a:ea typeface="Calibri" panose="020F0502020204030204" pitchFamily="34" charset="0"/>
                  <a:cs typeface="B Mitra" panose="00000400000000000000" pitchFamily="2" charset="-78"/>
                </a:rPr>
                <a:t>راهبری شرکتی سنتی</a:t>
              </a:r>
              <a:endParaRPr lang="en-US" sz="2000" dirty="0">
                <a:effectLst/>
                <a:ea typeface="Calibri" panose="020F0502020204030204" pitchFamily="34" charset="0"/>
                <a:cs typeface="Arial" panose="020B0604020202020204" pitchFamily="34" charset="0"/>
              </a:endParaRPr>
            </a:p>
          </p:txBody>
        </p:sp>
        <p:sp>
          <p:nvSpPr>
            <p:cNvPr id="8" name="Rounded Rectangle 7"/>
            <p:cNvSpPr/>
            <p:nvPr/>
          </p:nvSpPr>
          <p:spPr>
            <a:xfrm>
              <a:off x="3542325" y="684825"/>
              <a:ext cx="1609725" cy="342900"/>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dirty="0">
                  <a:effectLst/>
                  <a:ea typeface="Calibri" panose="020F0502020204030204" pitchFamily="34" charset="0"/>
                  <a:cs typeface="B Mitra" panose="00000400000000000000" pitchFamily="2" charset="-78"/>
                </a:rPr>
                <a:t>راهبری شرکتی نوین</a:t>
              </a:r>
              <a:endParaRPr lang="en-US" sz="2000" dirty="0">
                <a:effectLst/>
                <a:ea typeface="Calibri" panose="020F0502020204030204" pitchFamily="34" charset="0"/>
                <a:cs typeface="Arial" panose="020B0604020202020204" pitchFamily="34" charset="0"/>
              </a:endParaRPr>
            </a:p>
          </p:txBody>
        </p:sp>
        <p:cxnSp>
          <p:nvCxnSpPr>
            <p:cNvPr id="9" name="Straight Arrow Connector 8"/>
            <p:cNvCxnSpPr>
              <a:stCxn id="6" idx="2"/>
              <a:endCxn id="7" idx="0"/>
            </p:cNvCxnSpPr>
            <p:nvPr/>
          </p:nvCxnSpPr>
          <p:spPr>
            <a:xfrm flipH="1">
              <a:off x="1890713" y="400050"/>
              <a:ext cx="1171575" cy="2952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p:cNvCxnSpPr>
              <a:stCxn id="6" idx="2"/>
              <a:endCxn id="8" idx="0"/>
            </p:cNvCxnSpPr>
            <p:nvPr/>
          </p:nvCxnSpPr>
          <p:spPr>
            <a:xfrm>
              <a:off x="3062288" y="400050"/>
              <a:ext cx="1284900" cy="2847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1" name="Rounded Rectangle 10"/>
            <p:cNvSpPr/>
            <p:nvPr/>
          </p:nvSpPr>
          <p:spPr>
            <a:xfrm>
              <a:off x="4486275" y="1285418"/>
              <a:ext cx="1285875" cy="542926"/>
            </a:xfrm>
            <a:prstGeom prst="round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ذینفعان مورد توجه</a:t>
              </a:r>
              <a:endParaRPr lang="en-US" sz="2000" dirty="0">
                <a:effectLst/>
                <a:ea typeface="Calibri" panose="020F0502020204030204" pitchFamily="34" charset="0"/>
                <a:cs typeface="Arial" panose="020B0604020202020204" pitchFamily="34" charset="0"/>
              </a:endParaRPr>
            </a:p>
          </p:txBody>
        </p:sp>
        <p:sp>
          <p:nvSpPr>
            <p:cNvPr id="12" name="Rounded Rectangle 11"/>
            <p:cNvSpPr/>
            <p:nvPr/>
          </p:nvSpPr>
          <p:spPr>
            <a:xfrm>
              <a:off x="3086100" y="1294921"/>
              <a:ext cx="1257300" cy="534376"/>
            </a:xfrm>
            <a:prstGeom prst="round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صنعت </a:t>
              </a:r>
              <a:endParaRPr lang="en-US" sz="2000" dirty="0">
                <a:effectLst/>
                <a:latin typeface="Times New Roman" panose="02020603050405020304" pitchFamily="18" charset="0"/>
                <a:ea typeface="Times New Roman" panose="02020603050405020304" pitchFamily="18" charset="0"/>
              </a:endParaRPr>
            </a:p>
          </p:txBody>
        </p:sp>
        <p:sp>
          <p:nvSpPr>
            <p:cNvPr id="13" name="Rounded Rectangle 12"/>
            <p:cNvSpPr/>
            <p:nvPr/>
          </p:nvSpPr>
          <p:spPr>
            <a:xfrm>
              <a:off x="1056300" y="1227750"/>
              <a:ext cx="1085850" cy="534376"/>
            </a:xfrm>
            <a:prstGeom prst="round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ویژگی­های بنگاه</a:t>
              </a:r>
              <a:endParaRPr lang="en-US" sz="20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486275" y="2418458"/>
              <a:ext cx="1285875" cy="962025"/>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07000"/>
                </a:lnSpc>
                <a:spcAft>
                  <a:spcPts val="0"/>
                </a:spcAft>
              </a:pPr>
              <a:r>
                <a:rPr lang="fa-IR" sz="2000" b="1" dirty="0">
                  <a:effectLst/>
                  <a:ea typeface="Calibri" panose="020F0502020204030204" pitchFamily="34" charset="0"/>
                  <a:cs typeface="B Mitra" panose="00000400000000000000" pitchFamily="2" charset="-78"/>
                </a:rPr>
                <a:t>سهامداران </a:t>
              </a:r>
              <a:endParaRPr lang="en-US" sz="2000" dirty="0">
                <a:effectLst/>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ea typeface="Calibri" panose="020F0502020204030204" pitchFamily="34" charset="0"/>
                  <a:cs typeface="B Mitra" panose="00000400000000000000" pitchFamily="2" charset="-78"/>
                </a:rPr>
                <a:t>مشتریان </a:t>
              </a:r>
              <a:endParaRPr lang="en-US" sz="2000" dirty="0">
                <a:effectLst/>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ea typeface="Calibri" panose="020F0502020204030204" pitchFamily="34" charset="0"/>
                  <a:cs typeface="B Mitra" panose="00000400000000000000" pitchFamily="2" charset="-78"/>
                </a:rPr>
                <a:t>کارکنان </a:t>
              </a:r>
              <a:endParaRPr lang="en-US" sz="2000" dirty="0">
                <a:effectLst/>
                <a:ea typeface="Calibri" panose="020F0502020204030204" pitchFamily="34" charset="0"/>
                <a:cs typeface="Arial" panose="020B0604020202020204" pitchFamily="34" charset="0"/>
              </a:endParaRPr>
            </a:p>
            <a:p>
              <a:pPr algn="r" rtl="1">
                <a:lnSpc>
                  <a:spcPct val="107000"/>
                </a:lnSpc>
                <a:spcAft>
                  <a:spcPts val="0"/>
                </a:spcAft>
              </a:pPr>
              <a:r>
                <a:rPr lang="fa-IR" sz="2000" b="1" dirty="0">
                  <a:effectLst/>
                  <a:ea typeface="Calibri" panose="020F0502020204030204" pitchFamily="34" charset="0"/>
                  <a:cs typeface="B Mitra" panose="00000400000000000000" pitchFamily="2" charset="-78"/>
                </a:rPr>
                <a:t>عموم مردم</a:t>
              </a:r>
              <a:endParaRPr lang="en-US" sz="2000" dirty="0">
                <a:effectLst/>
                <a:ea typeface="Calibri" panose="020F0502020204030204" pitchFamily="34" charset="0"/>
                <a:cs typeface="Arial" panose="020B0604020202020204" pitchFamily="34" charset="0"/>
              </a:endParaRPr>
            </a:p>
          </p:txBody>
        </p:sp>
        <p:cxnSp>
          <p:nvCxnSpPr>
            <p:cNvPr id="15" name="Straight Arrow Connector 14"/>
            <p:cNvCxnSpPr>
              <a:stCxn id="8" idx="2"/>
              <a:endCxn id="12" idx="0"/>
            </p:cNvCxnSpPr>
            <p:nvPr/>
          </p:nvCxnSpPr>
          <p:spPr>
            <a:xfrm flipH="1">
              <a:off x="3714750" y="1027725"/>
              <a:ext cx="632438" cy="26719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p:cNvCxnSpPr>
              <a:stCxn id="8" idx="2"/>
              <a:endCxn id="11" idx="0"/>
            </p:cNvCxnSpPr>
            <p:nvPr/>
          </p:nvCxnSpPr>
          <p:spPr>
            <a:xfrm>
              <a:off x="4347188" y="1027725"/>
              <a:ext cx="782025" cy="25769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a:stCxn id="8" idx="2"/>
              <a:endCxn id="13" idx="0"/>
            </p:cNvCxnSpPr>
            <p:nvPr/>
          </p:nvCxnSpPr>
          <p:spPr>
            <a:xfrm flipH="1">
              <a:off x="1599225" y="1027725"/>
              <a:ext cx="2747963" cy="20002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8" name="Rectangle 17"/>
            <p:cNvSpPr/>
            <p:nvPr/>
          </p:nvSpPr>
          <p:spPr>
            <a:xfrm>
              <a:off x="4486275" y="1893727"/>
              <a:ext cx="1295400" cy="487523"/>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07000"/>
                </a:lnSpc>
                <a:spcAft>
                  <a:spcPts val="0"/>
                </a:spcAft>
              </a:pPr>
              <a:r>
                <a:rPr lang="fa-IR" sz="2000" dirty="0">
                  <a:effectLst/>
                  <a:ea typeface="Calibri" panose="020F0502020204030204" pitchFamily="34" charset="0"/>
                  <a:cs typeface="B Mitra" panose="00000400000000000000" pitchFamily="2" charset="-78"/>
                </a:rPr>
                <a:t> پیوسته باید برای گروه­های زیر ارزش افزایی کند:</a:t>
              </a:r>
              <a:endParaRPr lang="en-US" sz="2000" dirty="0">
                <a:effectLst/>
                <a:ea typeface="Calibri" panose="020F0502020204030204" pitchFamily="34" charset="0"/>
                <a:cs typeface="Arial" panose="020B0604020202020204" pitchFamily="34" charset="0"/>
              </a:endParaRPr>
            </a:p>
          </p:txBody>
        </p:sp>
        <p:sp>
          <p:nvSpPr>
            <p:cNvPr id="19" name="Rectangle 18"/>
            <p:cNvSpPr/>
            <p:nvPr/>
          </p:nvSpPr>
          <p:spPr>
            <a:xfrm>
              <a:off x="3009900" y="1892686"/>
              <a:ext cx="1400175" cy="1485777"/>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07000"/>
                </a:lnSpc>
                <a:spcAft>
                  <a:spcPts val="0"/>
                </a:spcAft>
              </a:pPr>
              <a:r>
                <a:rPr lang="fa-IR" sz="2000" dirty="0">
                  <a:effectLst/>
                  <a:ea typeface="Calibri" panose="020F0502020204030204" pitchFamily="34" charset="0"/>
                  <a:cs typeface="B Mitra" panose="00000400000000000000" pitchFamily="2" charset="-78"/>
                </a:rPr>
                <a:t>راهبری بیمارستان­ها</a:t>
              </a:r>
              <a:endParaRPr lang="en-US" sz="2000" dirty="0">
                <a:effectLst/>
                <a:ea typeface="Calibri" panose="020F0502020204030204" pitchFamily="34" charset="0"/>
                <a:cs typeface="Arial" panose="020B0604020202020204" pitchFamily="34" charset="0"/>
              </a:endParaRPr>
            </a:p>
            <a:p>
              <a:pPr algn="r" rtl="1">
                <a:lnSpc>
                  <a:spcPct val="107000"/>
                </a:lnSpc>
                <a:spcAft>
                  <a:spcPts val="0"/>
                </a:spcAft>
              </a:pPr>
              <a:r>
                <a:rPr lang="fa-IR" sz="2000" dirty="0">
                  <a:effectLst/>
                  <a:ea typeface="Calibri" panose="020F0502020204030204" pitchFamily="34" charset="0"/>
                  <a:cs typeface="B Mitra" panose="00000400000000000000" pitchFamily="2" charset="-78"/>
                </a:rPr>
                <a:t>راهبری بخش عمومی</a:t>
              </a:r>
              <a:endParaRPr lang="en-US" sz="2000" dirty="0">
                <a:effectLst/>
                <a:ea typeface="Calibri" panose="020F0502020204030204" pitchFamily="34" charset="0"/>
                <a:cs typeface="Arial" panose="020B0604020202020204" pitchFamily="34" charset="0"/>
              </a:endParaRPr>
            </a:p>
            <a:p>
              <a:pPr algn="r" rtl="1">
                <a:lnSpc>
                  <a:spcPct val="107000"/>
                </a:lnSpc>
                <a:spcAft>
                  <a:spcPts val="0"/>
                </a:spcAft>
              </a:pPr>
              <a:r>
                <a:rPr lang="fa-IR" sz="2000" dirty="0">
                  <a:effectLst/>
                  <a:ea typeface="Calibri" panose="020F0502020204030204" pitchFamily="34" charset="0"/>
                  <a:cs typeface="B Mitra" panose="00000400000000000000" pitchFamily="2" charset="-78"/>
                </a:rPr>
                <a:t>راهبری تعاونی(</a:t>
              </a:r>
              <a:r>
                <a:rPr lang="en-US" sz="2000" dirty="0">
                  <a:effectLst/>
                  <a:ea typeface="Calibri" panose="020F0502020204030204" pitchFamily="34" charset="0"/>
                  <a:cs typeface="B Mitra" panose="00000400000000000000" pitchFamily="2" charset="-78"/>
                </a:rPr>
                <a:t>Cooperative</a:t>
              </a:r>
              <a:r>
                <a:rPr lang="fa-IR" sz="2000" dirty="0">
                  <a:effectLst/>
                  <a:ea typeface="Calibri" panose="020F0502020204030204" pitchFamily="34" charset="0"/>
                  <a:cs typeface="B Mitra" panose="00000400000000000000" pitchFamily="2" charset="-78"/>
                </a:rPr>
                <a:t>) </a:t>
              </a:r>
              <a:endParaRPr lang="en-US" sz="2000" dirty="0">
                <a:effectLst/>
                <a:ea typeface="Calibri" panose="020F0502020204030204" pitchFamily="34" charset="0"/>
                <a:cs typeface="Arial" panose="020B0604020202020204" pitchFamily="34" charset="0"/>
              </a:endParaRPr>
            </a:p>
            <a:p>
              <a:pPr algn="r" rtl="1">
                <a:lnSpc>
                  <a:spcPct val="107000"/>
                </a:lnSpc>
                <a:spcAft>
                  <a:spcPts val="0"/>
                </a:spcAft>
              </a:pPr>
              <a:r>
                <a:rPr lang="fa-IR" sz="2000" dirty="0">
                  <a:effectLst/>
                  <a:ea typeface="Calibri" panose="020F0502020204030204" pitchFamily="34" charset="0"/>
                  <a:cs typeface="B Mitra" panose="00000400000000000000" pitchFamily="2" charset="-78"/>
                </a:rPr>
                <a:t>راهبری سازمان­های غیرانتفاعی </a:t>
              </a:r>
              <a:endParaRPr lang="en-US" sz="2000" dirty="0">
                <a:effectLst/>
                <a:ea typeface="Calibri" panose="020F0502020204030204" pitchFamily="34" charset="0"/>
                <a:cs typeface="Arial" panose="020B0604020202020204" pitchFamily="34" charset="0"/>
              </a:endParaRPr>
            </a:p>
            <a:p>
              <a:pPr algn="r" rtl="1">
                <a:lnSpc>
                  <a:spcPct val="107000"/>
                </a:lnSpc>
                <a:spcAft>
                  <a:spcPts val="0"/>
                </a:spcAft>
              </a:pPr>
              <a:r>
                <a:rPr lang="fa-IR" sz="2000" dirty="0">
                  <a:effectLst/>
                  <a:ea typeface="Calibri" panose="020F0502020204030204" pitchFamily="34" charset="0"/>
                  <a:cs typeface="B Mitra" panose="00000400000000000000" pitchFamily="2" charset="-78"/>
                </a:rPr>
                <a:t>راهبری بانکی و غیره</a:t>
              </a:r>
              <a:endParaRPr lang="en-US" sz="2000" dirty="0">
                <a:effectLst/>
                <a:ea typeface="Calibri" panose="020F0502020204030204" pitchFamily="34" charset="0"/>
                <a:cs typeface="Arial" panose="020B0604020202020204" pitchFamily="34" charset="0"/>
              </a:endParaRPr>
            </a:p>
          </p:txBody>
        </p:sp>
        <p:sp>
          <p:nvSpPr>
            <p:cNvPr id="20" name="Rectangle 19"/>
            <p:cNvSpPr/>
            <p:nvPr/>
          </p:nvSpPr>
          <p:spPr>
            <a:xfrm>
              <a:off x="1599225" y="1932163"/>
              <a:ext cx="1315425" cy="599964"/>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200" dirty="0">
                  <a:effectLst/>
                  <a:ea typeface="Calibri" panose="020F0502020204030204" pitchFamily="34" charset="0"/>
                  <a:cs typeface="B Mitra" panose="00000400000000000000" pitchFamily="2" charset="-78"/>
                </a:rPr>
                <a:t>راهبری شرکتی برای شرکت­های غیر بورسی</a:t>
              </a:r>
              <a:endParaRPr lang="en-US" sz="2200" dirty="0">
                <a:effectLst/>
                <a:ea typeface="Calibri" panose="020F0502020204030204" pitchFamily="34" charset="0"/>
                <a:cs typeface="Arial" panose="020B0604020202020204" pitchFamily="34" charset="0"/>
              </a:endParaRPr>
            </a:p>
          </p:txBody>
        </p:sp>
        <p:sp>
          <p:nvSpPr>
            <p:cNvPr id="21" name="Rectangle 20"/>
            <p:cNvSpPr/>
            <p:nvPr/>
          </p:nvSpPr>
          <p:spPr>
            <a:xfrm>
              <a:off x="114300" y="1911082"/>
              <a:ext cx="1352550" cy="632094"/>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dirty="0">
                  <a:effectLst/>
                  <a:ea typeface="Calibri" panose="020F0502020204030204" pitchFamily="34" charset="0"/>
                  <a:cs typeface="B Mitra" panose="00000400000000000000" pitchFamily="2" charset="-78"/>
                </a:rPr>
                <a:t>راهبری شرکتی برای شرکت­های پذیرفته شده در بورس</a:t>
              </a:r>
              <a:endParaRPr lang="en-US" sz="2000" dirty="0">
                <a:effectLst/>
                <a:ea typeface="Calibri" panose="020F0502020204030204" pitchFamily="34" charset="0"/>
                <a:cs typeface="Arial" panose="020B0604020202020204" pitchFamily="34" charset="0"/>
              </a:endParaRPr>
            </a:p>
          </p:txBody>
        </p:sp>
        <p:sp>
          <p:nvSpPr>
            <p:cNvPr id="22" name="Rectangle 21"/>
            <p:cNvSpPr/>
            <p:nvPr/>
          </p:nvSpPr>
          <p:spPr>
            <a:xfrm>
              <a:off x="2256938" y="2741934"/>
              <a:ext cx="686287" cy="636647"/>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1600" b="1" dirty="0">
                  <a:effectLst/>
                  <a:ea typeface="Calibri" panose="020F0502020204030204" pitchFamily="34" charset="0"/>
                  <a:cs typeface="B Mitra" panose="00000400000000000000" pitchFamily="2" charset="-78"/>
                </a:rPr>
                <a:t>شرکت­های خانوادگی</a:t>
              </a:r>
              <a:endParaRPr lang="en-US" sz="1600" dirty="0">
                <a:effectLst/>
                <a:ea typeface="Calibri" panose="020F0502020204030204" pitchFamily="34" charset="0"/>
                <a:cs typeface="Arial" panose="020B0604020202020204" pitchFamily="34" charset="0"/>
              </a:endParaRPr>
            </a:p>
          </p:txBody>
        </p:sp>
        <p:sp>
          <p:nvSpPr>
            <p:cNvPr id="23" name="Rectangle 22"/>
            <p:cNvSpPr/>
            <p:nvPr/>
          </p:nvSpPr>
          <p:spPr>
            <a:xfrm>
              <a:off x="1589700" y="2741934"/>
              <a:ext cx="647700" cy="635369"/>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500" b="1" dirty="0">
                  <a:effectLst/>
                  <a:ea typeface="Calibri" panose="020F0502020204030204" pitchFamily="34" charset="0"/>
                  <a:cs typeface="B Mitra" panose="00000400000000000000" pitchFamily="2" charset="-78"/>
                </a:rPr>
                <a:t>تضامنی</a:t>
              </a:r>
              <a:endParaRPr lang="en-US" sz="2500" dirty="0">
                <a:effectLst/>
                <a:ea typeface="Calibri" panose="020F0502020204030204" pitchFamily="34" charset="0"/>
                <a:cs typeface="Arial" panose="020B0604020202020204" pitchFamily="34" charset="0"/>
              </a:endParaRPr>
            </a:p>
          </p:txBody>
        </p:sp>
        <p:sp>
          <p:nvSpPr>
            <p:cNvPr id="24" name="Rectangle 23"/>
            <p:cNvSpPr/>
            <p:nvPr/>
          </p:nvSpPr>
          <p:spPr>
            <a:xfrm>
              <a:off x="809625" y="2742440"/>
              <a:ext cx="742950" cy="636751"/>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1600" b="1" dirty="0">
                  <a:effectLst/>
                  <a:ea typeface="Calibri" panose="020F0502020204030204" pitchFamily="34" charset="0"/>
                  <a:cs typeface="B Mitra" panose="00000400000000000000" pitchFamily="2" charset="-78"/>
                </a:rPr>
                <a:t>شرکت­های کوچک و متوسط</a:t>
              </a:r>
              <a:endParaRPr lang="en-US" sz="1600" dirty="0">
                <a:effectLst/>
                <a:ea typeface="Calibri" panose="020F0502020204030204" pitchFamily="34" charset="0"/>
                <a:cs typeface="Arial" panose="020B0604020202020204" pitchFamily="34" charset="0"/>
              </a:endParaRPr>
            </a:p>
          </p:txBody>
        </p:sp>
        <p:sp>
          <p:nvSpPr>
            <p:cNvPr id="25" name="Rectangle 24"/>
            <p:cNvSpPr/>
            <p:nvPr/>
          </p:nvSpPr>
          <p:spPr>
            <a:xfrm>
              <a:off x="66675" y="2742186"/>
              <a:ext cx="684825" cy="64871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1600" b="1" dirty="0">
                  <a:effectLst/>
                  <a:ea typeface="Calibri" panose="020F0502020204030204" pitchFamily="34" charset="0"/>
                  <a:cs typeface="B Mitra" panose="00000400000000000000" pitchFamily="2" charset="-78"/>
                </a:rPr>
                <a:t>شرکت­های سهامی بزرگ</a:t>
              </a:r>
              <a:endParaRPr lang="en-US" sz="1600" dirty="0">
                <a:effectLst/>
                <a:ea typeface="Calibri" panose="020F0502020204030204" pitchFamily="34" charset="0"/>
                <a:cs typeface="Arial" panose="020B0604020202020204" pitchFamily="34" charset="0"/>
              </a:endParaRPr>
            </a:p>
          </p:txBody>
        </p:sp>
        <p:cxnSp>
          <p:nvCxnSpPr>
            <p:cNvPr id="26" name="Straight Arrow Connector 25"/>
            <p:cNvCxnSpPr>
              <a:stCxn id="13" idx="2"/>
              <a:endCxn id="20" idx="0"/>
            </p:cNvCxnSpPr>
            <p:nvPr/>
          </p:nvCxnSpPr>
          <p:spPr>
            <a:xfrm>
              <a:off x="1599225" y="1762126"/>
              <a:ext cx="657713" cy="17003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a:stCxn id="13" idx="2"/>
              <a:endCxn id="21" idx="0"/>
            </p:cNvCxnSpPr>
            <p:nvPr/>
          </p:nvCxnSpPr>
          <p:spPr>
            <a:xfrm flipH="1">
              <a:off x="790575" y="1762126"/>
              <a:ext cx="808650" cy="14895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a:stCxn id="21" idx="2"/>
              <a:endCxn id="24" idx="0"/>
            </p:cNvCxnSpPr>
            <p:nvPr/>
          </p:nvCxnSpPr>
          <p:spPr>
            <a:xfrm>
              <a:off x="790575" y="2543176"/>
              <a:ext cx="390525" cy="1992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a:endCxn id="22" idx="0"/>
            </p:cNvCxnSpPr>
            <p:nvPr/>
          </p:nvCxnSpPr>
          <p:spPr>
            <a:xfrm>
              <a:off x="2247413" y="2542707"/>
              <a:ext cx="352669" cy="19872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0" name="Straight Arrow Connector 29"/>
            <p:cNvCxnSpPr>
              <a:stCxn id="20" idx="2"/>
              <a:endCxn id="23" idx="0"/>
            </p:cNvCxnSpPr>
            <p:nvPr/>
          </p:nvCxnSpPr>
          <p:spPr>
            <a:xfrm flipH="1">
              <a:off x="1913550" y="2532127"/>
              <a:ext cx="343388" cy="20980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1" name="Straight Arrow Connector 30"/>
            <p:cNvCxnSpPr>
              <a:stCxn id="21" idx="2"/>
              <a:endCxn id="25" idx="0"/>
            </p:cNvCxnSpPr>
            <p:nvPr/>
          </p:nvCxnSpPr>
          <p:spPr>
            <a:xfrm flipH="1">
              <a:off x="409088" y="2543176"/>
              <a:ext cx="381487" cy="1990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208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495" y="0"/>
            <a:ext cx="9577136" cy="6858000"/>
          </a:xfrm>
          <a:prstGeom prst="rect">
            <a:avLst/>
          </a:prstGeom>
        </p:spPr>
      </p:pic>
      <p:sp>
        <p:nvSpPr>
          <p:cNvPr id="3" name="Slide Number Placeholder 2"/>
          <p:cNvSpPr>
            <a:spLocks noGrp="1"/>
          </p:cNvSpPr>
          <p:nvPr>
            <p:ph type="sldNum" sz="quarter" idx="12"/>
          </p:nvPr>
        </p:nvSpPr>
        <p:spPr/>
        <p:txBody>
          <a:bodyPr/>
          <a:lstStyle/>
          <a:p>
            <a:fld id="{B0B4250F-2EB8-4C45-ABEA-5935D274BC15}" type="slidenum">
              <a:rPr lang="fa-IR" smtClean="0"/>
              <a:t>11</a:t>
            </a:fld>
            <a:endParaRPr lang="fa-IR"/>
          </a:p>
        </p:txBody>
      </p:sp>
    </p:spTree>
    <p:extLst>
      <p:ext uri="{BB962C8B-B14F-4D97-AF65-F5344CB8AC3E}">
        <p14:creationId xmlns:p14="http://schemas.microsoft.com/office/powerpoint/2010/main" val="105071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B4250F-2EB8-4C45-ABEA-5935D274BC15}" type="slidenum">
              <a:rPr lang="fa-IR" smtClean="0"/>
              <a:t>12</a:t>
            </a:fld>
            <a:endParaRPr lang="fa-IR"/>
          </a:p>
        </p:txBody>
      </p:sp>
      <p:graphicFrame>
        <p:nvGraphicFramePr>
          <p:cNvPr id="5" name="Diagram 4"/>
          <p:cNvGraphicFramePr/>
          <p:nvPr>
            <p:extLst>
              <p:ext uri="{D42A27DB-BD31-4B8C-83A1-F6EECF244321}">
                <p14:modId xmlns:p14="http://schemas.microsoft.com/office/powerpoint/2010/main" val="2685648023"/>
              </p:ext>
            </p:extLst>
          </p:nvPr>
        </p:nvGraphicFramePr>
        <p:xfrm>
          <a:off x="1105469" y="300250"/>
          <a:ext cx="9785444" cy="6305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68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9934"/>
            <a:ext cx="10515600" cy="4798539"/>
          </a:xfrm>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lnSpc>
                <a:spcPct val="200000"/>
              </a:lnSpc>
              <a:buNone/>
            </a:pPr>
            <a:r>
              <a:rPr lang="fa-IR" sz="8000" b="1" dirty="0" smtClean="0">
                <a:cs typeface="B Mitra" panose="00000400000000000000" pitchFamily="2" charset="-78"/>
              </a:rPr>
              <a:t>(1) موقعیت</a:t>
            </a:r>
            <a:endParaRPr lang="fa-IR" sz="8000" b="1"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B0B4250F-2EB8-4C45-ABEA-5935D274BC15}" type="slidenum">
              <a:rPr lang="fa-IR" smtClean="0"/>
              <a:t>13</a:t>
            </a:fld>
            <a:endParaRPr lang="fa-IR"/>
          </a:p>
        </p:txBody>
      </p:sp>
    </p:spTree>
    <p:extLst>
      <p:ext uri="{BB962C8B-B14F-4D97-AF65-F5344CB8AC3E}">
        <p14:creationId xmlns:p14="http://schemas.microsoft.com/office/powerpoint/2010/main" val="30579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716" y="1255017"/>
            <a:ext cx="11341768" cy="4900123"/>
          </a:xfrm>
        </p:spPr>
        <p:txBody>
          <a:bodyPr>
            <a:normAutofit fontScale="55000" lnSpcReduction="20000"/>
          </a:bodyPr>
          <a:lstStyle/>
          <a:p>
            <a:pPr marL="0" indent="0">
              <a:lnSpc>
                <a:spcPct val="115000"/>
              </a:lnSpc>
              <a:spcAft>
                <a:spcPts val="800"/>
              </a:spcAft>
              <a:buNone/>
            </a:pPr>
            <a:r>
              <a:rPr lang="fa-IR" sz="5400" dirty="0" smtClean="0">
                <a:effectLst/>
                <a:latin typeface="Times New Roman" panose="02020603050405020304" pitchFamily="18" charset="0"/>
                <a:ea typeface="Calibri" panose="020F0502020204030204" pitchFamily="34" charset="0"/>
                <a:cs typeface="B Mitra" panose="00000400000000000000" pitchFamily="2" charset="-78"/>
              </a:rPr>
              <a:t>به­منظور پیاده­سازی مدل راهبری شرکتی، موارد زیر باید به صورت کلی درنظر گرفته شوند و باتوجه به تغییر هریک از این موارد، مدل تعدل شود: </a:t>
            </a:r>
          </a:p>
          <a:p>
            <a:pPr lvl="0">
              <a:lnSpc>
                <a:spcPct val="120000"/>
              </a:lnSpc>
              <a:buFont typeface="Wingdings" panose="05000000000000000000" pitchFamily="2" charset="2"/>
              <a:buChar char="Ø"/>
            </a:pPr>
            <a:r>
              <a:rPr lang="fa-IR" sz="5400" dirty="0" smtClean="0">
                <a:effectLst/>
                <a:latin typeface="Times New Roman" panose="02020603050405020304" pitchFamily="18" charset="0"/>
                <a:ea typeface="Calibri" panose="020F0502020204030204" pitchFamily="34" charset="0"/>
                <a:cs typeface="B Mitra" panose="00000400000000000000" pitchFamily="2" charset="-78"/>
              </a:rPr>
              <a:t> بورسی یا غیر بورسی بودن شرکت­ها </a:t>
            </a:r>
            <a:endParaRPr lang="en-US" sz="4400" dirty="0" smtClean="0">
              <a:effectLst/>
              <a:latin typeface="Calibri" panose="020F0502020204030204" pitchFamily="34" charset="0"/>
              <a:ea typeface="Calibri" panose="020F0502020204030204" pitchFamily="34" charset="0"/>
              <a:cs typeface="Arial" panose="020B0604020202020204" pitchFamily="34" charset="0"/>
            </a:endParaRPr>
          </a:p>
          <a:p>
            <a:pPr lvl="0">
              <a:lnSpc>
                <a:spcPct val="120000"/>
              </a:lnSpc>
              <a:buFont typeface="Wingdings" panose="05000000000000000000" pitchFamily="2" charset="2"/>
              <a:buChar char="Ø"/>
            </a:pPr>
            <a:r>
              <a:rPr lang="fa-IR" sz="5400" dirty="0" smtClean="0">
                <a:effectLst/>
                <a:latin typeface="Times New Roman" panose="02020603050405020304" pitchFamily="18" charset="0"/>
                <a:ea typeface="Calibri" panose="020F0502020204030204" pitchFamily="34" charset="0"/>
                <a:cs typeface="B Mitra" panose="00000400000000000000" pitchFamily="2" charset="-78"/>
              </a:rPr>
              <a:t> کوچک یا بزرگ بودن شرکت </a:t>
            </a:r>
            <a:endParaRPr lang="en-US" sz="4400" dirty="0" smtClean="0">
              <a:effectLst/>
              <a:latin typeface="Calibri" panose="020F0502020204030204" pitchFamily="34" charset="0"/>
              <a:ea typeface="Calibri" panose="020F0502020204030204" pitchFamily="34" charset="0"/>
              <a:cs typeface="Arial" panose="020B0604020202020204" pitchFamily="34" charset="0"/>
            </a:endParaRPr>
          </a:p>
          <a:p>
            <a:pPr lvl="0">
              <a:lnSpc>
                <a:spcPct val="120000"/>
              </a:lnSpc>
              <a:buFont typeface="Wingdings" panose="05000000000000000000" pitchFamily="2" charset="2"/>
              <a:buChar char="Ø"/>
            </a:pPr>
            <a:r>
              <a:rPr lang="fa-IR" sz="5400" dirty="0" smtClean="0">
                <a:effectLst/>
                <a:latin typeface="Times New Roman" panose="02020603050405020304" pitchFamily="18" charset="0"/>
                <a:ea typeface="Calibri" panose="020F0502020204030204" pitchFamily="34" charset="0"/>
                <a:cs typeface="B Mitra" panose="00000400000000000000" pitchFamily="2" charset="-78"/>
              </a:rPr>
              <a:t> شرکت­های عمومی، شرکت­های خانوادگی </a:t>
            </a:r>
            <a:endParaRPr lang="en-US" sz="4400" dirty="0" smtClean="0">
              <a:effectLst/>
              <a:latin typeface="Calibri" panose="020F0502020204030204" pitchFamily="34" charset="0"/>
              <a:ea typeface="Calibri" panose="020F0502020204030204" pitchFamily="34" charset="0"/>
              <a:cs typeface="Arial" panose="020B0604020202020204" pitchFamily="34" charset="0"/>
            </a:endParaRPr>
          </a:p>
          <a:p>
            <a:pPr lvl="0">
              <a:lnSpc>
                <a:spcPct val="120000"/>
              </a:lnSpc>
              <a:buFont typeface="Wingdings" panose="05000000000000000000" pitchFamily="2" charset="2"/>
              <a:buChar char="Ø"/>
            </a:pPr>
            <a:r>
              <a:rPr lang="fa-IR" sz="5400" dirty="0" smtClean="0">
                <a:effectLst/>
                <a:latin typeface="Times New Roman" panose="02020603050405020304" pitchFamily="18" charset="0"/>
                <a:ea typeface="Calibri" panose="020F0502020204030204" pitchFamily="34" charset="0"/>
                <a:cs typeface="B Mitra" panose="00000400000000000000" pitchFamily="2" charset="-78"/>
              </a:rPr>
              <a:t> راهبری بانکی، راهبری بیمارستانی </a:t>
            </a:r>
            <a:endParaRPr lang="en-US" sz="4400" dirty="0" smtClean="0">
              <a:effectLst/>
              <a:latin typeface="Calibri" panose="020F0502020204030204" pitchFamily="34" charset="0"/>
              <a:ea typeface="Calibri" panose="020F0502020204030204" pitchFamily="34" charset="0"/>
              <a:cs typeface="Arial" panose="020B0604020202020204" pitchFamily="34" charset="0"/>
            </a:endParaRPr>
          </a:p>
          <a:p>
            <a:pPr lvl="0">
              <a:lnSpc>
                <a:spcPct val="120000"/>
              </a:lnSpc>
              <a:spcAft>
                <a:spcPts val="800"/>
              </a:spcAft>
              <a:buFont typeface="Wingdings" panose="05000000000000000000" pitchFamily="2" charset="2"/>
              <a:buChar char="Ø"/>
            </a:pPr>
            <a:r>
              <a:rPr lang="fa-IR" sz="5400" dirty="0" smtClean="0">
                <a:effectLst/>
                <a:latin typeface="Times New Roman" panose="02020603050405020304" pitchFamily="18" charset="0"/>
                <a:ea typeface="Calibri" panose="020F0502020204030204" pitchFamily="34" charset="0"/>
                <a:cs typeface="B Mitra" panose="00000400000000000000" pitchFamily="2" charset="-78"/>
              </a:rPr>
              <a:t> شرکت­های آمریکایی، شرکت­های انگلیسی </a:t>
            </a:r>
            <a:endParaRPr lang="en-US" sz="4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Aft>
                <a:spcPts val="800"/>
              </a:spcAft>
              <a:buFont typeface="Wingdings" panose="05000000000000000000" pitchFamily="2" charset="2"/>
              <a:buChar char="Ø"/>
            </a:pPr>
            <a:r>
              <a:rPr lang="fa-IR" sz="5400" dirty="0" smtClean="0">
                <a:effectLst/>
                <a:latin typeface="Times New Roman" panose="02020603050405020304" pitchFamily="18" charset="0"/>
                <a:ea typeface="Calibri" panose="020F0502020204030204" pitchFamily="34" charset="0"/>
                <a:cs typeface="B Mitra" panose="00000400000000000000" pitchFamily="2" charset="-78"/>
              </a:rPr>
              <a:t> توجه به زمینه­های داخلی و خارجی است.  </a:t>
            </a:r>
            <a:endParaRPr lang="en-US" sz="44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14</a:t>
            </a:fld>
            <a:endParaRPr lang="fa-IR"/>
          </a:p>
        </p:txBody>
      </p:sp>
      <p:graphicFrame>
        <p:nvGraphicFramePr>
          <p:cNvPr id="4" name="Diagram 3"/>
          <p:cNvGraphicFramePr/>
          <p:nvPr>
            <p:extLst>
              <p:ext uri="{D42A27DB-BD31-4B8C-83A1-F6EECF244321}">
                <p14:modId xmlns:p14="http://schemas.microsoft.com/office/powerpoint/2010/main" val="423725950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37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02118198"/>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Canvas 111"/>
          <p:cNvGrpSpPr/>
          <p:nvPr/>
        </p:nvGrpSpPr>
        <p:grpSpPr>
          <a:xfrm>
            <a:off x="918561" y="1291630"/>
            <a:ext cx="10359039" cy="4550410"/>
            <a:chOff x="0" y="0"/>
            <a:chExt cx="6825615" cy="4550410"/>
          </a:xfrm>
        </p:grpSpPr>
        <p:sp>
          <p:nvSpPr>
            <p:cNvPr id="6" name="Rectangle 5"/>
            <p:cNvSpPr/>
            <p:nvPr/>
          </p:nvSpPr>
          <p:spPr>
            <a:xfrm>
              <a:off x="0" y="0"/>
              <a:ext cx="6825615" cy="4550410"/>
            </a:xfrm>
            <a:prstGeom prst="rect">
              <a:avLst/>
            </a:prstGeom>
          </p:spPr>
        </p:sp>
        <p:sp>
          <p:nvSpPr>
            <p:cNvPr id="7" name="Oval 6"/>
            <p:cNvSpPr/>
            <p:nvPr/>
          </p:nvSpPr>
          <p:spPr>
            <a:xfrm>
              <a:off x="0" y="74429"/>
              <a:ext cx="4124178" cy="288209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8" name="Oval 7"/>
            <p:cNvSpPr/>
            <p:nvPr/>
          </p:nvSpPr>
          <p:spPr>
            <a:xfrm>
              <a:off x="2573080" y="116959"/>
              <a:ext cx="4252535" cy="2838826"/>
            </a:xfrm>
            <a:prstGeom prst="ellipse">
              <a:avLst/>
            </a:prstGeom>
            <a:no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9" name="Oval 8"/>
            <p:cNvSpPr/>
            <p:nvPr/>
          </p:nvSpPr>
          <p:spPr>
            <a:xfrm>
              <a:off x="1201481" y="1562808"/>
              <a:ext cx="4253028" cy="29134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10" name="Oval 9"/>
            <p:cNvSpPr/>
            <p:nvPr/>
          </p:nvSpPr>
          <p:spPr>
            <a:xfrm>
              <a:off x="1020765" y="318976"/>
              <a:ext cx="308305" cy="36150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en-US" sz="1100" b="1">
                  <a:effectLst/>
                  <a:latin typeface="Arial" panose="020B0604020202020204" pitchFamily="34" charset="0"/>
                  <a:ea typeface="Calibri" panose="020F0502020204030204" pitchFamily="34" charset="0"/>
                  <a:cs typeface="Arial" panose="020B0604020202020204" pitchFamily="34" charset="0"/>
                </a:rPr>
                <a:t>A</a:t>
              </a:r>
              <a:endParaRPr lang="en-US" sz="1100">
                <a:effectLst/>
                <a:ea typeface="Calibri" panose="020F0502020204030204" pitchFamily="34" charset="0"/>
                <a:cs typeface="Arial" panose="020B0604020202020204" pitchFamily="34" charset="0"/>
              </a:endParaRPr>
            </a:p>
          </p:txBody>
        </p:sp>
        <p:sp>
          <p:nvSpPr>
            <p:cNvPr id="11" name="Oval 10"/>
            <p:cNvSpPr/>
            <p:nvPr/>
          </p:nvSpPr>
          <p:spPr>
            <a:xfrm>
              <a:off x="5549441" y="371385"/>
              <a:ext cx="307975" cy="3613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0"/>
                </a:spcAft>
              </a:pPr>
              <a:r>
                <a:rPr lang="en-US" sz="1100" b="1">
                  <a:effectLst/>
                  <a:latin typeface="Arial" panose="020B0604020202020204" pitchFamily="34" charset="0"/>
                  <a:ea typeface="Calibri" panose="020F0502020204030204" pitchFamily="34" charset="0"/>
                </a:rPr>
                <a:t>B</a:t>
              </a:r>
              <a:endParaRPr lang="en-US" sz="1200">
                <a:effectLst/>
                <a:latin typeface="Times New Roman" panose="02020603050405020304" pitchFamily="18" charset="0"/>
                <a:ea typeface="Times New Roman" panose="02020603050405020304" pitchFamily="18" charset="0"/>
              </a:endParaRPr>
            </a:p>
          </p:txBody>
        </p:sp>
        <p:sp>
          <p:nvSpPr>
            <p:cNvPr id="12" name="Oval 11"/>
            <p:cNvSpPr/>
            <p:nvPr/>
          </p:nvSpPr>
          <p:spPr>
            <a:xfrm>
              <a:off x="3167465" y="4049225"/>
              <a:ext cx="307975" cy="3613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0"/>
                </a:spcAft>
              </a:pPr>
              <a:r>
                <a:rPr lang="en-US" sz="1100" b="1">
                  <a:effectLst/>
                  <a:latin typeface="Arial" panose="020B0604020202020204" pitchFamily="34" charset="0"/>
                  <a:ea typeface="Calibri" panose="020F0502020204030204" pitchFamily="34" charset="0"/>
                </a:rPr>
                <a:t>C</a:t>
              </a:r>
              <a:endParaRPr lang="en-US" sz="1200">
                <a:effectLst/>
                <a:latin typeface="Times New Roman" panose="02020603050405020304" pitchFamily="18" charset="0"/>
                <a:ea typeface="Times New Roman" panose="02020603050405020304" pitchFamily="18" charset="0"/>
              </a:endParaRPr>
            </a:p>
          </p:txBody>
        </p:sp>
        <p:sp>
          <p:nvSpPr>
            <p:cNvPr id="13" name="Oval 12"/>
            <p:cNvSpPr/>
            <p:nvPr/>
          </p:nvSpPr>
          <p:spPr>
            <a:xfrm>
              <a:off x="3082405" y="550660"/>
              <a:ext cx="575009" cy="3531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0"/>
                </a:spcAft>
              </a:pPr>
              <a:r>
                <a:rPr lang="en-US" sz="1100" b="1">
                  <a:effectLst/>
                  <a:latin typeface="Arial" panose="020B0604020202020204" pitchFamily="34" charset="0"/>
                  <a:ea typeface="Calibri" panose="020F0502020204030204" pitchFamily="34" charset="0"/>
                </a:rPr>
                <a:t>AB</a:t>
              </a:r>
              <a:endParaRPr lang="en-US" sz="1200">
                <a:effectLst/>
                <a:latin typeface="Times New Roman" panose="02020603050405020304" pitchFamily="18" charset="0"/>
                <a:ea typeface="Times New Roman" panose="02020603050405020304" pitchFamily="18" charset="0"/>
              </a:endParaRPr>
            </a:p>
          </p:txBody>
        </p:sp>
        <p:sp>
          <p:nvSpPr>
            <p:cNvPr id="14" name="Oval 13"/>
            <p:cNvSpPr/>
            <p:nvPr/>
          </p:nvSpPr>
          <p:spPr>
            <a:xfrm>
              <a:off x="2995687" y="2158218"/>
              <a:ext cx="713598" cy="3175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5000"/>
                </a:lnSpc>
                <a:spcAft>
                  <a:spcPts val="0"/>
                </a:spcAft>
              </a:pPr>
              <a:r>
                <a:rPr lang="en-US" sz="1100" b="1">
                  <a:effectLst/>
                  <a:latin typeface="Arial" panose="020B0604020202020204" pitchFamily="34" charset="0"/>
                  <a:ea typeface="Calibri" panose="020F0502020204030204" pitchFamily="34" charset="0"/>
                </a:rPr>
                <a:t>ABC</a:t>
              </a:r>
              <a:endParaRPr lang="en-US" sz="1200">
                <a:effectLst/>
                <a:latin typeface="Times New Roman" panose="02020603050405020304" pitchFamily="18" charset="0"/>
                <a:ea typeface="Times New Roman" panose="02020603050405020304" pitchFamily="18" charset="0"/>
              </a:endParaRPr>
            </a:p>
          </p:txBody>
        </p:sp>
        <p:sp>
          <p:nvSpPr>
            <p:cNvPr id="15" name="Text Box 122"/>
            <p:cNvSpPr txBox="1"/>
            <p:nvPr/>
          </p:nvSpPr>
          <p:spPr>
            <a:xfrm>
              <a:off x="150020" y="903764"/>
              <a:ext cx="1914237" cy="9248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3000" b="1" dirty="0">
                  <a:effectLst/>
                  <a:ea typeface="Calibri" panose="020F0502020204030204" pitchFamily="34" charset="0"/>
                  <a:cs typeface="B Mitra" panose="00000400000000000000" pitchFamily="2" charset="-78"/>
                </a:rPr>
                <a:t>زمینه خارجی سازمان</a:t>
              </a:r>
              <a:endParaRPr lang="en-US" sz="3000" dirty="0">
                <a:effectLst/>
                <a:ea typeface="Calibri" panose="020F0502020204030204" pitchFamily="34" charset="0"/>
                <a:cs typeface="Arial" panose="020B0604020202020204" pitchFamily="34" charset="0"/>
              </a:endParaRPr>
            </a:p>
          </p:txBody>
        </p:sp>
        <p:sp>
          <p:nvSpPr>
            <p:cNvPr id="16" name="Text Box 122"/>
            <p:cNvSpPr txBox="1"/>
            <p:nvPr/>
          </p:nvSpPr>
          <p:spPr>
            <a:xfrm>
              <a:off x="4637337" y="1296416"/>
              <a:ext cx="2134111" cy="4248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3000" b="1" dirty="0">
                  <a:effectLst/>
                  <a:latin typeface="Times New Roman" panose="02020603050405020304" pitchFamily="18" charset="0"/>
                  <a:ea typeface="Calibri" panose="020F0502020204030204" pitchFamily="34" charset="0"/>
                  <a:cs typeface="B Mitra" panose="00000400000000000000" pitchFamily="2" charset="-78"/>
                </a:rPr>
                <a:t>زمینه داخلی سازمان</a:t>
              </a:r>
              <a:endParaRPr lang="en-US" sz="3000" dirty="0">
                <a:effectLst/>
                <a:latin typeface="Times New Roman" panose="02020603050405020304" pitchFamily="18" charset="0"/>
                <a:ea typeface="Times New Roman" panose="02020603050405020304" pitchFamily="18" charset="0"/>
              </a:endParaRPr>
            </a:p>
          </p:txBody>
        </p:sp>
        <p:sp>
          <p:nvSpPr>
            <p:cNvPr id="17" name="Text Box 122"/>
            <p:cNvSpPr txBox="1"/>
            <p:nvPr/>
          </p:nvSpPr>
          <p:spPr>
            <a:xfrm>
              <a:off x="2370306" y="3082688"/>
              <a:ext cx="1530350" cy="4248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اعضای هیأت مدیره</a:t>
              </a:r>
              <a:endParaRPr lang="en-US" sz="2000" dirty="0">
                <a:effectLst/>
                <a:latin typeface="Times New Roman" panose="02020603050405020304" pitchFamily="18" charset="0"/>
                <a:ea typeface="Times New Roman" panose="02020603050405020304" pitchFamily="18" charset="0"/>
              </a:endParaRPr>
            </a:p>
          </p:txBody>
        </p:sp>
        <p:sp>
          <p:nvSpPr>
            <p:cNvPr id="18" name="Text Box 122"/>
            <p:cNvSpPr txBox="1"/>
            <p:nvPr/>
          </p:nvSpPr>
          <p:spPr>
            <a:xfrm>
              <a:off x="1645283" y="1965605"/>
              <a:ext cx="1095993" cy="6166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نقش اعضای هیأت مدیره</a:t>
              </a:r>
              <a:endParaRPr lang="en-US" sz="2000" dirty="0">
                <a:effectLst/>
                <a:latin typeface="Times New Roman" panose="02020603050405020304" pitchFamily="18" charset="0"/>
                <a:ea typeface="Times New Roman" panose="02020603050405020304" pitchFamily="18" charset="0"/>
              </a:endParaRPr>
            </a:p>
          </p:txBody>
        </p:sp>
        <p:sp>
          <p:nvSpPr>
            <p:cNvPr id="19" name="Text Box 122"/>
            <p:cNvSpPr txBox="1"/>
            <p:nvPr/>
          </p:nvSpPr>
          <p:spPr>
            <a:xfrm>
              <a:off x="3751913" y="1890801"/>
              <a:ext cx="1254347" cy="7662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وظایف اعضای هیأت مدیره</a:t>
              </a:r>
              <a:endParaRPr lang="en-US" sz="2000" dirty="0">
                <a:effectLst/>
                <a:latin typeface="Times New Roman" panose="02020603050405020304" pitchFamily="18" charset="0"/>
                <a:ea typeface="Times New Roman" panose="02020603050405020304" pitchFamily="18" charset="0"/>
              </a:endParaRPr>
            </a:p>
          </p:txBody>
        </p:sp>
        <p:sp>
          <p:nvSpPr>
            <p:cNvPr id="20" name="Text Box 137"/>
            <p:cNvSpPr txBox="1"/>
            <p:nvPr/>
          </p:nvSpPr>
          <p:spPr>
            <a:xfrm>
              <a:off x="2700453" y="946298"/>
              <a:ext cx="1423726" cy="5740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fa-IR" sz="2000" b="1" dirty="0">
                  <a:effectLst/>
                  <a:ea typeface="Calibri" panose="020F0502020204030204" pitchFamily="34" charset="0"/>
                  <a:cs typeface="B Mitra" panose="00000400000000000000" pitchFamily="2" charset="-78"/>
                </a:rPr>
                <a:t>هنجارهای هیأت مدیره</a:t>
              </a:r>
              <a:endParaRPr lang="en-US" sz="2000" dirty="0">
                <a:effectLst/>
                <a:ea typeface="Calibri" panose="020F0502020204030204" pitchFamily="34" charset="0"/>
                <a:cs typeface="Arial" panose="020B0604020202020204" pitchFamily="34" charset="0"/>
              </a:endParaRPr>
            </a:p>
          </p:txBody>
        </p:sp>
        <p:sp>
          <p:nvSpPr>
            <p:cNvPr id="21" name="Text Box 138"/>
            <p:cNvSpPr txBox="1"/>
            <p:nvPr/>
          </p:nvSpPr>
          <p:spPr>
            <a:xfrm>
              <a:off x="2615394" y="1605413"/>
              <a:ext cx="1393083" cy="54236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0"/>
                </a:spcAft>
              </a:pPr>
              <a:r>
                <a:rPr lang="fa-IR" sz="1500" b="1" dirty="0">
                  <a:effectLst/>
                  <a:ea typeface="Calibri" panose="020F0502020204030204" pitchFamily="34" charset="0"/>
                  <a:cs typeface="B Mitra" panose="00000400000000000000" pitchFamily="2" charset="-78"/>
                </a:rPr>
                <a:t>پاداش و استقلال اعضای هیأت مدیره</a:t>
              </a:r>
              <a:endParaRPr lang="en-US" sz="1500" dirty="0">
                <a:effectLst/>
                <a:ea typeface="Calibri" panose="020F0502020204030204" pitchFamily="34" charset="0"/>
                <a:cs typeface="Arial" panose="020B0604020202020204" pitchFamily="34" charset="0"/>
              </a:endParaRPr>
            </a:p>
          </p:txBody>
        </p:sp>
      </p:grpSp>
      <p:sp>
        <p:nvSpPr>
          <p:cNvPr id="3" name="Slide Number Placeholder 2"/>
          <p:cNvSpPr>
            <a:spLocks noGrp="1"/>
          </p:cNvSpPr>
          <p:nvPr>
            <p:ph type="sldNum" sz="quarter" idx="12"/>
          </p:nvPr>
        </p:nvSpPr>
        <p:spPr/>
        <p:txBody>
          <a:bodyPr/>
          <a:lstStyle/>
          <a:p>
            <a:fld id="{B0B4250F-2EB8-4C45-ABEA-5935D274BC15}" type="slidenum">
              <a:rPr lang="fa-IR" smtClean="0"/>
              <a:t>15</a:t>
            </a:fld>
            <a:endParaRPr lang="fa-IR"/>
          </a:p>
        </p:txBody>
      </p:sp>
    </p:spTree>
    <p:extLst>
      <p:ext uri="{BB962C8B-B14F-4D97-AF65-F5344CB8AC3E}">
        <p14:creationId xmlns:p14="http://schemas.microsoft.com/office/powerpoint/2010/main" val="221959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2313"/>
            <a:ext cx="10515600" cy="4567104"/>
          </a:xfrm>
        </p:spPr>
        <p:txBody>
          <a:bodyPr>
            <a:normAutofit/>
          </a:bodyPr>
          <a:lstStyle/>
          <a:p>
            <a:pPr marL="0" indent="0" algn="just">
              <a:lnSpc>
                <a:spcPct val="150000"/>
              </a:lnSpc>
              <a:buNone/>
            </a:pPr>
            <a:r>
              <a:rPr lang="fa-IR" sz="5400" dirty="0">
                <a:solidFill>
                  <a:prstClr val="black"/>
                </a:solidFill>
                <a:latin typeface="Times New Roman" panose="02020603050405020304" pitchFamily="18" charset="0"/>
                <a:ea typeface="Calibri" panose="020F0502020204030204" pitchFamily="34" charset="0"/>
                <a:cs typeface="B Mitra" panose="00000400000000000000" pitchFamily="2" charset="-78"/>
              </a:rPr>
              <a:t>زمینه­های </a:t>
            </a:r>
            <a:r>
              <a:rPr lang="fa-IR" sz="5000" dirty="0" smtClean="0">
                <a:latin typeface="Times New Roman" panose="02020603050405020304" pitchFamily="18" charset="0"/>
                <a:cs typeface="B Mitra" panose="00000400000000000000" pitchFamily="2" charset="-78"/>
              </a:rPr>
              <a:t>خارجی </a:t>
            </a:r>
          </a:p>
          <a:p>
            <a:pPr marL="0" indent="0" algn="just">
              <a:lnSpc>
                <a:spcPct val="150000"/>
              </a:lnSpc>
              <a:buNone/>
            </a:pPr>
            <a:r>
              <a:rPr lang="fa-IR" sz="5400" dirty="0">
                <a:latin typeface="Times New Roman" panose="02020603050405020304" pitchFamily="18" charset="0"/>
                <a:ea typeface="Calibri" panose="020F0502020204030204" pitchFamily="34" charset="0"/>
                <a:cs typeface="B Mitra" panose="00000400000000000000" pitchFamily="2" charset="-78"/>
              </a:rPr>
              <a:t>عواملی هستند که بین </a:t>
            </a:r>
            <a:r>
              <a:rPr lang="fa-IR" sz="5400" u="sng" dirty="0">
                <a:latin typeface="Times New Roman" panose="02020603050405020304" pitchFamily="18" charset="0"/>
                <a:ea typeface="Calibri" panose="020F0502020204030204" pitchFamily="34" charset="0"/>
                <a:cs typeface="B Mitra" panose="00000400000000000000" pitchFamily="2" charset="-78"/>
              </a:rPr>
              <a:t>فرهنگ سازمانی</a:t>
            </a:r>
            <a:r>
              <a:rPr lang="fa-IR" sz="5400" dirty="0">
                <a:latin typeface="Times New Roman" panose="02020603050405020304" pitchFamily="18" charset="0"/>
                <a:ea typeface="Calibri" panose="020F0502020204030204" pitchFamily="34" charset="0"/>
                <a:cs typeface="B Mitra" panose="00000400000000000000" pitchFamily="2" charset="-78"/>
              </a:rPr>
              <a:t>، </a:t>
            </a:r>
            <a:r>
              <a:rPr lang="fa-IR" sz="5400" u="sng" dirty="0">
                <a:latin typeface="Times New Roman" panose="02020603050405020304" pitchFamily="18" charset="0"/>
                <a:ea typeface="Calibri" panose="020F0502020204030204" pitchFamily="34" charset="0"/>
                <a:cs typeface="B Mitra" panose="00000400000000000000" pitchFamily="2" charset="-78"/>
              </a:rPr>
              <a:t>فرهنگ ملی </a:t>
            </a:r>
            <a:r>
              <a:rPr lang="fa-IR" sz="5400" dirty="0">
                <a:latin typeface="Times New Roman" panose="02020603050405020304" pitchFamily="18" charset="0"/>
                <a:ea typeface="Calibri" panose="020F0502020204030204" pitchFamily="34" charset="0"/>
                <a:cs typeface="B Mitra" panose="00000400000000000000" pitchFamily="2" charset="-78"/>
              </a:rPr>
              <a:t>و </a:t>
            </a:r>
            <a:r>
              <a:rPr lang="fa-IR" sz="5400" u="sng" dirty="0">
                <a:latin typeface="Times New Roman" panose="02020603050405020304" pitchFamily="18" charset="0"/>
                <a:ea typeface="Calibri" panose="020F0502020204030204" pitchFamily="34" charset="0"/>
                <a:cs typeface="B Mitra" panose="00000400000000000000" pitchFamily="2" charset="-78"/>
              </a:rPr>
              <a:t>زمینه­های هنجاری</a:t>
            </a:r>
            <a:r>
              <a:rPr lang="fa-IR" sz="5400" dirty="0">
                <a:latin typeface="Times New Roman" panose="02020603050405020304" pitchFamily="18" charset="0"/>
                <a:ea typeface="Calibri" panose="020F0502020204030204" pitchFamily="34" charset="0"/>
                <a:cs typeface="B Mitra" panose="00000400000000000000" pitchFamily="2" charset="-78"/>
              </a:rPr>
              <a:t>، تمایز ایجاد می­کنند. </a:t>
            </a:r>
            <a:endParaRPr lang="fa-IR" sz="5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16</a:t>
            </a:fld>
            <a:endParaRPr lang="fa-IR"/>
          </a:p>
        </p:txBody>
      </p:sp>
      <p:graphicFrame>
        <p:nvGraphicFramePr>
          <p:cNvPr id="4" name="Diagram 3"/>
          <p:cNvGraphicFramePr/>
          <p:nvPr>
            <p:extLst>
              <p:ext uri="{D42A27DB-BD31-4B8C-83A1-F6EECF244321}">
                <p14:modId xmlns:p14="http://schemas.microsoft.com/office/powerpoint/2010/main" val="3379471681"/>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71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7482"/>
            <a:ext cx="10515600" cy="5390864"/>
          </a:xfrm>
        </p:spPr>
        <p:txBody>
          <a:bodyPr>
            <a:normAutofit fontScale="62500" lnSpcReduction="20000"/>
          </a:bodyPr>
          <a:lstStyle/>
          <a:p>
            <a:pPr marL="0" indent="0" algn="just">
              <a:lnSpc>
                <a:spcPct val="115000"/>
              </a:lnSpc>
              <a:spcAft>
                <a:spcPts val="800"/>
              </a:spcAft>
              <a:buNone/>
            </a:pPr>
            <a:r>
              <a:rPr lang="fa-IR" sz="5400" b="1" dirty="0">
                <a:latin typeface="Times New Roman" panose="02020603050405020304" pitchFamily="18" charset="0"/>
                <a:ea typeface="Calibri" panose="020F0502020204030204" pitchFamily="34" charset="0"/>
                <a:cs typeface="B Mitra" panose="00000400000000000000" pitchFamily="2" charset="-78"/>
              </a:rPr>
              <a:t>زمینه­های سازمانی</a:t>
            </a:r>
            <a:endParaRPr lang="en-US" sz="44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70000"/>
              </a:lnSpc>
              <a:spcAft>
                <a:spcPts val="800"/>
              </a:spcAft>
              <a:buNone/>
            </a:pPr>
            <a:r>
              <a:rPr lang="fa-IR" sz="5400" dirty="0">
                <a:latin typeface="Times New Roman" panose="02020603050405020304" pitchFamily="18" charset="0"/>
                <a:ea typeface="Calibri" panose="020F0502020204030204" pitchFamily="34" charset="0"/>
                <a:cs typeface="B Mitra" panose="00000400000000000000" pitchFamily="2" charset="-78"/>
              </a:rPr>
              <a:t>به­منظور توصیف زمینه­های سازمانی، از مفهوم </a:t>
            </a:r>
            <a:r>
              <a:rPr lang="fa-IR" sz="5400" dirty="0" smtClean="0">
                <a:latin typeface="Times New Roman" panose="02020603050405020304" pitchFamily="18" charset="0"/>
                <a:ea typeface="Calibri" panose="020F0502020204030204" pitchFamily="34" charset="0"/>
                <a:cs typeface="B Mitra" panose="00000400000000000000" pitchFamily="2" charset="-78"/>
              </a:rPr>
              <a:t>« </a:t>
            </a:r>
            <a:r>
              <a:rPr lang="fa-IR" sz="5400" b="1" dirty="0" smtClean="0">
                <a:latin typeface="Times New Roman" panose="02020603050405020304" pitchFamily="18" charset="0"/>
                <a:ea typeface="Calibri" panose="020F0502020204030204" pitchFamily="34" charset="0"/>
                <a:cs typeface="B Mitra" panose="00000400000000000000" pitchFamily="2" charset="-78"/>
              </a:rPr>
              <a:t>نهادگرایی </a:t>
            </a:r>
            <a:r>
              <a:rPr lang="fa-IR" sz="5400" b="1" dirty="0">
                <a:latin typeface="Times New Roman" panose="02020603050405020304" pitchFamily="18" charset="0"/>
                <a:ea typeface="Calibri" panose="020F0502020204030204" pitchFamily="34" charset="0"/>
                <a:cs typeface="B Mitra" panose="00000400000000000000" pitchFamily="2" charset="-78"/>
              </a:rPr>
              <a:t>بازیگر محور</a:t>
            </a:r>
            <a:r>
              <a:rPr lang="fa-IR" sz="5400" dirty="0">
                <a:latin typeface="Times New Roman" panose="02020603050405020304" pitchFamily="18" charset="0"/>
                <a:ea typeface="Calibri" panose="020F0502020204030204" pitchFamily="34" charset="0"/>
                <a:cs typeface="B Mitra" panose="00000400000000000000" pitchFamily="2" charset="-78"/>
              </a:rPr>
              <a:t>» استفاده می­شود. مهم­ترین گروه­های ذینفع را می­توان در سه طبقه بیان کرد: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914400" indent="-914400" algn="just">
              <a:lnSpc>
                <a:spcPct val="170000"/>
              </a:lnSpc>
              <a:buFont typeface="+mj-lt"/>
              <a:buAutoNum type="arabicPeriod"/>
            </a:pPr>
            <a:r>
              <a:rPr lang="fa-IR" sz="5400" dirty="0" smtClean="0">
                <a:latin typeface="Times New Roman" panose="02020603050405020304" pitchFamily="18" charset="0"/>
                <a:ea typeface="Calibri" panose="020F0502020204030204" pitchFamily="34" charset="0"/>
                <a:cs typeface="B Mitra" panose="00000400000000000000" pitchFamily="2" charset="-78"/>
              </a:rPr>
              <a:t> تامین </a:t>
            </a:r>
            <a:r>
              <a:rPr lang="fa-IR" sz="5400" dirty="0">
                <a:latin typeface="Times New Roman" panose="02020603050405020304" pitchFamily="18" charset="0"/>
                <a:ea typeface="Calibri" panose="020F0502020204030204" pitchFamily="34" charset="0"/>
                <a:cs typeface="B Mitra" panose="00000400000000000000" pitchFamily="2" charset="-78"/>
              </a:rPr>
              <a:t>کنندگان سرمایه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914400" indent="-914400" algn="just">
              <a:lnSpc>
                <a:spcPct val="170000"/>
              </a:lnSpc>
              <a:buFont typeface="+mj-lt"/>
              <a:buAutoNum type="arabicPeriod"/>
            </a:pPr>
            <a:r>
              <a:rPr lang="fa-IR" sz="5400" dirty="0" smtClean="0">
                <a:latin typeface="Times New Roman" panose="02020603050405020304" pitchFamily="18" charset="0"/>
                <a:ea typeface="Calibri" panose="020F0502020204030204" pitchFamily="34" charset="0"/>
                <a:cs typeface="B Mitra" panose="00000400000000000000" pitchFamily="2" charset="-78"/>
              </a:rPr>
              <a:t> کارکنان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914400" indent="-914400" algn="just">
              <a:lnSpc>
                <a:spcPct val="170000"/>
              </a:lnSpc>
              <a:spcAft>
                <a:spcPts val="800"/>
              </a:spcAft>
              <a:buFont typeface="+mj-lt"/>
              <a:buAutoNum type="arabicPeriod"/>
            </a:pPr>
            <a:r>
              <a:rPr lang="fa-IR" sz="5400" dirty="0" smtClean="0">
                <a:latin typeface="Times New Roman" panose="02020603050405020304" pitchFamily="18" charset="0"/>
                <a:ea typeface="Calibri" panose="020F0502020204030204" pitchFamily="34" charset="0"/>
                <a:cs typeface="B Mitra" panose="00000400000000000000" pitchFamily="2" charset="-78"/>
              </a:rPr>
              <a:t> مدیریت</a:t>
            </a:r>
            <a:endParaRPr lang="fa-IR" sz="5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17</a:t>
            </a:fld>
            <a:endParaRPr lang="fa-IR"/>
          </a:p>
        </p:txBody>
      </p:sp>
      <p:graphicFrame>
        <p:nvGraphicFramePr>
          <p:cNvPr id="4" name="Diagram 3"/>
          <p:cNvGraphicFramePr/>
          <p:nvPr>
            <p:extLst>
              <p:ext uri="{D42A27DB-BD31-4B8C-83A1-F6EECF244321}">
                <p14:modId xmlns:p14="http://schemas.microsoft.com/office/powerpoint/2010/main" val="2365308013"/>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64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60639490"/>
              </p:ext>
            </p:extLst>
          </p:nvPr>
        </p:nvGraphicFramePr>
        <p:xfrm>
          <a:off x="838200" y="0"/>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0B4250F-2EB8-4C45-ABEA-5935D274BC15}" type="slidenum">
              <a:rPr lang="fa-IR" smtClean="0"/>
              <a:t>18</a:t>
            </a:fld>
            <a:endParaRPr lang="fa-I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1201003"/>
            <a:ext cx="10503089" cy="5520472"/>
          </a:xfrm>
          <a:prstGeom prst="rect">
            <a:avLst/>
          </a:prstGeom>
        </p:spPr>
      </p:pic>
    </p:spTree>
    <p:extLst>
      <p:ext uri="{BB962C8B-B14F-4D97-AF65-F5344CB8AC3E}">
        <p14:creationId xmlns:p14="http://schemas.microsoft.com/office/powerpoint/2010/main" val="394431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1" y="1160060"/>
            <a:ext cx="11218458" cy="5561415"/>
          </a:xfrm>
        </p:spPr>
        <p:txBody>
          <a:bodyPr>
            <a:normAutofit/>
          </a:bodyPr>
          <a:lstStyle/>
          <a:p>
            <a:pPr marL="0" indent="0" algn="just">
              <a:lnSpc>
                <a:spcPct val="100000"/>
              </a:lnSpc>
              <a:spcAft>
                <a:spcPts val="800"/>
              </a:spcAft>
              <a:buNone/>
            </a:pPr>
            <a:r>
              <a:rPr lang="fa-IR" sz="3000" dirty="0" smtClean="0">
                <a:latin typeface="Times New Roman" panose="02020603050405020304" pitchFamily="18" charset="0"/>
                <a:ea typeface="Calibri" panose="020F0502020204030204" pitchFamily="34" charset="0"/>
                <a:cs typeface="B Mitra" panose="00000400000000000000" pitchFamily="2" charset="-78"/>
              </a:rPr>
              <a:t>بررسی تفاوت جهت­گیری ارزشی هیأت مدیره در سطح جهانی </a:t>
            </a:r>
          </a:p>
          <a:p>
            <a:pPr marL="0" indent="0" algn="just">
              <a:lnSpc>
                <a:spcPct val="115000"/>
              </a:lnSpc>
              <a:spcAft>
                <a:spcPts val="800"/>
              </a:spcAft>
              <a:buNone/>
            </a:pPr>
            <a:r>
              <a:rPr lang="fa-IR" sz="3000" dirty="0" smtClean="0">
                <a:latin typeface="Times New Roman" panose="02020603050405020304" pitchFamily="18" charset="0"/>
                <a:ea typeface="Calibri" panose="020F0502020204030204" pitchFamily="34" charset="0"/>
                <a:cs typeface="B Mitra" panose="00000400000000000000" pitchFamily="2" charset="-78"/>
              </a:rPr>
              <a:t>  </a:t>
            </a:r>
            <a:endParaRPr lang="en-US" sz="3000" dirty="0">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19</a:t>
            </a:fld>
            <a:endParaRPr lang="fa-IR"/>
          </a:p>
        </p:txBody>
      </p:sp>
      <p:graphicFrame>
        <p:nvGraphicFramePr>
          <p:cNvPr id="4" name="Diagram 3"/>
          <p:cNvGraphicFramePr/>
          <p:nvPr>
            <p:extLst>
              <p:ext uri="{D42A27DB-BD31-4B8C-83A1-F6EECF244321}">
                <p14:modId xmlns:p14="http://schemas.microsoft.com/office/powerpoint/2010/main" val="2701029277"/>
              </p:ext>
            </p:extLst>
          </p:nvPr>
        </p:nvGraphicFramePr>
        <p:xfrm>
          <a:off x="632443" y="-63552"/>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Canvas 142"/>
          <p:cNvGrpSpPr/>
          <p:nvPr/>
        </p:nvGrpSpPr>
        <p:grpSpPr>
          <a:xfrm>
            <a:off x="-213396" y="1893839"/>
            <a:ext cx="11849865" cy="5172075"/>
            <a:chOff x="0" y="0"/>
            <a:chExt cx="5541571" cy="5172075"/>
          </a:xfrm>
        </p:grpSpPr>
        <p:sp>
          <p:nvSpPr>
            <p:cNvPr id="7" name="Rectangle 6"/>
            <p:cNvSpPr/>
            <p:nvPr/>
          </p:nvSpPr>
          <p:spPr>
            <a:xfrm>
              <a:off x="0" y="0"/>
              <a:ext cx="5467350" cy="5172075"/>
            </a:xfrm>
            <a:prstGeom prst="rect">
              <a:avLst/>
            </a:prstGeom>
          </p:spPr>
        </p:sp>
        <p:cxnSp>
          <p:nvCxnSpPr>
            <p:cNvPr id="8" name="Straight Arrow Connector 7"/>
            <p:cNvCxnSpPr/>
            <p:nvPr/>
          </p:nvCxnSpPr>
          <p:spPr>
            <a:xfrm flipH="1" flipV="1">
              <a:off x="295276" y="723900"/>
              <a:ext cx="28575" cy="40481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V="1">
              <a:off x="323851" y="4762500"/>
              <a:ext cx="5057776" cy="95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Isosceles Triangle 9"/>
            <p:cNvSpPr/>
            <p:nvPr/>
          </p:nvSpPr>
          <p:spPr>
            <a:xfrm rot="10800000">
              <a:off x="371476" y="1019175"/>
              <a:ext cx="2152650" cy="2190748"/>
            </a:xfrm>
            <a:prstGeom prst="triangle">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cxnSp>
          <p:nvCxnSpPr>
            <p:cNvPr id="11" name="Straight Connector 10"/>
            <p:cNvCxnSpPr>
              <a:stCxn id="10" idx="1"/>
              <a:endCxn id="10" idx="5"/>
            </p:cNvCxnSpPr>
            <p:nvPr/>
          </p:nvCxnSpPr>
          <p:spPr>
            <a:xfrm flipH="1">
              <a:off x="909638" y="2114549"/>
              <a:ext cx="107632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p:cNvCxnSpPr/>
            <p:nvPr/>
          </p:nvCxnSpPr>
          <p:spPr>
            <a:xfrm flipH="1">
              <a:off x="561976" y="1381125"/>
              <a:ext cx="1790701"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flipH="1">
              <a:off x="723902" y="1724025"/>
              <a:ext cx="1457324" cy="9526"/>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flipH="1">
              <a:off x="1123951" y="2590800"/>
              <a:ext cx="638175"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Isosceles Triangle 14"/>
            <p:cNvSpPr/>
            <p:nvPr/>
          </p:nvSpPr>
          <p:spPr>
            <a:xfrm rot="10800000">
              <a:off x="2656501" y="2352675"/>
              <a:ext cx="2152650" cy="2228216"/>
            </a:xfrm>
            <a:prstGeom prst="triangle">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cxnSp>
          <p:nvCxnSpPr>
            <p:cNvPr id="16" name="Straight Connector 15"/>
            <p:cNvCxnSpPr>
              <a:stCxn id="15" idx="5"/>
              <a:endCxn id="15" idx="1"/>
            </p:cNvCxnSpPr>
            <p:nvPr/>
          </p:nvCxnSpPr>
          <p:spPr>
            <a:xfrm>
              <a:off x="3194663" y="3466783"/>
              <a:ext cx="107632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a:off x="3457576" y="3971925"/>
              <a:ext cx="58102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Straight Connector 17"/>
            <p:cNvCxnSpPr/>
            <p:nvPr/>
          </p:nvCxnSpPr>
          <p:spPr>
            <a:xfrm flipV="1">
              <a:off x="3028951" y="3095625"/>
              <a:ext cx="1409700" cy="9526"/>
            </a:xfrm>
            <a:prstGeom prst="line">
              <a:avLst/>
            </a:prstGeom>
          </p:spPr>
          <p:style>
            <a:lnRef idx="1">
              <a:schemeClr val="accent4"/>
            </a:lnRef>
            <a:fillRef idx="0">
              <a:schemeClr val="accent4"/>
            </a:fillRef>
            <a:effectRef idx="0">
              <a:schemeClr val="accent4"/>
            </a:effectRef>
            <a:fontRef idx="minor">
              <a:schemeClr val="tx1"/>
            </a:fontRef>
          </p:style>
        </p:cxnSp>
        <p:cxnSp>
          <p:nvCxnSpPr>
            <p:cNvPr id="19" name="Straight Connector 18"/>
            <p:cNvCxnSpPr/>
            <p:nvPr/>
          </p:nvCxnSpPr>
          <p:spPr>
            <a:xfrm flipV="1">
              <a:off x="2828926" y="2714625"/>
              <a:ext cx="1819275" cy="9526"/>
            </a:xfrm>
            <a:prstGeom prst="line">
              <a:avLst/>
            </a:prstGeom>
          </p:spPr>
          <p:style>
            <a:lnRef idx="1">
              <a:schemeClr val="accent4"/>
            </a:lnRef>
            <a:fillRef idx="0">
              <a:schemeClr val="accent4"/>
            </a:fillRef>
            <a:effectRef idx="0">
              <a:schemeClr val="accent4"/>
            </a:effectRef>
            <a:fontRef idx="minor">
              <a:schemeClr val="tx1"/>
            </a:fontRef>
          </p:style>
        </p:cxnSp>
        <p:sp>
          <p:nvSpPr>
            <p:cNvPr id="20" name="Right Arrow 19"/>
            <p:cNvSpPr/>
            <p:nvPr/>
          </p:nvSpPr>
          <p:spPr>
            <a:xfrm>
              <a:off x="2476501" y="1285875"/>
              <a:ext cx="333375" cy="333375"/>
            </a:xfrm>
            <a:prstGeom prst="right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21" name="Text Box 32"/>
            <p:cNvSpPr txBox="1"/>
            <p:nvPr/>
          </p:nvSpPr>
          <p:spPr>
            <a:xfrm>
              <a:off x="99794" y="247653"/>
              <a:ext cx="713527" cy="26051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0"/>
                </a:spcAft>
              </a:pPr>
              <a:r>
                <a:rPr lang="fa-IR" sz="1500" b="1" dirty="0">
                  <a:effectLst/>
                  <a:ea typeface="Calibri" panose="020F0502020204030204" pitchFamily="34" charset="0"/>
                  <a:cs typeface="B Mitra" panose="00000400000000000000" pitchFamily="2" charset="-78"/>
                </a:rPr>
                <a:t>مبتنی بر سهامداران</a:t>
              </a:r>
              <a:endParaRPr lang="en-US" sz="1500" b="1" dirty="0">
                <a:effectLst/>
                <a:ea typeface="Calibri" panose="020F0502020204030204" pitchFamily="34" charset="0"/>
                <a:cs typeface="Arial" panose="020B0604020202020204" pitchFamily="34" charset="0"/>
              </a:endParaRPr>
            </a:p>
          </p:txBody>
        </p:sp>
        <p:sp>
          <p:nvSpPr>
            <p:cNvPr id="22" name="Text Box 37"/>
            <p:cNvSpPr txBox="1"/>
            <p:nvPr/>
          </p:nvSpPr>
          <p:spPr>
            <a:xfrm>
              <a:off x="4421301" y="4194586"/>
              <a:ext cx="1057275" cy="27685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2000" b="1" dirty="0">
                  <a:effectLst/>
                  <a:ea typeface="Calibri" panose="020F0502020204030204" pitchFamily="34" charset="0"/>
                  <a:cs typeface="B Mitra" panose="00000400000000000000" pitchFamily="2" charset="-78"/>
                </a:rPr>
                <a:t>مبتنی بر ذینفعان</a:t>
              </a:r>
              <a:endParaRPr lang="en-US" sz="2000" dirty="0">
                <a:effectLst/>
                <a:ea typeface="Calibri" panose="020F0502020204030204" pitchFamily="34" charset="0"/>
                <a:cs typeface="Arial" panose="020B0604020202020204" pitchFamily="34" charset="0"/>
              </a:endParaRPr>
            </a:p>
          </p:txBody>
        </p:sp>
        <p:sp>
          <p:nvSpPr>
            <p:cNvPr id="23" name="Text Box 45"/>
            <p:cNvSpPr txBox="1"/>
            <p:nvPr/>
          </p:nvSpPr>
          <p:spPr>
            <a:xfrm>
              <a:off x="714376" y="733425"/>
              <a:ext cx="1523999"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fa-IR" sz="1500" b="1">
                  <a:effectLst/>
                  <a:ea typeface="Calibri" panose="020F0502020204030204" pitchFamily="34" charset="0"/>
                  <a:cs typeface="B Mitra" panose="00000400000000000000" pitchFamily="2" charset="-78"/>
                </a:rPr>
                <a:t>روش ارزش سهامداران جهانی</a:t>
              </a:r>
              <a:endParaRPr lang="en-US" sz="1500" b="1">
                <a:effectLst/>
                <a:ea typeface="Calibri" panose="020F0502020204030204" pitchFamily="34" charset="0"/>
                <a:cs typeface="Arial" panose="020B0604020202020204" pitchFamily="34" charset="0"/>
              </a:endParaRPr>
            </a:p>
          </p:txBody>
        </p:sp>
        <p:sp>
          <p:nvSpPr>
            <p:cNvPr id="24" name="Text Box 55"/>
            <p:cNvSpPr txBox="1"/>
            <p:nvPr/>
          </p:nvSpPr>
          <p:spPr>
            <a:xfrm>
              <a:off x="742951" y="1038226"/>
              <a:ext cx="1409700" cy="2762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fa-IR" sz="1500" b="1">
                  <a:effectLst/>
                  <a:ea typeface="Calibri" panose="020F0502020204030204" pitchFamily="34" charset="0"/>
                  <a:cs typeface="B Mitra" panose="00000400000000000000" pitchFamily="2" charset="-78"/>
                </a:rPr>
                <a:t>مدیران ارشد</a:t>
              </a:r>
              <a:endParaRPr lang="en-US" sz="1500" b="1">
                <a:effectLst/>
                <a:ea typeface="Calibri" panose="020F0502020204030204" pitchFamily="34" charset="0"/>
                <a:cs typeface="Arial" panose="020B0604020202020204" pitchFamily="34" charset="0"/>
              </a:endParaRPr>
            </a:p>
          </p:txBody>
        </p:sp>
        <p:sp>
          <p:nvSpPr>
            <p:cNvPr id="25" name="Text Box 55"/>
            <p:cNvSpPr txBox="1"/>
            <p:nvPr/>
          </p:nvSpPr>
          <p:spPr>
            <a:xfrm>
              <a:off x="790575" y="1428750"/>
              <a:ext cx="1195388" cy="2857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spcAft>
                  <a:spcPts val="0"/>
                </a:spcAft>
              </a:pPr>
              <a:r>
                <a:rPr lang="fa-IR" sz="1500" b="1">
                  <a:effectLst/>
                  <a:latin typeface="Times New Roman" panose="02020603050405020304" pitchFamily="18" charset="0"/>
                  <a:ea typeface="Times New Roman" panose="02020603050405020304" pitchFamily="18" charset="0"/>
                  <a:cs typeface="B Mitra" panose="00000400000000000000" pitchFamily="2" charset="-78"/>
                </a:rPr>
                <a:t>سهامداران</a:t>
              </a:r>
              <a:endParaRPr lang="en-US" sz="1500" b="1">
                <a:effectLst/>
                <a:latin typeface="Times New Roman" panose="02020603050405020304" pitchFamily="18" charset="0"/>
                <a:ea typeface="Times New Roman" panose="02020603050405020304" pitchFamily="18" charset="0"/>
              </a:endParaRPr>
            </a:p>
          </p:txBody>
        </p:sp>
        <p:sp>
          <p:nvSpPr>
            <p:cNvPr id="26" name="Text Box 55"/>
            <p:cNvSpPr txBox="1"/>
            <p:nvPr/>
          </p:nvSpPr>
          <p:spPr>
            <a:xfrm>
              <a:off x="989626" y="1752600"/>
              <a:ext cx="943950" cy="3048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fa-IR" sz="1500" b="1">
                  <a:effectLst/>
                  <a:latin typeface="Times New Roman" panose="02020603050405020304" pitchFamily="18" charset="0"/>
                  <a:ea typeface="Times New Roman" panose="02020603050405020304" pitchFamily="18" charset="0"/>
                  <a:cs typeface="B Mitra" panose="00000400000000000000" pitchFamily="2" charset="-78"/>
                </a:rPr>
                <a:t>مشتریان</a:t>
              </a:r>
              <a:endParaRPr lang="en-US" sz="1500" b="1">
                <a:effectLst/>
                <a:latin typeface="Times New Roman" panose="02020603050405020304" pitchFamily="18" charset="0"/>
                <a:ea typeface="Times New Roman" panose="02020603050405020304" pitchFamily="18" charset="0"/>
              </a:endParaRPr>
            </a:p>
          </p:txBody>
        </p:sp>
        <p:sp>
          <p:nvSpPr>
            <p:cNvPr id="27" name="Text Box 55"/>
            <p:cNvSpPr txBox="1"/>
            <p:nvPr/>
          </p:nvSpPr>
          <p:spPr>
            <a:xfrm>
              <a:off x="1076326" y="2151675"/>
              <a:ext cx="752475" cy="286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fa-IR" sz="1500" b="1" dirty="0">
                  <a:effectLst/>
                  <a:latin typeface="Times New Roman" panose="02020603050405020304" pitchFamily="18" charset="0"/>
                  <a:ea typeface="Times New Roman" panose="02020603050405020304" pitchFamily="18" charset="0"/>
                  <a:cs typeface="B Mitra" panose="00000400000000000000" pitchFamily="2" charset="-78"/>
                </a:rPr>
                <a:t>اعتبار دهندگان</a:t>
              </a:r>
              <a:endParaRPr lang="en-US" sz="1500" b="1" dirty="0">
                <a:effectLst/>
                <a:latin typeface="Times New Roman" panose="02020603050405020304" pitchFamily="18" charset="0"/>
                <a:ea typeface="Times New Roman" panose="02020603050405020304" pitchFamily="18" charset="0"/>
              </a:endParaRPr>
            </a:p>
          </p:txBody>
        </p:sp>
        <p:sp>
          <p:nvSpPr>
            <p:cNvPr id="28" name="Text Box 55"/>
            <p:cNvSpPr txBox="1"/>
            <p:nvPr/>
          </p:nvSpPr>
          <p:spPr>
            <a:xfrm>
              <a:off x="1209676" y="2638426"/>
              <a:ext cx="476250"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fa-IR" sz="1500" b="1" dirty="0">
                  <a:effectLst/>
                  <a:latin typeface="Times New Roman" panose="02020603050405020304" pitchFamily="18" charset="0"/>
                  <a:ea typeface="Times New Roman" panose="02020603050405020304" pitchFamily="18" charset="0"/>
                  <a:cs typeface="B Mitra" panose="00000400000000000000" pitchFamily="2" charset="-78"/>
                </a:rPr>
                <a:t>کارکنان</a:t>
              </a:r>
              <a:endParaRPr lang="en-US" sz="1500" b="1" dirty="0">
                <a:effectLst/>
                <a:latin typeface="Times New Roman" panose="02020603050405020304" pitchFamily="18" charset="0"/>
                <a:ea typeface="Times New Roman" panose="02020603050405020304" pitchFamily="18" charset="0"/>
              </a:endParaRPr>
            </a:p>
          </p:txBody>
        </p:sp>
        <p:sp>
          <p:nvSpPr>
            <p:cNvPr id="29" name="Text Box 56"/>
            <p:cNvSpPr txBox="1"/>
            <p:nvPr/>
          </p:nvSpPr>
          <p:spPr>
            <a:xfrm>
              <a:off x="2886076" y="2066925"/>
              <a:ext cx="1790700" cy="2476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fa-IR" sz="1500" b="1">
                  <a:effectLst/>
                  <a:ea typeface="Calibri" panose="020F0502020204030204" pitchFamily="34" charset="0"/>
                  <a:cs typeface="B Mitra" panose="00000400000000000000" pitchFamily="2" charset="-78"/>
                </a:rPr>
                <a:t>روش مبتنی بر ارزش ذینفعان محلی</a:t>
              </a:r>
              <a:endParaRPr lang="en-US" sz="1500" b="1">
                <a:effectLst/>
                <a:ea typeface="Calibri" panose="020F0502020204030204" pitchFamily="34" charset="0"/>
                <a:cs typeface="Arial" panose="020B0604020202020204" pitchFamily="34" charset="0"/>
              </a:endParaRPr>
            </a:p>
          </p:txBody>
        </p:sp>
        <p:sp>
          <p:nvSpPr>
            <p:cNvPr id="30" name="Text Box 57"/>
            <p:cNvSpPr txBox="1"/>
            <p:nvPr/>
          </p:nvSpPr>
          <p:spPr>
            <a:xfrm>
              <a:off x="2981326" y="2428875"/>
              <a:ext cx="1504950"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fa-IR" sz="1500" b="1">
                  <a:effectLst/>
                  <a:ea typeface="Calibri" panose="020F0502020204030204" pitchFamily="34" charset="0"/>
                  <a:cs typeface="B Mitra" panose="00000400000000000000" pitchFamily="2" charset="-78"/>
                </a:rPr>
                <a:t>جامعه </a:t>
              </a:r>
              <a:endParaRPr lang="en-US" sz="1500" b="1">
                <a:effectLst/>
                <a:ea typeface="Calibri" panose="020F0502020204030204" pitchFamily="34" charset="0"/>
                <a:cs typeface="Arial" panose="020B0604020202020204" pitchFamily="34" charset="0"/>
              </a:endParaRPr>
            </a:p>
          </p:txBody>
        </p:sp>
        <p:sp>
          <p:nvSpPr>
            <p:cNvPr id="31" name="Text Box 58"/>
            <p:cNvSpPr txBox="1"/>
            <p:nvPr/>
          </p:nvSpPr>
          <p:spPr>
            <a:xfrm>
              <a:off x="3248026" y="2781300"/>
              <a:ext cx="9715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fa-IR" sz="1500" b="1" dirty="0">
                  <a:effectLst/>
                  <a:ea typeface="Calibri" panose="020F0502020204030204" pitchFamily="34" charset="0"/>
                  <a:cs typeface="B Mitra" panose="00000400000000000000" pitchFamily="2" charset="-78"/>
                </a:rPr>
                <a:t>اعتبار دهندگان</a:t>
              </a:r>
              <a:endParaRPr lang="en-US" sz="1500" b="1" dirty="0">
                <a:effectLst/>
                <a:ea typeface="Calibri" panose="020F0502020204030204" pitchFamily="34" charset="0"/>
                <a:cs typeface="Arial" panose="020B0604020202020204" pitchFamily="34" charset="0"/>
              </a:endParaRPr>
            </a:p>
          </p:txBody>
        </p:sp>
        <p:sp>
          <p:nvSpPr>
            <p:cNvPr id="32" name="Text Box 58"/>
            <p:cNvSpPr txBox="1"/>
            <p:nvPr/>
          </p:nvSpPr>
          <p:spPr>
            <a:xfrm>
              <a:off x="3248026" y="3180375"/>
              <a:ext cx="9715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en-US" sz="1500" b="1">
                  <a:effectLst/>
                  <a:latin typeface="Times New Roman" panose="02020603050405020304" pitchFamily="18" charset="0"/>
                  <a:ea typeface="Calibri" panose="020F0502020204030204" pitchFamily="34" charset="0"/>
                  <a:cs typeface="Arial" panose="020B0604020202020204" pitchFamily="34" charset="0"/>
                </a:rPr>
                <a:t> </a:t>
              </a:r>
              <a:r>
                <a:rPr lang="fa-IR" sz="1500" b="1">
                  <a:effectLst/>
                  <a:latin typeface="Times New Roman" panose="02020603050405020304" pitchFamily="18" charset="0"/>
                  <a:ea typeface="Times New Roman" panose="02020603050405020304" pitchFamily="18" charset="0"/>
                  <a:cs typeface="B Mitra" panose="00000400000000000000" pitchFamily="2" charset="-78"/>
                </a:rPr>
                <a:t>کارکنان</a:t>
              </a:r>
              <a:endParaRPr lang="en-US" sz="1500" b="1">
                <a:effectLst/>
                <a:latin typeface="Times New Roman" panose="02020603050405020304" pitchFamily="18" charset="0"/>
                <a:ea typeface="Times New Roman" panose="02020603050405020304" pitchFamily="18" charset="0"/>
              </a:endParaRPr>
            </a:p>
          </p:txBody>
        </p:sp>
        <p:sp>
          <p:nvSpPr>
            <p:cNvPr id="33" name="Text Box 58"/>
            <p:cNvSpPr txBox="1"/>
            <p:nvPr/>
          </p:nvSpPr>
          <p:spPr>
            <a:xfrm>
              <a:off x="3431813" y="3542325"/>
              <a:ext cx="597263" cy="2867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en-US" sz="1500" b="1">
                  <a:effectLst/>
                  <a:latin typeface="Times New Roman" panose="02020603050405020304" pitchFamily="18" charset="0"/>
                  <a:ea typeface="Calibri" panose="020F0502020204030204" pitchFamily="34" charset="0"/>
                  <a:cs typeface="B Mitra" panose="00000400000000000000" pitchFamily="2" charset="-78"/>
                </a:rPr>
                <a:t> </a:t>
              </a:r>
              <a:r>
                <a:rPr lang="fa-IR" sz="1500" b="1">
                  <a:effectLst/>
                  <a:latin typeface="Times New Roman" panose="02020603050405020304" pitchFamily="18" charset="0"/>
                  <a:ea typeface="Times New Roman" panose="02020603050405020304" pitchFamily="18" charset="0"/>
                  <a:cs typeface="B Mitra" panose="00000400000000000000" pitchFamily="2" charset="-78"/>
                </a:rPr>
                <a:t>مشتریان</a:t>
              </a:r>
              <a:endParaRPr lang="en-US" sz="1500" b="1">
                <a:effectLst/>
                <a:latin typeface="Times New Roman" panose="02020603050405020304" pitchFamily="18" charset="0"/>
                <a:ea typeface="Times New Roman" panose="02020603050405020304" pitchFamily="18" charset="0"/>
              </a:endParaRPr>
            </a:p>
          </p:txBody>
        </p:sp>
        <p:sp>
          <p:nvSpPr>
            <p:cNvPr id="34" name="Text Box 58"/>
            <p:cNvSpPr txBox="1"/>
            <p:nvPr/>
          </p:nvSpPr>
          <p:spPr>
            <a:xfrm>
              <a:off x="3457576" y="4047150"/>
              <a:ext cx="523875"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6000"/>
                </a:lnSpc>
                <a:spcAft>
                  <a:spcPts val="800"/>
                </a:spcAft>
              </a:pPr>
              <a:r>
                <a:rPr lang="fa-IR" sz="1500" b="1" dirty="0">
                  <a:effectLst/>
                  <a:latin typeface="Times New Roman" panose="02020603050405020304" pitchFamily="18" charset="0"/>
                  <a:ea typeface="Calibri" panose="020F0502020204030204" pitchFamily="34" charset="0"/>
                  <a:cs typeface="B Mitra" panose="00000400000000000000" pitchFamily="2" charset="-78"/>
                </a:rPr>
                <a:t>سهامداران</a:t>
              </a:r>
              <a:r>
                <a:rPr lang="en-US" sz="1500" b="1" dirty="0">
                  <a:effectLst/>
                  <a:latin typeface="Times New Roman" panose="02020603050405020304" pitchFamily="18" charset="0"/>
                  <a:ea typeface="Calibri" panose="020F0502020204030204" pitchFamily="34" charset="0"/>
                  <a:cs typeface="B Mitra" panose="00000400000000000000" pitchFamily="2" charset="-78"/>
                </a:rPr>
                <a:t> </a:t>
              </a:r>
              <a:endParaRPr lang="en-US" sz="1500" b="1" dirty="0">
                <a:effectLst/>
                <a:latin typeface="Times New Roman" panose="02020603050405020304" pitchFamily="18" charset="0"/>
                <a:ea typeface="Times New Roman" panose="02020603050405020304" pitchFamily="18" charset="0"/>
              </a:endParaRPr>
            </a:p>
          </p:txBody>
        </p:sp>
        <p:sp>
          <p:nvSpPr>
            <p:cNvPr id="36" name="Right Arrow 35"/>
            <p:cNvSpPr/>
            <p:nvPr/>
          </p:nvSpPr>
          <p:spPr>
            <a:xfrm rot="16200000">
              <a:off x="3575664" y="1728787"/>
              <a:ext cx="285750" cy="333375"/>
            </a:xfrm>
            <a:prstGeom prst="right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37" name="Text Box 102"/>
            <p:cNvSpPr txBox="1"/>
            <p:nvPr/>
          </p:nvSpPr>
          <p:spPr>
            <a:xfrm>
              <a:off x="4410076" y="219074"/>
              <a:ext cx="1131495" cy="1095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b="1" dirty="0">
                  <a:effectLst/>
                  <a:ea typeface="Calibri" panose="020F0502020204030204" pitchFamily="34" charset="0"/>
                  <a:cs typeface="B Mitra" panose="00000400000000000000" pitchFamily="2" charset="-78"/>
                </a:rPr>
                <a:t>روش ارزش­های به اشتراک گذاشته شده جهانی</a:t>
              </a:r>
              <a:endParaRPr lang="en-US" dirty="0">
                <a:effectLst/>
                <a:ea typeface="Calibri" panose="020F0502020204030204" pitchFamily="34" charset="0"/>
                <a:cs typeface="Arial" panose="020B0604020202020204" pitchFamily="34" charset="0"/>
              </a:endParaRPr>
            </a:p>
          </p:txBody>
        </p:sp>
      </p:grpSp>
      <p:pic>
        <p:nvPicPr>
          <p:cNvPr id="38" name="Picture 37" descr="C:\Users\f.ghashghaei\Desktop\1.jpg"/>
          <p:cNvPicPr/>
          <p:nvPr/>
        </p:nvPicPr>
        <p:blipFill>
          <a:blip r:embed="rId7">
            <a:extLst>
              <a:ext uri="{28A0092B-C50C-407E-A947-70E740481C1C}">
                <a14:useLocalDpi xmlns:a14="http://schemas.microsoft.com/office/drawing/2010/main" val="0"/>
              </a:ext>
            </a:extLst>
          </a:blip>
          <a:srcRect/>
          <a:stretch>
            <a:fillRect/>
          </a:stretch>
        </p:blipFill>
        <p:spPr bwMode="auto">
          <a:xfrm>
            <a:off x="6052387" y="1777962"/>
            <a:ext cx="3003731" cy="1755755"/>
          </a:xfrm>
          <a:prstGeom prst="rect">
            <a:avLst/>
          </a:prstGeom>
          <a:noFill/>
          <a:ln>
            <a:noFill/>
          </a:ln>
        </p:spPr>
      </p:pic>
    </p:spTree>
    <p:extLst>
      <p:ext uri="{BB962C8B-B14F-4D97-AF65-F5344CB8AC3E}">
        <p14:creationId xmlns:p14="http://schemas.microsoft.com/office/powerpoint/2010/main" val="201002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9282"/>
            <a:ext cx="10027920" cy="548640"/>
          </a:xfrm>
        </p:spPr>
        <p:txBody>
          <a:bodyPr>
            <a:normAutofit fontScale="90000"/>
          </a:bodyPr>
          <a:lstStyle/>
          <a:p>
            <a:pPr algn="ctr"/>
            <a:r>
              <a:rPr lang="fa-IR" sz="5000" b="1" dirty="0" smtClean="0">
                <a:latin typeface="Times New Roman" panose="02020603050405020304" pitchFamily="18" charset="0"/>
                <a:cs typeface="B Mitra" panose="00000400000000000000" pitchFamily="2" charset="-78"/>
              </a:rPr>
              <a:t>دیدگاه های راهبری شرکتی</a:t>
            </a:r>
            <a:endParaRPr lang="fa-IR" sz="5000" b="1" dirty="0">
              <a:latin typeface="Times New Roman" panose="02020603050405020304" pitchFamily="18" charset="0"/>
              <a:cs typeface="B Mitra" panose="00000400000000000000" pitchFamily="2" charset="-78"/>
            </a:endParaRPr>
          </a:p>
        </p:txBody>
      </p:sp>
      <p:sp>
        <p:nvSpPr>
          <p:cNvPr id="3" name="Content Placeholder 2"/>
          <p:cNvSpPr>
            <a:spLocks noGrp="1"/>
          </p:cNvSpPr>
          <p:nvPr>
            <p:ph idx="1"/>
          </p:nvPr>
        </p:nvSpPr>
        <p:spPr>
          <a:xfrm>
            <a:off x="1050878" y="1100629"/>
            <a:ext cx="10074321" cy="3853508"/>
          </a:xfrm>
        </p:spPr>
        <p:txBody>
          <a:bodyPr>
            <a:normAutofit fontScale="62500" lnSpcReduction="20000"/>
          </a:bodyPr>
          <a:lstStyle/>
          <a:p>
            <a:pPr marL="0" lvl="0" indent="0" algn="just">
              <a:lnSpc>
                <a:spcPct val="115000"/>
              </a:lnSpc>
              <a:buNone/>
            </a:pPr>
            <a:r>
              <a:rPr lang="fa-IR" sz="4000" b="1" dirty="0" smtClean="0">
                <a:effectLst/>
                <a:latin typeface="Times New Roman" panose="02020603050405020304" pitchFamily="18" charset="0"/>
                <a:ea typeface="Calibri" panose="020F0502020204030204" pitchFamily="34" charset="0"/>
                <a:cs typeface="B Mitra" panose="00000400000000000000" pitchFamily="2" charset="-78"/>
              </a:rPr>
              <a:t>(1) مدل «مبتنی بر بازار»:</a:t>
            </a:r>
            <a:r>
              <a:rPr lang="fa-IR" sz="4000" dirty="0" smtClean="0">
                <a:effectLst/>
                <a:latin typeface="Times New Roman" panose="02020603050405020304" pitchFamily="18" charset="0"/>
                <a:ea typeface="Calibri" panose="020F0502020204030204" pitchFamily="34" charset="0"/>
                <a:cs typeface="B Mitra" panose="00000400000000000000" pitchFamily="2" charset="-78"/>
              </a:rPr>
              <a:t> تاکید این مدل بر حداکثرسازی ارزش سهامداران است. </a:t>
            </a:r>
          </a:p>
          <a:p>
            <a:pPr marL="0" lvl="0" indent="0" algn="just">
              <a:lnSpc>
                <a:spcPct val="115000"/>
              </a:lnSpc>
              <a:buNone/>
            </a:pP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15000"/>
              </a:lnSpc>
              <a:spcAft>
                <a:spcPts val="800"/>
              </a:spcAft>
              <a:buNone/>
            </a:pPr>
            <a:r>
              <a:rPr lang="fa-IR" sz="4000" b="1" dirty="0" smtClean="0">
                <a:effectLst/>
                <a:latin typeface="Times New Roman" panose="02020603050405020304" pitchFamily="18" charset="0"/>
                <a:ea typeface="Calibri" panose="020F0502020204030204" pitchFamily="34" charset="0"/>
                <a:cs typeface="B Mitra" panose="00000400000000000000" pitchFamily="2" charset="-78"/>
              </a:rPr>
              <a:t>(2) مدل «مبتنی بر روابط»:</a:t>
            </a:r>
            <a:r>
              <a:rPr lang="fa-IR" sz="4000" dirty="0" smtClean="0">
                <a:effectLst/>
                <a:latin typeface="Times New Roman" panose="02020603050405020304" pitchFamily="18" charset="0"/>
                <a:ea typeface="Calibri" panose="020F0502020204030204" pitchFamily="34" charset="0"/>
                <a:cs typeface="B Mitra" panose="00000400000000000000" pitchFamily="2" charset="-78"/>
              </a:rPr>
              <a:t> تاکید این مدل بر منافع گروه­های بیشتری از ذینفعان است.   </a:t>
            </a:r>
          </a:p>
          <a:p>
            <a:pPr marL="0" indent="0" algn="just">
              <a:lnSpc>
                <a:spcPct val="115000"/>
              </a:lnSpc>
              <a:spcAft>
                <a:spcPts val="800"/>
              </a:spcAft>
            </a:pPr>
            <a:endParaRPr lang="fa-IR" sz="4000" dirty="0">
              <a:latin typeface="Times New Roman" panose="02020603050405020304" pitchFamily="18" charset="0"/>
              <a:ea typeface="Calibri" panose="020F0502020204030204" pitchFamily="34" charset="0"/>
              <a:cs typeface="B Mitra" panose="00000400000000000000" pitchFamily="2" charset="-78"/>
            </a:endParaRPr>
          </a:p>
          <a:p>
            <a:pPr marL="0" indent="0" algn="just">
              <a:lnSpc>
                <a:spcPct val="115000"/>
              </a:lnSpc>
              <a:spcAft>
                <a:spcPts val="800"/>
              </a:spcAft>
            </a:pPr>
            <a:r>
              <a:rPr lang="fa-IR" sz="4000" dirty="0" smtClean="0">
                <a:latin typeface="Times New Roman" panose="02020603050405020304" pitchFamily="18" charset="0"/>
                <a:ea typeface="Calibri" panose="020F0502020204030204" pitchFamily="34" charset="0"/>
                <a:cs typeface="B Mitra" panose="00000400000000000000" pitchFamily="2" charset="-78"/>
              </a:rPr>
              <a:t>(3)  </a:t>
            </a:r>
            <a:r>
              <a:rPr lang="fa-IR" sz="4000" dirty="0">
                <a:latin typeface="B Mitra" panose="00000400000000000000" pitchFamily="2" charset="-78"/>
                <a:ea typeface="Calibri" panose="020F0502020204030204" pitchFamily="34" charset="0"/>
                <a:cs typeface="B Mitra" panose="00000400000000000000" pitchFamily="2" charset="-78"/>
              </a:rPr>
              <a:t>رویکرد سوم «رویکرد نوین راهبری شرکتی» </a:t>
            </a:r>
            <a:r>
              <a:rPr lang="fa-IR" sz="4000" dirty="0" smtClean="0">
                <a:latin typeface="B Mitra" panose="00000400000000000000" pitchFamily="2" charset="-78"/>
                <a:ea typeface="Calibri" panose="020F0502020204030204" pitchFamily="34" charset="0"/>
                <a:cs typeface="B Mitra" panose="00000400000000000000" pitchFamily="2" charset="-78"/>
              </a:rPr>
              <a:t>نام دارد. </a:t>
            </a:r>
            <a:endParaRPr lang="en-US" sz="40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a:t>
            </a:fld>
            <a:endParaRPr lang="fa-IR"/>
          </a:p>
        </p:txBody>
      </p:sp>
    </p:spTree>
    <p:extLst>
      <p:ext uri="{BB962C8B-B14F-4D97-AF65-F5344CB8AC3E}">
        <p14:creationId xmlns:p14="http://schemas.microsoft.com/office/powerpoint/2010/main" val="297130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13613825"/>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0B4250F-2EB8-4C45-ABEA-5935D274BC15}" type="slidenum">
              <a:rPr lang="fa-IR" smtClean="0"/>
              <a:t>20</a:t>
            </a:fld>
            <a:endParaRPr lang="fa-IR"/>
          </a:p>
        </p:txBody>
      </p:sp>
      <p:grpSp>
        <p:nvGrpSpPr>
          <p:cNvPr id="6" name="Canvas 103"/>
          <p:cNvGrpSpPr/>
          <p:nvPr/>
        </p:nvGrpSpPr>
        <p:grpSpPr>
          <a:xfrm>
            <a:off x="423081" y="1939096"/>
            <a:ext cx="9771797" cy="4918904"/>
            <a:chOff x="0" y="0"/>
            <a:chExt cx="3890645" cy="2543175"/>
          </a:xfrm>
        </p:grpSpPr>
        <p:sp>
          <p:nvSpPr>
            <p:cNvPr id="7" name="Rectangle 6"/>
            <p:cNvSpPr/>
            <p:nvPr/>
          </p:nvSpPr>
          <p:spPr>
            <a:xfrm>
              <a:off x="0" y="0"/>
              <a:ext cx="3890645" cy="2543175"/>
            </a:xfrm>
            <a:prstGeom prst="rect">
              <a:avLst/>
            </a:prstGeom>
          </p:spPr>
        </p:sp>
        <p:sp>
          <p:nvSpPr>
            <p:cNvPr id="8" name="Rounded Rectangle 7"/>
            <p:cNvSpPr/>
            <p:nvPr/>
          </p:nvSpPr>
          <p:spPr>
            <a:xfrm>
              <a:off x="2684733" y="114302"/>
              <a:ext cx="1143001" cy="619124"/>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a:effectLst/>
                  <a:ea typeface="Calibri" panose="020F0502020204030204" pitchFamily="34" charset="0"/>
                  <a:cs typeface="B Mitra" panose="00000400000000000000" pitchFamily="2" charset="-78"/>
                </a:rPr>
                <a:t>اعتباردهندگان </a:t>
              </a:r>
              <a:endParaRPr lang="en-US" sz="2000">
                <a:effectLst/>
                <a:ea typeface="Calibri" panose="020F0502020204030204" pitchFamily="34" charset="0"/>
                <a:cs typeface="Arial" panose="020B0604020202020204" pitchFamily="34" charset="0"/>
              </a:endParaRPr>
            </a:p>
            <a:p>
              <a:pPr algn="ctr" rtl="1">
                <a:lnSpc>
                  <a:spcPct val="107000"/>
                </a:lnSpc>
                <a:spcAft>
                  <a:spcPts val="0"/>
                </a:spcAft>
              </a:pPr>
              <a:r>
                <a:rPr lang="fa-IR" sz="2000">
                  <a:effectLst/>
                  <a:ea typeface="Calibri" panose="020F0502020204030204" pitchFamily="34" charset="0"/>
                  <a:cs typeface="B Mitra" panose="00000400000000000000" pitchFamily="2" charset="-78"/>
                </a:rPr>
                <a:t>(تامین بدهی)</a:t>
              </a:r>
              <a:endParaRPr lang="en-US" sz="2000">
                <a:effectLst/>
                <a:ea typeface="Calibri" panose="020F0502020204030204" pitchFamily="34" charset="0"/>
                <a:cs typeface="Arial" panose="020B0604020202020204" pitchFamily="34" charset="0"/>
              </a:endParaRPr>
            </a:p>
          </p:txBody>
        </p:sp>
        <p:sp>
          <p:nvSpPr>
            <p:cNvPr id="9" name="Rounded Rectangle 8"/>
            <p:cNvSpPr/>
            <p:nvPr/>
          </p:nvSpPr>
          <p:spPr>
            <a:xfrm>
              <a:off x="92959" y="113326"/>
              <a:ext cx="1143000" cy="61849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سهامداران</a:t>
              </a:r>
              <a:endParaRPr lang="en-US" sz="2000">
                <a:effectLst/>
                <a:latin typeface="Times New Roman" panose="02020603050405020304" pitchFamily="18" charset="0"/>
                <a:ea typeface="Times New Roman" panose="02020603050405020304" pitchFamily="18" charset="0"/>
              </a:endParaRPr>
            </a:p>
            <a:p>
              <a:pPr algn="ctr" rtl="1">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عمده          خرد</a:t>
              </a:r>
              <a:endParaRPr lang="en-US" sz="2000">
                <a:effectLst/>
                <a:latin typeface="Times New Roman" panose="02020603050405020304" pitchFamily="18" charset="0"/>
                <a:ea typeface="Times New Roman" panose="02020603050405020304" pitchFamily="18" charset="0"/>
              </a:endParaRPr>
            </a:p>
            <a:p>
              <a:pPr algn="ctr" rtl="1">
                <a:spcAft>
                  <a:spcPts val="0"/>
                </a:spcAft>
              </a:pPr>
              <a:r>
                <a:rPr lang="en-US" sz="2000" b="1">
                  <a:effectLst/>
                  <a:latin typeface="Times New Roman" panose="02020603050405020304" pitchFamily="18" charset="0"/>
                  <a:ea typeface="Calibri" panose="020F0502020204030204" pitchFamily="34" charset="0"/>
                  <a:cs typeface="B Mitra" panose="00000400000000000000" pitchFamily="2" charset="-78"/>
                </a:rPr>
                <a:t> </a:t>
              </a:r>
              <a:endParaRPr lang="en-US" sz="2000">
                <a:effectLst/>
                <a:latin typeface="Times New Roman" panose="02020603050405020304" pitchFamily="18" charset="0"/>
                <a:ea typeface="Times New Roman" panose="02020603050405020304" pitchFamily="18" charset="0"/>
              </a:endParaRPr>
            </a:p>
            <a:p>
              <a:pPr algn="ctr" rtl="1">
                <a:spcAft>
                  <a:spcPts val="0"/>
                </a:spcAft>
              </a:pPr>
              <a:r>
                <a:rPr lang="en-US" sz="2000">
                  <a:effectLst/>
                  <a:latin typeface="Times New Roman" panose="02020603050405020304" pitchFamily="18" charset="0"/>
                  <a:ea typeface="Times New Roman" panose="02020603050405020304" pitchFamily="18" charset="0"/>
                </a:rPr>
                <a:t> </a:t>
              </a:r>
            </a:p>
          </p:txBody>
        </p:sp>
        <p:sp>
          <p:nvSpPr>
            <p:cNvPr id="10" name="Rounded Rectangle 9"/>
            <p:cNvSpPr/>
            <p:nvPr/>
          </p:nvSpPr>
          <p:spPr>
            <a:xfrm>
              <a:off x="2683759" y="1742101"/>
              <a:ext cx="1143000" cy="61849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مشتریان</a:t>
              </a:r>
              <a:r>
                <a:rPr lang="en-US" sz="2000" b="1">
                  <a:effectLst/>
                  <a:latin typeface="Times New Roman" panose="02020603050405020304" pitchFamily="18" charset="0"/>
                  <a:ea typeface="Calibri" panose="020F0502020204030204" pitchFamily="34" charset="0"/>
                  <a:cs typeface="B Mitra" panose="00000400000000000000" pitchFamily="2" charset="-78"/>
                </a:rPr>
                <a:t> </a:t>
              </a:r>
              <a:endParaRPr lang="en-US" sz="2000">
                <a:effectLst/>
                <a:latin typeface="Times New Roman" panose="02020603050405020304" pitchFamily="18" charset="0"/>
                <a:ea typeface="Times New Roman" panose="02020603050405020304" pitchFamily="18" charset="0"/>
              </a:endParaRPr>
            </a:p>
          </p:txBody>
        </p:sp>
        <p:sp>
          <p:nvSpPr>
            <p:cNvPr id="11" name="Rounded Rectangle 10"/>
            <p:cNvSpPr/>
            <p:nvPr/>
          </p:nvSpPr>
          <p:spPr>
            <a:xfrm>
              <a:off x="92959" y="1742101"/>
              <a:ext cx="1143000" cy="61849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کارکنان</a:t>
              </a:r>
              <a:endParaRPr lang="en-US" sz="2000" dirty="0">
                <a:effectLst/>
                <a:latin typeface="Times New Roman" panose="02020603050405020304" pitchFamily="18" charset="0"/>
                <a:ea typeface="Times New Roman" panose="02020603050405020304" pitchFamily="18" charset="0"/>
              </a:endParaRPr>
            </a:p>
          </p:txBody>
        </p:sp>
        <p:cxnSp>
          <p:nvCxnSpPr>
            <p:cNvPr id="12" name="Straight Arrow Connector 11"/>
            <p:cNvCxnSpPr>
              <a:stCxn id="9" idx="3"/>
              <a:endCxn id="8" idx="1"/>
            </p:cNvCxnSpPr>
            <p:nvPr/>
          </p:nvCxnSpPr>
          <p:spPr>
            <a:xfrm>
              <a:off x="1235959" y="422571"/>
              <a:ext cx="1448774" cy="1293"/>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9" idx="2"/>
              <a:endCxn id="11" idx="0"/>
            </p:cNvCxnSpPr>
            <p:nvPr/>
          </p:nvCxnSpPr>
          <p:spPr>
            <a:xfrm>
              <a:off x="664459" y="731816"/>
              <a:ext cx="0" cy="1010285"/>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11" idx="3"/>
              <a:endCxn id="10" idx="1"/>
            </p:cNvCxnSpPr>
            <p:nvPr/>
          </p:nvCxnSpPr>
          <p:spPr>
            <a:xfrm>
              <a:off x="1235959" y="2051346"/>
              <a:ext cx="144780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8" idx="2"/>
              <a:endCxn id="10" idx="0"/>
            </p:cNvCxnSpPr>
            <p:nvPr/>
          </p:nvCxnSpPr>
          <p:spPr>
            <a:xfrm flipH="1">
              <a:off x="3255259" y="733426"/>
              <a:ext cx="975" cy="1008675"/>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1379809" y="457201"/>
              <a:ext cx="1066799" cy="790575"/>
            </a:xfrm>
            <a:prstGeom prst="ellipse">
              <a:avLst/>
            </a:prstGeom>
            <a:no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a:effectLst/>
                  <a:ea typeface="Calibri" panose="020F0502020204030204" pitchFamily="34" charset="0"/>
                  <a:cs typeface="B Mitra" panose="00000400000000000000" pitchFamily="2" charset="-78"/>
                </a:rPr>
                <a:t>هیأت مدیره </a:t>
              </a:r>
              <a:endParaRPr lang="en-US" sz="2000">
                <a:effectLst/>
                <a:ea typeface="Calibri" panose="020F0502020204030204" pitchFamily="34" charset="0"/>
                <a:cs typeface="Arial" panose="020B0604020202020204" pitchFamily="34" charset="0"/>
              </a:endParaRPr>
            </a:p>
          </p:txBody>
        </p:sp>
        <p:sp>
          <p:nvSpPr>
            <p:cNvPr id="17" name="Oval 16"/>
            <p:cNvSpPr/>
            <p:nvPr/>
          </p:nvSpPr>
          <p:spPr>
            <a:xfrm>
              <a:off x="1379809" y="1075351"/>
              <a:ext cx="1085850" cy="724875"/>
            </a:xfrm>
            <a:prstGeom prst="ellipse">
              <a:avLst/>
            </a:prstGeom>
            <a:solidFill>
              <a:schemeClr val="lt1"/>
            </a:solid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a:effectLst/>
                  <a:ea typeface="Calibri" panose="020F0502020204030204" pitchFamily="34" charset="0"/>
                  <a:cs typeface="B Mitra" panose="00000400000000000000" pitchFamily="2" charset="-78"/>
                </a:rPr>
                <a:t> </a:t>
              </a:r>
              <a:endParaRPr lang="en-US" sz="2000">
                <a:effectLst/>
                <a:ea typeface="Calibri" panose="020F0502020204030204" pitchFamily="34" charset="0"/>
                <a:cs typeface="Arial" panose="020B0604020202020204" pitchFamily="34" charset="0"/>
              </a:endParaRPr>
            </a:p>
            <a:p>
              <a:pPr algn="ctr" rtl="1">
                <a:lnSpc>
                  <a:spcPct val="107000"/>
                </a:lnSpc>
                <a:spcAft>
                  <a:spcPts val="0"/>
                </a:spcAft>
              </a:pPr>
              <a:r>
                <a:rPr lang="fa-IR" sz="2000" b="1">
                  <a:effectLst/>
                  <a:ea typeface="Calibri" panose="020F0502020204030204" pitchFamily="34" charset="0"/>
                  <a:cs typeface="B Mitra" panose="00000400000000000000" pitchFamily="2" charset="-78"/>
                </a:rPr>
                <a:t>مدیریت</a:t>
              </a:r>
              <a:endParaRPr lang="en-US" sz="2000">
                <a:effectLst/>
                <a:ea typeface="Calibri" panose="020F0502020204030204" pitchFamily="34" charset="0"/>
                <a:cs typeface="Arial" panose="020B0604020202020204" pitchFamily="34" charset="0"/>
              </a:endParaRPr>
            </a:p>
          </p:txBody>
        </p:sp>
        <p:cxnSp>
          <p:nvCxnSpPr>
            <p:cNvPr id="18" name="Straight Arrow Connector 17"/>
            <p:cNvCxnSpPr/>
            <p:nvPr/>
          </p:nvCxnSpPr>
          <p:spPr>
            <a:xfrm flipH="1">
              <a:off x="1913209" y="904876"/>
              <a:ext cx="1" cy="466725"/>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474934" y="533401"/>
              <a:ext cx="295275"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0" name="Curved Up Arrow 19"/>
            <p:cNvSpPr/>
            <p:nvPr/>
          </p:nvSpPr>
          <p:spPr>
            <a:xfrm>
              <a:off x="484459" y="2152651"/>
              <a:ext cx="361950" cy="123825"/>
            </a:xfrm>
            <a:prstGeom prst="curved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21" name="Curved Up Arrow 20"/>
            <p:cNvSpPr/>
            <p:nvPr/>
          </p:nvSpPr>
          <p:spPr>
            <a:xfrm>
              <a:off x="493983" y="581026"/>
              <a:ext cx="219075" cy="102869"/>
            </a:xfrm>
            <a:prstGeom prst="curved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22" name="Curved Down Arrow 21"/>
            <p:cNvSpPr/>
            <p:nvPr/>
          </p:nvSpPr>
          <p:spPr>
            <a:xfrm>
              <a:off x="3180034" y="142876"/>
              <a:ext cx="133350" cy="104775"/>
            </a:xfrm>
            <a:prstGeom prst="curved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23" name="Curved Up Arrow 22"/>
            <p:cNvSpPr/>
            <p:nvPr/>
          </p:nvSpPr>
          <p:spPr>
            <a:xfrm>
              <a:off x="3084783" y="609602"/>
              <a:ext cx="342901" cy="133350"/>
            </a:xfrm>
            <a:prstGeom prst="curvedUp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24" name="Curved Up Arrow 23"/>
            <p:cNvSpPr/>
            <p:nvPr/>
          </p:nvSpPr>
          <p:spPr>
            <a:xfrm>
              <a:off x="3064759" y="2170726"/>
              <a:ext cx="342900" cy="133350"/>
            </a:xfrm>
            <a:prstGeom prst="curved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25" name="Curved Down Arrow 24"/>
            <p:cNvSpPr/>
            <p:nvPr/>
          </p:nvSpPr>
          <p:spPr>
            <a:xfrm>
              <a:off x="3169534" y="1770676"/>
              <a:ext cx="133350" cy="104775"/>
            </a:xfrm>
            <a:prstGeom prst="curved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grpSp>
      <p:sp>
        <p:nvSpPr>
          <p:cNvPr id="26" name="Rectangle 25"/>
          <p:cNvSpPr/>
          <p:nvPr/>
        </p:nvSpPr>
        <p:spPr>
          <a:xfrm>
            <a:off x="8351909" y="1276843"/>
            <a:ext cx="3365024" cy="477054"/>
          </a:xfrm>
          <a:prstGeom prst="rect">
            <a:avLst/>
          </a:prstGeom>
        </p:spPr>
        <p:txBody>
          <a:bodyPr wrap="none">
            <a:spAutoFit/>
          </a:bodyPr>
          <a:lstStyle/>
          <a:p>
            <a:r>
              <a:rPr lang="fa-IR" sz="2500" dirty="0">
                <a:latin typeface="Times New Roman" panose="02020603050405020304" pitchFamily="18" charset="0"/>
                <a:ea typeface="Calibri" panose="020F0502020204030204" pitchFamily="34" charset="0"/>
                <a:cs typeface="B Mitra" panose="00000400000000000000" pitchFamily="2" charset="-78"/>
              </a:rPr>
              <a:t>تضاد ذینفعان: درون و برون گروهی </a:t>
            </a:r>
            <a:endParaRPr lang="fa-IR" sz="2500" dirty="0"/>
          </a:p>
        </p:txBody>
      </p:sp>
    </p:spTree>
    <p:extLst>
      <p:ext uri="{BB962C8B-B14F-4D97-AF65-F5344CB8AC3E}">
        <p14:creationId xmlns:p14="http://schemas.microsoft.com/office/powerpoint/2010/main" val="164890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2313"/>
            <a:ext cx="10515600" cy="4567104"/>
          </a:xfrm>
        </p:spPr>
        <p:txBody>
          <a:bodyPr>
            <a:normAutofit/>
          </a:bodyPr>
          <a:lstStyle/>
          <a:p>
            <a:pPr marL="0" indent="0">
              <a:lnSpc>
                <a:spcPct val="107000"/>
              </a:lnSpc>
              <a:spcAft>
                <a:spcPts val="800"/>
              </a:spcAft>
              <a:buNone/>
            </a:pPr>
            <a:r>
              <a:rPr lang="fa-IR" sz="5000" dirty="0" smtClean="0">
                <a:latin typeface="Times New Roman" panose="02020603050405020304" pitchFamily="18" charset="0"/>
                <a:cs typeface="B Mitra" panose="00000400000000000000" pitchFamily="2" charset="-78"/>
              </a:rPr>
              <a:t>تفاوت در </a:t>
            </a:r>
            <a:r>
              <a:rPr lang="fa-IR" sz="5000" dirty="0" smtClean="0">
                <a:solidFill>
                  <a:srgbClr val="000000"/>
                </a:solidFill>
                <a:latin typeface="Calibri" panose="020F0502020204030204" pitchFamily="34" charset="0"/>
                <a:cs typeface="B Mitra" panose="00000400000000000000" pitchFamily="2" charset="-78"/>
              </a:rPr>
              <a:t>فرهنگ­های</a:t>
            </a:r>
            <a:r>
              <a:rPr lang="fa-IR" sz="1100" dirty="0" smtClean="0">
                <a:latin typeface="Calibri" panose="020F0502020204030204" pitchFamily="34" charset="0"/>
                <a:cs typeface="Arial" panose="020B0604020202020204" pitchFamily="34" charset="0"/>
              </a:rPr>
              <a:t>  </a:t>
            </a:r>
            <a:r>
              <a:rPr lang="fa-IR" sz="5000" dirty="0" smtClean="0">
                <a:latin typeface="Times New Roman" panose="02020603050405020304" pitchFamily="18" charset="0"/>
                <a:cs typeface="B Mitra" panose="00000400000000000000" pitchFamily="2" charset="-78"/>
              </a:rPr>
              <a:t>ملی </a:t>
            </a:r>
          </a:p>
          <a:p>
            <a:pPr marL="0" indent="0" algn="just">
              <a:buNone/>
            </a:pPr>
            <a:endParaRPr lang="fa-IR" sz="5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21</a:t>
            </a:fld>
            <a:endParaRPr lang="fa-IR"/>
          </a:p>
        </p:txBody>
      </p:sp>
      <p:graphicFrame>
        <p:nvGraphicFramePr>
          <p:cNvPr id="4" name="Diagram 3"/>
          <p:cNvGraphicFramePr/>
          <p:nvPr>
            <p:extLst>
              <p:ext uri="{D42A27DB-BD31-4B8C-83A1-F6EECF244321}">
                <p14:modId xmlns:p14="http://schemas.microsoft.com/office/powerpoint/2010/main" val="3269917146"/>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Canvas 172"/>
          <p:cNvGrpSpPr/>
          <p:nvPr/>
        </p:nvGrpSpPr>
        <p:grpSpPr>
          <a:xfrm>
            <a:off x="199508" y="2240199"/>
            <a:ext cx="10568575" cy="4116151"/>
            <a:chOff x="0" y="0"/>
            <a:chExt cx="3795395" cy="3143250"/>
          </a:xfrm>
        </p:grpSpPr>
        <p:sp>
          <p:nvSpPr>
            <p:cNvPr id="7" name="Rectangle 6"/>
            <p:cNvSpPr/>
            <p:nvPr/>
          </p:nvSpPr>
          <p:spPr>
            <a:xfrm>
              <a:off x="0" y="0"/>
              <a:ext cx="3795395" cy="3143250"/>
            </a:xfrm>
            <a:prstGeom prst="rect">
              <a:avLst/>
            </a:prstGeom>
          </p:spPr>
        </p:sp>
        <p:cxnSp>
          <p:nvCxnSpPr>
            <p:cNvPr id="8" name="Straight Arrow Connector 7"/>
            <p:cNvCxnSpPr/>
            <p:nvPr/>
          </p:nvCxnSpPr>
          <p:spPr>
            <a:xfrm flipV="1">
              <a:off x="310871" y="333375"/>
              <a:ext cx="18074" cy="23812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310870" y="2714625"/>
              <a:ext cx="34280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315494" y="1838325"/>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فرهنگ پرهیز </a:t>
              </a:r>
              <a:endParaRPr lang="en-US" sz="2000" dirty="0">
                <a:effectLst/>
                <a:ea typeface="Calibri" panose="020F0502020204030204" pitchFamily="34" charset="0"/>
                <a:cs typeface="Arial" panose="020B0604020202020204" pitchFamily="34" charset="0"/>
              </a:endParaRPr>
            </a:p>
            <a:p>
              <a:pPr algn="ctr" rtl="1">
                <a:lnSpc>
                  <a:spcPct val="107000"/>
                </a:lnSpc>
                <a:spcAft>
                  <a:spcPts val="0"/>
                </a:spcAft>
              </a:pPr>
              <a:r>
                <a:rPr lang="en-US" sz="2000" dirty="0">
                  <a:effectLst/>
                  <a:ea typeface="Calibri" panose="020F0502020204030204" pitchFamily="34" charset="0"/>
                  <a:cs typeface="B Mitra" panose="00000400000000000000" pitchFamily="2" charset="-78"/>
                </a:rPr>
                <a:t>Avoidance culture</a:t>
              </a:r>
              <a:endParaRPr lang="en-US" sz="2000" dirty="0">
                <a:effectLst/>
                <a:ea typeface="Calibri" panose="020F0502020204030204" pitchFamily="34" charset="0"/>
                <a:cs typeface="Arial" panose="020B0604020202020204" pitchFamily="34" charset="0"/>
              </a:endParaRPr>
            </a:p>
          </p:txBody>
        </p:sp>
        <p:sp>
          <p:nvSpPr>
            <p:cNvPr id="11" name="Rectangle 10"/>
            <p:cNvSpPr/>
            <p:nvPr/>
          </p:nvSpPr>
          <p:spPr>
            <a:xfrm>
              <a:off x="324044" y="942975"/>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فرهنگ رقابتی</a:t>
              </a:r>
              <a:endParaRPr lang="en-US" sz="2000" dirty="0">
                <a:effectLst/>
                <a:ea typeface="Calibri" panose="020F0502020204030204" pitchFamily="34" charset="0"/>
                <a:cs typeface="Arial" panose="020B0604020202020204" pitchFamily="34" charset="0"/>
              </a:endParaRPr>
            </a:p>
            <a:p>
              <a:pPr algn="ctr" rtl="1">
                <a:lnSpc>
                  <a:spcPct val="107000"/>
                </a:lnSpc>
                <a:spcAft>
                  <a:spcPts val="0"/>
                </a:spcAft>
              </a:pPr>
              <a:r>
                <a:rPr lang="en-US" sz="2000" dirty="0">
                  <a:effectLst/>
                  <a:ea typeface="Calibri" panose="020F0502020204030204" pitchFamily="34" charset="0"/>
                  <a:cs typeface="B Mitra" panose="00000400000000000000" pitchFamily="2" charset="-78"/>
                </a:rPr>
                <a:t>Competition </a:t>
              </a:r>
              <a:r>
                <a:rPr lang="en-US" sz="2000" dirty="0" smtClean="0">
                  <a:effectLst/>
                  <a:ea typeface="Calibri" panose="020F0502020204030204" pitchFamily="34" charset="0"/>
                  <a:cs typeface="B Mitra" panose="00000400000000000000" pitchFamily="2" charset="-78"/>
                </a:rPr>
                <a:t>culture</a:t>
              </a:r>
              <a:endParaRPr lang="en-US" sz="2000" dirty="0">
                <a:effectLst/>
                <a:ea typeface="Calibri" panose="020F0502020204030204" pitchFamily="34" charset="0"/>
                <a:cs typeface="Arial" panose="020B0604020202020204" pitchFamily="34" charset="0"/>
              </a:endParaRPr>
            </a:p>
          </p:txBody>
        </p:sp>
        <p:sp>
          <p:nvSpPr>
            <p:cNvPr id="12" name="Rectangle 11"/>
            <p:cNvSpPr/>
            <p:nvPr/>
          </p:nvSpPr>
          <p:spPr>
            <a:xfrm>
              <a:off x="1962344" y="1838325"/>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فرهنگ انطباق </a:t>
              </a:r>
              <a:endParaRPr lang="en-US" sz="2000" dirty="0">
                <a:effectLst/>
                <a:ea typeface="Calibri" panose="020F0502020204030204" pitchFamily="34" charset="0"/>
                <a:cs typeface="Arial" panose="020B0604020202020204" pitchFamily="34" charset="0"/>
              </a:endParaRPr>
            </a:p>
            <a:p>
              <a:pPr algn="ctr" rtl="1">
                <a:lnSpc>
                  <a:spcPct val="107000"/>
                </a:lnSpc>
                <a:spcAft>
                  <a:spcPts val="0"/>
                </a:spcAft>
              </a:pPr>
              <a:r>
                <a:rPr lang="en-US" sz="2000" dirty="0">
                  <a:effectLst/>
                  <a:ea typeface="Calibri" panose="020F0502020204030204" pitchFamily="34" charset="0"/>
                  <a:cs typeface="B Mitra" panose="00000400000000000000" pitchFamily="2" charset="-78"/>
                </a:rPr>
                <a:t>Adaptation culture</a:t>
              </a:r>
              <a:endParaRPr lang="en-US" sz="2000" dirty="0">
                <a:effectLst/>
                <a:ea typeface="Calibri" panose="020F0502020204030204" pitchFamily="34" charset="0"/>
                <a:cs typeface="Arial" panose="020B0604020202020204" pitchFamily="34" charset="0"/>
              </a:endParaRPr>
            </a:p>
          </p:txBody>
        </p:sp>
        <p:sp>
          <p:nvSpPr>
            <p:cNvPr id="13" name="Rectangle 12"/>
            <p:cNvSpPr/>
            <p:nvPr/>
          </p:nvSpPr>
          <p:spPr>
            <a:xfrm>
              <a:off x="1961092" y="942000"/>
              <a:ext cx="1638300" cy="885825"/>
            </a:xfrm>
            <a:prstGeom prst="rect">
              <a:avLst/>
            </a:prstGeom>
            <a:noFill/>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pPr>
              <a:r>
                <a:rPr lang="fa-IR" sz="2000" b="1" dirty="0">
                  <a:ea typeface="Calibri" panose="020F0502020204030204" pitchFamily="34" charset="0"/>
                  <a:cs typeface="B Mitra" panose="00000400000000000000" pitchFamily="2" charset="-78"/>
                </a:rPr>
                <a:t>فرهنگ </a:t>
              </a:r>
              <a:r>
                <a:rPr lang="fa-IR" sz="2000" b="1" dirty="0" smtClean="0">
                  <a:ea typeface="Calibri" panose="020F0502020204030204" pitchFamily="34" charset="0"/>
                  <a:cs typeface="B Mitra" panose="00000400000000000000" pitchFamily="2" charset="-78"/>
                </a:rPr>
                <a:t>همکاری و رقابت</a:t>
              </a:r>
              <a:endParaRPr lang="en-US" sz="2000" dirty="0">
                <a:ea typeface="Calibri" panose="020F0502020204030204" pitchFamily="34" charset="0"/>
                <a:cs typeface="Arial" panose="020B0604020202020204" pitchFamily="34" charset="0"/>
              </a:endParaRPr>
            </a:p>
            <a:p>
              <a:pPr algn="ctr" rtl="1">
                <a:lnSpc>
                  <a:spcPct val="107000"/>
                </a:lnSpc>
                <a:spcAft>
                  <a:spcPts val="0"/>
                </a:spcAft>
              </a:pPr>
              <a:r>
                <a:rPr lang="en-US" sz="2000" dirty="0" err="1" smtClean="0">
                  <a:effectLst/>
                  <a:ea typeface="Calibri" panose="020F0502020204030204" pitchFamily="34" charset="0"/>
                  <a:cs typeface="B Mitra" panose="00000400000000000000" pitchFamily="2" charset="-78"/>
                </a:rPr>
                <a:t>Coopetition</a:t>
              </a:r>
              <a:r>
                <a:rPr lang="en-US" sz="2000" dirty="0" smtClean="0">
                  <a:effectLst/>
                  <a:ea typeface="Calibri" panose="020F0502020204030204" pitchFamily="34" charset="0"/>
                  <a:cs typeface="B Mitra" panose="00000400000000000000" pitchFamily="2" charset="-78"/>
                </a:rPr>
                <a:t> </a:t>
              </a:r>
              <a:r>
                <a:rPr lang="en-US" sz="2000" dirty="0">
                  <a:effectLst/>
                  <a:ea typeface="Calibri" panose="020F0502020204030204" pitchFamily="34" charset="0"/>
                  <a:cs typeface="B Mitra" panose="00000400000000000000" pitchFamily="2" charset="-78"/>
                </a:rPr>
                <a:t>culture</a:t>
              </a:r>
              <a:endParaRPr lang="en-US" sz="2000" dirty="0">
                <a:effectLst/>
                <a:ea typeface="Calibri" panose="020F0502020204030204" pitchFamily="34" charset="0"/>
                <a:cs typeface="Arial" panose="020B0604020202020204" pitchFamily="34" charset="0"/>
              </a:endParaRPr>
            </a:p>
          </p:txBody>
        </p:sp>
        <p:sp>
          <p:nvSpPr>
            <p:cNvPr id="14" name="Text Box 179"/>
            <p:cNvSpPr txBox="1"/>
            <p:nvPr/>
          </p:nvSpPr>
          <p:spPr>
            <a:xfrm>
              <a:off x="2262520" y="2790825"/>
              <a:ext cx="1504950" cy="3524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2000" b="1" dirty="0">
                  <a:effectLst/>
                  <a:ea typeface="Calibri" panose="020F0502020204030204" pitchFamily="34" charset="0"/>
                  <a:cs typeface="B Mitra" panose="00000400000000000000" pitchFamily="2" charset="-78"/>
                </a:rPr>
                <a:t>ابعاد نرم: فرهنگ تعاون</a:t>
              </a:r>
              <a:endParaRPr lang="en-US" sz="2000" dirty="0">
                <a:effectLst/>
                <a:ea typeface="Calibri" panose="020F0502020204030204" pitchFamily="34" charset="0"/>
                <a:cs typeface="Arial" panose="020B0604020202020204" pitchFamily="34" charset="0"/>
              </a:endParaRPr>
            </a:p>
          </p:txBody>
        </p:sp>
        <p:sp>
          <p:nvSpPr>
            <p:cNvPr id="15" name="Text Box 180"/>
            <p:cNvSpPr txBox="1"/>
            <p:nvPr/>
          </p:nvSpPr>
          <p:spPr>
            <a:xfrm>
              <a:off x="240919" y="19050"/>
              <a:ext cx="907176" cy="3143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2000" b="1" dirty="0">
                  <a:effectLst/>
                  <a:ea typeface="Calibri" panose="020F0502020204030204" pitchFamily="34" charset="0"/>
                  <a:cs typeface="B Mitra" panose="00000400000000000000" pitchFamily="2" charset="-78"/>
                </a:rPr>
                <a:t>ابعاد سخت: فرهنگ رقابتی</a:t>
              </a:r>
              <a:endParaRPr lang="en-US" sz="2000" dirty="0">
                <a:effectLst/>
                <a:ea typeface="Calibri" panose="020F0502020204030204" pitchFamily="34" charset="0"/>
                <a:cs typeface="Arial" panose="020B0604020202020204" pitchFamily="34" charset="0"/>
              </a:endParaRPr>
            </a:p>
          </p:txBody>
        </p:sp>
        <p:sp>
          <p:nvSpPr>
            <p:cNvPr id="16" name="Rounded Rectangle 15"/>
            <p:cNvSpPr/>
            <p:nvPr/>
          </p:nvSpPr>
          <p:spPr>
            <a:xfrm>
              <a:off x="1467292" y="1669312"/>
              <a:ext cx="1010093" cy="40403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dirty="0">
                  <a:effectLst/>
                  <a:ea typeface="Calibri" panose="020F0502020204030204" pitchFamily="34" charset="0"/>
                  <a:cs typeface="B Mitra" panose="00000400000000000000" pitchFamily="2" charset="-78"/>
                </a:rPr>
                <a:t>فرهنگ سازش</a:t>
              </a:r>
              <a:endParaRPr lang="en-US" sz="2000" dirty="0">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81883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1946"/>
            <a:ext cx="10515600" cy="4935017"/>
          </a:xfrm>
        </p:spPr>
        <p:txBody>
          <a:bodyPr>
            <a:normAutofit/>
          </a:bodyPr>
          <a:lstStyle/>
          <a:p>
            <a:pPr marL="0" indent="0" algn="just">
              <a:lnSpc>
                <a:spcPct val="115000"/>
              </a:lnSpc>
              <a:spcAft>
                <a:spcPts val="800"/>
              </a:spcAft>
              <a:buNone/>
            </a:pPr>
            <a:r>
              <a:rPr lang="fa-IR" sz="3000" dirty="0">
                <a:latin typeface="Times New Roman" panose="02020603050405020304" pitchFamily="18" charset="0"/>
                <a:ea typeface="Calibri" panose="020F0502020204030204" pitchFamily="34" charset="0"/>
                <a:cs typeface="B Mitra" panose="00000400000000000000" pitchFamily="2" charset="-78"/>
              </a:rPr>
              <a:t>فرهنگ­های ملی نرم و </a:t>
            </a:r>
            <a:r>
              <a:rPr lang="fa-IR" sz="3000" dirty="0" smtClean="0">
                <a:latin typeface="Times New Roman" panose="02020603050405020304" pitchFamily="18" charset="0"/>
                <a:ea typeface="Calibri" panose="020F0502020204030204" pitchFamily="34" charset="0"/>
                <a:cs typeface="B Mitra" panose="00000400000000000000" pitchFamily="2" charset="-78"/>
              </a:rPr>
              <a:t>سخت </a:t>
            </a:r>
            <a:r>
              <a:rPr lang="fa-IR" sz="3000" dirty="0">
                <a:latin typeface="Times New Roman" panose="02020603050405020304" pitchFamily="18" charset="0"/>
                <a:ea typeface="Calibri" panose="020F0502020204030204" pitchFamily="34" charset="0"/>
                <a:cs typeface="B Mitra" panose="00000400000000000000" pitchFamily="2" charset="-78"/>
              </a:rPr>
              <a:t>می­توانند</a:t>
            </a:r>
            <a:r>
              <a:rPr lang="fa-IR" sz="3000" dirty="0" smtClean="0">
                <a:latin typeface="Times New Roman" panose="02020603050405020304" pitchFamily="18" charset="0"/>
                <a:ea typeface="Calibri" panose="020F0502020204030204" pitchFamily="34" charset="0"/>
                <a:cs typeface="B Mitra" panose="00000400000000000000" pitchFamily="2" charset="-78"/>
              </a:rPr>
              <a:t> باتوجه </a:t>
            </a:r>
            <a:r>
              <a:rPr lang="fa-IR" sz="3000" dirty="0">
                <a:latin typeface="Times New Roman" panose="02020603050405020304" pitchFamily="18" charset="0"/>
                <a:ea typeface="Calibri" panose="020F0502020204030204" pitchFamily="34" charset="0"/>
                <a:cs typeface="B Mitra" panose="00000400000000000000" pitchFamily="2" charset="-78"/>
              </a:rPr>
              <a:t>به ابعاد زیر </a:t>
            </a:r>
            <a:r>
              <a:rPr lang="fa-IR" sz="3000" dirty="0" smtClean="0">
                <a:latin typeface="Times New Roman" panose="02020603050405020304" pitchFamily="18" charset="0"/>
                <a:ea typeface="Calibri" panose="020F0502020204030204" pitchFamily="34" charset="0"/>
                <a:cs typeface="B Mitra" panose="00000400000000000000" pitchFamily="2" charset="-78"/>
              </a:rPr>
              <a:t>باهم </a:t>
            </a:r>
            <a:r>
              <a:rPr lang="fa-IR" sz="3000" dirty="0">
                <a:latin typeface="Times New Roman" panose="02020603050405020304" pitchFamily="18" charset="0"/>
                <a:ea typeface="Calibri" panose="020F0502020204030204" pitchFamily="34" charset="0"/>
                <a:cs typeface="B Mitra" panose="00000400000000000000" pitchFamily="2" charset="-78"/>
              </a:rPr>
              <a:t>متفاوت باشند: </a:t>
            </a:r>
            <a:endParaRPr lang="en-US" sz="3000" dirty="0">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fa-IR" sz="5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22</a:t>
            </a:fld>
            <a:endParaRPr lang="fa-IR"/>
          </a:p>
        </p:txBody>
      </p:sp>
      <p:graphicFrame>
        <p:nvGraphicFramePr>
          <p:cNvPr id="4" name="Diagram 3"/>
          <p:cNvGraphicFramePr/>
          <p:nvPr>
            <p:extLst>
              <p:ext uri="{D42A27DB-BD31-4B8C-83A1-F6EECF244321}">
                <p14:modId xmlns:p14="http://schemas.microsoft.com/office/powerpoint/2010/main" val="2059117647"/>
              </p:ext>
            </p:extLst>
          </p:nvPr>
        </p:nvGraphicFramePr>
        <p:xfrm>
          <a:off x="838200" y="-7795"/>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78590063"/>
              </p:ext>
            </p:extLst>
          </p:nvPr>
        </p:nvGraphicFramePr>
        <p:xfrm>
          <a:off x="1774208" y="2006220"/>
          <a:ext cx="8693625" cy="4496895"/>
        </p:xfrm>
        <a:graphic>
          <a:graphicData uri="http://schemas.openxmlformats.org/drawingml/2006/table">
            <a:tbl>
              <a:tblPr rtl="1" firstRow="1" firstCol="1" bandRow="1"/>
              <a:tblGrid>
                <a:gridCol w="395785">
                  <a:extLst>
                    <a:ext uri="{9D8B030D-6E8A-4147-A177-3AD203B41FA5}">
                      <a16:colId xmlns="" xmlns:a16="http://schemas.microsoft.com/office/drawing/2014/main" val="20000"/>
                    </a:ext>
                  </a:extLst>
                </a:gridCol>
                <a:gridCol w="2033517">
                  <a:extLst>
                    <a:ext uri="{9D8B030D-6E8A-4147-A177-3AD203B41FA5}">
                      <a16:colId xmlns="" xmlns:a16="http://schemas.microsoft.com/office/drawing/2014/main" val="20001"/>
                    </a:ext>
                  </a:extLst>
                </a:gridCol>
                <a:gridCol w="3084394">
                  <a:extLst>
                    <a:ext uri="{9D8B030D-6E8A-4147-A177-3AD203B41FA5}">
                      <a16:colId xmlns="" xmlns:a16="http://schemas.microsoft.com/office/drawing/2014/main" val="20002"/>
                    </a:ext>
                  </a:extLst>
                </a:gridCol>
                <a:gridCol w="3179929">
                  <a:extLst>
                    <a:ext uri="{9D8B030D-6E8A-4147-A177-3AD203B41FA5}">
                      <a16:colId xmlns="" xmlns:a16="http://schemas.microsoft.com/office/drawing/2014/main" val="20003"/>
                    </a:ext>
                  </a:extLst>
                </a:gridCol>
              </a:tblGrid>
              <a:tr h="345915">
                <a:tc gridSpan="4">
                  <a:txBody>
                    <a:bodyPr/>
                    <a:lstStyle/>
                    <a:p>
                      <a:pPr algn="ctr" rtl="1">
                        <a:lnSpc>
                          <a:spcPct val="115000"/>
                        </a:lnSpc>
                        <a:spcAft>
                          <a:spcPts val="0"/>
                        </a:spcAft>
                      </a:pPr>
                      <a:r>
                        <a:rPr lang="fa-IR" sz="1500" b="1" dirty="0">
                          <a:effectLst/>
                          <a:latin typeface="Times New Roman" panose="02020603050405020304" pitchFamily="18" charset="0"/>
                          <a:ea typeface="Calibri" panose="020F0502020204030204" pitchFamily="34" charset="0"/>
                          <a:cs typeface="B Mitra" panose="00000400000000000000" pitchFamily="2" charset="-78"/>
                        </a:rPr>
                        <a:t>فرهنگ­های نرم و سخت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345915">
                <a:tc rowSpan="2">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rowSpan="2">
                  <a:txBody>
                    <a:bodyPr/>
                    <a:lstStyle/>
                    <a:p>
                      <a:pPr algn="ctr"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ابعاد</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نوع فرهنگ</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rtl="1"/>
                      <a:endParaRPr lang="fa-IR"/>
                    </a:p>
                  </a:txBody>
                  <a:tcPr/>
                </a:tc>
                <a:extLst>
                  <a:ext uri="{0D108BD9-81ED-4DB2-BD59-A6C34878D82A}">
                    <a16:rowId xmlns="" xmlns:a16="http://schemas.microsoft.com/office/drawing/2014/main" val="10001"/>
                  </a:ext>
                </a:extLst>
              </a:tr>
              <a:tr h="345915">
                <a:tc vMerge="1">
                  <a:txBody>
                    <a:bodyPr/>
                    <a:lstStyle/>
                    <a:p>
                      <a:pPr rtl="1"/>
                      <a:endParaRPr lang="fa-IR"/>
                    </a:p>
                  </a:txBody>
                  <a:tcPr/>
                </a:tc>
                <a:tc vMerge="1">
                  <a:txBody>
                    <a:bodyPr/>
                    <a:lstStyle/>
                    <a:p>
                      <a:pPr rtl="1"/>
                      <a:endParaRPr lang="fa-IR"/>
                    </a:p>
                  </a:txBody>
                  <a:tcPr/>
                </a:tc>
                <a:tc>
                  <a:txBody>
                    <a:bodyPr/>
                    <a:lstStyle/>
                    <a:p>
                      <a:pPr algn="ctr"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سخت</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نرم</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10002"/>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1</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افق زمانی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کوتاه مدت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بلند مدت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2</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تاکید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وظیفه محور</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مبتنی بر روابط</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3</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نیروی محرک</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dirty="0">
                          <a:effectLst/>
                          <a:latin typeface="Times New Roman" panose="02020603050405020304" pitchFamily="18" charset="0"/>
                          <a:ea typeface="Calibri" panose="020F0502020204030204" pitchFamily="34" charset="0"/>
                          <a:cs typeface="B Mitra" panose="00000400000000000000" pitchFamily="2" charset="-78"/>
                        </a:rPr>
                        <a:t>اهداف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افراد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4</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کیفیت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عملکرد و تحرک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تعهد و وفاداری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5</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ویژگی­های تقویت شده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به هیچ فردی احتیاج ندارید</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تقویت همکاری و شبکه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6</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شعار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سریع (بالا به پائین)</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آهسته (پائین به بالا)</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7</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تصمیم­گیری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شفافیت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نوآوری</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8</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هدف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شفافیت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انعطاف­پذیری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9</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ویژگی­های متمایز کننده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قابلیت پیش­بینی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انطباق­پذیری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45915">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10</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بازخورد</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a:effectLst/>
                          <a:latin typeface="Times New Roman" panose="02020603050405020304" pitchFamily="18" charset="0"/>
                          <a:ea typeface="Calibri" panose="020F0502020204030204" pitchFamily="34" charset="0"/>
                          <a:cs typeface="B Mitra" panose="00000400000000000000" pitchFamily="2" charset="-78"/>
                        </a:rPr>
                        <a:t>قابلیت کنترل </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500" b="1" dirty="0">
                          <a:effectLst/>
                          <a:latin typeface="Times New Roman" panose="02020603050405020304" pitchFamily="18" charset="0"/>
                          <a:ea typeface="Calibri" panose="020F0502020204030204" pitchFamily="34" charset="0"/>
                          <a:cs typeface="B Mitra" panose="00000400000000000000" pitchFamily="2" charset="-78"/>
                        </a:rPr>
                        <a:t>سرعت عکس العمل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204440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55417319"/>
              </p:ext>
            </p:extLst>
          </p:nvPr>
        </p:nvGraphicFramePr>
        <p:xfrm>
          <a:off x="1856096" y="1897034"/>
          <a:ext cx="8720919" cy="4677450"/>
        </p:xfrm>
        <a:graphic>
          <a:graphicData uri="http://schemas.openxmlformats.org/drawingml/2006/table">
            <a:tbl>
              <a:tblPr rtl="1" firstRow="1" firstCol="1" bandRow="1"/>
              <a:tblGrid>
                <a:gridCol w="492170">
                  <a:extLst>
                    <a:ext uri="{9D8B030D-6E8A-4147-A177-3AD203B41FA5}">
                      <a16:colId xmlns="" xmlns:a16="http://schemas.microsoft.com/office/drawing/2014/main" val="20000"/>
                    </a:ext>
                  </a:extLst>
                </a:gridCol>
                <a:gridCol w="4113794">
                  <a:extLst>
                    <a:ext uri="{9D8B030D-6E8A-4147-A177-3AD203B41FA5}">
                      <a16:colId xmlns="" xmlns:a16="http://schemas.microsoft.com/office/drawing/2014/main" val="20001"/>
                    </a:ext>
                  </a:extLst>
                </a:gridCol>
                <a:gridCol w="4114955">
                  <a:extLst>
                    <a:ext uri="{9D8B030D-6E8A-4147-A177-3AD203B41FA5}">
                      <a16:colId xmlns="" xmlns:a16="http://schemas.microsoft.com/office/drawing/2014/main" val="20002"/>
                    </a:ext>
                  </a:extLst>
                </a:gridCol>
              </a:tblGrid>
              <a:tr h="390837">
                <a:tc gridSpan="3">
                  <a:txBody>
                    <a:bodyPr/>
                    <a:lstStyle/>
                    <a:p>
                      <a:pPr algn="ctr" rtl="1">
                        <a:lnSpc>
                          <a:spcPct val="115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مقایسه­ی بخش در سایه­ی فرهنگ­های ملی سخت و نرم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390837">
                <a:tc>
                  <a:txBody>
                    <a:bodyPr/>
                    <a:lstStyle/>
                    <a:p>
                      <a:pPr algn="just" rtl="1">
                        <a:lnSpc>
                          <a:spcPct val="115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فرهنگ سخت</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فرهنگ نرم</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10001"/>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1</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بیش از حد ساختار یافته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آشفتگی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2</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گرایش بیش از حد به کوتاه مدت</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گرایش ناکافی و اندک به کوتاه مدت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کاهش انگیزه­های فردی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محدود کردن افراد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4</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حساس به اعداد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حساس به گروه­ها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کمبود بخشندگی (ملاحظه) اجتماعی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مقاومت در برابر تغییر</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6</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حساس به برنامه­ریزی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حساس به چشم­انداز</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7</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مدیریت خرد</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ابهام</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8</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اعتقاد اغراق­آمیز به سیستم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اغراق در مورد قدرت بازی­ها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90837">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سخت­گیری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هرج و مرج</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78243">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10</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a:effectLst/>
                          <a:latin typeface="Times New Roman" panose="02020603050405020304" pitchFamily="18" charset="0"/>
                          <a:ea typeface="Calibri" panose="020F0502020204030204" pitchFamily="34" charset="0"/>
                          <a:cs typeface="B Mitra" panose="00000400000000000000" pitchFamily="2" charset="-78"/>
                        </a:rPr>
                        <a:t>تاکید بیش از حد به بازار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تاکید بیش از حد به سلسه مراتب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5" name="Slide Number Placeholder 4"/>
          <p:cNvSpPr>
            <a:spLocks noGrp="1"/>
          </p:cNvSpPr>
          <p:nvPr>
            <p:ph type="sldNum" sz="quarter" idx="12"/>
          </p:nvPr>
        </p:nvSpPr>
        <p:spPr/>
        <p:txBody>
          <a:bodyPr/>
          <a:lstStyle/>
          <a:p>
            <a:fld id="{B0B4250F-2EB8-4C45-ABEA-5935D274BC15}" type="slidenum">
              <a:rPr lang="fa-IR" smtClean="0"/>
              <a:t>23</a:t>
            </a:fld>
            <a:endParaRPr lang="fa-IR"/>
          </a:p>
        </p:txBody>
      </p:sp>
      <p:graphicFrame>
        <p:nvGraphicFramePr>
          <p:cNvPr id="4" name="Diagram 3"/>
          <p:cNvGraphicFramePr/>
          <p:nvPr>
            <p:extLst>
              <p:ext uri="{D42A27DB-BD31-4B8C-83A1-F6EECF244321}">
                <p14:modId xmlns:p14="http://schemas.microsoft.com/office/powerpoint/2010/main" val="3869227744"/>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676737" y="1326521"/>
            <a:ext cx="5860900" cy="410882"/>
          </a:xfrm>
          <a:prstGeom prst="rect">
            <a:avLst/>
          </a:prstGeom>
        </p:spPr>
        <p:txBody>
          <a:bodyPr wrap="none">
            <a:spAutoFit/>
          </a:bodyPr>
          <a:lstStyle/>
          <a:p>
            <a:pPr algn="just">
              <a:lnSpc>
                <a:spcPct val="115000"/>
              </a:lnSpc>
              <a:spcAft>
                <a:spcPts val="800"/>
              </a:spcAft>
            </a:pPr>
            <a:r>
              <a:rPr lang="fa-IR" dirty="0">
                <a:latin typeface="Times New Roman" panose="02020603050405020304" pitchFamily="18" charset="0"/>
                <a:ea typeface="Calibri" panose="020F0502020204030204" pitchFamily="34" charset="0"/>
                <a:cs typeface="B Mitra" panose="00000400000000000000" pitchFamily="2" charset="-78"/>
              </a:rPr>
              <a:t>ویژگی­های فرهنگ ملی، ازجمله عوامل تعیین کننده­ی قوانین هنجاری یک کشور </a:t>
            </a:r>
            <a:r>
              <a:rPr lang="fa-IR" dirty="0" smtClean="0">
                <a:latin typeface="Times New Roman" panose="02020603050405020304" pitchFamily="18" charset="0"/>
                <a:ea typeface="Calibri" panose="020F0502020204030204" pitchFamily="34" charset="0"/>
                <a:cs typeface="B Mitra" panose="00000400000000000000" pitchFamily="2" charset="-78"/>
              </a:rPr>
              <a:t>هستند.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831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9042" y="1139110"/>
            <a:ext cx="5785513" cy="4567104"/>
          </a:xfrm>
        </p:spPr>
        <p:txBody>
          <a:bodyPr>
            <a:normAutofit fontScale="85000" lnSpcReduction="20000"/>
          </a:bodyPr>
          <a:lstStyle/>
          <a:p>
            <a:pPr marL="0" indent="0" algn="just">
              <a:lnSpc>
                <a:spcPct val="150000"/>
              </a:lnSpc>
              <a:buNone/>
            </a:pPr>
            <a:r>
              <a:rPr lang="fa-IR" sz="3000" b="1" dirty="0">
                <a:latin typeface="Times New Roman" panose="02020603050405020304" pitchFamily="18" charset="0"/>
                <a:ea typeface="Calibri" panose="020F0502020204030204" pitchFamily="34" charset="0"/>
                <a:cs typeface="B Mitra" panose="00000400000000000000" pitchFamily="2" charset="-78"/>
              </a:rPr>
              <a:t>زمینه­ی </a:t>
            </a:r>
            <a:r>
              <a:rPr lang="fa-IR" sz="3000" b="1" dirty="0" smtClean="0">
                <a:latin typeface="Times New Roman" panose="02020603050405020304" pitchFamily="18" charset="0"/>
                <a:ea typeface="Calibri" panose="020F0502020204030204" pitchFamily="34" charset="0"/>
                <a:cs typeface="B Mitra" panose="00000400000000000000" pitchFamily="2" charset="-78"/>
              </a:rPr>
              <a:t>هنجاری: </a:t>
            </a:r>
            <a:r>
              <a:rPr lang="fa-IR" sz="3000" dirty="0" smtClean="0">
                <a:latin typeface="Times New Roman" panose="02020603050405020304" pitchFamily="18" charset="0"/>
                <a:ea typeface="Calibri" panose="020F0502020204030204" pitchFamily="34" charset="0"/>
                <a:cs typeface="B Mitra" panose="00000400000000000000" pitchFamily="2" charset="-78"/>
              </a:rPr>
              <a:t>زمینه­ی </a:t>
            </a:r>
            <a:r>
              <a:rPr lang="fa-IR" sz="3000" dirty="0">
                <a:latin typeface="Times New Roman" panose="02020603050405020304" pitchFamily="18" charset="0"/>
                <a:ea typeface="Calibri" panose="020F0502020204030204" pitchFamily="34" charset="0"/>
                <a:cs typeface="B Mitra" panose="00000400000000000000" pitchFamily="2" charset="-78"/>
              </a:rPr>
              <a:t>هنجاری، دارای دو بعد است: </a:t>
            </a:r>
            <a:r>
              <a:rPr lang="fa-IR" sz="3000" u="sng" dirty="0">
                <a:latin typeface="Times New Roman" panose="02020603050405020304" pitchFamily="18" charset="0"/>
                <a:ea typeface="Calibri" panose="020F0502020204030204" pitchFamily="34" charset="0"/>
                <a:cs typeface="B Mitra" panose="00000400000000000000" pitchFamily="2" charset="-78"/>
              </a:rPr>
              <a:t>قانون­مندی</a:t>
            </a:r>
            <a:r>
              <a:rPr lang="fa-IR" sz="3000" dirty="0">
                <a:latin typeface="Times New Roman" panose="02020603050405020304" pitchFamily="18" charset="0"/>
                <a:ea typeface="Calibri" panose="020F0502020204030204" pitchFamily="34" charset="0"/>
                <a:cs typeface="B Mitra" panose="00000400000000000000" pitchFamily="2" charset="-78"/>
              </a:rPr>
              <a:t> و </a:t>
            </a:r>
            <a:r>
              <a:rPr lang="fa-IR" sz="3000" u="sng" dirty="0" smtClean="0">
                <a:latin typeface="Times New Roman" panose="02020603050405020304" pitchFamily="18" charset="0"/>
                <a:ea typeface="Calibri" panose="020F0502020204030204" pitchFamily="34" charset="0"/>
                <a:cs typeface="B Mitra" panose="00000400000000000000" pitchFamily="2" charset="-78"/>
              </a:rPr>
              <a:t>مشروعیت</a:t>
            </a:r>
          </a:p>
          <a:p>
            <a:pPr marL="0" indent="0" algn="just">
              <a:lnSpc>
                <a:spcPct val="150000"/>
              </a:lnSpc>
              <a:spcAft>
                <a:spcPts val="800"/>
              </a:spcAft>
              <a:buNone/>
            </a:pPr>
            <a:r>
              <a:rPr lang="fa-IR" sz="3000" dirty="0">
                <a:latin typeface="Times New Roman" panose="02020603050405020304" pitchFamily="18" charset="0"/>
                <a:ea typeface="Calibri" panose="020F0502020204030204" pitchFamily="34" charset="0"/>
                <a:cs typeface="B Mitra" panose="00000400000000000000" pitchFamily="2" charset="-78"/>
              </a:rPr>
              <a:t>قوانین هنجاری راهبری شرکتی باید رفتار تمام اعضای هیأت مدیره و نظارت کننده را به سمت رفتارهای مشروع و قانونی تشویق کند.  </a:t>
            </a:r>
            <a:endParaRPr lang="en-US" sz="3000" dirty="0">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24</a:t>
            </a:fld>
            <a:endParaRPr lang="fa-IR"/>
          </a:p>
        </p:txBody>
      </p:sp>
      <p:graphicFrame>
        <p:nvGraphicFramePr>
          <p:cNvPr id="4" name="Diagram 3"/>
          <p:cNvGraphicFramePr/>
          <p:nvPr>
            <p:extLst>
              <p:ext uri="{D42A27DB-BD31-4B8C-83A1-F6EECF244321}">
                <p14:modId xmlns:p14="http://schemas.microsoft.com/office/powerpoint/2010/main" val="3927066925"/>
              </p:ext>
            </p:extLst>
          </p:nvPr>
        </p:nvGraphicFramePr>
        <p:xfrm>
          <a:off x="838201" y="-22617"/>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Canvas 189"/>
          <p:cNvGrpSpPr/>
          <p:nvPr/>
        </p:nvGrpSpPr>
        <p:grpSpPr>
          <a:xfrm>
            <a:off x="-388135" y="1400934"/>
            <a:ext cx="6743434" cy="3477791"/>
            <a:chOff x="0" y="0"/>
            <a:chExt cx="4425315" cy="3162300"/>
          </a:xfrm>
        </p:grpSpPr>
        <p:sp>
          <p:nvSpPr>
            <p:cNvPr id="7" name="Rectangle 6"/>
            <p:cNvSpPr/>
            <p:nvPr/>
          </p:nvSpPr>
          <p:spPr>
            <a:xfrm>
              <a:off x="0" y="0"/>
              <a:ext cx="4425315" cy="3143250"/>
            </a:xfrm>
            <a:prstGeom prst="rect">
              <a:avLst/>
            </a:prstGeom>
          </p:spPr>
        </p:sp>
        <p:cxnSp>
          <p:nvCxnSpPr>
            <p:cNvPr id="8" name="Straight Arrow Connector 7"/>
            <p:cNvCxnSpPr/>
            <p:nvPr/>
          </p:nvCxnSpPr>
          <p:spPr>
            <a:xfrm flipV="1">
              <a:off x="802875" y="333375"/>
              <a:ext cx="18074" cy="23812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802874" y="2714625"/>
              <a:ext cx="34280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812399" y="1838325"/>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1100">
                  <a:effectLst/>
                  <a:ea typeface="Calibri" panose="020F0502020204030204" pitchFamily="34" charset="0"/>
                  <a:cs typeface="B Mitra" panose="00000400000000000000" pitchFamily="2" charset="-78"/>
                </a:rPr>
                <a:t> </a:t>
              </a:r>
              <a:endParaRPr lang="en-US" sz="1100">
                <a:effectLst/>
                <a:ea typeface="Calibri" panose="020F0502020204030204" pitchFamily="34" charset="0"/>
                <a:cs typeface="Arial" panose="020B0604020202020204" pitchFamily="34" charset="0"/>
              </a:endParaRPr>
            </a:p>
          </p:txBody>
        </p:sp>
        <p:sp>
          <p:nvSpPr>
            <p:cNvPr id="11" name="Rectangle 10"/>
            <p:cNvSpPr/>
            <p:nvPr/>
          </p:nvSpPr>
          <p:spPr>
            <a:xfrm>
              <a:off x="820949" y="942975"/>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en-US" sz="1100">
                  <a:effectLst/>
                  <a:ea typeface="Calibri" panose="020F0502020204030204" pitchFamily="34" charset="0"/>
                  <a:cs typeface="B Mitra" panose="00000400000000000000" pitchFamily="2" charset="-78"/>
                </a:rPr>
                <a:t> </a:t>
              </a:r>
              <a:endParaRPr lang="en-US" sz="1100">
                <a:effectLst/>
                <a:ea typeface="Calibri" panose="020F0502020204030204" pitchFamily="34" charset="0"/>
                <a:cs typeface="Arial" panose="020B0604020202020204" pitchFamily="34" charset="0"/>
              </a:endParaRPr>
            </a:p>
          </p:txBody>
        </p:sp>
        <p:sp>
          <p:nvSpPr>
            <p:cNvPr id="12" name="Rectangle 11"/>
            <p:cNvSpPr/>
            <p:nvPr/>
          </p:nvSpPr>
          <p:spPr>
            <a:xfrm>
              <a:off x="2459249" y="1838325"/>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en-US" sz="1100">
                  <a:effectLst/>
                  <a:ea typeface="Calibri" panose="020F0502020204030204" pitchFamily="34" charset="0"/>
                  <a:cs typeface="B Mitra" panose="00000400000000000000" pitchFamily="2" charset="-78"/>
                </a:rPr>
                <a:t> </a:t>
              </a:r>
              <a:endParaRPr lang="en-US" sz="1100">
                <a:effectLst/>
                <a:ea typeface="Calibri" panose="020F0502020204030204" pitchFamily="34" charset="0"/>
                <a:cs typeface="Arial" panose="020B0604020202020204" pitchFamily="34" charset="0"/>
              </a:endParaRPr>
            </a:p>
          </p:txBody>
        </p:sp>
        <p:sp>
          <p:nvSpPr>
            <p:cNvPr id="13" name="Rectangle 12"/>
            <p:cNvSpPr/>
            <p:nvPr/>
          </p:nvSpPr>
          <p:spPr>
            <a:xfrm>
              <a:off x="2467799" y="942000"/>
              <a:ext cx="1638300" cy="88582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b="1" dirty="0">
                  <a:effectLst/>
                  <a:ea typeface="Calibri" panose="020F0502020204030204" pitchFamily="34" charset="0"/>
                  <a:cs typeface="B Mitra" panose="00000400000000000000" pitchFamily="2" charset="-78"/>
                </a:rPr>
                <a:t>دامنه­ی راهبری شرکتی</a:t>
              </a:r>
              <a:endParaRPr lang="en-US" sz="3000" dirty="0">
                <a:effectLst/>
                <a:ea typeface="Calibri" panose="020F0502020204030204" pitchFamily="34" charset="0"/>
                <a:cs typeface="Arial" panose="020B0604020202020204" pitchFamily="34" charset="0"/>
              </a:endParaRPr>
            </a:p>
          </p:txBody>
        </p:sp>
        <p:sp>
          <p:nvSpPr>
            <p:cNvPr id="14" name="Text Box 187"/>
            <p:cNvSpPr txBox="1"/>
            <p:nvPr/>
          </p:nvSpPr>
          <p:spPr>
            <a:xfrm>
              <a:off x="3278399" y="2809875"/>
              <a:ext cx="814733" cy="3333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b="1" dirty="0">
                  <a:effectLst/>
                  <a:ea typeface="Calibri" panose="020F0502020204030204" pitchFamily="34" charset="0"/>
                  <a:cs typeface="B Mitra" panose="00000400000000000000" pitchFamily="2" charset="-78"/>
                </a:rPr>
                <a:t>ب) مشروعیت</a:t>
              </a:r>
              <a:endParaRPr lang="en-US" sz="1500" dirty="0">
                <a:effectLst/>
                <a:ea typeface="Calibri" panose="020F0502020204030204" pitchFamily="34" charset="0"/>
                <a:cs typeface="Arial" panose="020B0604020202020204" pitchFamily="34" charset="0"/>
              </a:endParaRPr>
            </a:p>
          </p:txBody>
        </p:sp>
        <p:sp>
          <p:nvSpPr>
            <p:cNvPr id="15" name="Text Box 188"/>
            <p:cNvSpPr txBox="1"/>
            <p:nvPr/>
          </p:nvSpPr>
          <p:spPr>
            <a:xfrm>
              <a:off x="754274" y="76199"/>
              <a:ext cx="981076" cy="3143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b="1" dirty="0">
                  <a:effectLst/>
                  <a:ea typeface="Calibri" panose="020F0502020204030204" pitchFamily="34" charset="0"/>
                  <a:cs typeface="B Mitra" panose="00000400000000000000" pitchFamily="2" charset="-78"/>
                </a:rPr>
                <a:t>الف) قانون­مندی</a:t>
              </a:r>
              <a:endParaRPr lang="en-US" sz="1500" dirty="0">
                <a:effectLst/>
                <a:ea typeface="Calibri" panose="020F0502020204030204" pitchFamily="34" charset="0"/>
                <a:cs typeface="Arial" panose="020B0604020202020204" pitchFamily="34" charset="0"/>
              </a:endParaRPr>
            </a:p>
          </p:txBody>
        </p:sp>
        <p:sp>
          <p:nvSpPr>
            <p:cNvPr id="16" name="Text Box 190"/>
            <p:cNvSpPr txBox="1"/>
            <p:nvPr/>
          </p:nvSpPr>
          <p:spPr>
            <a:xfrm>
              <a:off x="179652" y="1076325"/>
              <a:ext cx="565097" cy="3524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b="1" dirty="0">
                  <a:effectLst/>
                  <a:ea typeface="Calibri" panose="020F0502020204030204" pitchFamily="34" charset="0"/>
                  <a:cs typeface="B Mitra" panose="00000400000000000000" pitchFamily="2" charset="-78"/>
                </a:rPr>
                <a:t>قانونی</a:t>
              </a:r>
              <a:endParaRPr lang="en-US" sz="1500" dirty="0">
                <a:effectLst/>
                <a:ea typeface="Calibri" panose="020F0502020204030204" pitchFamily="34" charset="0"/>
                <a:cs typeface="Arial" panose="020B0604020202020204" pitchFamily="34" charset="0"/>
              </a:endParaRPr>
            </a:p>
          </p:txBody>
        </p:sp>
        <p:sp>
          <p:nvSpPr>
            <p:cNvPr id="17" name="Text Box 190"/>
            <p:cNvSpPr txBox="1"/>
            <p:nvPr/>
          </p:nvSpPr>
          <p:spPr>
            <a:xfrm>
              <a:off x="179652" y="2132625"/>
              <a:ext cx="574622" cy="3524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b="1" dirty="0">
                  <a:effectLst/>
                  <a:latin typeface="Times New Roman" panose="02020603050405020304" pitchFamily="18" charset="0"/>
                  <a:ea typeface="Calibri" panose="020F0502020204030204" pitchFamily="34" charset="0"/>
                  <a:cs typeface="B Mitra" panose="00000400000000000000" pitchFamily="2" charset="-78"/>
                </a:rPr>
                <a:t>غیرقانونی</a:t>
              </a:r>
              <a:endParaRPr lang="en-US" sz="1500" dirty="0">
                <a:effectLst/>
                <a:latin typeface="Times New Roman" panose="02020603050405020304" pitchFamily="18" charset="0"/>
                <a:ea typeface="Times New Roman" panose="02020603050405020304" pitchFamily="18" charset="0"/>
              </a:endParaRPr>
            </a:p>
          </p:txBody>
        </p:sp>
        <p:sp>
          <p:nvSpPr>
            <p:cNvPr id="18" name="Text Box 190"/>
            <p:cNvSpPr txBox="1"/>
            <p:nvPr/>
          </p:nvSpPr>
          <p:spPr>
            <a:xfrm>
              <a:off x="1172399" y="2789850"/>
              <a:ext cx="733425" cy="3524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b="1" dirty="0">
                  <a:effectLst/>
                  <a:latin typeface="Times New Roman" panose="02020603050405020304" pitchFamily="18" charset="0"/>
                  <a:ea typeface="Calibri" panose="020F0502020204030204" pitchFamily="34" charset="0"/>
                  <a:cs typeface="B Mitra" panose="00000400000000000000" pitchFamily="2" charset="-78"/>
                </a:rPr>
                <a:t>غیرمشروع</a:t>
              </a:r>
              <a:endParaRPr lang="en-US" sz="1500" dirty="0">
                <a:effectLst/>
                <a:latin typeface="Times New Roman" panose="02020603050405020304" pitchFamily="18" charset="0"/>
                <a:ea typeface="Times New Roman" panose="02020603050405020304" pitchFamily="18" charset="0"/>
              </a:endParaRPr>
            </a:p>
          </p:txBody>
        </p:sp>
        <p:sp>
          <p:nvSpPr>
            <p:cNvPr id="19" name="Text Box 190"/>
            <p:cNvSpPr txBox="1"/>
            <p:nvPr/>
          </p:nvSpPr>
          <p:spPr>
            <a:xfrm>
              <a:off x="2450699" y="2809875"/>
              <a:ext cx="733425" cy="3524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5000"/>
                </a:lnSpc>
                <a:spcAft>
                  <a:spcPts val="800"/>
                </a:spcAft>
              </a:pPr>
              <a:r>
                <a:rPr lang="fa-IR" sz="1500" b="1" dirty="0">
                  <a:effectLst/>
                  <a:latin typeface="Times New Roman" panose="02020603050405020304" pitchFamily="18" charset="0"/>
                  <a:ea typeface="Calibri" panose="020F0502020204030204" pitchFamily="34" charset="0"/>
                  <a:cs typeface="B Mitra" panose="00000400000000000000" pitchFamily="2" charset="-78"/>
                </a:rPr>
                <a:t>مشروع</a:t>
              </a:r>
              <a:endParaRPr lang="en-US" sz="15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32605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9859"/>
            <a:ext cx="10515600" cy="4567104"/>
          </a:xfrm>
        </p:spPr>
        <p:txBody>
          <a:bodyPr>
            <a:normAutofit/>
          </a:bodyPr>
          <a:lstStyle/>
          <a:p>
            <a:pPr marL="0" indent="0" algn="just">
              <a:lnSpc>
                <a:spcPct val="115000"/>
              </a:lnSpc>
              <a:spcAft>
                <a:spcPts val="800"/>
              </a:spcAft>
              <a:buNone/>
            </a:pPr>
            <a:r>
              <a:rPr lang="fa-IR" sz="3500" b="1" dirty="0">
                <a:latin typeface="Times New Roman" panose="02020603050405020304" pitchFamily="18" charset="0"/>
                <a:ea typeface="Calibri" panose="020F0502020204030204" pitchFamily="34" charset="0"/>
                <a:cs typeface="B Mitra" panose="00000400000000000000" pitchFamily="2" charset="-78"/>
              </a:rPr>
              <a:t>ترکیب هیأت مدیره </a:t>
            </a:r>
            <a:endParaRPr lang="en-US" sz="3500" dirty="0">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fa-IR" sz="5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25</a:t>
            </a:fld>
            <a:endParaRPr lang="fa-IR"/>
          </a:p>
        </p:txBody>
      </p:sp>
      <p:graphicFrame>
        <p:nvGraphicFramePr>
          <p:cNvPr id="4" name="Diagram 3"/>
          <p:cNvGraphicFramePr/>
          <p:nvPr>
            <p:extLst>
              <p:ext uri="{D42A27DB-BD31-4B8C-83A1-F6EECF244321}">
                <p14:modId xmlns:p14="http://schemas.microsoft.com/office/powerpoint/2010/main" val="1341566231"/>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Canvas 206"/>
          <p:cNvGrpSpPr/>
          <p:nvPr/>
        </p:nvGrpSpPr>
        <p:grpSpPr>
          <a:xfrm>
            <a:off x="-33950" y="1235220"/>
            <a:ext cx="9505496" cy="3800804"/>
            <a:chOff x="0" y="0"/>
            <a:chExt cx="5486400" cy="2924175"/>
          </a:xfrm>
        </p:grpSpPr>
        <p:sp>
          <p:nvSpPr>
            <p:cNvPr id="7" name="Rectangle 6"/>
            <p:cNvSpPr/>
            <p:nvPr/>
          </p:nvSpPr>
          <p:spPr>
            <a:xfrm>
              <a:off x="0" y="0"/>
              <a:ext cx="5486400" cy="2924175"/>
            </a:xfrm>
            <a:prstGeom prst="rect">
              <a:avLst/>
            </a:prstGeom>
          </p:spPr>
        </p:sp>
        <p:cxnSp>
          <p:nvCxnSpPr>
            <p:cNvPr id="8" name="Straight Arrow Connector 7"/>
            <p:cNvCxnSpPr/>
            <p:nvPr/>
          </p:nvCxnSpPr>
          <p:spPr>
            <a:xfrm flipV="1">
              <a:off x="810601" y="114301"/>
              <a:ext cx="18074" cy="23812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810600" y="2495551"/>
              <a:ext cx="34280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822169" y="161925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تمرکز بر اداره </a:t>
              </a:r>
              <a:endParaRPr lang="en-US" sz="2000" dirty="0">
                <a:effectLst/>
                <a:ea typeface="Calibri" panose="020F0502020204030204" pitchFamily="34" charset="0"/>
                <a:cs typeface="Arial" panose="020B0604020202020204" pitchFamily="34" charset="0"/>
              </a:endParaRPr>
            </a:p>
          </p:txBody>
        </p:sp>
        <p:sp>
          <p:nvSpPr>
            <p:cNvPr id="11" name="Rectangle 10"/>
            <p:cNvSpPr/>
            <p:nvPr/>
          </p:nvSpPr>
          <p:spPr>
            <a:xfrm>
              <a:off x="821735" y="72390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تمرکز بر کارآفرینی</a:t>
              </a:r>
              <a:endParaRPr lang="en-US" sz="2000" dirty="0">
                <a:effectLst/>
                <a:ea typeface="Calibri" panose="020F0502020204030204" pitchFamily="34" charset="0"/>
                <a:cs typeface="Arial" panose="020B0604020202020204" pitchFamily="34" charset="0"/>
              </a:endParaRPr>
            </a:p>
          </p:txBody>
        </p:sp>
        <p:sp>
          <p:nvSpPr>
            <p:cNvPr id="12" name="Rectangle 11"/>
            <p:cNvSpPr/>
            <p:nvPr/>
          </p:nvSpPr>
          <p:spPr>
            <a:xfrm>
              <a:off x="2469019" y="161925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تمرکز بر نظارت</a:t>
              </a:r>
              <a:endParaRPr lang="en-US" sz="2000" dirty="0">
                <a:effectLst/>
                <a:ea typeface="Calibri" panose="020F0502020204030204" pitchFamily="34" charset="0"/>
                <a:cs typeface="Arial" panose="020B0604020202020204" pitchFamily="34" charset="0"/>
              </a:endParaRPr>
            </a:p>
          </p:txBody>
        </p:sp>
        <p:sp>
          <p:nvSpPr>
            <p:cNvPr id="13" name="Rectangle 12"/>
            <p:cNvSpPr/>
            <p:nvPr/>
          </p:nvSpPr>
          <p:spPr>
            <a:xfrm>
              <a:off x="2468043" y="722926"/>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تمرکز بر هدایت و کنترل</a:t>
              </a:r>
              <a:endParaRPr lang="en-US" sz="2000" dirty="0">
                <a:effectLst/>
                <a:ea typeface="Calibri" panose="020F0502020204030204" pitchFamily="34" charset="0"/>
                <a:cs typeface="Arial" panose="020B0604020202020204" pitchFamily="34" charset="0"/>
              </a:endParaRPr>
            </a:p>
          </p:txBody>
        </p:sp>
        <p:sp>
          <p:nvSpPr>
            <p:cNvPr id="14" name="Text Box 202"/>
            <p:cNvSpPr txBox="1"/>
            <p:nvPr/>
          </p:nvSpPr>
          <p:spPr>
            <a:xfrm>
              <a:off x="742950" y="771526"/>
              <a:ext cx="400050"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dirty="0">
                  <a:effectLst/>
                  <a:ea typeface="Calibri" panose="020F0502020204030204" pitchFamily="34" charset="0"/>
                  <a:cs typeface="B Mitra" panose="00000400000000000000" pitchFamily="2" charset="-78"/>
                </a:rPr>
                <a:t>بالا</a:t>
              </a:r>
              <a:endParaRPr lang="en-US" sz="1500" dirty="0">
                <a:effectLst/>
                <a:ea typeface="Calibri" panose="020F0502020204030204" pitchFamily="34" charset="0"/>
                <a:cs typeface="Arial" panose="020B0604020202020204" pitchFamily="34" charset="0"/>
              </a:endParaRPr>
            </a:p>
          </p:txBody>
        </p:sp>
        <p:sp>
          <p:nvSpPr>
            <p:cNvPr id="15" name="Text Box 202"/>
            <p:cNvSpPr txBox="1"/>
            <p:nvPr/>
          </p:nvSpPr>
          <p:spPr>
            <a:xfrm>
              <a:off x="810600" y="2180251"/>
              <a:ext cx="400050"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dirty="0">
                  <a:effectLst/>
                  <a:latin typeface="Times New Roman" panose="02020603050405020304" pitchFamily="18" charset="0"/>
                  <a:ea typeface="Calibri" panose="020F0502020204030204" pitchFamily="34" charset="0"/>
                  <a:cs typeface="B Mitra" panose="00000400000000000000" pitchFamily="2" charset="-78"/>
                </a:rPr>
                <a:t>پائین</a:t>
              </a:r>
              <a:endParaRPr lang="en-US" sz="1500" dirty="0">
                <a:effectLst/>
                <a:latin typeface="Times New Roman" panose="02020603050405020304" pitchFamily="18" charset="0"/>
                <a:ea typeface="Times New Roman" panose="02020603050405020304" pitchFamily="18" charset="0"/>
              </a:endParaRPr>
            </a:p>
          </p:txBody>
        </p:sp>
        <p:sp>
          <p:nvSpPr>
            <p:cNvPr id="16" name="Text Box 202"/>
            <p:cNvSpPr txBox="1"/>
            <p:nvPr/>
          </p:nvSpPr>
          <p:spPr>
            <a:xfrm>
              <a:off x="3742350" y="2208826"/>
              <a:ext cx="400050"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dirty="0">
                  <a:effectLst/>
                  <a:latin typeface="Times New Roman" panose="02020603050405020304" pitchFamily="18" charset="0"/>
                  <a:ea typeface="Calibri" panose="020F0502020204030204" pitchFamily="34" charset="0"/>
                  <a:cs typeface="B Mitra" panose="00000400000000000000" pitchFamily="2" charset="-78"/>
                </a:rPr>
                <a:t>بالا</a:t>
              </a:r>
              <a:endParaRPr lang="en-US" sz="1500" dirty="0">
                <a:effectLst/>
                <a:latin typeface="Times New Roman" panose="02020603050405020304" pitchFamily="18" charset="0"/>
                <a:ea typeface="Times New Roman" panose="02020603050405020304" pitchFamily="18" charset="0"/>
              </a:endParaRPr>
            </a:p>
          </p:txBody>
        </p:sp>
        <p:sp>
          <p:nvSpPr>
            <p:cNvPr id="17" name="Oval 16"/>
            <p:cNvSpPr/>
            <p:nvPr/>
          </p:nvSpPr>
          <p:spPr>
            <a:xfrm>
              <a:off x="2038350" y="1343026"/>
              <a:ext cx="838200" cy="523875"/>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18" name="Text Box 214"/>
            <p:cNvSpPr txBox="1"/>
            <p:nvPr/>
          </p:nvSpPr>
          <p:spPr>
            <a:xfrm>
              <a:off x="2466976" y="1371601"/>
              <a:ext cx="247650" cy="209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b="1" dirty="0">
                  <a:effectLst/>
                  <a:ea typeface="Calibri" panose="020F0502020204030204" pitchFamily="34" charset="0"/>
                  <a:cs typeface="Arial" panose="020B0604020202020204" pitchFamily="34" charset="0"/>
                </a:rPr>
                <a:t>4</a:t>
              </a:r>
              <a:endParaRPr lang="en-US" sz="1500" dirty="0">
                <a:effectLst/>
                <a:ea typeface="Calibri" panose="020F0502020204030204" pitchFamily="34" charset="0"/>
                <a:cs typeface="Arial" panose="020B0604020202020204" pitchFamily="34" charset="0"/>
              </a:endParaRPr>
            </a:p>
          </p:txBody>
        </p:sp>
        <p:sp>
          <p:nvSpPr>
            <p:cNvPr id="19" name="Text Box 214"/>
            <p:cNvSpPr txBox="1"/>
            <p:nvPr/>
          </p:nvSpPr>
          <p:spPr>
            <a:xfrm>
              <a:off x="2208825" y="1361101"/>
              <a:ext cx="247650" cy="209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b="1" dirty="0">
                  <a:effectLst/>
                  <a:latin typeface="Times New Roman" panose="02020603050405020304" pitchFamily="18" charset="0"/>
                  <a:ea typeface="Calibri" panose="020F0502020204030204" pitchFamily="34" charset="0"/>
                  <a:cs typeface="Arial" panose="020B0604020202020204" pitchFamily="34" charset="0"/>
                </a:rPr>
                <a:t>3</a:t>
              </a:r>
              <a:endParaRPr lang="en-US" sz="1500" dirty="0">
                <a:effectLst/>
                <a:latin typeface="Times New Roman" panose="02020603050405020304" pitchFamily="18" charset="0"/>
                <a:ea typeface="Times New Roman" panose="02020603050405020304" pitchFamily="18" charset="0"/>
              </a:endParaRPr>
            </a:p>
          </p:txBody>
        </p:sp>
        <p:sp>
          <p:nvSpPr>
            <p:cNvPr id="20" name="Text Box 214"/>
            <p:cNvSpPr txBox="1"/>
            <p:nvPr/>
          </p:nvSpPr>
          <p:spPr>
            <a:xfrm>
              <a:off x="2475525" y="1638300"/>
              <a:ext cx="247650" cy="209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b="1">
                  <a:effectLst/>
                  <a:latin typeface="Times New Roman" panose="02020603050405020304" pitchFamily="18" charset="0"/>
                  <a:ea typeface="Calibri" panose="020F0502020204030204" pitchFamily="34" charset="0"/>
                  <a:cs typeface="Arial" panose="020B0604020202020204" pitchFamily="34" charset="0"/>
                </a:rPr>
                <a:t>2</a:t>
              </a:r>
              <a:endParaRPr lang="en-US" sz="1500">
                <a:effectLst/>
                <a:latin typeface="Times New Roman" panose="02020603050405020304" pitchFamily="18" charset="0"/>
                <a:ea typeface="Times New Roman" panose="02020603050405020304" pitchFamily="18" charset="0"/>
              </a:endParaRPr>
            </a:p>
          </p:txBody>
        </p:sp>
        <p:sp>
          <p:nvSpPr>
            <p:cNvPr id="21" name="Text Box 214"/>
            <p:cNvSpPr txBox="1"/>
            <p:nvPr/>
          </p:nvSpPr>
          <p:spPr>
            <a:xfrm>
              <a:off x="2227875" y="1637325"/>
              <a:ext cx="247650" cy="209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b="1">
                  <a:effectLst/>
                  <a:latin typeface="Times New Roman" panose="02020603050405020304" pitchFamily="18" charset="0"/>
                  <a:ea typeface="Calibri" panose="020F0502020204030204" pitchFamily="34" charset="0"/>
                  <a:cs typeface="Arial" panose="020B0604020202020204" pitchFamily="34" charset="0"/>
                </a:rPr>
                <a:t>1</a:t>
              </a:r>
              <a:endParaRPr lang="en-US" sz="1500">
                <a:effectLst/>
                <a:latin typeface="Times New Roman" panose="02020603050405020304" pitchFamily="18" charset="0"/>
                <a:ea typeface="Times New Roman" panose="02020603050405020304" pitchFamily="18" charset="0"/>
              </a:endParaRPr>
            </a:p>
          </p:txBody>
        </p:sp>
        <p:sp>
          <p:nvSpPr>
            <p:cNvPr id="22" name="Text Box 218"/>
            <p:cNvSpPr txBox="1"/>
            <p:nvPr/>
          </p:nvSpPr>
          <p:spPr>
            <a:xfrm>
              <a:off x="2533650" y="2562226"/>
              <a:ext cx="16383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b="1" dirty="0">
                  <a:effectLst/>
                  <a:ea typeface="Calibri" panose="020F0502020204030204" pitchFamily="34" charset="0"/>
                  <a:cs typeface="B Mitra" panose="00000400000000000000" pitchFamily="2" charset="-78"/>
                </a:rPr>
                <a:t>کارکرد کنترلی هیأت مدیره</a:t>
              </a:r>
              <a:endParaRPr lang="en-US" sz="1500" b="1" dirty="0">
                <a:effectLs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537980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7892061"/>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0B4250F-2EB8-4C45-ABEA-5935D274BC15}" type="slidenum">
              <a:rPr lang="fa-IR" smtClean="0"/>
              <a:t>26</a:t>
            </a:fld>
            <a:endParaRPr lang="fa-IR"/>
          </a:p>
        </p:txBody>
      </p:sp>
      <p:grpSp>
        <p:nvGrpSpPr>
          <p:cNvPr id="6" name="Canvas 237"/>
          <p:cNvGrpSpPr/>
          <p:nvPr/>
        </p:nvGrpSpPr>
        <p:grpSpPr>
          <a:xfrm>
            <a:off x="-627614" y="1454000"/>
            <a:ext cx="11809679" cy="4026170"/>
            <a:chOff x="-70530" y="-85724"/>
            <a:chExt cx="4240100" cy="3233051"/>
          </a:xfrm>
        </p:grpSpPr>
        <p:sp>
          <p:nvSpPr>
            <p:cNvPr id="7" name="Rectangle 6"/>
            <p:cNvSpPr/>
            <p:nvPr/>
          </p:nvSpPr>
          <p:spPr>
            <a:xfrm>
              <a:off x="0" y="0"/>
              <a:ext cx="3937635" cy="3065780"/>
            </a:xfrm>
            <a:prstGeom prst="rect">
              <a:avLst/>
            </a:prstGeom>
          </p:spPr>
        </p:sp>
        <p:cxnSp>
          <p:nvCxnSpPr>
            <p:cNvPr id="8" name="Straight Arrow Connector 7"/>
            <p:cNvCxnSpPr/>
            <p:nvPr/>
          </p:nvCxnSpPr>
          <p:spPr>
            <a:xfrm flipV="1">
              <a:off x="419102" y="114301"/>
              <a:ext cx="18074" cy="23812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419101" y="2495551"/>
              <a:ext cx="34280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28351" y="161925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b="1" dirty="0">
                  <a:effectLst/>
                  <a:ea typeface="Calibri" panose="020F0502020204030204" pitchFamily="34" charset="0"/>
                  <a:cs typeface="B Mitra" panose="00000400000000000000" pitchFamily="2" charset="-78"/>
                </a:rPr>
                <a:t>تیم کارآفرینی</a:t>
              </a:r>
              <a:endParaRPr lang="en-US" sz="3000" dirty="0">
                <a:effectLst/>
                <a:ea typeface="Calibri" panose="020F0502020204030204" pitchFamily="34" charset="0"/>
                <a:cs typeface="Arial" panose="020B0604020202020204" pitchFamily="34" charset="0"/>
              </a:endParaRPr>
            </a:p>
          </p:txBody>
        </p:sp>
        <p:sp>
          <p:nvSpPr>
            <p:cNvPr id="11" name="Rectangle 10"/>
            <p:cNvSpPr/>
            <p:nvPr/>
          </p:nvSpPr>
          <p:spPr>
            <a:xfrm>
              <a:off x="432276" y="72390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b="1" dirty="0">
                  <a:effectLst/>
                  <a:ea typeface="Calibri" panose="020F0502020204030204" pitchFamily="34" charset="0"/>
                  <a:cs typeface="B Mitra" panose="00000400000000000000" pitchFamily="2" charset="-78"/>
                </a:rPr>
                <a:t>تیم دفاعی</a:t>
              </a:r>
              <a:endParaRPr lang="en-US" sz="3000" dirty="0">
                <a:effectLst/>
                <a:ea typeface="Calibri" panose="020F0502020204030204" pitchFamily="34" charset="0"/>
                <a:cs typeface="Arial" panose="020B0604020202020204" pitchFamily="34" charset="0"/>
              </a:endParaRPr>
            </a:p>
          </p:txBody>
        </p:sp>
        <p:sp>
          <p:nvSpPr>
            <p:cNvPr id="12" name="Rectangle 11"/>
            <p:cNvSpPr/>
            <p:nvPr/>
          </p:nvSpPr>
          <p:spPr>
            <a:xfrm>
              <a:off x="2070301" y="161925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b="1" dirty="0">
                  <a:effectLst/>
                  <a:ea typeface="Calibri" panose="020F0502020204030204" pitchFamily="34" charset="0"/>
                  <a:cs typeface="B Mitra" panose="00000400000000000000" pitchFamily="2" charset="-78"/>
                </a:rPr>
                <a:t>تیم تصفیه (</a:t>
              </a:r>
              <a:r>
                <a:rPr lang="en-US" sz="3000" b="1" dirty="0">
                  <a:effectLst/>
                  <a:ea typeface="Calibri" panose="020F0502020204030204" pitchFamily="34" charset="0"/>
                  <a:cs typeface="B Mitra" panose="00000400000000000000" pitchFamily="2" charset="-78"/>
                </a:rPr>
                <a:t>salvage</a:t>
              </a:r>
              <a:r>
                <a:rPr lang="fa-IR" sz="3000" b="1" dirty="0">
                  <a:effectLst/>
                  <a:ea typeface="Calibri" panose="020F0502020204030204" pitchFamily="34" charset="0"/>
                  <a:cs typeface="B Mitra" panose="00000400000000000000" pitchFamily="2" charset="-78"/>
                </a:rPr>
                <a:t>)</a:t>
              </a:r>
              <a:endParaRPr lang="en-US" sz="3000" dirty="0">
                <a:effectLst/>
                <a:ea typeface="Calibri" panose="020F0502020204030204" pitchFamily="34" charset="0"/>
                <a:cs typeface="Arial" panose="020B0604020202020204" pitchFamily="34" charset="0"/>
              </a:endParaRPr>
            </a:p>
          </p:txBody>
        </p:sp>
        <p:sp>
          <p:nvSpPr>
            <p:cNvPr id="13" name="Rectangle 12"/>
            <p:cNvSpPr/>
            <p:nvPr/>
          </p:nvSpPr>
          <p:spPr>
            <a:xfrm>
              <a:off x="2074226" y="722926"/>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b="1" dirty="0">
                  <a:effectLst/>
                  <a:ea typeface="Calibri" panose="020F0502020204030204" pitchFamily="34" charset="0"/>
                  <a:cs typeface="B Mitra" panose="00000400000000000000" pitchFamily="2" charset="-78"/>
                </a:rPr>
                <a:t>تیم بهینه­سازی</a:t>
              </a:r>
              <a:endParaRPr lang="en-US" sz="3000" dirty="0">
                <a:effectLst/>
                <a:ea typeface="Calibri" panose="020F0502020204030204" pitchFamily="34" charset="0"/>
                <a:cs typeface="Arial" panose="020B0604020202020204" pitchFamily="34" charset="0"/>
              </a:endParaRPr>
            </a:p>
          </p:txBody>
        </p:sp>
        <p:sp>
          <p:nvSpPr>
            <p:cNvPr id="14" name="Text Box 228"/>
            <p:cNvSpPr txBox="1"/>
            <p:nvPr/>
          </p:nvSpPr>
          <p:spPr>
            <a:xfrm>
              <a:off x="18076" y="876301"/>
              <a:ext cx="400050"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2000" dirty="0">
                  <a:effectLst/>
                  <a:ea typeface="Calibri" panose="020F0502020204030204" pitchFamily="34" charset="0"/>
                  <a:cs typeface="B Mitra" panose="00000400000000000000" pitchFamily="2" charset="-78"/>
                </a:rPr>
                <a:t>قوی</a:t>
              </a:r>
              <a:endParaRPr lang="en-US" sz="2000" dirty="0">
                <a:effectLst/>
                <a:ea typeface="Calibri" panose="020F0502020204030204" pitchFamily="34" charset="0"/>
                <a:cs typeface="Arial" panose="020B0604020202020204" pitchFamily="34" charset="0"/>
              </a:endParaRPr>
            </a:p>
          </p:txBody>
        </p:sp>
        <p:sp>
          <p:nvSpPr>
            <p:cNvPr id="15" name="Text Box 202"/>
            <p:cNvSpPr txBox="1"/>
            <p:nvPr/>
          </p:nvSpPr>
          <p:spPr>
            <a:xfrm>
              <a:off x="-70530" y="1885950"/>
              <a:ext cx="475276"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2000" dirty="0">
                  <a:effectLst/>
                  <a:latin typeface="Times New Roman" panose="02020603050405020304" pitchFamily="18" charset="0"/>
                  <a:ea typeface="Calibri" panose="020F0502020204030204" pitchFamily="34" charset="0"/>
                  <a:cs typeface="B Mitra" panose="00000400000000000000" pitchFamily="2" charset="-78"/>
                </a:rPr>
                <a:t>ضعیف</a:t>
              </a:r>
              <a:endParaRPr lang="en-US" sz="2000" dirty="0">
                <a:effectLst/>
                <a:latin typeface="Times New Roman" panose="02020603050405020304" pitchFamily="18" charset="0"/>
                <a:ea typeface="Times New Roman" panose="02020603050405020304" pitchFamily="18" charset="0"/>
              </a:endParaRPr>
            </a:p>
          </p:txBody>
        </p:sp>
        <p:sp>
          <p:nvSpPr>
            <p:cNvPr id="16" name="Text Box 236"/>
            <p:cNvSpPr txBox="1"/>
            <p:nvPr/>
          </p:nvSpPr>
          <p:spPr>
            <a:xfrm>
              <a:off x="404746" y="-85724"/>
              <a:ext cx="707338"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موقعیت رقابتی بنگاه</a:t>
              </a:r>
              <a:endParaRPr lang="en-US" sz="2000" dirty="0">
                <a:effectLst/>
                <a:latin typeface="Times New Roman" panose="02020603050405020304" pitchFamily="18" charset="0"/>
                <a:ea typeface="Times New Roman" panose="02020603050405020304" pitchFamily="18" charset="0"/>
              </a:endParaRPr>
            </a:p>
          </p:txBody>
        </p:sp>
        <p:cxnSp>
          <p:nvCxnSpPr>
            <p:cNvPr id="17" name="Straight Connector 16"/>
            <p:cNvCxnSpPr/>
            <p:nvPr/>
          </p:nvCxnSpPr>
          <p:spPr>
            <a:xfrm>
              <a:off x="1265851" y="2390775"/>
              <a:ext cx="0" cy="285750"/>
            </a:xfrm>
            <a:prstGeom prst="line">
              <a:avLst/>
            </a:prstGeom>
          </p:spPr>
          <p:style>
            <a:lnRef idx="1">
              <a:schemeClr val="accent2"/>
            </a:lnRef>
            <a:fillRef idx="0">
              <a:schemeClr val="accent2"/>
            </a:fillRef>
            <a:effectRef idx="0">
              <a:schemeClr val="accent2"/>
            </a:effectRef>
            <a:fontRef idx="minor">
              <a:schemeClr val="tx1"/>
            </a:fontRef>
          </p:style>
        </p:cxnSp>
        <p:sp>
          <p:nvSpPr>
            <p:cNvPr id="18" name="Text Box 202"/>
            <p:cNvSpPr txBox="1"/>
            <p:nvPr/>
          </p:nvSpPr>
          <p:spPr>
            <a:xfrm>
              <a:off x="569551" y="2495551"/>
              <a:ext cx="474980" cy="2762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5000"/>
                </a:lnSpc>
                <a:spcAft>
                  <a:spcPts val="800"/>
                </a:spcAft>
              </a:pPr>
              <a:r>
                <a:rPr lang="fa-IR" sz="2000" dirty="0">
                  <a:effectLst/>
                  <a:latin typeface="Times New Roman" panose="02020603050405020304" pitchFamily="18" charset="0"/>
                  <a:ea typeface="Calibri" panose="020F0502020204030204" pitchFamily="34" charset="0"/>
                  <a:cs typeface="B Mitra" panose="00000400000000000000" pitchFamily="2" charset="-78"/>
                </a:rPr>
                <a:t>ابتدا</a:t>
              </a:r>
              <a:endParaRPr lang="en-US" sz="2000" dirty="0">
                <a:effectLst/>
                <a:latin typeface="Times New Roman" panose="02020603050405020304" pitchFamily="18" charset="0"/>
                <a:ea typeface="Times New Roman" panose="02020603050405020304" pitchFamily="18" charset="0"/>
              </a:endParaRPr>
            </a:p>
          </p:txBody>
        </p:sp>
        <p:sp>
          <p:nvSpPr>
            <p:cNvPr id="19" name="Text Box 202"/>
            <p:cNvSpPr txBox="1"/>
            <p:nvPr/>
          </p:nvSpPr>
          <p:spPr>
            <a:xfrm>
              <a:off x="1360126" y="2495551"/>
              <a:ext cx="474980" cy="2755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5000"/>
                </a:lnSpc>
                <a:spcAft>
                  <a:spcPts val="800"/>
                </a:spcAft>
              </a:pPr>
              <a:r>
                <a:rPr lang="fa-IR" sz="2000" dirty="0">
                  <a:effectLst/>
                  <a:latin typeface="Times New Roman" panose="02020603050405020304" pitchFamily="18" charset="0"/>
                  <a:ea typeface="Calibri" panose="020F0502020204030204" pitchFamily="34" charset="0"/>
                  <a:cs typeface="B Mitra" panose="00000400000000000000" pitchFamily="2" charset="-78"/>
                </a:rPr>
                <a:t>رشد</a:t>
              </a:r>
              <a:endParaRPr lang="en-US" sz="2000" dirty="0">
                <a:effectLst/>
                <a:latin typeface="Times New Roman" panose="02020603050405020304" pitchFamily="18" charset="0"/>
                <a:ea typeface="Times New Roman" panose="02020603050405020304" pitchFamily="18" charset="0"/>
              </a:endParaRPr>
            </a:p>
          </p:txBody>
        </p:sp>
        <p:sp>
          <p:nvSpPr>
            <p:cNvPr id="20" name="Text Box 202"/>
            <p:cNvSpPr txBox="1"/>
            <p:nvPr/>
          </p:nvSpPr>
          <p:spPr>
            <a:xfrm>
              <a:off x="2150701" y="2477135"/>
              <a:ext cx="474980" cy="2755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5000"/>
                </a:lnSpc>
                <a:spcAft>
                  <a:spcPts val="800"/>
                </a:spcAft>
              </a:pPr>
              <a:r>
                <a:rPr lang="fa-IR" sz="2000">
                  <a:effectLst/>
                  <a:latin typeface="Times New Roman" panose="02020603050405020304" pitchFamily="18" charset="0"/>
                  <a:ea typeface="Calibri" panose="020F0502020204030204" pitchFamily="34" charset="0"/>
                  <a:cs typeface="B Mitra" panose="00000400000000000000" pitchFamily="2" charset="-78"/>
                </a:rPr>
                <a:t>بلوغ</a:t>
              </a:r>
              <a:endParaRPr lang="en-US" sz="2000">
                <a:effectLst/>
                <a:latin typeface="Times New Roman" panose="02020603050405020304" pitchFamily="18" charset="0"/>
                <a:ea typeface="Times New Roman" panose="02020603050405020304" pitchFamily="18" charset="0"/>
              </a:endParaRPr>
            </a:p>
          </p:txBody>
        </p:sp>
        <p:cxnSp>
          <p:nvCxnSpPr>
            <p:cNvPr id="21" name="Straight Connector 20"/>
            <p:cNvCxnSpPr/>
            <p:nvPr/>
          </p:nvCxnSpPr>
          <p:spPr>
            <a:xfrm>
              <a:off x="2904151" y="2362200"/>
              <a:ext cx="0" cy="314325"/>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 Box 202"/>
            <p:cNvSpPr txBox="1"/>
            <p:nvPr/>
          </p:nvSpPr>
          <p:spPr>
            <a:xfrm>
              <a:off x="3093676" y="2504099"/>
              <a:ext cx="474980" cy="2755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5000"/>
                </a:lnSpc>
                <a:spcAft>
                  <a:spcPts val="800"/>
                </a:spcAft>
              </a:pPr>
              <a:r>
                <a:rPr lang="fa-IR" sz="2000">
                  <a:effectLst/>
                  <a:latin typeface="Times New Roman" panose="02020603050405020304" pitchFamily="18" charset="0"/>
                  <a:ea typeface="Calibri" panose="020F0502020204030204" pitchFamily="34" charset="0"/>
                  <a:cs typeface="B Mitra" panose="00000400000000000000" pitchFamily="2" charset="-78"/>
                </a:rPr>
                <a:t>زوال</a:t>
              </a:r>
              <a:endParaRPr lang="en-US" sz="2000">
                <a:effectLst/>
                <a:latin typeface="Times New Roman" panose="02020603050405020304" pitchFamily="18" charset="0"/>
                <a:ea typeface="Times New Roman" panose="02020603050405020304" pitchFamily="18" charset="0"/>
              </a:endParaRPr>
            </a:p>
          </p:txBody>
        </p:sp>
        <p:sp>
          <p:nvSpPr>
            <p:cNvPr id="23" name="Text Box 236"/>
            <p:cNvSpPr txBox="1"/>
            <p:nvPr/>
          </p:nvSpPr>
          <p:spPr>
            <a:xfrm>
              <a:off x="3691466" y="2513968"/>
              <a:ext cx="478104" cy="6333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5000"/>
                </a:lnSpc>
                <a:spcAft>
                  <a:spcPts val="80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مراحل چرخه عمر بنگاه</a:t>
              </a:r>
              <a:endParaRPr lang="en-US" sz="2000" dirty="0">
                <a:effectLst/>
                <a:latin typeface="Times New Roman" panose="02020603050405020304" pitchFamily="18" charset="0"/>
                <a:ea typeface="Times New Roman" panose="02020603050405020304" pitchFamily="18" charset="0"/>
              </a:endParaRPr>
            </a:p>
          </p:txBody>
        </p:sp>
      </p:grpSp>
      <p:sp>
        <p:nvSpPr>
          <p:cNvPr id="24" name="Rectangle 23"/>
          <p:cNvSpPr/>
          <p:nvPr/>
        </p:nvSpPr>
        <p:spPr>
          <a:xfrm>
            <a:off x="5453688" y="1565019"/>
            <a:ext cx="6072496" cy="553998"/>
          </a:xfrm>
          <a:prstGeom prst="rect">
            <a:avLst/>
          </a:prstGeom>
        </p:spPr>
        <p:txBody>
          <a:bodyPr wrap="none">
            <a:spAutoFit/>
          </a:bodyPr>
          <a:lstStyle/>
          <a:p>
            <a:r>
              <a:rPr lang="fa-IR" sz="3000" dirty="0">
                <a:latin typeface="Times New Roman" panose="02020603050405020304" pitchFamily="18" charset="0"/>
                <a:ea typeface="Calibri" panose="020F0502020204030204" pitchFamily="34" charset="0"/>
                <a:cs typeface="B Mitra" panose="00000400000000000000" pitchFamily="2" charset="-78"/>
              </a:rPr>
              <a:t>الزامات رهبری </a:t>
            </a:r>
            <a:r>
              <a:rPr lang="fa-IR" sz="3000" dirty="0" smtClean="0">
                <a:latin typeface="Times New Roman" panose="02020603050405020304" pitchFamily="18" charset="0"/>
                <a:ea typeface="Calibri" panose="020F0502020204030204" pitchFamily="34" charset="0"/>
                <a:cs typeface="B Mitra" panose="00000400000000000000" pitchFamily="2" charset="-78"/>
              </a:rPr>
              <a:t>بنگاه باتوجه </a:t>
            </a:r>
            <a:r>
              <a:rPr lang="fa-IR" sz="3000" dirty="0">
                <a:latin typeface="Times New Roman" panose="02020603050405020304" pitchFamily="18" charset="0"/>
                <a:ea typeface="Calibri" panose="020F0502020204030204" pitchFamily="34" charset="0"/>
                <a:cs typeface="B Mitra" panose="00000400000000000000" pitchFamily="2" charset="-78"/>
              </a:rPr>
              <a:t>به مرحله چرخه­ی عمر بنگاه</a:t>
            </a:r>
            <a:endParaRPr lang="fa-IR" sz="3000" dirty="0"/>
          </a:p>
        </p:txBody>
      </p:sp>
    </p:spTree>
    <p:extLst>
      <p:ext uri="{BB962C8B-B14F-4D97-AF65-F5344CB8AC3E}">
        <p14:creationId xmlns:p14="http://schemas.microsoft.com/office/powerpoint/2010/main" val="2109118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6018" y="1077596"/>
            <a:ext cx="4775579" cy="4567104"/>
          </a:xfrm>
        </p:spPr>
        <p:txBody>
          <a:bodyPr>
            <a:normAutofit fontScale="85000" lnSpcReduction="20000"/>
          </a:bodyPr>
          <a:lstStyle/>
          <a:p>
            <a:pPr marL="0" indent="0" algn="just">
              <a:lnSpc>
                <a:spcPct val="115000"/>
              </a:lnSpc>
              <a:spcAft>
                <a:spcPts val="800"/>
              </a:spcAft>
              <a:buNone/>
            </a:pPr>
            <a:r>
              <a:rPr lang="fa-IR" sz="2500" b="1" dirty="0">
                <a:latin typeface="Times New Roman" panose="02020603050405020304" pitchFamily="18" charset="0"/>
                <a:ea typeface="Calibri" panose="020F0502020204030204" pitchFamily="34" charset="0"/>
                <a:cs typeface="B Mitra" panose="00000400000000000000" pitchFamily="2" charset="-78"/>
              </a:rPr>
              <a:t>نقش اعضای خارجی و مستقل هیأت مدیره </a:t>
            </a:r>
            <a:endParaRPr lang="en-US" sz="25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800"/>
              </a:spcAft>
              <a:buNone/>
            </a:pPr>
            <a:r>
              <a:rPr lang="fa-IR" sz="2600" dirty="0">
                <a:latin typeface="Times New Roman" panose="02020603050405020304" pitchFamily="18" charset="0"/>
                <a:ea typeface="Calibri" panose="020F0502020204030204" pitchFamily="34" charset="0"/>
                <a:cs typeface="B Mitra" panose="00000400000000000000" pitchFamily="2" charset="-78"/>
              </a:rPr>
              <a:t>در شرایط ایده­آل، تمام اعضای هیأت مدیره باید </a:t>
            </a:r>
            <a:r>
              <a:rPr lang="fa-IR" sz="2600" dirty="0" smtClean="0">
                <a:latin typeface="Times New Roman" panose="02020603050405020304" pitchFamily="18" charset="0"/>
                <a:ea typeface="Calibri" panose="020F0502020204030204" pitchFamily="34" charset="0"/>
                <a:cs typeface="B Mitra" panose="00000400000000000000" pitchFamily="2" charset="-78"/>
              </a:rPr>
              <a:t>مستقل </a:t>
            </a:r>
            <a:r>
              <a:rPr lang="fa-IR" sz="2600" dirty="0">
                <a:latin typeface="Times New Roman" panose="02020603050405020304" pitchFamily="18" charset="0"/>
                <a:ea typeface="Calibri" panose="020F0502020204030204" pitchFamily="34" charset="0"/>
                <a:cs typeface="B Mitra" panose="00000400000000000000" pitchFamily="2" charset="-78"/>
              </a:rPr>
              <a:t>باشند. مدیر مستقل، مدیری است که از هرگونه روابط تجاری و سایر روابط، آزاد باشدو تعیین سطح اهمیت با اعمال قضاوت مستقل آن­ها تعیین می­شود. تفاوت بین اعضای موظف و غیرموظف هیأت مدیره، به شرح جدول زیر است: </a:t>
            </a:r>
            <a:endParaRPr lang="fa-IR" sz="2600" dirty="0" smtClean="0">
              <a:latin typeface="Times New Roman" panose="02020603050405020304" pitchFamily="18" charset="0"/>
              <a:ea typeface="Calibri" panose="020F0502020204030204" pitchFamily="34" charset="0"/>
              <a:cs typeface="B Mitra" panose="00000400000000000000" pitchFamily="2" charset="-78"/>
            </a:endParaRPr>
          </a:p>
          <a:p>
            <a:pPr marL="0" indent="0" algn="just">
              <a:lnSpc>
                <a:spcPct val="115000"/>
              </a:lnSpc>
              <a:spcAft>
                <a:spcPts val="800"/>
              </a:spcAft>
              <a:buNone/>
            </a:pPr>
            <a:endParaRPr lang="en-US" sz="4400" dirty="0">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fa-IR" sz="5000" dirty="0" smtClean="0">
              <a:latin typeface="Times New Roman" panose="02020603050405020304" pitchFamily="18" charset="0"/>
              <a:cs typeface="B Mitra" panose="00000400000000000000" pitchFamily="2" charset="-78"/>
            </a:endParaRPr>
          </a:p>
          <a:p>
            <a:pPr marL="0" indent="0" algn="just">
              <a:buNone/>
            </a:pPr>
            <a:endParaRPr lang="fa-IR" sz="5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27</a:t>
            </a:fld>
            <a:endParaRPr lang="fa-IR"/>
          </a:p>
        </p:txBody>
      </p:sp>
      <p:graphicFrame>
        <p:nvGraphicFramePr>
          <p:cNvPr id="4" name="Diagram 3"/>
          <p:cNvGraphicFramePr/>
          <p:nvPr>
            <p:extLst>
              <p:ext uri="{D42A27DB-BD31-4B8C-83A1-F6EECF244321}">
                <p14:modId xmlns:p14="http://schemas.microsoft.com/office/powerpoint/2010/main" val="3803391523"/>
              </p:ext>
            </p:extLst>
          </p:nvPr>
        </p:nvGraphicFramePr>
        <p:xfrm>
          <a:off x="838201" y="7242"/>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32665740"/>
              </p:ext>
            </p:extLst>
          </p:nvPr>
        </p:nvGraphicFramePr>
        <p:xfrm>
          <a:off x="191069" y="1606228"/>
          <a:ext cx="6687403" cy="2781480"/>
        </p:xfrm>
        <a:graphic>
          <a:graphicData uri="http://schemas.openxmlformats.org/drawingml/2006/table">
            <a:tbl>
              <a:tblPr rtl="1" firstRow="1" firstCol="1" bandRow="1"/>
              <a:tblGrid>
                <a:gridCol w="447187">
                  <a:extLst>
                    <a:ext uri="{9D8B030D-6E8A-4147-A177-3AD203B41FA5}">
                      <a16:colId xmlns="" xmlns:a16="http://schemas.microsoft.com/office/drawing/2014/main" val="20000"/>
                    </a:ext>
                  </a:extLst>
                </a:gridCol>
                <a:gridCol w="3214561">
                  <a:extLst>
                    <a:ext uri="{9D8B030D-6E8A-4147-A177-3AD203B41FA5}">
                      <a16:colId xmlns="" xmlns:a16="http://schemas.microsoft.com/office/drawing/2014/main" val="20001"/>
                    </a:ext>
                  </a:extLst>
                </a:gridCol>
                <a:gridCol w="3025655">
                  <a:extLst>
                    <a:ext uri="{9D8B030D-6E8A-4147-A177-3AD203B41FA5}">
                      <a16:colId xmlns="" xmlns:a16="http://schemas.microsoft.com/office/drawing/2014/main" val="20002"/>
                    </a:ext>
                  </a:extLst>
                </a:gridCol>
              </a:tblGrid>
              <a:tr h="384720">
                <a:tc gridSpan="3">
                  <a:txBody>
                    <a:bodyPr/>
                    <a:lstStyle/>
                    <a:p>
                      <a:pPr algn="ctr" rtl="1">
                        <a:lnSpc>
                          <a:spcPct val="115000"/>
                        </a:lnSpc>
                        <a:spcAft>
                          <a:spcPts val="0"/>
                        </a:spcAft>
                      </a:pPr>
                      <a:r>
                        <a:rPr lang="fa-IR" sz="1800" b="1" dirty="0">
                          <a:effectLst/>
                          <a:latin typeface="Times New Roman" panose="02020603050405020304" pitchFamily="18" charset="0"/>
                          <a:ea typeface="Calibri" panose="020F0502020204030204" pitchFamily="34" charset="0"/>
                          <a:cs typeface="B Mitra" panose="00000400000000000000" pitchFamily="2" charset="-78"/>
                        </a:rPr>
                        <a:t>ویژگی اعضای هیأت مدیره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384720">
                <a:tc>
                  <a:txBody>
                    <a:bodyPr/>
                    <a:lstStyle/>
                    <a:p>
                      <a:pPr algn="ctr"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اعضای موظف</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اعضای غیرموظف</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10001"/>
                  </a:ext>
                </a:extLst>
              </a:tr>
              <a:tr h="402408">
                <a:tc>
                  <a:txBody>
                    <a:bodyPr/>
                    <a:lstStyle/>
                    <a:p>
                      <a:pPr algn="just" rtl="1">
                        <a:lnSpc>
                          <a:spcPct val="115000"/>
                        </a:lnSpc>
                        <a:spcAft>
                          <a:spcPts val="0"/>
                        </a:spcAft>
                      </a:pPr>
                      <a:r>
                        <a:rPr lang="fa-IR" sz="1800">
                          <a:effectLst/>
                          <a:latin typeface="Times New Roman" panose="02020603050405020304" pitchFamily="18" charset="0"/>
                          <a:ea typeface="Calibri" panose="020F0502020204030204" pitchFamily="34" charset="0"/>
                          <a:cs typeface="B Mitra" panose="00000400000000000000" pitchFamily="2" charset="-78"/>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وابسته</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مستقل</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02408">
                <a:tc>
                  <a:txBody>
                    <a:bodyPr/>
                    <a:lstStyle/>
                    <a:p>
                      <a:pPr algn="just" rtl="1">
                        <a:lnSpc>
                          <a:spcPct val="115000"/>
                        </a:lnSpc>
                        <a:spcAft>
                          <a:spcPts val="0"/>
                        </a:spcAft>
                      </a:pPr>
                      <a:r>
                        <a:rPr lang="fa-IR" sz="1800">
                          <a:effectLst/>
                          <a:latin typeface="Times New Roman" panose="02020603050405020304" pitchFamily="18" charset="0"/>
                          <a:ea typeface="Calibri" panose="020F0502020204030204" pitchFamily="34" charset="0"/>
                          <a:cs typeface="B Mitra" panose="00000400000000000000" pitchFamily="2" charset="-78"/>
                        </a:rPr>
                        <a:t>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تمام وقت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پاره وقت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02408">
                <a:tc>
                  <a:txBody>
                    <a:bodyPr/>
                    <a:lstStyle/>
                    <a:p>
                      <a:pPr algn="just" rtl="1">
                        <a:lnSpc>
                          <a:spcPct val="115000"/>
                        </a:lnSpc>
                        <a:spcAft>
                          <a:spcPts val="0"/>
                        </a:spcAft>
                      </a:pPr>
                      <a:r>
                        <a:rPr lang="fa-IR" sz="1800">
                          <a:effectLst/>
                          <a:latin typeface="Times New Roman" panose="02020603050405020304" pitchFamily="18" charset="0"/>
                          <a:ea typeface="Calibri" panose="020F0502020204030204" pitchFamily="34" charset="0"/>
                          <a:cs typeface="B Mitra" panose="00000400000000000000" pitchFamily="2" charset="-78"/>
                        </a:rPr>
                        <a:t>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در استخدام و دارای حقوق مستمر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600" b="1" dirty="0">
                          <a:effectLst/>
                          <a:latin typeface="Times New Roman" panose="02020603050405020304" pitchFamily="18" charset="0"/>
                          <a:ea typeface="Calibri" panose="020F0502020204030204" pitchFamily="34" charset="0"/>
                          <a:cs typeface="B Mitra" panose="00000400000000000000" pitchFamily="2" charset="-78"/>
                        </a:rPr>
                        <a:t>قراردادی یا پرداخت براساس حق­الزحمه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02408">
                <a:tc>
                  <a:txBody>
                    <a:bodyPr/>
                    <a:lstStyle/>
                    <a:p>
                      <a:pPr algn="just" rtl="1">
                        <a:lnSpc>
                          <a:spcPct val="115000"/>
                        </a:lnSpc>
                        <a:spcAft>
                          <a:spcPts val="0"/>
                        </a:spcAft>
                      </a:pPr>
                      <a:r>
                        <a:rPr lang="fa-IR" sz="1800">
                          <a:effectLst/>
                          <a:latin typeface="Times New Roman" panose="02020603050405020304" pitchFamily="18" charset="0"/>
                          <a:ea typeface="Calibri" panose="020F0502020204030204" pitchFamily="34" charset="0"/>
                          <a:cs typeface="B Mitra" panose="00000400000000000000" pitchFamily="2" charset="-78"/>
                        </a:rPr>
                        <a:t>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dirty="0">
                          <a:effectLst/>
                          <a:latin typeface="Times New Roman" panose="02020603050405020304" pitchFamily="18" charset="0"/>
                          <a:ea typeface="Calibri" panose="020F0502020204030204" pitchFamily="34" charset="0"/>
                          <a:cs typeface="B Mitra" panose="00000400000000000000" pitchFamily="2" charset="-78"/>
                        </a:rPr>
                        <a:t>آگاهی درونی از چگونگی انجام امور</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a:effectLst/>
                          <a:latin typeface="Times New Roman" panose="02020603050405020304" pitchFamily="18" charset="0"/>
                          <a:ea typeface="Calibri" panose="020F0502020204030204" pitchFamily="34" charset="0"/>
                          <a:cs typeface="B Mitra" panose="00000400000000000000" pitchFamily="2" charset="-78"/>
                        </a:rPr>
                        <a:t>آگاهی بیرونی از چگونگی انجام امور</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02408">
                <a:tc>
                  <a:txBody>
                    <a:bodyPr/>
                    <a:lstStyle/>
                    <a:p>
                      <a:pPr algn="just" rtl="1">
                        <a:lnSpc>
                          <a:spcPct val="115000"/>
                        </a:lnSpc>
                        <a:spcAft>
                          <a:spcPts val="0"/>
                        </a:spcAft>
                      </a:pPr>
                      <a:r>
                        <a:rPr lang="fa-IR" sz="1800">
                          <a:effectLst/>
                          <a:latin typeface="Times New Roman" panose="02020603050405020304" pitchFamily="18" charset="0"/>
                          <a:ea typeface="Calibri" panose="020F0502020204030204" pitchFamily="34" charset="0"/>
                          <a:cs typeface="B Mitra" panose="00000400000000000000" pitchFamily="2" charset="-78"/>
                        </a:rPr>
                        <a:t>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dirty="0">
                          <a:effectLst/>
                          <a:latin typeface="Times New Roman" panose="02020603050405020304" pitchFamily="18" charset="0"/>
                          <a:ea typeface="Calibri" panose="020F0502020204030204" pitchFamily="34" charset="0"/>
                          <a:cs typeface="B Mitra" panose="00000400000000000000" pitchFamily="2" charset="-78"/>
                        </a:rPr>
                        <a:t>دست اندرکار</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b="1" dirty="0">
                          <a:effectLst/>
                          <a:latin typeface="Times New Roman" panose="02020603050405020304" pitchFamily="18" charset="0"/>
                          <a:ea typeface="Calibri" panose="020F0502020204030204" pitchFamily="34" charset="0"/>
                          <a:cs typeface="B Mitra" panose="00000400000000000000" pitchFamily="2" charset="-78"/>
                        </a:rPr>
                        <a:t>عدم دست داشتن در امور اجرایی</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780325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7" y="1132764"/>
            <a:ext cx="11136573" cy="4217158"/>
          </a:xfrm>
        </p:spPr>
        <p:txBody>
          <a:bodyPr>
            <a:normAutofit fontScale="40000" lnSpcReduction="20000"/>
          </a:bodyPr>
          <a:lstStyle/>
          <a:p>
            <a:pPr marL="0" indent="0" algn="just">
              <a:lnSpc>
                <a:spcPct val="115000"/>
              </a:lnSpc>
              <a:spcAft>
                <a:spcPts val="800"/>
              </a:spcAft>
              <a:buNone/>
            </a:pPr>
            <a:r>
              <a:rPr lang="fa-IR" sz="5300" b="1" dirty="0">
                <a:latin typeface="Times New Roman" panose="02020603050405020304" pitchFamily="18" charset="0"/>
                <a:ea typeface="Calibri" panose="020F0502020204030204" pitchFamily="34" charset="0"/>
                <a:cs typeface="B Mitra" panose="00000400000000000000" pitchFamily="2" charset="-78"/>
              </a:rPr>
              <a:t>نقش دبیر (</a:t>
            </a:r>
            <a:r>
              <a:rPr lang="en-US" sz="5300" b="1" dirty="0">
                <a:latin typeface="Times New Roman" panose="02020603050405020304" pitchFamily="18" charset="0"/>
                <a:ea typeface="Calibri" panose="020F0502020204030204" pitchFamily="34" charset="0"/>
                <a:cs typeface="B Mitra" panose="00000400000000000000" pitchFamily="2" charset="-78"/>
              </a:rPr>
              <a:t>Secretary</a:t>
            </a:r>
            <a:r>
              <a:rPr lang="fa-IR" sz="5300" b="1" dirty="0">
                <a:latin typeface="Times New Roman" panose="02020603050405020304" pitchFamily="18" charset="0"/>
                <a:ea typeface="Calibri" panose="020F0502020204030204" pitchFamily="34" charset="0"/>
                <a:cs typeface="B Mitra" panose="00000400000000000000" pitchFamily="2" charset="-78"/>
              </a:rPr>
              <a:t>) هیأت مدیره </a:t>
            </a:r>
            <a:endParaRPr lang="en-US" sz="53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70000"/>
              </a:lnSpc>
              <a:spcAft>
                <a:spcPts val="800"/>
              </a:spcAft>
              <a:buNone/>
            </a:pPr>
            <a:r>
              <a:rPr lang="fa-IR" sz="5400" dirty="0" smtClean="0">
                <a:latin typeface="Times New Roman" panose="02020603050405020304" pitchFamily="18" charset="0"/>
                <a:ea typeface="Calibri" panose="020F0502020204030204" pitchFamily="34" charset="0"/>
                <a:cs typeface="B Mitra" panose="00000400000000000000" pitchFamily="2" charset="-78"/>
              </a:rPr>
              <a:t>در </a:t>
            </a:r>
            <a:r>
              <a:rPr lang="fa-IR" sz="5400" dirty="0">
                <a:latin typeface="Times New Roman" panose="02020603050405020304" pitchFamily="18" charset="0"/>
                <a:ea typeface="Calibri" panose="020F0502020204030204" pitchFamily="34" charset="0"/>
                <a:cs typeface="B Mitra" panose="00000400000000000000" pitchFamily="2" charset="-78"/>
              </a:rPr>
              <a:t>پژوهش­های انجام </a:t>
            </a:r>
            <a:r>
              <a:rPr lang="fa-IR" sz="5400" dirty="0" smtClean="0">
                <a:latin typeface="Times New Roman" panose="02020603050405020304" pitchFamily="18" charset="0"/>
                <a:ea typeface="Calibri" panose="020F0502020204030204" pitchFamily="34" charset="0"/>
                <a:cs typeface="B Mitra" panose="00000400000000000000" pitchFamily="2" charset="-78"/>
              </a:rPr>
              <a:t>شده تاکنون، </a:t>
            </a:r>
            <a:r>
              <a:rPr lang="fa-IR" sz="5400" dirty="0">
                <a:latin typeface="Times New Roman" panose="02020603050405020304" pitchFamily="18" charset="0"/>
                <a:ea typeface="Calibri" panose="020F0502020204030204" pitchFamily="34" charset="0"/>
                <a:cs typeface="B Mitra" panose="00000400000000000000" pitchFamily="2" charset="-78"/>
              </a:rPr>
              <a:t>نقش دبیر </a:t>
            </a:r>
            <a:r>
              <a:rPr lang="fa-IR" sz="5400" dirty="0" smtClean="0">
                <a:latin typeface="Times New Roman" panose="02020603050405020304" pitchFamily="18" charset="0"/>
                <a:ea typeface="Calibri" panose="020F0502020204030204" pitchFamily="34" charset="0"/>
                <a:cs typeface="B Mitra" panose="00000400000000000000" pitchFamily="2" charset="-78"/>
              </a:rPr>
              <a:t>اجرایی </a:t>
            </a:r>
            <a:r>
              <a:rPr lang="fa-IR" sz="5400" dirty="0">
                <a:latin typeface="Times New Roman" panose="02020603050405020304" pitchFamily="18" charset="0"/>
                <a:ea typeface="Calibri" panose="020F0502020204030204" pitchFamily="34" charset="0"/>
                <a:cs typeface="B Mitra" panose="00000400000000000000" pitchFamily="2" charset="-78"/>
              </a:rPr>
              <a:t>هیأت مدیره</a:t>
            </a:r>
            <a:r>
              <a:rPr lang="fa-IR" sz="5400" dirty="0" smtClean="0">
                <a:latin typeface="Times New Roman" panose="02020603050405020304" pitchFamily="18" charset="0"/>
                <a:ea typeface="Calibri" panose="020F0502020204030204" pitchFamily="34" charset="0"/>
                <a:cs typeface="B Mitra" panose="00000400000000000000" pitchFamily="2" charset="-78"/>
              </a:rPr>
              <a:t> </a:t>
            </a:r>
            <a:r>
              <a:rPr lang="fa-IR" sz="5400" dirty="0">
                <a:latin typeface="Times New Roman" panose="02020603050405020304" pitchFamily="18" charset="0"/>
                <a:ea typeface="Calibri" panose="020F0502020204030204" pitchFamily="34" charset="0"/>
                <a:cs typeface="B Mitra" panose="00000400000000000000" pitchFamily="2" charset="-78"/>
              </a:rPr>
              <a:t>بسیار دست کم </a:t>
            </a:r>
            <a:r>
              <a:rPr lang="fa-IR" sz="5400" dirty="0" smtClean="0">
                <a:latin typeface="Times New Roman" panose="02020603050405020304" pitchFamily="18" charset="0"/>
                <a:ea typeface="Calibri" panose="020F0502020204030204" pitchFamily="34" charset="0"/>
                <a:cs typeface="B Mitra" panose="00000400000000000000" pitchFamily="2" charset="-78"/>
              </a:rPr>
              <a:t>درنظر گرفته </a:t>
            </a:r>
            <a:r>
              <a:rPr lang="fa-IR" sz="5400" dirty="0">
                <a:latin typeface="Times New Roman" panose="02020603050405020304" pitchFamily="18" charset="0"/>
                <a:ea typeface="Calibri" panose="020F0502020204030204" pitchFamily="34" charset="0"/>
                <a:cs typeface="B Mitra" panose="00000400000000000000" pitchFamily="2" charset="-78"/>
              </a:rPr>
              <a:t>شده است. </a:t>
            </a:r>
            <a:endParaRPr lang="fa-IR" sz="5400" dirty="0" smtClean="0">
              <a:latin typeface="Times New Roman" panose="02020603050405020304" pitchFamily="18" charset="0"/>
              <a:ea typeface="Calibri" panose="020F0502020204030204" pitchFamily="34" charset="0"/>
              <a:cs typeface="B Mitra" panose="00000400000000000000" pitchFamily="2" charset="-78"/>
            </a:endParaRPr>
          </a:p>
          <a:p>
            <a:pPr marL="0" indent="0" algn="just">
              <a:lnSpc>
                <a:spcPct val="170000"/>
              </a:lnSpc>
              <a:spcAft>
                <a:spcPts val="800"/>
              </a:spcAft>
              <a:buNone/>
            </a:pPr>
            <a:r>
              <a:rPr lang="fa-IR" sz="5400" dirty="0" smtClean="0">
                <a:latin typeface="Times New Roman" panose="02020603050405020304" pitchFamily="18" charset="0"/>
                <a:ea typeface="Calibri" panose="020F0502020204030204" pitchFamily="34" charset="0"/>
                <a:cs typeface="B Mitra" panose="00000400000000000000" pitchFamily="2" charset="-78"/>
              </a:rPr>
              <a:t>پیشنهاد </a:t>
            </a:r>
            <a:r>
              <a:rPr lang="fa-IR" sz="5400" dirty="0">
                <a:latin typeface="Times New Roman" panose="02020603050405020304" pitchFamily="18" charset="0"/>
                <a:ea typeface="Calibri" panose="020F0502020204030204" pitchFamily="34" charset="0"/>
                <a:cs typeface="B Mitra" panose="00000400000000000000" pitchFamily="2" charset="-78"/>
              </a:rPr>
              <a:t>می­شود </a:t>
            </a:r>
            <a:r>
              <a:rPr lang="fa-IR" sz="5400" dirty="0" smtClean="0">
                <a:latin typeface="Times New Roman" panose="02020603050405020304" pitchFamily="18" charset="0"/>
                <a:ea typeface="Calibri" panose="020F0502020204030204" pitchFamily="34" charset="0"/>
                <a:cs typeface="B Mitra" panose="00000400000000000000" pitchFamily="2" charset="-78"/>
              </a:rPr>
              <a:t>که به </a:t>
            </a:r>
            <a:r>
              <a:rPr lang="fa-IR" sz="5400" dirty="0">
                <a:latin typeface="Times New Roman" panose="02020603050405020304" pitchFamily="18" charset="0"/>
                <a:ea typeface="Calibri" panose="020F0502020204030204" pitchFamily="34" charset="0"/>
                <a:cs typeface="B Mitra" panose="00000400000000000000" pitchFamily="2" charset="-78"/>
              </a:rPr>
              <a:t>این دبیر </a:t>
            </a:r>
            <a:r>
              <a:rPr lang="fa-IR" sz="5400" dirty="0" smtClean="0">
                <a:latin typeface="Times New Roman" panose="02020603050405020304" pitchFamily="18" charset="0"/>
                <a:ea typeface="Calibri" panose="020F0502020204030204" pitchFamily="34" charset="0"/>
                <a:cs typeface="B Mitra" panose="00000400000000000000" pitchFamily="2" charset="-78"/>
              </a:rPr>
              <a:t>« </a:t>
            </a:r>
            <a:r>
              <a:rPr lang="fa-IR" sz="5400" u="sng" dirty="0" smtClean="0">
                <a:latin typeface="Times New Roman" panose="02020603050405020304" pitchFamily="18" charset="0"/>
                <a:ea typeface="Calibri" panose="020F0502020204030204" pitchFamily="34" charset="0"/>
                <a:cs typeface="B Mitra" panose="00000400000000000000" pitchFamily="2" charset="-78"/>
              </a:rPr>
              <a:t>افسر </a:t>
            </a:r>
            <a:r>
              <a:rPr lang="fa-IR" sz="5400" u="sng" dirty="0">
                <a:latin typeface="Times New Roman" panose="02020603050405020304" pitchFamily="18" charset="0"/>
                <a:ea typeface="Calibri" panose="020F0502020204030204" pitchFamily="34" charset="0"/>
                <a:cs typeface="B Mitra" panose="00000400000000000000" pitchFamily="2" charset="-78"/>
              </a:rPr>
              <a:t>راهبری شرکتی</a:t>
            </a:r>
            <a:r>
              <a:rPr lang="fa-IR" sz="5400" dirty="0">
                <a:latin typeface="Times New Roman" panose="02020603050405020304" pitchFamily="18" charset="0"/>
                <a:ea typeface="Calibri" panose="020F0502020204030204" pitchFamily="34" charset="0"/>
                <a:cs typeface="B Mitra" panose="00000400000000000000" pitchFamily="2" charset="-78"/>
              </a:rPr>
              <a:t>» گفته شود. </a:t>
            </a:r>
            <a:endParaRPr lang="fa-IR" sz="5400" dirty="0" smtClean="0">
              <a:latin typeface="Times New Roman" panose="02020603050405020304" pitchFamily="18" charset="0"/>
              <a:ea typeface="Calibri" panose="020F0502020204030204" pitchFamily="34" charset="0"/>
              <a:cs typeface="B Mitra" panose="00000400000000000000" pitchFamily="2" charset="-78"/>
            </a:endParaRPr>
          </a:p>
          <a:p>
            <a:pPr marL="0" indent="0" algn="just">
              <a:lnSpc>
                <a:spcPct val="170000"/>
              </a:lnSpc>
              <a:spcAft>
                <a:spcPts val="800"/>
              </a:spcAft>
              <a:buNone/>
            </a:pPr>
            <a:r>
              <a:rPr lang="fa-IR" sz="5400" dirty="0" smtClean="0">
                <a:latin typeface="Times New Roman" panose="02020603050405020304" pitchFamily="18" charset="0"/>
                <a:ea typeface="Calibri" panose="020F0502020204030204" pitchFamily="34" charset="0"/>
                <a:cs typeface="B Mitra" panose="00000400000000000000" pitchFamily="2" charset="-78"/>
              </a:rPr>
              <a:t>دبیر </a:t>
            </a:r>
            <a:r>
              <a:rPr lang="fa-IR" sz="5400" dirty="0">
                <a:latin typeface="Times New Roman" panose="02020603050405020304" pitchFamily="18" charset="0"/>
                <a:ea typeface="Calibri" panose="020F0502020204030204" pitchFamily="34" charset="0"/>
                <a:cs typeface="B Mitra" panose="00000400000000000000" pitchFamily="2" charset="-78"/>
              </a:rPr>
              <a:t>باید به عملیات در حال اجرا، و انجام آن­ها براساس قوانین شرکت، نظارت کند تا از کسب بازدهی سالانه مناسب و در زمان­بندی تعیین شده، اطمینان حاصل شود.  </a:t>
            </a:r>
            <a:endParaRPr lang="en-US" sz="4400" dirty="0">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28</a:t>
            </a:fld>
            <a:endParaRPr lang="fa-IR"/>
          </a:p>
        </p:txBody>
      </p:sp>
      <p:graphicFrame>
        <p:nvGraphicFramePr>
          <p:cNvPr id="4" name="Diagram 3"/>
          <p:cNvGraphicFramePr/>
          <p:nvPr>
            <p:extLst>
              <p:ext uri="{D42A27DB-BD31-4B8C-83A1-F6EECF244321}">
                <p14:modId xmlns:p14="http://schemas.microsoft.com/office/powerpoint/2010/main" val="2788054813"/>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67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848" y="1214074"/>
            <a:ext cx="10515600" cy="4567104"/>
          </a:xfrm>
        </p:spPr>
        <p:txBody>
          <a:bodyPr>
            <a:normAutofit/>
          </a:bodyPr>
          <a:lstStyle/>
          <a:p>
            <a:pPr marL="0" indent="0" algn="just">
              <a:lnSpc>
                <a:spcPct val="115000"/>
              </a:lnSpc>
              <a:spcAft>
                <a:spcPts val="800"/>
              </a:spcAft>
              <a:buNone/>
            </a:pPr>
            <a:r>
              <a:rPr lang="fa-IR" sz="3000" dirty="0" smtClean="0">
                <a:latin typeface="Times New Roman"/>
                <a:ea typeface="Calibri"/>
                <a:cs typeface="B Mitra"/>
              </a:rPr>
              <a:t>سطوح </a:t>
            </a:r>
            <a:r>
              <a:rPr lang="fa-IR" sz="3000" dirty="0">
                <a:latin typeface="Times New Roman"/>
                <a:ea typeface="Calibri"/>
                <a:cs typeface="B Mitra"/>
              </a:rPr>
              <a:t>بین المللی شدن را می­توان در چهار </a:t>
            </a:r>
            <a:r>
              <a:rPr lang="fa-IR" sz="3000" dirty="0" smtClean="0">
                <a:latin typeface="Times New Roman"/>
                <a:ea typeface="Calibri"/>
                <a:cs typeface="B Mitra"/>
              </a:rPr>
              <a:t>گام </a:t>
            </a:r>
            <a:r>
              <a:rPr lang="fa-IR" sz="3000" dirty="0">
                <a:latin typeface="Times New Roman"/>
                <a:ea typeface="Calibri"/>
                <a:cs typeface="B Mitra"/>
              </a:rPr>
              <a:t>طبقه بندی کرد. </a:t>
            </a:r>
            <a:endParaRPr lang="en-US" sz="3000" dirty="0">
              <a:ea typeface="Calibri"/>
              <a:cs typeface="Arial"/>
            </a:endParaRPr>
          </a:p>
          <a:p>
            <a:pPr marL="0" indent="0" algn="just">
              <a:lnSpc>
                <a:spcPct val="115000"/>
              </a:lnSpc>
              <a:spcAft>
                <a:spcPts val="800"/>
              </a:spcAft>
              <a:buNone/>
            </a:pPr>
            <a:endParaRPr lang="en-US" sz="4400" dirty="0">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29</a:t>
            </a:fld>
            <a:endParaRPr lang="fa-IR"/>
          </a:p>
        </p:txBody>
      </p:sp>
      <p:graphicFrame>
        <p:nvGraphicFramePr>
          <p:cNvPr id="4" name="Diagram 3"/>
          <p:cNvGraphicFramePr/>
          <p:nvPr>
            <p:extLst>
              <p:ext uri="{D42A27DB-BD31-4B8C-83A1-F6EECF244321}">
                <p14:modId xmlns:p14="http://schemas.microsoft.com/office/powerpoint/2010/main" val="647995054"/>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Canvas 200"/>
          <p:cNvGrpSpPr/>
          <p:nvPr/>
        </p:nvGrpSpPr>
        <p:grpSpPr>
          <a:xfrm>
            <a:off x="668740" y="1767387"/>
            <a:ext cx="10126639" cy="3595890"/>
            <a:chOff x="0" y="0"/>
            <a:chExt cx="4867275" cy="2628900"/>
          </a:xfrm>
        </p:grpSpPr>
        <p:sp>
          <p:nvSpPr>
            <p:cNvPr id="7" name="Rectangle 6"/>
            <p:cNvSpPr/>
            <p:nvPr/>
          </p:nvSpPr>
          <p:spPr>
            <a:xfrm>
              <a:off x="0" y="0"/>
              <a:ext cx="4867275" cy="2628900"/>
            </a:xfrm>
            <a:prstGeom prst="rect">
              <a:avLst/>
            </a:prstGeom>
          </p:spPr>
        </p:sp>
        <p:cxnSp>
          <p:nvCxnSpPr>
            <p:cNvPr id="8" name="Straight Arrow Connector 7"/>
            <p:cNvCxnSpPr/>
            <p:nvPr/>
          </p:nvCxnSpPr>
          <p:spPr>
            <a:xfrm flipV="1">
              <a:off x="297226" y="161925"/>
              <a:ext cx="0" cy="2124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297225" y="2295526"/>
              <a:ext cx="34280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306750" y="140970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dirty="0">
                  <a:effectLst/>
                  <a:ea typeface="Calibri"/>
                  <a:cs typeface="B Mitra"/>
                </a:rPr>
                <a:t>گام 1:</a:t>
              </a:r>
              <a:r>
                <a:rPr lang="fa-IR" sz="3000" b="1" dirty="0">
                  <a:effectLst/>
                  <a:ea typeface="Calibri"/>
                  <a:cs typeface="B Mitra"/>
                </a:rPr>
                <a:t> رویکرد استعماری</a:t>
              </a:r>
              <a:r>
                <a:rPr lang="fa-IR" sz="3000" dirty="0">
                  <a:effectLst/>
                  <a:ea typeface="Calibri"/>
                  <a:cs typeface="B Mitra"/>
                </a:rPr>
                <a:t> </a:t>
              </a:r>
              <a:endParaRPr lang="en-US" sz="3000" dirty="0">
                <a:effectLst/>
                <a:ea typeface="Calibri"/>
                <a:cs typeface="Arial"/>
              </a:endParaRPr>
            </a:p>
            <a:p>
              <a:pPr algn="ctr" rtl="1">
                <a:lnSpc>
                  <a:spcPct val="107000"/>
                </a:lnSpc>
                <a:spcAft>
                  <a:spcPts val="0"/>
                </a:spcAft>
              </a:pPr>
              <a:r>
                <a:rPr lang="fa-IR" sz="3000" dirty="0">
                  <a:effectLst/>
                  <a:ea typeface="Calibri"/>
                  <a:cs typeface="B Mitra"/>
                </a:rPr>
                <a:t>(قوم پرستانه) </a:t>
              </a:r>
              <a:endParaRPr lang="en-US" sz="3000" dirty="0">
                <a:effectLst/>
                <a:ea typeface="Calibri"/>
                <a:cs typeface="Arial"/>
              </a:endParaRPr>
            </a:p>
          </p:txBody>
        </p:sp>
        <p:sp>
          <p:nvSpPr>
            <p:cNvPr id="11" name="Rectangle 10"/>
            <p:cNvSpPr/>
            <p:nvPr/>
          </p:nvSpPr>
          <p:spPr>
            <a:xfrm>
              <a:off x="305775" y="51435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dirty="0">
                  <a:effectLst/>
                  <a:ea typeface="Calibri"/>
                  <a:cs typeface="B Mitra"/>
                </a:rPr>
                <a:t>گام 2:</a:t>
              </a:r>
              <a:r>
                <a:rPr lang="fa-IR" sz="3000" b="1" dirty="0">
                  <a:effectLst/>
                  <a:ea typeface="Calibri"/>
                  <a:cs typeface="B Mitra"/>
                </a:rPr>
                <a:t> رویکرد دو طرفه </a:t>
              </a:r>
              <a:endParaRPr lang="en-US" sz="3000" dirty="0">
                <a:effectLst/>
                <a:ea typeface="Calibri"/>
                <a:cs typeface="Arial"/>
              </a:endParaRPr>
            </a:p>
            <a:p>
              <a:pPr algn="ctr" rtl="1">
                <a:lnSpc>
                  <a:spcPct val="107000"/>
                </a:lnSpc>
                <a:spcAft>
                  <a:spcPts val="0"/>
                </a:spcAft>
              </a:pPr>
              <a:r>
                <a:rPr lang="fa-IR" sz="3000" dirty="0">
                  <a:effectLst/>
                  <a:ea typeface="Calibri"/>
                  <a:cs typeface="B Mitra"/>
                </a:rPr>
                <a:t>(</a:t>
              </a:r>
              <a:r>
                <a:rPr lang="en-US" sz="3000" dirty="0">
                  <a:effectLst/>
                  <a:ea typeface="Calibri"/>
                  <a:cs typeface="B Mitra"/>
                </a:rPr>
                <a:t>polycentric</a:t>
              </a:r>
              <a:r>
                <a:rPr lang="fa-IR" sz="3000" dirty="0">
                  <a:effectLst/>
                  <a:ea typeface="Calibri"/>
                  <a:cs typeface="B Mitra"/>
                </a:rPr>
                <a:t>)</a:t>
              </a:r>
              <a:endParaRPr lang="en-US" sz="3000" dirty="0">
                <a:effectLst/>
                <a:ea typeface="Calibri"/>
                <a:cs typeface="Arial"/>
              </a:endParaRPr>
            </a:p>
          </p:txBody>
        </p:sp>
        <p:sp>
          <p:nvSpPr>
            <p:cNvPr id="12" name="Rectangle 11"/>
            <p:cNvSpPr/>
            <p:nvPr/>
          </p:nvSpPr>
          <p:spPr>
            <a:xfrm>
              <a:off x="1953600" y="1409701"/>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dirty="0">
                  <a:effectLst/>
                  <a:ea typeface="Calibri"/>
                  <a:cs typeface="B Mitra"/>
                </a:rPr>
                <a:t>گام 3:</a:t>
              </a:r>
              <a:r>
                <a:rPr lang="fa-IR" sz="3000" b="1" dirty="0">
                  <a:effectLst/>
                  <a:ea typeface="Calibri"/>
                  <a:cs typeface="B Mitra"/>
                </a:rPr>
                <a:t> رویکرد منطقه­ای</a:t>
              </a:r>
              <a:endParaRPr lang="en-US" sz="3000" dirty="0">
                <a:effectLst/>
                <a:ea typeface="Calibri"/>
                <a:cs typeface="Arial"/>
              </a:endParaRPr>
            </a:p>
          </p:txBody>
        </p:sp>
        <p:sp>
          <p:nvSpPr>
            <p:cNvPr id="13" name="Rectangle 12"/>
            <p:cNvSpPr/>
            <p:nvPr/>
          </p:nvSpPr>
          <p:spPr>
            <a:xfrm>
              <a:off x="1952625" y="513376"/>
              <a:ext cx="1638300" cy="885825"/>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3000" dirty="0">
                  <a:effectLst/>
                  <a:ea typeface="Calibri"/>
                  <a:cs typeface="B Mitra"/>
                </a:rPr>
                <a:t>گام 4:</a:t>
              </a:r>
              <a:r>
                <a:rPr lang="fa-IR" sz="3000" b="1" dirty="0">
                  <a:effectLst/>
                  <a:ea typeface="Calibri"/>
                  <a:cs typeface="B Mitra"/>
                </a:rPr>
                <a:t> رویکرد جهانی </a:t>
              </a:r>
              <a:endParaRPr lang="en-US" sz="3000" dirty="0">
                <a:effectLst/>
                <a:ea typeface="Calibri"/>
                <a:cs typeface="Arial"/>
              </a:endParaRPr>
            </a:p>
          </p:txBody>
        </p:sp>
        <p:sp>
          <p:nvSpPr>
            <p:cNvPr id="14" name="Text Box 171"/>
            <p:cNvSpPr txBox="1"/>
            <p:nvPr/>
          </p:nvSpPr>
          <p:spPr>
            <a:xfrm>
              <a:off x="2801325" y="2295525"/>
              <a:ext cx="104775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2000" b="1" dirty="0">
                  <a:effectLst/>
                  <a:ea typeface="Calibri"/>
                  <a:cs typeface="B Mitra"/>
                </a:rPr>
                <a:t>مزایای منطقه­ای</a:t>
              </a:r>
              <a:endParaRPr lang="en-US" sz="2000" dirty="0">
                <a:effectLst/>
                <a:ea typeface="Calibri"/>
                <a:cs typeface="Arial"/>
              </a:endParaRPr>
            </a:p>
          </p:txBody>
        </p:sp>
        <p:sp>
          <p:nvSpPr>
            <p:cNvPr id="15" name="Text Box 171"/>
            <p:cNvSpPr txBox="1"/>
            <p:nvPr/>
          </p:nvSpPr>
          <p:spPr>
            <a:xfrm>
              <a:off x="0" y="9525"/>
              <a:ext cx="104775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2000" b="1" dirty="0">
                  <a:effectLst/>
                  <a:latin typeface="Times New Roman"/>
                  <a:ea typeface="Calibri"/>
                  <a:cs typeface="B Mitra"/>
                </a:rPr>
                <a:t>مزایای محلی</a:t>
              </a:r>
              <a:endParaRPr lang="en-US" sz="2000" dirty="0">
                <a:effectLst/>
                <a:latin typeface="Times New Roman"/>
                <a:ea typeface="Times New Roman"/>
              </a:endParaRPr>
            </a:p>
          </p:txBody>
        </p:sp>
      </p:grpSp>
    </p:spTree>
    <p:extLst>
      <p:ext uri="{BB962C8B-B14F-4D97-AF65-F5344CB8AC3E}">
        <p14:creationId xmlns:p14="http://schemas.microsoft.com/office/powerpoint/2010/main" val="86512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0"/>
            <a:ext cx="10515600" cy="1325563"/>
          </a:xfrm>
        </p:spPr>
        <p:txBody>
          <a:bodyPr>
            <a:normAutofit fontScale="90000"/>
          </a:bodyPr>
          <a:lstStyle/>
          <a:p>
            <a:pPr algn="ctr"/>
            <a:r>
              <a:rPr lang="fa-IR" sz="5400" b="1" dirty="0">
                <a:cs typeface="B Mitra" panose="00000400000000000000" pitchFamily="2" charset="-78"/>
              </a:rPr>
              <a:t>مفهوم «مدیریت یکپارچه هیأت مدیره</a:t>
            </a:r>
            <a:r>
              <a:rPr lang="fa-IR" sz="5400" b="1" dirty="0" smtClean="0">
                <a:cs typeface="B Mitra" panose="00000400000000000000" pitchFamily="2" charset="-78"/>
              </a:rPr>
              <a:t>»</a:t>
            </a:r>
            <a:endParaRPr lang="fa-IR" sz="5000" b="1" dirty="0">
              <a:latin typeface="Times New Roman" panose="02020603050405020304" pitchFamily="18" charset="0"/>
              <a:cs typeface="B Mitra" panose="00000400000000000000" pitchFamily="2" charset="-78"/>
            </a:endParaRPr>
          </a:p>
        </p:txBody>
      </p:sp>
      <p:sp>
        <p:nvSpPr>
          <p:cNvPr id="3" name="Content Placeholder 2"/>
          <p:cNvSpPr>
            <a:spLocks noGrp="1"/>
          </p:cNvSpPr>
          <p:nvPr>
            <p:ph idx="1"/>
          </p:nvPr>
        </p:nvSpPr>
        <p:spPr>
          <a:xfrm>
            <a:off x="399245" y="1325562"/>
            <a:ext cx="11333409" cy="5010843"/>
          </a:xfrm>
        </p:spPr>
        <p:txBody>
          <a:bodyPr>
            <a:normAutofit/>
          </a:bodyPr>
          <a:lstStyle/>
          <a:p>
            <a:pPr marL="0" indent="0" algn="just">
              <a:buNone/>
            </a:pPr>
            <a:r>
              <a:rPr lang="fa-IR" dirty="0" smtClean="0">
                <a:effectLst/>
                <a:latin typeface="Times New Roman" panose="02020603050405020304" pitchFamily="18" charset="0"/>
                <a:ea typeface="Calibri" panose="020F0502020204030204" pitchFamily="34" charset="0"/>
                <a:cs typeface="B Mitra" panose="00000400000000000000" pitchFamily="2" charset="-78"/>
              </a:rPr>
              <a:t>.) </a:t>
            </a:r>
          </a:p>
          <a:p>
            <a:pPr marL="0" indent="0" algn="just">
              <a:buNone/>
            </a:pPr>
            <a:endParaRPr lang="fa-IR"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a:t>
            </a:fld>
            <a:endParaRPr lang="fa-IR"/>
          </a:p>
        </p:txBody>
      </p:sp>
      <p:grpSp>
        <p:nvGrpSpPr>
          <p:cNvPr id="17" name="Canvas 1"/>
          <p:cNvGrpSpPr/>
          <p:nvPr/>
        </p:nvGrpSpPr>
        <p:grpSpPr>
          <a:xfrm>
            <a:off x="762161" y="2653048"/>
            <a:ext cx="10908406" cy="4204952"/>
            <a:chOff x="0" y="0"/>
            <a:chExt cx="5720080" cy="3276600"/>
          </a:xfrm>
        </p:grpSpPr>
        <p:sp>
          <p:nvSpPr>
            <p:cNvPr id="18" name="Rectangle 17"/>
            <p:cNvSpPr/>
            <p:nvPr/>
          </p:nvSpPr>
          <p:spPr>
            <a:xfrm>
              <a:off x="0" y="0"/>
              <a:ext cx="5720080" cy="3276600"/>
            </a:xfrm>
            <a:prstGeom prst="rect">
              <a:avLst/>
            </a:prstGeom>
          </p:spPr>
        </p:sp>
        <p:cxnSp>
          <p:nvCxnSpPr>
            <p:cNvPr id="19" name="Straight Arrow Connector 18"/>
            <p:cNvCxnSpPr/>
            <p:nvPr/>
          </p:nvCxnSpPr>
          <p:spPr>
            <a:xfrm flipV="1">
              <a:off x="329610" y="574158"/>
              <a:ext cx="10632" cy="22858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29610" y="2860159"/>
              <a:ext cx="424239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340242" y="1850065"/>
              <a:ext cx="1850065" cy="1010093"/>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600" b="1" dirty="0">
                  <a:effectLst/>
                  <a:ea typeface="Calibri" panose="020F0502020204030204" pitchFamily="34" charset="0"/>
                  <a:cs typeface="B Mitra" panose="00000400000000000000" pitchFamily="2" charset="-78"/>
                </a:rPr>
                <a:t>هیأت اجرایی اداری </a:t>
              </a:r>
              <a:endParaRPr lang="en-US" sz="2600" dirty="0">
                <a:effectLst/>
                <a:ea typeface="Calibri" panose="020F0502020204030204" pitchFamily="34" charset="0"/>
                <a:cs typeface="Arial" panose="020B0604020202020204" pitchFamily="34" charset="0"/>
              </a:endParaRPr>
            </a:p>
          </p:txBody>
        </p:sp>
        <p:sp>
          <p:nvSpPr>
            <p:cNvPr id="22" name="Rectangle 21"/>
            <p:cNvSpPr/>
            <p:nvPr/>
          </p:nvSpPr>
          <p:spPr>
            <a:xfrm>
              <a:off x="2200940" y="1849312"/>
              <a:ext cx="1849755" cy="100965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600" b="1" dirty="0">
                  <a:effectLst/>
                  <a:ea typeface="Calibri" panose="020F0502020204030204" pitchFamily="34" charset="0"/>
                  <a:cs typeface="B Mitra" panose="00000400000000000000" pitchFamily="2" charset="-78"/>
                </a:rPr>
                <a:t>هیأت نظارتی </a:t>
              </a:r>
              <a:endParaRPr lang="en-US" sz="2600" dirty="0">
                <a:effectLst/>
                <a:ea typeface="Calibri" panose="020F0502020204030204" pitchFamily="34" charset="0"/>
                <a:cs typeface="Arial" panose="020B0604020202020204" pitchFamily="34" charset="0"/>
              </a:endParaRPr>
            </a:p>
          </p:txBody>
        </p:sp>
        <p:sp>
          <p:nvSpPr>
            <p:cNvPr id="23" name="Rectangle 22"/>
            <p:cNvSpPr/>
            <p:nvPr/>
          </p:nvSpPr>
          <p:spPr>
            <a:xfrm>
              <a:off x="340242" y="829029"/>
              <a:ext cx="1849755" cy="100965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600" b="1" dirty="0">
                  <a:effectLst/>
                  <a:ea typeface="Calibri" panose="020F0502020204030204" pitchFamily="34" charset="0"/>
                  <a:cs typeface="B Mitra" panose="00000400000000000000" pitchFamily="2" charset="-78"/>
                </a:rPr>
                <a:t>هیأت کارآفرینی </a:t>
              </a:r>
              <a:endParaRPr lang="en-US" sz="2600" dirty="0">
                <a:effectLst/>
                <a:ea typeface="Calibri" panose="020F0502020204030204" pitchFamily="34" charset="0"/>
                <a:cs typeface="Arial" panose="020B0604020202020204" pitchFamily="34" charset="0"/>
              </a:endParaRPr>
            </a:p>
          </p:txBody>
        </p:sp>
        <p:sp>
          <p:nvSpPr>
            <p:cNvPr id="24" name="Rectangle 23"/>
            <p:cNvSpPr/>
            <p:nvPr/>
          </p:nvSpPr>
          <p:spPr>
            <a:xfrm>
              <a:off x="2200630" y="829029"/>
              <a:ext cx="1849755" cy="100965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600" b="1" dirty="0">
                  <a:effectLst/>
                  <a:ea typeface="Calibri" panose="020F0502020204030204" pitchFamily="34" charset="0"/>
                  <a:cs typeface="B Mitra" panose="00000400000000000000" pitchFamily="2" charset="-78"/>
                </a:rPr>
                <a:t>هیأت هدایت و کنترل</a:t>
              </a:r>
              <a:endParaRPr lang="en-US" sz="2600" dirty="0">
                <a:effectLst/>
                <a:ea typeface="Calibri" panose="020F0502020204030204" pitchFamily="34" charset="0"/>
                <a:cs typeface="Arial" panose="020B0604020202020204" pitchFamily="34" charset="0"/>
              </a:endParaRPr>
            </a:p>
          </p:txBody>
        </p:sp>
        <p:sp>
          <p:nvSpPr>
            <p:cNvPr id="25" name="Oval 24"/>
            <p:cNvSpPr/>
            <p:nvPr/>
          </p:nvSpPr>
          <p:spPr>
            <a:xfrm>
              <a:off x="1711841" y="1531087"/>
              <a:ext cx="978195" cy="627321"/>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en-US" sz="1000" b="1">
                  <a:effectLst/>
                  <a:ea typeface="Calibri" panose="020F0502020204030204" pitchFamily="34" charset="0"/>
                  <a:cs typeface="B Mitra" panose="00000400000000000000" pitchFamily="2" charset="-78"/>
                </a:rPr>
                <a:t> </a:t>
              </a:r>
              <a:endParaRPr lang="en-US" sz="1100">
                <a:effectLst/>
                <a:ea typeface="Calibri" panose="020F0502020204030204" pitchFamily="34" charset="0"/>
                <a:cs typeface="Arial" panose="020B0604020202020204" pitchFamily="34" charset="0"/>
              </a:endParaRPr>
            </a:p>
          </p:txBody>
        </p:sp>
        <p:cxnSp>
          <p:nvCxnSpPr>
            <p:cNvPr id="26" name="Straight Connector 25"/>
            <p:cNvCxnSpPr>
              <a:stCxn id="25" idx="0"/>
              <a:endCxn id="25" idx="4"/>
            </p:cNvCxnSpPr>
            <p:nvPr/>
          </p:nvCxnSpPr>
          <p:spPr>
            <a:xfrm>
              <a:off x="2200939" y="1531087"/>
              <a:ext cx="0" cy="62732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a:stCxn id="25" idx="6"/>
              <a:endCxn id="25" idx="2"/>
            </p:cNvCxnSpPr>
            <p:nvPr/>
          </p:nvCxnSpPr>
          <p:spPr>
            <a:xfrm flipH="1">
              <a:off x="1711841" y="1844644"/>
              <a:ext cx="97819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8" name="Rounded Rectangle 27"/>
            <p:cNvSpPr/>
            <p:nvPr/>
          </p:nvSpPr>
          <p:spPr>
            <a:xfrm>
              <a:off x="3370382" y="2923122"/>
              <a:ext cx="1158765" cy="319808"/>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dirty="0">
                  <a:effectLst/>
                  <a:ea typeface="Calibri" panose="020F0502020204030204" pitchFamily="34" charset="0"/>
                  <a:cs typeface="B Mitra" panose="00000400000000000000" pitchFamily="2" charset="-78"/>
                </a:rPr>
                <a:t>جهت­گیری کنترلی </a:t>
              </a:r>
              <a:endParaRPr lang="en-US" sz="2000" dirty="0">
                <a:effectLst/>
                <a:ea typeface="Calibri" panose="020F0502020204030204" pitchFamily="34" charset="0"/>
                <a:cs typeface="Arial" panose="020B0604020202020204" pitchFamily="34" charset="0"/>
              </a:endParaRPr>
            </a:p>
          </p:txBody>
        </p:sp>
        <p:sp>
          <p:nvSpPr>
            <p:cNvPr id="29" name="Rounded Rectangle 28"/>
            <p:cNvSpPr/>
            <p:nvPr/>
          </p:nvSpPr>
          <p:spPr>
            <a:xfrm>
              <a:off x="308334" y="191365"/>
              <a:ext cx="1307814" cy="340266"/>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dirty="0">
                  <a:effectLst/>
                  <a:ea typeface="Calibri" panose="020F0502020204030204" pitchFamily="34" charset="0"/>
                  <a:cs typeface="B Mitra" panose="00000400000000000000" pitchFamily="2" charset="-78"/>
                </a:rPr>
                <a:t>جهت­گیری استراتژیک</a:t>
              </a:r>
              <a:endParaRPr lang="en-US" sz="2000" dirty="0">
                <a:effectLst/>
                <a:ea typeface="Calibri" panose="020F0502020204030204" pitchFamily="34" charset="0"/>
                <a:cs typeface="Arial" panose="020B0604020202020204" pitchFamily="34" charset="0"/>
              </a:endParaRPr>
            </a:p>
          </p:txBody>
        </p:sp>
      </p:grpSp>
      <p:sp>
        <p:nvSpPr>
          <p:cNvPr id="30" name="TextBox 29"/>
          <p:cNvSpPr txBox="1"/>
          <p:nvPr/>
        </p:nvSpPr>
        <p:spPr>
          <a:xfrm>
            <a:off x="4550558" y="4673089"/>
            <a:ext cx="244699" cy="430887"/>
          </a:xfrm>
          <a:prstGeom prst="rect">
            <a:avLst/>
          </a:prstGeom>
          <a:noFill/>
        </p:spPr>
        <p:txBody>
          <a:bodyPr wrap="square" rtlCol="1">
            <a:spAutoFit/>
          </a:bodyPr>
          <a:lstStyle/>
          <a:p>
            <a:r>
              <a:rPr lang="fa-IR" sz="2200" b="1" dirty="0" smtClean="0"/>
              <a:t>3</a:t>
            </a:r>
            <a:endParaRPr lang="fa-IR" sz="2200" b="1" dirty="0"/>
          </a:p>
        </p:txBody>
      </p:sp>
      <p:sp>
        <p:nvSpPr>
          <p:cNvPr id="31" name="TextBox 30"/>
          <p:cNvSpPr txBox="1"/>
          <p:nvPr/>
        </p:nvSpPr>
        <p:spPr>
          <a:xfrm>
            <a:off x="5097245" y="4657956"/>
            <a:ext cx="244699" cy="430887"/>
          </a:xfrm>
          <a:prstGeom prst="rect">
            <a:avLst/>
          </a:prstGeom>
          <a:noFill/>
        </p:spPr>
        <p:txBody>
          <a:bodyPr wrap="square" rtlCol="1">
            <a:spAutoFit/>
          </a:bodyPr>
          <a:lstStyle/>
          <a:p>
            <a:r>
              <a:rPr lang="fa-IR" sz="2200" b="1" dirty="0" smtClean="0"/>
              <a:t>4</a:t>
            </a:r>
            <a:endParaRPr lang="fa-IR" sz="2200" b="1" dirty="0"/>
          </a:p>
        </p:txBody>
      </p:sp>
      <p:sp>
        <p:nvSpPr>
          <p:cNvPr id="32" name="TextBox 31"/>
          <p:cNvSpPr txBox="1"/>
          <p:nvPr/>
        </p:nvSpPr>
        <p:spPr>
          <a:xfrm>
            <a:off x="4587973" y="5029341"/>
            <a:ext cx="244699" cy="430887"/>
          </a:xfrm>
          <a:prstGeom prst="rect">
            <a:avLst/>
          </a:prstGeom>
          <a:noFill/>
        </p:spPr>
        <p:txBody>
          <a:bodyPr wrap="square" rtlCol="1">
            <a:spAutoFit/>
          </a:bodyPr>
          <a:lstStyle/>
          <a:p>
            <a:r>
              <a:rPr lang="fa-IR" sz="2200" b="1" dirty="0" smtClean="0"/>
              <a:t>1</a:t>
            </a:r>
            <a:endParaRPr lang="fa-IR" sz="2200" b="1" dirty="0"/>
          </a:p>
        </p:txBody>
      </p:sp>
      <p:sp>
        <p:nvSpPr>
          <p:cNvPr id="33" name="TextBox 32"/>
          <p:cNvSpPr txBox="1"/>
          <p:nvPr/>
        </p:nvSpPr>
        <p:spPr>
          <a:xfrm>
            <a:off x="5130311" y="4974749"/>
            <a:ext cx="244699" cy="492443"/>
          </a:xfrm>
          <a:prstGeom prst="rect">
            <a:avLst/>
          </a:prstGeom>
          <a:noFill/>
        </p:spPr>
        <p:txBody>
          <a:bodyPr wrap="square" rtlCol="1">
            <a:spAutoFit/>
          </a:bodyPr>
          <a:lstStyle/>
          <a:p>
            <a:r>
              <a:rPr lang="fa-IR" sz="2600" b="1" dirty="0"/>
              <a:t>2</a:t>
            </a:r>
          </a:p>
        </p:txBody>
      </p:sp>
    </p:spTree>
    <p:extLst>
      <p:ext uri="{BB962C8B-B14F-4D97-AF65-F5344CB8AC3E}">
        <p14:creationId xmlns:p14="http://schemas.microsoft.com/office/powerpoint/2010/main" val="32091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848" y="464024"/>
            <a:ext cx="10515600" cy="4798539"/>
          </a:xfrm>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lnSpc>
                <a:spcPct val="200000"/>
              </a:lnSpc>
              <a:buNone/>
            </a:pPr>
            <a:r>
              <a:rPr lang="fa-IR" sz="8000" b="1" dirty="0" smtClean="0">
                <a:cs typeface="B Mitra" panose="00000400000000000000" pitchFamily="2" charset="-78"/>
              </a:rPr>
              <a:t>(2) استراتژی</a:t>
            </a:r>
            <a:endParaRPr lang="fa-IR" sz="8000" b="1"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B0B4250F-2EB8-4C45-ABEA-5935D274BC15}" type="slidenum">
              <a:rPr lang="fa-IR" smtClean="0"/>
              <a:t>30</a:t>
            </a:fld>
            <a:endParaRPr lang="fa-IR"/>
          </a:p>
        </p:txBody>
      </p:sp>
    </p:spTree>
    <p:extLst>
      <p:ext uri="{BB962C8B-B14F-4D97-AF65-F5344CB8AC3E}">
        <p14:creationId xmlns:p14="http://schemas.microsoft.com/office/powerpoint/2010/main" val="359631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0173" y="1609859"/>
            <a:ext cx="6235888" cy="5111616"/>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0" indent="0" algn="just">
              <a:lnSpc>
                <a:spcPct val="115000"/>
              </a:lnSpc>
              <a:spcAft>
                <a:spcPts val="800"/>
              </a:spcAft>
              <a:buNone/>
            </a:pPr>
            <a:r>
              <a:rPr lang="fa-IR" sz="5400" b="1" dirty="0">
                <a:latin typeface="Times New Roman" panose="02020603050405020304" pitchFamily="18" charset="0"/>
                <a:ea typeface="Calibri" panose="020F0502020204030204" pitchFamily="34" charset="0"/>
                <a:cs typeface="B Mitra" panose="00000400000000000000" pitchFamily="2" charset="-78"/>
              </a:rPr>
              <a:t>استراتژیک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70000"/>
              </a:lnSpc>
              <a:spcAft>
                <a:spcPts val="800"/>
              </a:spcAft>
              <a:buNone/>
            </a:pPr>
            <a:r>
              <a:rPr lang="fa-IR" sz="5400" dirty="0">
                <a:latin typeface="Times New Roman" panose="02020603050405020304" pitchFamily="18" charset="0"/>
                <a:ea typeface="Calibri" panose="020F0502020204030204" pitchFamily="34" charset="0"/>
                <a:cs typeface="B Mitra" panose="00000400000000000000" pitchFamily="2" charset="-78"/>
              </a:rPr>
              <a:t>به­منظور ایجاد، پیاده­سازی و کنترل موفق استراتژی­های شرکت، لازم است تا 4 پیش شرط اصلی </a:t>
            </a:r>
            <a:r>
              <a:rPr lang="fa-IR" sz="5400" dirty="0" smtClean="0">
                <a:latin typeface="Times New Roman" panose="02020603050405020304" pitchFamily="18" charset="0"/>
                <a:ea typeface="Calibri" panose="020F0502020204030204" pitchFamily="34" charset="0"/>
                <a:cs typeface="B Mitra" panose="00000400000000000000" pitchFamily="2" charset="-78"/>
              </a:rPr>
              <a:t>در نظر </a:t>
            </a:r>
            <a:r>
              <a:rPr lang="fa-IR" sz="5400" dirty="0">
                <a:latin typeface="Times New Roman" panose="02020603050405020304" pitchFamily="18" charset="0"/>
                <a:ea typeface="Calibri" panose="020F0502020204030204" pitchFamily="34" charset="0"/>
                <a:cs typeface="B Mitra" panose="00000400000000000000" pitchFamily="2" charset="-78"/>
              </a:rPr>
              <a:t>گرفته شوند: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70000"/>
              </a:lnSpc>
              <a:buFont typeface="+mj-lt"/>
              <a:buAutoNum type="arabicPeriod"/>
            </a:pPr>
            <a:r>
              <a:rPr lang="fa-IR" sz="5400" b="1" dirty="0">
                <a:latin typeface="Times New Roman" panose="02020603050405020304" pitchFamily="18" charset="0"/>
                <a:ea typeface="Calibri" panose="020F0502020204030204" pitchFamily="34" charset="0"/>
                <a:cs typeface="B Mitra" panose="00000400000000000000" pitchFamily="2" charset="-78"/>
              </a:rPr>
              <a:t>تنوع­بخشی:</a:t>
            </a:r>
            <a:r>
              <a:rPr lang="fa-IR" sz="5400" dirty="0">
                <a:latin typeface="Times New Roman" panose="02020603050405020304" pitchFamily="18" charset="0"/>
                <a:ea typeface="Calibri" panose="020F0502020204030204" pitchFamily="34" charset="0"/>
                <a:cs typeface="B Mitra" panose="00000400000000000000" pitchFamily="2" charset="-78"/>
              </a:rPr>
              <a:t> تیم هیأت مدیره به­صورت استراتژیک، هدف­گذاری شده باشد،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70000"/>
              </a:lnSpc>
              <a:buFont typeface="+mj-lt"/>
              <a:buAutoNum type="arabicPeriod"/>
            </a:pPr>
            <a:r>
              <a:rPr lang="fa-IR" sz="5400" b="1" dirty="0">
                <a:latin typeface="Times New Roman" panose="02020603050405020304" pitchFamily="18" charset="0"/>
                <a:ea typeface="Calibri" panose="020F0502020204030204" pitchFamily="34" charset="0"/>
                <a:cs typeface="B Mitra" panose="00000400000000000000" pitchFamily="2" charset="-78"/>
              </a:rPr>
              <a:t>اعتماد</a:t>
            </a:r>
            <a:r>
              <a:rPr lang="fa-IR" sz="5400" dirty="0">
                <a:latin typeface="Times New Roman" panose="02020603050405020304" pitchFamily="18" charset="0"/>
                <a:ea typeface="Calibri" panose="020F0502020204030204" pitchFamily="34" charset="0"/>
                <a:cs typeface="B Mitra" panose="00000400000000000000" pitchFamily="2" charset="-78"/>
              </a:rPr>
              <a:t>: فرهنگ باز و سازنده هیأت مدیره،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70000"/>
              </a:lnSpc>
              <a:buFont typeface="+mj-lt"/>
              <a:buAutoNum type="arabicPeriod"/>
            </a:pPr>
            <a:r>
              <a:rPr lang="fa-IR" sz="5400" b="1" dirty="0">
                <a:latin typeface="Times New Roman" panose="02020603050405020304" pitchFamily="18" charset="0"/>
                <a:ea typeface="Calibri" panose="020F0502020204030204" pitchFamily="34" charset="0"/>
                <a:cs typeface="B Mitra" panose="00000400000000000000" pitchFamily="2" charset="-78"/>
              </a:rPr>
              <a:t>شبکه:</a:t>
            </a:r>
            <a:r>
              <a:rPr lang="fa-IR" sz="5400" dirty="0">
                <a:latin typeface="Times New Roman" panose="02020603050405020304" pitchFamily="18" charset="0"/>
                <a:ea typeface="Calibri" panose="020F0502020204030204" pitchFamily="34" charset="0"/>
                <a:cs typeface="B Mitra" panose="00000400000000000000" pitchFamily="2" charset="-78"/>
              </a:rPr>
              <a:t> ساختار کارای هیأت مدیره، </a:t>
            </a:r>
            <a:endParaRPr lang="en-US" sz="4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70000"/>
              </a:lnSpc>
              <a:spcAft>
                <a:spcPts val="800"/>
              </a:spcAft>
              <a:buFont typeface="+mj-lt"/>
              <a:buAutoNum type="arabicPeriod"/>
            </a:pPr>
            <a:r>
              <a:rPr lang="fa-IR" sz="5400" b="1" dirty="0">
                <a:latin typeface="Times New Roman" panose="02020603050405020304" pitchFamily="18" charset="0"/>
                <a:ea typeface="Calibri" panose="020F0502020204030204" pitchFamily="34" charset="0"/>
                <a:cs typeface="B Mitra" panose="00000400000000000000" pitchFamily="2" charset="-78"/>
              </a:rPr>
              <a:t>چشم­انداز:</a:t>
            </a:r>
            <a:r>
              <a:rPr lang="fa-IR" sz="5400" dirty="0">
                <a:latin typeface="Times New Roman" panose="02020603050405020304" pitchFamily="18" charset="0"/>
                <a:ea typeface="Calibri" panose="020F0502020204030204" pitchFamily="34" charset="0"/>
                <a:cs typeface="B Mitra" panose="00000400000000000000" pitchFamily="2" charset="-78"/>
              </a:rPr>
              <a:t> معیارهای موفقیت هیأت مدیره که مبتنی بر ذینفعان است. </a:t>
            </a:r>
            <a:endParaRPr lang="en-US" sz="4400" dirty="0">
              <a:latin typeface="Calibri" panose="020F0502020204030204" pitchFamily="34" charset="0"/>
              <a:ea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31</a:t>
            </a:fld>
            <a:endParaRPr lang="fa-IR"/>
          </a:p>
        </p:txBody>
      </p:sp>
      <p:graphicFrame>
        <p:nvGraphicFramePr>
          <p:cNvPr id="4" name="Diagram 3"/>
          <p:cNvGraphicFramePr/>
          <p:nvPr>
            <p:extLst>
              <p:ext uri="{D42A27DB-BD31-4B8C-83A1-F6EECF244321}">
                <p14:modId xmlns:p14="http://schemas.microsoft.com/office/powerpoint/2010/main" val="556010259"/>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Users\f.ghashghaei\Desktop\3.jpg"/>
          <p:cNvPicPr/>
          <p:nvPr/>
        </p:nvPicPr>
        <p:blipFill>
          <a:blip r:embed="rId7">
            <a:extLst>
              <a:ext uri="{28A0092B-C50C-407E-A947-70E740481C1C}">
                <a14:useLocalDpi xmlns:a14="http://schemas.microsoft.com/office/drawing/2010/main" val="0"/>
              </a:ext>
            </a:extLst>
          </a:blip>
          <a:srcRect/>
          <a:stretch>
            <a:fillRect/>
          </a:stretch>
        </p:blipFill>
        <p:spPr bwMode="auto">
          <a:xfrm>
            <a:off x="313895" y="1609860"/>
            <a:ext cx="5036022" cy="5056736"/>
          </a:xfrm>
          <a:prstGeom prst="rect">
            <a:avLst/>
          </a:prstGeom>
          <a:ln w="3175"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89065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964814" y="1201002"/>
            <a:ext cx="3929418" cy="5520472"/>
          </a:xfrm>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p>
            <a:pPr algn="just">
              <a:lnSpc>
                <a:spcPct val="170000"/>
              </a:lnSpc>
              <a:buFont typeface="Wingdings" panose="05000000000000000000" pitchFamily="2" charset="2"/>
              <a:buChar char="Ø"/>
            </a:pPr>
            <a:r>
              <a:rPr lang="fa-IR" sz="4200" dirty="0" smtClean="0">
                <a:cs typeface="B Mitra" panose="00000400000000000000" pitchFamily="2" charset="-78"/>
              </a:rPr>
              <a:t> این </a:t>
            </a:r>
            <a:r>
              <a:rPr lang="fa-IR" sz="4200" dirty="0">
                <a:cs typeface="B Mitra" panose="00000400000000000000" pitchFamily="2" charset="-78"/>
              </a:rPr>
              <a:t>4 پیش­فرض باید طی فرایندی که در </a:t>
            </a:r>
            <a:r>
              <a:rPr lang="fa-IR" sz="4200" dirty="0" smtClean="0">
                <a:cs typeface="B Mitra" panose="00000400000000000000" pitchFamily="2" charset="-78"/>
              </a:rPr>
              <a:t>شکل مقابل </a:t>
            </a:r>
            <a:r>
              <a:rPr lang="fa-IR" sz="4200" dirty="0">
                <a:cs typeface="B Mitra" panose="00000400000000000000" pitchFamily="2" charset="-78"/>
              </a:rPr>
              <a:t>نشان داده شده است، یکپارچه شوند. </a:t>
            </a:r>
            <a:endParaRPr lang="fa-IR" sz="4200" dirty="0" smtClean="0">
              <a:cs typeface="B Mitra" panose="00000400000000000000" pitchFamily="2" charset="-78"/>
            </a:endParaRPr>
          </a:p>
          <a:p>
            <a:pPr algn="just">
              <a:lnSpc>
                <a:spcPct val="170000"/>
              </a:lnSpc>
              <a:buFont typeface="Wingdings" panose="05000000000000000000" pitchFamily="2" charset="2"/>
              <a:buChar char="Ø"/>
            </a:pPr>
            <a:r>
              <a:rPr lang="fa-IR" sz="4200" dirty="0" smtClean="0">
                <a:cs typeface="B Mitra" panose="00000400000000000000" pitchFamily="2" charset="-78"/>
              </a:rPr>
              <a:t> معیار </a:t>
            </a:r>
            <a:r>
              <a:rPr lang="fa-IR" sz="4200" dirty="0">
                <a:cs typeface="B Mitra" panose="00000400000000000000" pitchFamily="2" charset="-78"/>
              </a:rPr>
              <a:t>موفقیت هریک از این سطوح، با توجه به مهمترین گروه ذینفع تعیین شده است. </a:t>
            </a:r>
            <a:endParaRPr lang="fa-IR" sz="4200" dirty="0" smtClean="0">
              <a:cs typeface="B Mitra" panose="00000400000000000000" pitchFamily="2" charset="-78"/>
            </a:endParaRPr>
          </a:p>
          <a:p>
            <a:pPr algn="just">
              <a:lnSpc>
                <a:spcPct val="170000"/>
              </a:lnSpc>
              <a:buFont typeface="Wingdings" panose="05000000000000000000" pitchFamily="2" charset="2"/>
              <a:buChar char="Ø"/>
            </a:pPr>
            <a:r>
              <a:rPr lang="fa-IR" sz="4200" dirty="0" smtClean="0">
                <a:cs typeface="B Mitra" panose="00000400000000000000" pitchFamily="2" charset="-78"/>
              </a:rPr>
              <a:t> سپس </a:t>
            </a:r>
            <a:r>
              <a:rPr lang="fa-IR" sz="4200" dirty="0">
                <a:cs typeface="B Mitra" panose="00000400000000000000" pitchFamily="2" charset="-78"/>
              </a:rPr>
              <a:t>باتوجه به پاسخ اعضای هریک از این گروه­های ذینفع از عملکرد رهبری سازمان، به­صورت دوره­ای این عملکرد ارزیابی می­شود. </a:t>
            </a:r>
            <a:endParaRPr lang="en-US" sz="4200" dirty="0">
              <a:cs typeface="B Mitra" panose="00000400000000000000" pitchFamily="2" charset="-78"/>
            </a:endParaRPr>
          </a:p>
          <a:p>
            <a:pPr marL="0" indent="0" algn="just">
              <a:lnSpc>
                <a:spcPct val="150000"/>
              </a:lnSpc>
              <a:buNone/>
            </a:pPr>
            <a:endParaRPr lang="fa-IR" sz="3500"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32</a:t>
            </a:fld>
            <a:endParaRPr lang="fa-IR"/>
          </a:p>
        </p:txBody>
      </p:sp>
      <p:graphicFrame>
        <p:nvGraphicFramePr>
          <p:cNvPr id="7" name="Diagram 6"/>
          <p:cNvGraphicFramePr/>
          <p:nvPr>
            <p:extLst>
              <p:ext uri="{D42A27DB-BD31-4B8C-83A1-F6EECF244321}">
                <p14:modId xmlns:p14="http://schemas.microsoft.com/office/powerpoint/2010/main" val="185744764"/>
              </p:ext>
            </p:extLst>
          </p:nvPr>
        </p:nvGraphicFramePr>
        <p:xfrm>
          <a:off x="838200" y="0"/>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Users\f.ghashghaei\Desktop\4.jpg"/>
          <p:cNvPicPr/>
          <p:nvPr/>
        </p:nvPicPr>
        <p:blipFill>
          <a:blip r:embed="rId7">
            <a:extLst>
              <a:ext uri="{28A0092B-C50C-407E-A947-70E740481C1C}">
                <a14:useLocalDpi xmlns:a14="http://schemas.microsoft.com/office/drawing/2010/main" val="0"/>
              </a:ext>
            </a:extLst>
          </a:blip>
          <a:srcRect/>
          <a:stretch>
            <a:fillRect/>
          </a:stretch>
        </p:blipFill>
        <p:spPr bwMode="auto">
          <a:xfrm>
            <a:off x="161290" y="1201003"/>
            <a:ext cx="7617934" cy="5520472"/>
          </a:xfrm>
          <a:prstGeom prst="rect">
            <a:avLst/>
          </a:prstGeom>
          <a:ln w="3175"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2853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10" y="1323832"/>
            <a:ext cx="11286698" cy="2033517"/>
          </a:xfrm>
        </p:spPr>
        <p:txBody>
          <a:bodyPr>
            <a:normAutofit fontScale="47500" lnSpcReduction="20000"/>
          </a:bodyPr>
          <a:lstStyle/>
          <a:p>
            <a:pPr marL="0" indent="0" algn="just">
              <a:lnSpc>
                <a:spcPct val="150000"/>
              </a:lnSpc>
              <a:buNone/>
            </a:pPr>
            <a:r>
              <a:rPr lang="fa-IR" sz="4000" dirty="0">
                <a:latin typeface="Times New Roman" panose="02020603050405020304" pitchFamily="18" charset="0"/>
                <a:ea typeface="Calibri" panose="020F0502020204030204" pitchFamily="34" charset="0"/>
                <a:cs typeface="B Mitra" panose="00000400000000000000" pitchFamily="2" charset="-78"/>
              </a:rPr>
              <a:t>فرایند راهبری، با هیأت مدیره شروع شده و به پایان می­رسد. پیش از وقوع بحران مالی اخیر، ترکیب هیأت مدیره­ی بسیاری از شرکت­های مطرح بین­المللی، همگن (تجربه و دانش در حوزه­های مشابه) و با تعداد اعضای بالا بود. تمام اعضای هیأت مدیره، آقا بودند، به استثنای دبیر هیأت که یک خانم بود. ترکیب هیأت مدیره بسیار شبیه به این تصویر بود. </a:t>
            </a:r>
            <a:endParaRPr lang="fa-IR" sz="4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33</a:t>
            </a:fld>
            <a:endParaRPr lang="fa-IR"/>
          </a:p>
        </p:txBody>
      </p:sp>
      <p:graphicFrame>
        <p:nvGraphicFramePr>
          <p:cNvPr id="6" name="Diagram 5"/>
          <p:cNvGraphicFramePr/>
          <p:nvPr>
            <p:extLst>
              <p:ext uri="{D42A27DB-BD31-4B8C-83A1-F6EECF244321}">
                <p14:modId xmlns:p14="http://schemas.microsoft.com/office/powerpoint/2010/main" val="4202062409"/>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f.ghashghaei\Desktop\5.jpg"/>
          <p:cNvPicPr/>
          <p:nvPr/>
        </p:nvPicPr>
        <p:blipFill>
          <a:blip r:embed="rId7">
            <a:extLst>
              <a:ext uri="{28A0092B-C50C-407E-A947-70E740481C1C}">
                <a14:useLocalDpi xmlns:a14="http://schemas.microsoft.com/office/drawing/2010/main" val="0"/>
              </a:ext>
            </a:extLst>
          </a:blip>
          <a:srcRect/>
          <a:stretch>
            <a:fillRect/>
          </a:stretch>
        </p:blipFill>
        <p:spPr bwMode="auto">
          <a:xfrm>
            <a:off x="545909" y="3067751"/>
            <a:ext cx="11163869" cy="3414936"/>
          </a:xfrm>
          <a:prstGeom prst="rect">
            <a:avLst/>
          </a:prstGeom>
          <a:noFill/>
          <a:ln>
            <a:noFill/>
          </a:ln>
        </p:spPr>
      </p:pic>
    </p:spTree>
    <p:extLst>
      <p:ext uri="{BB962C8B-B14F-4D97-AF65-F5344CB8AC3E}">
        <p14:creationId xmlns:p14="http://schemas.microsoft.com/office/powerpoint/2010/main" val="4171540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8" y="1296537"/>
            <a:ext cx="11518709" cy="2920621"/>
          </a:xfrm>
        </p:spPr>
        <p:txBody>
          <a:bodyPr>
            <a:normAutofit fontScale="40000" lnSpcReduction="20000"/>
          </a:bodyPr>
          <a:lstStyle/>
          <a:p>
            <a:pPr marL="0" indent="0" algn="just">
              <a:lnSpc>
                <a:spcPct val="170000"/>
              </a:lnSpc>
              <a:spcAft>
                <a:spcPts val="800"/>
              </a:spcAft>
              <a:buNone/>
            </a:pPr>
            <a:r>
              <a:rPr lang="en-US" sz="4000" dirty="0">
                <a:latin typeface="B Mitra" panose="00000400000000000000" pitchFamily="2" charset="-78"/>
                <a:ea typeface="Calibri" panose="020F0502020204030204" pitchFamily="34" charset="0"/>
                <a:cs typeface="Arial" panose="020B0604020202020204" pitchFamily="34" charset="0"/>
              </a:rPr>
              <a:t> </a:t>
            </a:r>
            <a:r>
              <a:rPr lang="fa-IR" sz="4000" dirty="0" smtClean="0">
                <a:latin typeface="Times New Roman" panose="02020603050405020304" pitchFamily="18" charset="0"/>
                <a:ea typeface="Calibri" panose="020F0502020204030204" pitchFamily="34" charset="0"/>
                <a:cs typeface="B Mitra" panose="00000400000000000000" pitchFamily="2" charset="-78"/>
              </a:rPr>
              <a:t>برای انتخاب اعضای هیأت مدیره، </a:t>
            </a:r>
            <a:r>
              <a:rPr lang="fa-IR" sz="4000" u="sng" dirty="0" smtClean="0">
                <a:latin typeface="Times New Roman" panose="02020603050405020304" pitchFamily="18" charset="0"/>
                <a:ea typeface="Calibri" panose="020F0502020204030204" pitchFamily="34" charset="0"/>
                <a:cs typeface="B Mitra" panose="00000400000000000000" pitchFamily="2" charset="-78"/>
              </a:rPr>
              <a:t>ویژگی های یکسانی </a:t>
            </a:r>
            <a:r>
              <a:rPr lang="fa-IR" sz="4000" dirty="0" smtClean="0">
                <a:latin typeface="Times New Roman" panose="02020603050405020304" pitchFamily="18" charset="0"/>
                <a:ea typeface="Calibri" panose="020F0502020204030204" pitchFamily="34" charset="0"/>
                <a:cs typeface="B Mitra" panose="00000400000000000000" pitchFamily="2" charset="-78"/>
              </a:rPr>
              <a:t>درنظر گرفته می شد (برای مثال: آقا</a:t>
            </a:r>
            <a:r>
              <a:rPr lang="fa-IR" sz="4000" dirty="0">
                <a:latin typeface="Times New Roman" panose="02020603050405020304" pitchFamily="18" charset="0"/>
                <a:ea typeface="Calibri" panose="020F0502020204030204" pitchFamily="34" charset="0"/>
                <a:cs typeface="B Mitra" panose="00000400000000000000" pitchFamily="2" charset="-78"/>
              </a:rPr>
              <a:t>، سفید پوست، آمریکایی، حداقل 58 ساله، عضو هیأت مدیره یا مدیرعامل فعلی یا سابق سایر بنگاه­های بزرگ، و «</a:t>
            </a:r>
            <a:r>
              <a:rPr lang="fa-IR" sz="4000" b="1" u="sng" dirty="0">
                <a:latin typeface="Times New Roman" panose="02020603050405020304" pitchFamily="18" charset="0"/>
                <a:ea typeface="Calibri" panose="020F0502020204030204" pitchFamily="34" charset="0"/>
                <a:cs typeface="B Mitra" panose="00000400000000000000" pitchFamily="2" charset="-78"/>
              </a:rPr>
              <a:t>دوست رئیس هیأت مدیره یا مدیر عامل شرکت باشد، تا انتخاب شود</a:t>
            </a:r>
            <a:r>
              <a:rPr lang="fa-IR" sz="4000" b="1" u="sng" dirty="0" smtClean="0">
                <a:latin typeface="Times New Roman" panose="02020603050405020304" pitchFamily="18" charset="0"/>
                <a:ea typeface="Calibri" panose="020F0502020204030204" pitchFamily="34" charset="0"/>
                <a:cs typeface="B Mitra" panose="00000400000000000000" pitchFamily="2" charset="-78"/>
              </a:rPr>
              <a:t>.») </a:t>
            </a:r>
            <a:endParaRPr lang="en-US" sz="3200" b="1" u="sng"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70000"/>
              </a:lnSpc>
              <a:spcAft>
                <a:spcPts val="800"/>
              </a:spcAft>
              <a:buNone/>
            </a:pPr>
            <a:r>
              <a:rPr lang="fa-IR" sz="4000" dirty="0">
                <a:latin typeface="Times New Roman" panose="02020603050405020304" pitchFamily="18" charset="0"/>
                <a:ea typeface="Calibri" panose="020F0502020204030204" pitchFamily="34" charset="0"/>
                <a:cs typeface="B Mitra" panose="00000400000000000000" pitchFamily="2" charset="-78"/>
              </a:rPr>
              <a:t> باتوجه به این ترکیب همگن هیأت مدیره و وقوع بحران مالی اخیر در راهبری شرکتی بنگاه­های بزرگ، یکی از سوال­هایی که بسیار مورد پرسش قرار می­گیرد این است که: «چگونه ممکن است یک تیم هیأت مدیره که متشکل از اعضایی با بهره­ی هوشی بالای 120 است، در مجموع، بهره­ی هوشی معادل 60 داشته </a:t>
            </a:r>
            <a:r>
              <a:rPr lang="fa-IR" sz="4000" dirty="0" smtClean="0">
                <a:latin typeface="Times New Roman" panose="02020603050405020304" pitchFamily="18" charset="0"/>
                <a:ea typeface="Calibri" panose="020F0502020204030204" pitchFamily="34" charset="0"/>
                <a:cs typeface="B Mitra" panose="00000400000000000000" pitchFamily="2" charset="-78"/>
              </a:rPr>
              <a:t>باشند؟».</a:t>
            </a:r>
          </a:p>
        </p:txBody>
      </p:sp>
      <p:sp>
        <p:nvSpPr>
          <p:cNvPr id="5" name="Slide Number Placeholder 4"/>
          <p:cNvSpPr>
            <a:spLocks noGrp="1"/>
          </p:cNvSpPr>
          <p:nvPr>
            <p:ph type="sldNum" sz="quarter" idx="12"/>
          </p:nvPr>
        </p:nvSpPr>
        <p:spPr/>
        <p:txBody>
          <a:bodyPr/>
          <a:lstStyle/>
          <a:p>
            <a:fld id="{B0B4250F-2EB8-4C45-ABEA-5935D274BC15}" type="slidenum">
              <a:rPr lang="fa-IR" smtClean="0"/>
              <a:t>34</a:t>
            </a:fld>
            <a:endParaRPr lang="fa-IR"/>
          </a:p>
        </p:txBody>
      </p:sp>
      <p:graphicFrame>
        <p:nvGraphicFramePr>
          <p:cNvPr id="6" name="Diagram 5"/>
          <p:cNvGraphicFramePr/>
          <p:nvPr>
            <p:extLst>
              <p:ext uri="{D42A27DB-BD31-4B8C-83A1-F6EECF244321}">
                <p14:modId xmlns:p14="http://schemas.microsoft.com/office/powerpoint/2010/main" val="1535159796"/>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1419367" y="4217158"/>
            <a:ext cx="9157648" cy="2251881"/>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lvl="0" algn="just">
              <a:lnSpc>
                <a:spcPct val="115000"/>
              </a:lnSpc>
              <a:spcBef>
                <a:spcPts val="1000"/>
              </a:spcBef>
              <a:spcAft>
                <a:spcPts val="800"/>
              </a:spcAft>
            </a:pPr>
            <a:r>
              <a:rPr lang="fa-IR" sz="3100" dirty="0">
                <a:solidFill>
                  <a:prstClr val="black"/>
                </a:solidFill>
                <a:latin typeface="Times New Roman" panose="02020603050405020304" pitchFamily="18" charset="0"/>
                <a:ea typeface="Calibri" panose="020F0502020204030204" pitchFamily="34" charset="0"/>
                <a:cs typeface="B Mitra" panose="00000400000000000000" pitchFamily="2" charset="-78"/>
              </a:rPr>
              <a:t> </a:t>
            </a:r>
            <a:r>
              <a:rPr lang="fa-IR" sz="2500" dirty="0">
                <a:solidFill>
                  <a:prstClr val="black"/>
                </a:solidFill>
                <a:latin typeface="Times New Roman" panose="02020603050405020304" pitchFamily="18" charset="0"/>
                <a:ea typeface="Calibri" panose="020F0502020204030204" pitchFamily="34" charset="0"/>
                <a:cs typeface="B Mitra" panose="00000400000000000000" pitchFamily="2" charset="-78"/>
              </a:rPr>
              <a:t>در شرایطی که همه چیز همگن و مشابه است، «</a:t>
            </a:r>
            <a:r>
              <a:rPr lang="fa-IR" sz="2500" b="1" dirty="0">
                <a:solidFill>
                  <a:prstClr val="black"/>
                </a:solidFill>
                <a:latin typeface="Times New Roman" panose="02020603050405020304" pitchFamily="18" charset="0"/>
                <a:ea typeface="Calibri" panose="020F0502020204030204" pitchFamily="34" charset="0"/>
                <a:cs typeface="B Mitra" panose="00000400000000000000" pitchFamily="2" charset="-78"/>
              </a:rPr>
              <a:t>ایده</a:t>
            </a:r>
            <a:r>
              <a:rPr lang="fa-IR" sz="2500" b="1" dirty="0" smtClean="0">
                <a:solidFill>
                  <a:prstClr val="black"/>
                </a:solidFill>
                <a:latin typeface="Times New Roman" panose="02020603050405020304" pitchFamily="18" charset="0"/>
                <a:ea typeface="Calibri" panose="020F0502020204030204" pitchFamily="34" charset="0"/>
                <a:cs typeface="B Mitra" panose="00000400000000000000" pitchFamily="2" charset="-78"/>
              </a:rPr>
              <a:t>­ های </a:t>
            </a:r>
            <a:r>
              <a:rPr lang="fa-IR" sz="2500" b="1" dirty="0">
                <a:solidFill>
                  <a:prstClr val="black"/>
                </a:solidFill>
                <a:latin typeface="Times New Roman" panose="02020603050405020304" pitchFamily="18" charset="0"/>
                <a:ea typeface="Calibri" panose="020F0502020204030204" pitchFamily="34" charset="0"/>
                <a:cs typeface="B Mitra" panose="00000400000000000000" pitchFamily="2" charset="-78"/>
              </a:rPr>
              <a:t>خوب و جدید</a:t>
            </a:r>
            <a:r>
              <a:rPr lang="fa-IR" sz="2500" dirty="0">
                <a:solidFill>
                  <a:prstClr val="black"/>
                </a:solidFill>
                <a:latin typeface="Times New Roman" panose="02020603050405020304" pitchFamily="18" charset="0"/>
                <a:ea typeface="Calibri" panose="020F0502020204030204" pitchFamily="34" charset="0"/>
                <a:cs typeface="B Mitra" panose="00000400000000000000" pitchFamily="2" charset="-78"/>
              </a:rPr>
              <a:t>» باید چگونه پدید </a:t>
            </a:r>
            <a:r>
              <a:rPr lang="fa-IR" sz="2500" dirty="0" smtClean="0">
                <a:solidFill>
                  <a:prstClr val="black"/>
                </a:solidFill>
                <a:latin typeface="Times New Roman" panose="02020603050405020304" pitchFamily="18" charset="0"/>
                <a:ea typeface="Calibri" panose="020F0502020204030204" pitchFamily="34" charset="0"/>
                <a:cs typeface="B Mitra" panose="00000400000000000000" pitchFamily="2" charset="-78"/>
              </a:rPr>
              <a:t>آیند؟ </a:t>
            </a:r>
            <a:r>
              <a:rPr lang="fa-IR" sz="2500" dirty="0">
                <a:solidFill>
                  <a:prstClr val="black"/>
                </a:solidFill>
                <a:latin typeface="Times New Roman" panose="02020603050405020304" pitchFamily="18" charset="0"/>
                <a:ea typeface="Calibri" panose="020F0502020204030204" pitchFamily="34" charset="0"/>
                <a:cs typeface="B Mitra" panose="00000400000000000000" pitchFamily="2" charset="-78"/>
              </a:rPr>
              <a:t>پاسخ این سوال، ساده است: </a:t>
            </a:r>
            <a:endParaRPr lang="en-US" sz="25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ctr">
              <a:lnSpc>
                <a:spcPct val="115000"/>
              </a:lnSpc>
              <a:spcBef>
                <a:spcPts val="1000"/>
              </a:spcBef>
              <a:spcAft>
                <a:spcPts val="800"/>
              </a:spcAft>
            </a:pPr>
            <a:r>
              <a:rPr lang="fa-IR" sz="3100" b="1" dirty="0">
                <a:solidFill>
                  <a:prstClr val="black"/>
                </a:solidFill>
                <a:latin typeface="Times New Roman" panose="02020603050405020304" pitchFamily="18" charset="0"/>
                <a:ea typeface="Calibri" panose="020F0502020204030204" pitchFamily="34" charset="0"/>
                <a:cs typeface="B Mitra" panose="00000400000000000000" pitchFamily="2" charset="-78"/>
              </a:rPr>
              <a:t>ایده­های خوب، از تفاوت­ها پدید می­آیند</a:t>
            </a:r>
            <a:r>
              <a:rPr lang="fa-IR" sz="3100" dirty="0">
                <a:solidFill>
                  <a:prstClr val="black"/>
                </a:solidFill>
                <a:latin typeface="Times New Roman" panose="02020603050405020304" pitchFamily="18" charset="0"/>
                <a:ea typeface="Calibri" panose="020F0502020204030204" pitchFamily="34" charset="0"/>
                <a:cs typeface="B Mitra" panose="00000400000000000000" pitchFamily="2" charset="-78"/>
              </a:rPr>
              <a:t>. </a:t>
            </a:r>
            <a:endParaRPr lang="en-US" sz="25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4787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3971499"/>
          </a:xfrm>
        </p:spPr>
        <p:txBody>
          <a:bodyPr>
            <a:normAutofit fontScale="25000" lnSpcReduction="20000"/>
          </a:bodyPr>
          <a:lstStyle/>
          <a:p>
            <a:pPr marL="0" indent="0" algn="just">
              <a:lnSpc>
                <a:spcPct val="170000"/>
              </a:lnSpc>
              <a:spcAft>
                <a:spcPts val="800"/>
              </a:spcAft>
              <a:buNone/>
            </a:pPr>
            <a:r>
              <a:rPr lang="fa-IR" sz="8300" b="1" dirty="0">
                <a:latin typeface="Times New Roman" panose="02020603050405020304" pitchFamily="18" charset="0"/>
                <a:ea typeface="Calibri" panose="020F0502020204030204" pitchFamily="34" charset="0"/>
                <a:cs typeface="B Mitra" panose="00000400000000000000" pitchFamily="2" charset="-78"/>
              </a:rPr>
              <a:t>ترکیب هدفمند و </a:t>
            </a:r>
            <a:r>
              <a:rPr lang="fa-IR" sz="8300" b="1" dirty="0" smtClean="0">
                <a:latin typeface="Times New Roman" panose="02020603050405020304" pitchFamily="18" charset="0"/>
                <a:ea typeface="Calibri" panose="020F0502020204030204" pitchFamily="34" charset="0"/>
                <a:cs typeface="B Mitra" panose="00000400000000000000" pitchFamily="2" charset="-78"/>
              </a:rPr>
              <a:t>متنوع هیأت </a:t>
            </a:r>
            <a:r>
              <a:rPr lang="fa-IR" sz="8300" b="1" dirty="0">
                <a:latin typeface="Times New Roman" panose="02020603050405020304" pitchFamily="18" charset="0"/>
                <a:ea typeface="Calibri" panose="020F0502020204030204" pitchFamily="34" charset="0"/>
                <a:cs typeface="B Mitra" panose="00000400000000000000" pitchFamily="2" charset="-78"/>
              </a:rPr>
              <a:t>مدیره باید براساس معیارهای مربوط به استراتژی شرکت انتخاب شود. </a:t>
            </a:r>
            <a:r>
              <a:rPr lang="fa-IR" sz="8300" b="1" dirty="0" smtClean="0">
                <a:latin typeface="Times New Roman" panose="02020603050405020304" pitchFamily="18" charset="0"/>
                <a:ea typeface="Calibri" panose="020F0502020204030204" pitchFamily="34" charset="0"/>
                <a:cs typeface="B Mitra" panose="00000400000000000000" pitchFamily="2" charset="-78"/>
              </a:rPr>
              <a:t>هیچ </a:t>
            </a:r>
            <a:r>
              <a:rPr lang="fa-IR" sz="8300" b="1" dirty="0">
                <a:latin typeface="Times New Roman" panose="02020603050405020304" pitchFamily="18" charset="0"/>
                <a:ea typeface="Calibri" panose="020F0502020204030204" pitchFamily="34" charset="0"/>
                <a:cs typeface="B Mitra" panose="00000400000000000000" pitchFamily="2" charset="-78"/>
              </a:rPr>
              <a:t>چیزی به عنوان ترکیب ایده­آل هیأت مدیره وجود ندارد. </a:t>
            </a:r>
            <a:r>
              <a:rPr lang="fa-IR" sz="8300" b="1" dirty="0" smtClean="0">
                <a:latin typeface="Times New Roman" panose="02020603050405020304" pitchFamily="18" charset="0"/>
                <a:ea typeface="Calibri" panose="020F0502020204030204" pitchFamily="34" charset="0"/>
                <a:cs typeface="B Mitra" panose="00000400000000000000" pitchFamily="2" charset="-78"/>
              </a:rPr>
              <a:t>یافته­های </a:t>
            </a:r>
            <a:r>
              <a:rPr lang="fa-IR" sz="8300" b="1" dirty="0">
                <a:latin typeface="Times New Roman" panose="02020603050405020304" pitchFamily="18" charset="0"/>
                <a:ea typeface="Calibri" panose="020F0502020204030204" pitchFamily="34" charset="0"/>
                <a:cs typeface="B Mitra" panose="00000400000000000000" pitchFamily="2" charset="-78"/>
              </a:rPr>
              <a:t>پژوهش­ها نشان داده است که ترکیب بهینه­ی هیأت مدیره به ماهیت شرکت و زمینه­ی آن، بستگی دارد. در بسیاری از موارد </a:t>
            </a:r>
            <a:r>
              <a:rPr lang="fa-IR" sz="8300" b="1" dirty="0" smtClean="0">
                <a:latin typeface="Times New Roman" panose="02020603050405020304" pitchFamily="18" charset="0"/>
                <a:ea typeface="Calibri" panose="020F0502020204030204" pitchFamily="34" charset="0"/>
                <a:cs typeface="B Mitra" panose="00000400000000000000" pitchFamily="2" charset="-78"/>
              </a:rPr>
              <a:t>مشاوره، </a:t>
            </a:r>
            <a:r>
              <a:rPr lang="fa-IR" sz="8300" b="1" dirty="0">
                <a:latin typeface="Times New Roman" panose="02020603050405020304" pitchFamily="18" charset="0"/>
                <a:ea typeface="Calibri" panose="020F0502020204030204" pitchFamily="34" charset="0"/>
                <a:cs typeface="B Mitra" panose="00000400000000000000" pitchFamily="2" charset="-78"/>
              </a:rPr>
              <a:t>برای انتخاب بهترین ترکیب هیأت مدیره، سوال زیر پرسیده </a:t>
            </a:r>
            <a:r>
              <a:rPr lang="fa-IR" sz="8300" b="1" dirty="0" smtClean="0">
                <a:latin typeface="Times New Roman" panose="02020603050405020304" pitchFamily="18" charset="0"/>
                <a:ea typeface="Calibri" panose="020F0502020204030204" pitchFamily="34" charset="0"/>
                <a:cs typeface="B Mitra" panose="00000400000000000000" pitchFamily="2" charset="-78"/>
              </a:rPr>
              <a:t>می­شود و نقاط </a:t>
            </a:r>
            <a:r>
              <a:rPr lang="fa-IR" sz="8300" b="1" dirty="0">
                <a:latin typeface="Times New Roman" panose="02020603050405020304" pitchFamily="18" charset="0"/>
                <a:ea typeface="Calibri" panose="020F0502020204030204" pitchFamily="34" charset="0"/>
                <a:cs typeface="B Mitra" panose="00000400000000000000" pitchFamily="2" charset="-78"/>
              </a:rPr>
              <a:t>ضعف و قوت هیأت مدیره­ی فعلی </a:t>
            </a:r>
            <a:r>
              <a:rPr lang="fa-IR" sz="8300" b="1" dirty="0" smtClean="0">
                <a:latin typeface="Times New Roman" panose="02020603050405020304" pitchFamily="18" charset="0"/>
                <a:ea typeface="Calibri" panose="020F0502020204030204" pitchFamily="34" charset="0"/>
                <a:cs typeface="B Mitra" panose="00000400000000000000" pitchFamily="2" charset="-78"/>
              </a:rPr>
              <a:t>شناسایی می شود: </a:t>
            </a:r>
            <a:endParaRPr lang="fa-IR" sz="8300" dirty="0" smtClean="0">
              <a:latin typeface="Times New Roman" panose="02020603050405020304" pitchFamily="18" charset="0"/>
              <a:ea typeface="Calibri" panose="020F0502020204030204" pitchFamily="34" charset="0"/>
              <a:cs typeface="B Mitra" panose="00000400000000000000" pitchFamily="2" charset="-78"/>
            </a:endParaRPr>
          </a:p>
          <a:p>
            <a:pPr marL="342900" lvl="0" indent="-342900" algn="just">
              <a:lnSpc>
                <a:spcPct val="115000"/>
              </a:lnSpc>
              <a:spcAft>
                <a:spcPts val="800"/>
              </a:spcAft>
              <a:buFont typeface="+mj-lt"/>
              <a:buAutoNum type="arabicPeriod"/>
            </a:pPr>
            <a:r>
              <a:rPr lang="fa-IR" sz="6300" b="1" dirty="0" smtClean="0">
                <a:latin typeface="Times New Roman" panose="02020603050405020304" pitchFamily="18" charset="0"/>
                <a:ea typeface="Calibri" panose="020F0502020204030204" pitchFamily="34" charset="0"/>
                <a:cs typeface="B Mitra" panose="00000400000000000000" pitchFamily="2" charset="-78"/>
              </a:rPr>
              <a:t>کاردانی (دانش فنی) </a:t>
            </a:r>
          </a:p>
          <a:p>
            <a:pPr marL="342900" lvl="0" indent="-342900" algn="just">
              <a:lnSpc>
                <a:spcPct val="115000"/>
              </a:lnSpc>
              <a:spcAft>
                <a:spcPts val="800"/>
              </a:spcAft>
              <a:buFont typeface="+mj-lt"/>
              <a:buAutoNum type="arabicPeriod"/>
            </a:pPr>
            <a:r>
              <a:rPr lang="fa-IR" sz="6300" b="1" dirty="0" smtClean="0">
                <a:latin typeface="Times New Roman" panose="02020603050405020304" pitchFamily="18" charset="0"/>
                <a:ea typeface="Calibri" panose="020F0502020204030204" pitchFamily="34" charset="0"/>
                <a:cs typeface="B Mitra" panose="00000400000000000000" pitchFamily="2" charset="-78"/>
              </a:rPr>
              <a:t>نقش­های </a:t>
            </a:r>
            <a:r>
              <a:rPr lang="fa-IR" sz="6300" b="1" dirty="0">
                <a:latin typeface="Times New Roman" panose="02020603050405020304" pitchFamily="18" charset="0"/>
                <a:ea typeface="Calibri" panose="020F0502020204030204" pitchFamily="34" charset="0"/>
                <a:cs typeface="B Mitra" panose="00000400000000000000" pitchFamily="2" charset="-78"/>
              </a:rPr>
              <a:t>تیم (</a:t>
            </a:r>
            <a:r>
              <a:rPr lang="en-US" sz="6300" b="1" dirty="0">
                <a:latin typeface="Times New Roman" panose="02020603050405020304" pitchFamily="18" charset="0"/>
                <a:ea typeface="Calibri" panose="020F0502020204030204" pitchFamily="34" charset="0"/>
                <a:cs typeface="B Mitra" panose="00000400000000000000" pitchFamily="2" charset="-78"/>
              </a:rPr>
              <a:t>team roles</a:t>
            </a:r>
            <a:r>
              <a:rPr lang="fa-IR" sz="6300" b="1" dirty="0">
                <a:latin typeface="Times New Roman" panose="02020603050405020304" pitchFamily="18" charset="0"/>
                <a:ea typeface="Calibri" panose="020F0502020204030204" pitchFamily="34" charset="0"/>
                <a:cs typeface="B Mitra" panose="00000400000000000000" pitchFamily="2" charset="-78"/>
              </a:rPr>
              <a:t>)</a:t>
            </a:r>
            <a:endParaRPr lang="en-US" sz="63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800"/>
              </a:spcAft>
              <a:buFont typeface="+mj-lt"/>
              <a:buAutoNum type="arabicPeriod"/>
            </a:pPr>
            <a:r>
              <a:rPr lang="fa-IR" sz="6300" b="1" dirty="0">
                <a:latin typeface="Times New Roman" panose="02020603050405020304" pitchFamily="18" charset="0"/>
                <a:ea typeface="Calibri" panose="020F0502020204030204" pitchFamily="34" charset="0"/>
                <a:cs typeface="B Mitra" panose="00000400000000000000" pitchFamily="2" charset="-78"/>
              </a:rPr>
              <a:t>اطلاعات جمعیت شناسی </a:t>
            </a:r>
            <a:endParaRPr lang="en-US" sz="6300" b="1" dirty="0">
              <a:latin typeface="Times New Roman" panose="02020603050405020304" pitchFamily="18" charset="0"/>
              <a:ea typeface="Calibri" panose="020F0502020204030204" pitchFamily="34" charset="0"/>
              <a:cs typeface="B Mitra" panose="00000400000000000000" pitchFamily="2" charset="-78"/>
            </a:endParaRPr>
          </a:p>
          <a:p>
            <a:pPr marL="0" indent="0" algn="just">
              <a:lnSpc>
                <a:spcPct val="115000"/>
              </a:lnSpc>
              <a:spcAft>
                <a:spcPts val="800"/>
              </a:spcAft>
              <a:buNone/>
            </a:pPr>
            <a:r>
              <a:rPr lang="fa-IR" sz="6300" b="1" dirty="0">
                <a:latin typeface="Times New Roman" panose="02020603050405020304" pitchFamily="18" charset="0"/>
                <a:ea typeface="Calibri" panose="020F0502020204030204" pitchFamily="34" charset="0"/>
                <a:cs typeface="B Mitra" panose="00000400000000000000" pitchFamily="2" charset="-78"/>
              </a:rPr>
              <a:t>4. نقش مربی­گری هیأت مدیره </a:t>
            </a:r>
            <a:endParaRPr lang="fa-IR" sz="63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35</a:t>
            </a:fld>
            <a:endParaRPr lang="fa-IR"/>
          </a:p>
        </p:txBody>
      </p:sp>
      <p:graphicFrame>
        <p:nvGraphicFramePr>
          <p:cNvPr id="6" name="Diagram 5"/>
          <p:cNvGraphicFramePr/>
          <p:nvPr>
            <p:extLst>
              <p:ext uri="{D42A27DB-BD31-4B8C-83A1-F6EECF244321}">
                <p14:modId xmlns:p14="http://schemas.microsoft.com/office/powerpoint/2010/main" val="1663201622"/>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977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3630" y="1323832"/>
            <a:ext cx="5308978" cy="5295331"/>
          </a:xfrm>
        </p:spPr>
        <p:txBody>
          <a:bodyPr>
            <a:normAutofit fontScale="47500" lnSpcReduction="20000"/>
          </a:bodyPr>
          <a:lstStyle/>
          <a:p>
            <a:pPr marL="342900" lvl="0" indent="-342900" algn="just">
              <a:lnSpc>
                <a:spcPct val="170000"/>
              </a:lnSpc>
              <a:spcAft>
                <a:spcPts val="800"/>
              </a:spcAft>
              <a:buFont typeface="+mj-lt"/>
              <a:buAutoNum type="arabicPeriod"/>
            </a:pPr>
            <a:r>
              <a:rPr lang="fa-IR" sz="4000" b="1" dirty="0">
                <a:latin typeface="Times New Roman"/>
                <a:ea typeface="Calibri"/>
                <a:cs typeface="B Mitra"/>
              </a:rPr>
              <a:t>کاردانی </a:t>
            </a:r>
            <a:r>
              <a:rPr lang="fa-IR" sz="4000" b="1" dirty="0" smtClean="0">
                <a:latin typeface="Times New Roman"/>
                <a:ea typeface="Calibri"/>
                <a:cs typeface="B Mitra"/>
              </a:rPr>
              <a:t>(</a:t>
            </a:r>
            <a:r>
              <a:rPr lang="fa-IR" sz="4000" b="1" dirty="0">
                <a:latin typeface="Times New Roman"/>
                <a:ea typeface="Calibri"/>
                <a:cs typeface="B Mitra"/>
              </a:rPr>
              <a:t>دانش </a:t>
            </a:r>
            <a:r>
              <a:rPr lang="fa-IR" sz="4000" b="1" dirty="0" smtClean="0">
                <a:latin typeface="Times New Roman"/>
                <a:ea typeface="Calibri"/>
                <a:cs typeface="B Mitra"/>
              </a:rPr>
              <a:t>فنی)، </a:t>
            </a:r>
            <a:endParaRPr lang="en-US" sz="3200" dirty="0">
              <a:ea typeface="Calibri"/>
              <a:cs typeface="Arial"/>
            </a:endParaRPr>
          </a:p>
          <a:p>
            <a:pPr marL="0" indent="0" algn="just">
              <a:lnSpc>
                <a:spcPct val="170000"/>
              </a:lnSpc>
              <a:spcAft>
                <a:spcPts val="800"/>
              </a:spcAft>
              <a:buNone/>
            </a:pPr>
            <a:r>
              <a:rPr lang="fa-IR" sz="4000" dirty="0">
                <a:latin typeface="Times New Roman"/>
                <a:ea typeface="Calibri"/>
                <a:cs typeface="B Mitra"/>
              </a:rPr>
              <a:t>حوزه­های مشخصی از شایستگی وجود دارد که به­منظور موفقیت هیأت مدیره در زمینه­ی هدایت استراتژیک و کارکرد کنترلی، باید در اعضای آن وجود داشته باشد. برای مثال حوزه­های ضروری برای کاردانی هیأت مدیره در شرکت­های بیوتکنولوژی بین­المللی بیان شده است</a:t>
            </a:r>
            <a:r>
              <a:rPr lang="fa-IR" sz="4000" dirty="0" smtClean="0">
                <a:latin typeface="Times New Roman"/>
                <a:ea typeface="Calibri"/>
                <a:cs typeface="B Mitra"/>
              </a:rPr>
              <a:t>. </a:t>
            </a:r>
            <a:endParaRPr lang="en-US" sz="32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36</a:t>
            </a:fld>
            <a:endParaRPr lang="fa-IR"/>
          </a:p>
        </p:txBody>
      </p:sp>
      <p:graphicFrame>
        <p:nvGraphicFramePr>
          <p:cNvPr id="6" name="Diagram 5"/>
          <p:cNvGraphicFramePr/>
          <p:nvPr>
            <p:extLst>
              <p:ext uri="{D42A27DB-BD31-4B8C-83A1-F6EECF244321}">
                <p14:modId xmlns:p14="http://schemas.microsoft.com/office/powerpoint/2010/main" val="1918997454"/>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f.ghashghaei\Desktop\6.jpg"/>
          <p:cNvPicPr/>
          <p:nvPr/>
        </p:nvPicPr>
        <p:blipFill>
          <a:blip r:embed="rId7">
            <a:extLst>
              <a:ext uri="{28A0092B-C50C-407E-A947-70E740481C1C}">
                <a14:useLocalDpi xmlns:a14="http://schemas.microsoft.com/office/drawing/2010/main" val="0"/>
              </a:ext>
            </a:extLst>
          </a:blip>
          <a:srcRect/>
          <a:stretch>
            <a:fillRect/>
          </a:stretch>
        </p:blipFill>
        <p:spPr bwMode="auto">
          <a:xfrm>
            <a:off x="223266" y="1417662"/>
            <a:ext cx="6081997" cy="5351628"/>
          </a:xfrm>
          <a:prstGeom prst="rect">
            <a:avLst/>
          </a:prstGeom>
          <a:noFill/>
          <a:ln>
            <a:noFill/>
          </a:ln>
        </p:spPr>
      </p:pic>
    </p:spTree>
    <p:extLst>
      <p:ext uri="{BB962C8B-B14F-4D97-AF65-F5344CB8AC3E}">
        <p14:creationId xmlns:p14="http://schemas.microsoft.com/office/powerpoint/2010/main" val="306255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3063" y="1323832"/>
            <a:ext cx="4899545" cy="5295331"/>
          </a:xfrm>
        </p:spPr>
        <p:txBody>
          <a:bodyPr>
            <a:normAutofit fontScale="77500" lnSpcReduction="20000"/>
          </a:bodyPr>
          <a:lstStyle/>
          <a:p>
            <a:pPr marL="342900" lvl="0" indent="-342900" algn="just">
              <a:lnSpc>
                <a:spcPct val="150000"/>
              </a:lnSpc>
              <a:spcAft>
                <a:spcPts val="800"/>
              </a:spcAft>
              <a:buFont typeface="+mj-lt"/>
              <a:buAutoNum type="arabicPeriod"/>
            </a:pPr>
            <a:r>
              <a:rPr lang="fa-IR" sz="3200" b="1" dirty="0">
                <a:latin typeface="Times New Roman"/>
                <a:ea typeface="Calibri"/>
                <a:cs typeface="B Mitra"/>
              </a:rPr>
              <a:t>نقش­های تیم (</a:t>
            </a:r>
            <a:r>
              <a:rPr lang="en-US" sz="3200" b="1" dirty="0">
                <a:latin typeface="Times New Roman"/>
                <a:ea typeface="Calibri"/>
                <a:cs typeface="B Mitra"/>
              </a:rPr>
              <a:t>team roles</a:t>
            </a:r>
            <a:r>
              <a:rPr lang="fa-IR" sz="3200" b="1" dirty="0">
                <a:latin typeface="Times New Roman"/>
                <a:ea typeface="Calibri"/>
                <a:cs typeface="B Mitra"/>
              </a:rPr>
              <a:t>)</a:t>
            </a:r>
            <a:endParaRPr lang="en-US" sz="3200" dirty="0">
              <a:ea typeface="Calibri"/>
              <a:cs typeface="Arial"/>
            </a:endParaRPr>
          </a:p>
          <a:p>
            <a:pPr marL="0" indent="0" algn="just">
              <a:lnSpc>
                <a:spcPct val="150000"/>
              </a:lnSpc>
              <a:spcAft>
                <a:spcPts val="800"/>
              </a:spcAft>
              <a:buNone/>
            </a:pPr>
            <a:r>
              <a:rPr lang="fa-IR" sz="3800" dirty="0">
                <a:latin typeface="Times New Roman"/>
                <a:ea typeface="Calibri"/>
                <a:cs typeface="B Mitra"/>
              </a:rPr>
              <a:t>علاوه بر تنوع شایستگی­ها در هیأت مدیره، تنوع نقش­های مکمل در هیأت مدیره نیز می­تواند در موفقیت شرکت موثر باشد. </a:t>
            </a:r>
            <a:endParaRPr lang="en-US" sz="3800" dirty="0">
              <a:ea typeface="Calibri"/>
              <a:cs typeface="Arial"/>
            </a:endParaRPr>
          </a:p>
          <a:p>
            <a:pPr marL="0" indent="0" algn="just">
              <a:lnSpc>
                <a:spcPct val="150000"/>
              </a:lnSpc>
              <a:buNone/>
            </a:pPr>
            <a:endParaRPr lang="fa-IR" sz="4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37</a:t>
            </a:fld>
            <a:endParaRPr lang="fa-IR"/>
          </a:p>
        </p:txBody>
      </p:sp>
      <p:graphicFrame>
        <p:nvGraphicFramePr>
          <p:cNvPr id="6" name="Diagram 5"/>
          <p:cNvGraphicFramePr/>
          <p:nvPr>
            <p:extLst>
              <p:ext uri="{D42A27DB-BD31-4B8C-83A1-F6EECF244321}">
                <p14:modId xmlns:p14="http://schemas.microsoft.com/office/powerpoint/2010/main" val="3998623077"/>
              </p:ext>
            </p:extLst>
          </p:nvPr>
        </p:nvGraphicFramePr>
        <p:xfrm>
          <a:off x="838201" y="3197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f.ghashghaei\Desktop\7.jpg"/>
          <p:cNvPicPr/>
          <p:nvPr/>
        </p:nvPicPr>
        <p:blipFill>
          <a:blip r:embed="rId7">
            <a:extLst>
              <a:ext uri="{28A0092B-C50C-407E-A947-70E740481C1C}">
                <a14:useLocalDpi xmlns:a14="http://schemas.microsoft.com/office/drawing/2010/main" val="0"/>
              </a:ext>
            </a:extLst>
          </a:blip>
          <a:srcRect/>
          <a:stretch>
            <a:fillRect/>
          </a:stretch>
        </p:blipFill>
        <p:spPr bwMode="auto">
          <a:xfrm>
            <a:off x="263432" y="1255594"/>
            <a:ext cx="6546802" cy="5575110"/>
          </a:xfrm>
          <a:prstGeom prst="rect">
            <a:avLst/>
          </a:prstGeom>
          <a:noFill/>
          <a:ln>
            <a:noFill/>
          </a:ln>
        </p:spPr>
      </p:pic>
    </p:spTree>
    <p:extLst>
      <p:ext uri="{BB962C8B-B14F-4D97-AF65-F5344CB8AC3E}">
        <p14:creationId xmlns:p14="http://schemas.microsoft.com/office/powerpoint/2010/main" val="2874892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1050877"/>
            <a:ext cx="11518709" cy="5295331"/>
          </a:xfrm>
        </p:spPr>
        <p:txBody>
          <a:bodyPr>
            <a:normAutofit/>
          </a:bodyPr>
          <a:lstStyle/>
          <a:p>
            <a:pPr marL="0" lvl="0" indent="0" algn="just">
              <a:lnSpc>
                <a:spcPct val="115000"/>
              </a:lnSpc>
              <a:spcAft>
                <a:spcPts val="800"/>
              </a:spcAft>
              <a:buNone/>
            </a:pPr>
            <a:r>
              <a:rPr lang="fa-IR" b="1" dirty="0" smtClean="0">
                <a:latin typeface="Times New Roman"/>
                <a:ea typeface="Calibri"/>
                <a:cs typeface="B Mitra"/>
              </a:rPr>
              <a:t>3. اطلاعات </a:t>
            </a:r>
            <a:r>
              <a:rPr lang="fa-IR" b="1" dirty="0">
                <a:latin typeface="Times New Roman"/>
                <a:ea typeface="Calibri"/>
                <a:cs typeface="B Mitra"/>
              </a:rPr>
              <a:t>جمعیت </a:t>
            </a:r>
            <a:r>
              <a:rPr lang="fa-IR" b="1" dirty="0" smtClean="0">
                <a:latin typeface="Times New Roman"/>
                <a:ea typeface="Calibri"/>
                <a:cs typeface="B Mitra"/>
              </a:rPr>
              <a:t>شناسی </a:t>
            </a:r>
            <a:endParaRPr lang="en-US"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38</a:t>
            </a:fld>
            <a:endParaRPr lang="fa-IR"/>
          </a:p>
        </p:txBody>
      </p:sp>
      <p:graphicFrame>
        <p:nvGraphicFramePr>
          <p:cNvPr id="6" name="Diagram 5"/>
          <p:cNvGraphicFramePr/>
          <p:nvPr>
            <p:extLst>
              <p:ext uri="{D42A27DB-BD31-4B8C-83A1-F6EECF244321}">
                <p14:modId xmlns:p14="http://schemas.microsoft.com/office/powerpoint/2010/main" val="4018922754"/>
              </p:ext>
            </p:extLst>
          </p:nvPr>
        </p:nvGraphicFramePr>
        <p:xfrm>
          <a:off x="838201" y="3197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f.ghashghaei\Desktop\8.jpg"/>
          <p:cNvPicPr/>
          <p:nvPr/>
        </p:nvPicPr>
        <p:blipFill>
          <a:blip r:embed="rId7">
            <a:extLst>
              <a:ext uri="{28A0092B-C50C-407E-A947-70E740481C1C}">
                <a14:useLocalDpi xmlns:a14="http://schemas.microsoft.com/office/drawing/2010/main" val="0"/>
              </a:ext>
            </a:extLst>
          </a:blip>
          <a:srcRect/>
          <a:stretch>
            <a:fillRect/>
          </a:stretch>
        </p:blipFill>
        <p:spPr bwMode="auto">
          <a:xfrm>
            <a:off x="1801504" y="1751534"/>
            <a:ext cx="8079475" cy="5106466"/>
          </a:xfrm>
          <a:prstGeom prst="rect">
            <a:avLst/>
          </a:prstGeom>
          <a:ln w="3175"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4892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3998795"/>
          </a:xfrm>
        </p:spPr>
        <p:txBody>
          <a:bodyPr>
            <a:normAutofit fontScale="77500" lnSpcReduction="20000"/>
          </a:bodyPr>
          <a:lstStyle/>
          <a:p>
            <a:pPr marL="0" indent="0" algn="just">
              <a:lnSpc>
                <a:spcPct val="115000"/>
              </a:lnSpc>
              <a:spcAft>
                <a:spcPts val="800"/>
              </a:spcAft>
              <a:buNone/>
            </a:pPr>
            <a:r>
              <a:rPr lang="fa-IR" sz="3000" b="1" dirty="0">
                <a:latin typeface="Times New Roman"/>
                <a:ea typeface="Calibri"/>
                <a:cs typeface="B Mitra"/>
              </a:rPr>
              <a:t>4. نقش مربی­گری هیأت مدیره </a:t>
            </a:r>
            <a:endParaRPr lang="en-US" sz="3000" dirty="0">
              <a:ea typeface="Calibri"/>
              <a:cs typeface="Arial"/>
            </a:endParaRPr>
          </a:p>
          <a:p>
            <a:pPr marL="0" indent="0" algn="just">
              <a:lnSpc>
                <a:spcPct val="115000"/>
              </a:lnSpc>
              <a:spcAft>
                <a:spcPts val="800"/>
              </a:spcAft>
              <a:buNone/>
            </a:pPr>
            <a:r>
              <a:rPr lang="fa-IR" sz="3000" dirty="0">
                <a:latin typeface="Times New Roman"/>
                <a:ea typeface="Calibri"/>
                <a:cs typeface="B Mitra"/>
              </a:rPr>
              <a:t>رئیس هیأت مدیره، مسئولیت اصلی را در انتخاب هیأت مدیره­ی هدف و رهبری این هیأت، به عهده دارد، و باید قادر باشد تا به­صورت سازنده با مدیر عامل، در راستای انجام وظایف مشترکشان، کار کند. یکی دیگر از وظایف اصلی رئیس هیأت مدیره، اداره­ی اثربخش جلسات این هیأت است. موارد مندرج در دستورجلسه، بسیار بااهمیت هستند. اثربخشی یک هیأت مدیره به میزان زیادی تحت تاثیر طراحی دستور جلسات آن است. تمام مسائلی که در پنج سال اینده، بر موفقیت­های اساسی شرکت موثر خواهند بود، باید مورد بحث قرار گیرند.  </a:t>
            </a:r>
            <a:endParaRPr lang="en-US" sz="30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39</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89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5031" y="161044"/>
            <a:ext cx="10027920" cy="548640"/>
          </a:xfrm>
        </p:spPr>
        <p:txBody>
          <a:bodyPr>
            <a:noAutofit/>
          </a:bodyPr>
          <a:lstStyle/>
          <a:p>
            <a:pPr algn="ctr"/>
            <a:r>
              <a:rPr lang="fa-IR" sz="4000" b="1" dirty="0" smtClean="0">
                <a:effectLst/>
                <a:latin typeface="Times New Roman" panose="02020603050405020304" pitchFamily="18" charset="0"/>
                <a:ea typeface="Calibri" panose="020F0502020204030204" pitchFamily="34" charset="0"/>
                <a:cs typeface="B Mitra" panose="00000400000000000000" pitchFamily="2" charset="-78"/>
              </a:rPr>
              <a:t>مدل­های مختلف راهبری شرکتی </a:t>
            </a:r>
            <a:endParaRPr lang="fa-IR" sz="4000" b="1" dirty="0">
              <a:latin typeface="Times New Roman" panose="02020603050405020304" pitchFamily="18" charset="0"/>
              <a:cs typeface="B Mitra" panose="00000400000000000000" pitchFamily="2" charset="-78"/>
            </a:endParaRPr>
          </a:p>
        </p:txBody>
      </p:sp>
      <p:sp>
        <p:nvSpPr>
          <p:cNvPr id="15" name="Slide Number Placeholder 14"/>
          <p:cNvSpPr>
            <a:spLocks noGrp="1"/>
          </p:cNvSpPr>
          <p:nvPr>
            <p:ph type="sldNum" sz="quarter" idx="12"/>
          </p:nvPr>
        </p:nvSpPr>
        <p:spPr/>
        <p:txBody>
          <a:bodyPr/>
          <a:lstStyle/>
          <a:p>
            <a:fld id="{B0B4250F-2EB8-4C45-ABEA-5935D274BC15}" type="slidenum">
              <a:rPr lang="fa-IR" smtClean="0"/>
              <a:t>4</a:t>
            </a:fld>
            <a:endParaRPr lang="fa-IR"/>
          </a:p>
        </p:txBody>
      </p:sp>
      <p:grpSp>
        <p:nvGrpSpPr>
          <p:cNvPr id="4" name="Canvas 15"/>
          <p:cNvGrpSpPr/>
          <p:nvPr/>
        </p:nvGrpSpPr>
        <p:grpSpPr>
          <a:xfrm>
            <a:off x="579549" y="1062881"/>
            <a:ext cx="10483402" cy="4032523"/>
            <a:chOff x="0" y="-42008"/>
            <a:chExt cx="4305300" cy="2909033"/>
          </a:xfrm>
        </p:grpSpPr>
        <p:sp>
          <p:nvSpPr>
            <p:cNvPr id="5" name="Rectangle 4"/>
            <p:cNvSpPr/>
            <p:nvPr/>
          </p:nvSpPr>
          <p:spPr>
            <a:xfrm>
              <a:off x="0" y="0"/>
              <a:ext cx="4305300" cy="2867025"/>
            </a:xfrm>
            <a:prstGeom prst="rect">
              <a:avLst/>
            </a:prstGeom>
          </p:spPr>
        </p:sp>
        <p:cxnSp>
          <p:nvCxnSpPr>
            <p:cNvPr id="6" name="Straight Arrow Connector 5"/>
            <p:cNvCxnSpPr/>
            <p:nvPr/>
          </p:nvCxnSpPr>
          <p:spPr>
            <a:xfrm flipH="1" flipV="1">
              <a:off x="888262" y="77309"/>
              <a:ext cx="1" cy="201959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 name="Straight Arrow Connector 6"/>
            <p:cNvCxnSpPr/>
            <p:nvPr/>
          </p:nvCxnSpPr>
          <p:spPr>
            <a:xfrm flipV="1">
              <a:off x="898895" y="2096501"/>
              <a:ext cx="2934586"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8" name="Rounded Rectangle 7"/>
            <p:cNvSpPr/>
            <p:nvPr/>
          </p:nvSpPr>
          <p:spPr>
            <a:xfrm>
              <a:off x="104775" y="365773"/>
              <a:ext cx="754837" cy="90001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1600" b="1" dirty="0">
                  <a:effectLst/>
                  <a:ea typeface="Calibri" panose="020F0502020204030204" pitchFamily="34" charset="0"/>
                  <a:cs typeface="B Mitra" panose="00000400000000000000" pitchFamily="2" charset="-78"/>
                </a:rPr>
                <a:t>ابعاد عملکرد هیأت مدیره (جهانی/ محلی) </a:t>
              </a:r>
              <a:endParaRPr lang="en-US" sz="1600" dirty="0">
                <a:effectLst/>
                <a:ea typeface="Calibri" panose="020F0502020204030204" pitchFamily="34" charset="0"/>
                <a:cs typeface="Arial" panose="020B0604020202020204" pitchFamily="34" charset="0"/>
              </a:endParaRPr>
            </a:p>
          </p:txBody>
        </p:sp>
        <p:sp>
          <p:nvSpPr>
            <p:cNvPr id="9" name="Rounded Rectangle 8"/>
            <p:cNvSpPr/>
            <p:nvPr/>
          </p:nvSpPr>
          <p:spPr>
            <a:xfrm>
              <a:off x="2619375" y="2128980"/>
              <a:ext cx="905984" cy="67136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1600" b="1" dirty="0">
                  <a:effectLst/>
                  <a:ea typeface="Calibri" panose="020F0502020204030204" pitchFamily="34" charset="0"/>
                  <a:cs typeface="B Mitra" panose="00000400000000000000" pitchFamily="2" charset="-78"/>
                </a:rPr>
                <a:t>ابعاد روابط هیأت مدیره (رقابتی/ همکاری)</a:t>
              </a:r>
              <a:endParaRPr lang="en-US" sz="1600" dirty="0">
                <a:effectLst/>
                <a:ea typeface="Calibri" panose="020F0502020204030204" pitchFamily="34" charset="0"/>
                <a:cs typeface="Arial" panose="020B0604020202020204" pitchFamily="34" charset="0"/>
              </a:endParaRPr>
            </a:p>
          </p:txBody>
        </p:sp>
        <p:sp>
          <p:nvSpPr>
            <p:cNvPr id="10" name="Rounded Rectangle 9"/>
            <p:cNvSpPr/>
            <p:nvPr/>
          </p:nvSpPr>
          <p:spPr>
            <a:xfrm>
              <a:off x="955223" y="96105"/>
              <a:ext cx="1254640" cy="786810"/>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500" dirty="0">
                  <a:effectLst/>
                  <a:ea typeface="Calibri" panose="020F0502020204030204" pitchFamily="34" charset="0"/>
                  <a:cs typeface="B Mitra" panose="00000400000000000000" pitchFamily="2" charset="-78"/>
                </a:rPr>
                <a:t>رویکرد سهامداران جهانی</a:t>
              </a:r>
              <a:endParaRPr lang="en-US" sz="2500" dirty="0">
                <a:effectLst/>
                <a:ea typeface="Calibri" panose="020F0502020204030204" pitchFamily="34" charset="0"/>
                <a:cs typeface="Arial" panose="020B0604020202020204" pitchFamily="34" charset="0"/>
              </a:endParaRPr>
            </a:p>
            <a:p>
              <a:pPr algn="ctr" rtl="1">
                <a:lnSpc>
                  <a:spcPct val="107000"/>
                </a:lnSpc>
                <a:spcAft>
                  <a:spcPts val="0"/>
                </a:spcAft>
              </a:pPr>
              <a:r>
                <a:rPr lang="fa-IR" sz="2500" dirty="0">
                  <a:effectLst/>
                  <a:ea typeface="Calibri" panose="020F0502020204030204" pitchFamily="34" charset="0"/>
                  <a:cs typeface="B Mitra" panose="00000400000000000000" pitchFamily="2" charset="-78"/>
                </a:rPr>
                <a:t>(مدل رقابتی) </a:t>
              </a:r>
              <a:endParaRPr lang="en-US" sz="2500" dirty="0">
                <a:effectLst/>
                <a:ea typeface="Calibri" panose="020F0502020204030204" pitchFamily="34" charset="0"/>
                <a:cs typeface="Arial" panose="020B0604020202020204" pitchFamily="34" charset="0"/>
              </a:endParaRPr>
            </a:p>
          </p:txBody>
        </p:sp>
        <p:sp>
          <p:nvSpPr>
            <p:cNvPr id="11" name="Oval 10"/>
            <p:cNvSpPr/>
            <p:nvPr/>
          </p:nvSpPr>
          <p:spPr>
            <a:xfrm>
              <a:off x="2227967" y="1246737"/>
              <a:ext cx="1371596" cy="807878"/>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07000"/>
                </a:lnSpc>
                <a:spcAft>
                  <a:spcPts val="0"/>
                </a:spcAft>
              </a:pPr>
              <a:r>
                <a:rPr lang="fa-IR" sz="2500" dirty="0">
                  <a:effectLst/>
                  <a:ea typeface="Calibri" panose="020F0502020204030204" pitchFamily="34" charset="0"/>
                  <a:cs typeface="B Mitra" panose="00000400000000000000" pitchFamily="2" charset="-78"/>
                </a:rPr>
                <a:t>رویکرد سهامداران محلی (مدل­ همکاری / تعاونی)</a:t>
              </a:r>
              <a:endParaRPr lang="en-US" sz="2500" dirty="0">
                <a:effectLst/>
                <a:ea typeface="Calibri" panose="020F0502020204030204" pitchFamily="34" charset="0"/>
                <a:cs typeface="Arial" panose="020B0604020202020204" pitchFamily="34" charset="0"/>
              </a:endParaRPr>
            </a:p>
          </p:txBody>
        </p:sp>
        <p:sp>
          <p:nvSpPr>
            <p:cNvPr id="12" name="Rounded Rectangle 11"/>
            <p:cNvSpPr/>
            <p:nvPr/>
          </p:nvSpPr>
          <p:spPr>
            <a:xfrm>
              <a:off x="2307250" y="97130"/>
              <a:ext cx="1254125" cy="786765"/>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fa-IR" sz="2300" dirty="0">
                  <a:effectLst/>
                  <a:ea typeface="Calibri" panose="020F0502020204030204" pitchFamily="34" charset="0"/>
                  <a:cs typeface="B Mitra" panose="00000400000000000000" pitchFamily="2" charset="-78"/>
                </a:rPr>
                <a:t>رویکرد سهامداران و ذینفعان جهانی (مدل </a:t>
              </a:r>
              <a:r>
                <a:rPr lang="en-US" sz="2300" dirty="0">
                  <a:effectLst/>
                  <a:ea typeface="Calibri" panose="020F0502020204030204" pitchFamily="34" charset="0"/>
                  <a:cs typeface="B Mitra" panose="00000400000000000000" pitchFamily="2" charset="-78"/>
                </a:rPr>
                <a:t>Coopetition</a:t>
              </a:r>
              <a:r>
                <a:rPr lang="fa-IR" sz="2300" dirty="0">
                  <a:effectLst/>
                  <a:ea typeface="Calibri" panose="020F0502020204030204" pitchFamily="34" charset="0"/>
                  <a:cs typeface="B Mitra" panose="00000400000000000000" pitchFamily="2" charset="-78"/>
                </a:rPr>
                <a:t>) </a:t>
              </a:r>
              <a:endParaRPr lang="en-US" sz="2300" dirty="0">
                <a:effectLst/>
                <a:ea typeface="Calibri" panose="020F0502020204030204" pitchFamily="34" charset="0"/>
                <a:cs typeface="Arial" panose="020B0604020202020204" pitchFamily="34" charset="0"/>
              </a:endParaRPr>
            </a:p>
          </p:txBody>
        </p:sp>
        <p:sp>
          <p:nvSpPr>
            <p:cNvPr id="13" name="Rectangle 12"/>
            <p:cNvSpPr/>
            <p:nvPr/>
          </p:nvSpPr>
          <p:spPr>
            <a:xfrm>
              <a:off x="277643" y="-42008"/>
              <a:ext cx="533334" cy="27622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1600" b="1" dirty="0">
                  <a:effectLst/>
                  <a:ea typeface="Calibri" panose="020F0502020204030204" pitchFamily="34" charset="0"/>
                  <a:cs typeface="B Mitra" panose="00000400000000000000" pitchFamily="2" charset="-78"/>
                </a:rPr>
                <a:t>جهانی</a:t>
              </a:r>
              <a:endParaRPr lang="en-US" sz="1600" b="1" dirty="0">
                <a:effectLst/>
                <a:ea typeface="Calibri" panose="020F0502020204030204" pitchFamily="34" charset="0"/>
                <a:cs typeface="Arial" panose="020B0604020202020204" pitchFamily="34" charset="0"/>
              </a:endParaRPr>
            </a:p>
          </p:txBody>
        </p:sp>
        <p:sp>
          <p:nvSpPr>
            <p:cNvPr id="14" name="Rectangle 13"/>
            <p:cNvSpPr/>
            <p:nvPr/>
          </p:nvSpPr>
          <p:spPr>
            <a:xfrm>
              <a:off x="3648947" y="2202843"/>
              <a:ext cx="532765" cy="276225"/>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1600" b="1" dirty="0">
                  <a:effectLst/>
                  <a:latin typeface="Times New Roman" panose="02020603050405020304" pitchFamily="18" charset="0"/>
                  <a:ea typeface="Calibri" panose="020F0502020204030204" pitchFamily="34" charset="0"/>
                  <a:cs typeface="B Mitra" panose="00000400000000000000" pitchFamily="2" charset="-78"/>
                </a:rPr>
                <a:t>همکاری</a:t>
              </a:r>
              <a:endParaRPr lang="en-US" sz="1600" b="1"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4550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194" y="1542196"/>
            <a:ext cx="11518709" cy="3343703"/>
          </a:xfrm>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lnSpc>
                <a:spcPct val="150000"/>
              </a:lnSpc>
              <a:buNone/>
            </a:pPr>
            <a:r>
              <a:rPr lang="fa-IR" sz="4000" b="1" dirty="0">
                <a:cs typeface="B Mitra" panose="00000400000000000000" pitchFamily="2" charset="-78"/>
              </a:rPr>
              <a:t>«اعتماد، مانند هوا است، همیشه ضروری است اما ضرورت آن تنها زمانی آشکار می­شود که از دست رفته است.»</a:t>
            </a:r>
            <a:endParaRPr lang="en-US" sz="4000"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40</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892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6334" y="1323833"/>
            <a:ext cx="5336274" cy="3698544"/>
          </a:xfrm>
        </p:spPr>
        <p:txBody>
          <a:bodyPr>
            <a:noAutofit/>
          </a:bodyPr>
          <a:lstStyle/>
          <a:p>
            <a:pPr marL="0" indent="0" algn="just">
              <a:lnSpc>
                <a:spcPct val="150000"/>
              </a:lnSpc>
              <a:spcAft>
                <a:spcPts val="800"/>
              </a:spcAft>
              <a:buNone/>
            </a:pPr>
            <a:r>
              <a:rPr lang="fa-IR" sz="2500" dirty="0">
                <a:latin typeface="Times New Roman"/>
                <a:ea typeface="Calibri"/>
                <a:cs typeface="B Mitra"/>
              </a:rPr>
              <a:t>به­منظور ایجاد فرهنگی انتقادی و سازنده از اعتماد، باید فرایندهای آزمون شده­ی هیأت مدیره در محل مستقر شوند. پژوهشگران رهنمودهای زیر را به این منظور ارائه دادند که این اهداف، براساس یافته­های حاصل از پژوهش­های تجربی است: </a:t>
            </a:r>
            <a:endParaRPr lang="en-US" sz="25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41</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45911" y="1425935"/>
            <a:ext cx="5622877" cy="3157275"/>
          </a:xfrm>
          <a:prstGeom prst="rect">
            <a:avLst/>
          </a:prstGeom>
        </p:spPr>
        <p:txBody>
          <a:bodyPr wrap="square">
            <a:spAutoFit/>
          </a:bodyPr>
          <a:lstStyle/>
          <a:p>
            <a:pPr algn="just">
              <a:lnSpc>
                <a:spcPct val="115000"/>
              </a:lnSpc>
              <a:spcAft>
                <a:spcPts val="800"/>
              </a:spcAft>
            </a:pPr>
            <a:r>
              <a:rPr lang="fa-IR" sz="2500" b="1" dirty="0">
                <a:latin typeface="Times New Roman"/>
                <a:ea typeface="Calibri"/>
                <a:cs typeface="B Mitra"/>
              </a:rPr>
              <a:t>هدف (1): مشارکت در تناقض­های سازنده </a:t>
            </a:r>
            <a:endParaRPr lang="en-US" sz="2500" b="1" dirty="0">
              <a:ea typeface="Calibri"/>
              <a:cs typeface="Arial"/>
            </a:endParaRPr>
          </a:p>
          <a:p>
            <a:pPr algn="just">
              <a:lnSpc>
                <a:spcPct val="115000"/>
              </a:lnSpc>
              <a:spcAft>
                <a:spcPts val="800"/>
              </a:spcAft>
            </a:pPr>
            <a:r>
              <a:rPr lang="fa-IR" sz="2500" b="1" dirty="0">
                <a:latin typeface="Times New Roman"/>
                <a:ea typeface="Calibri"/>
                <a:cs typeface="B Mitra"/>
              </a:rPr>
              <a:t>هدف (2): اجتناب از تعارض­های مخرب </a:t>
            </a:r>
            <a:endParaRPr lang="en-US" sz="2500" b="1" dirty="0">
              <a:ea typeface="Calibri"/>
              <a:cs typeface="Arial"/>
            </a:endParaRPr>
          </a:p>
          <a:p>
            <a:pPr algn="just">
              <a:lnSpc>
                <a:spcPct val="115000"/>
              </a:lnSpc>
              <a:spcAft>
                <a:spcPts val="800"/>
              </a:spcAft>
            </a:pPr>
            <a:r>
              <a:rPr lang="fa-IR" sz="2500" b="1" dirty="0">
                <a:latin typeface="Times New Roman"/>
                <a:ea typeface="Calibri"/>
                <a:cs typeface="B Mitra"/>
              </a:rPr>
              <a:t>هدف (3): همکاری با یکدیگر مانند یک تیم </a:t>
            </a:r>
            <a:endParaRPr lang="en-US" sz="2500" b="1" dirty="0">
              <a:ea typeface="Calibri"/>
              <a:cs typeface="Arial"/>
            </a:endParaRPr>
          </a:p>
          <a:p>
            <a:pPr algn="just">
              <a:lnSpc>
                <a:spcPct val="115000"/>
              </a:lnSpc>
              <a:spcAft>
                <a:spcPts val="800"/>
              </a:spcAft>
            </a:pPr>
            <a:r>
              <a:rPr lang="fa-IR" sz="2500" b="1" dirty="0">
                <a:latin typeface="Times New Roman"/>
                <a:ea typeface="Calibri"/>
                <a:cs typeface="B Mitra"/>
              </a:rPr>
              <a:t>هدف (4): شناسایی سطح مناسب مشارکت استراتژیک </a:t>
            </a:r>
            <a:endParaRPr lang="en-US" sz="2500" b="1" dirty="0">
              <a:ea typeface="Calibri"/>
              <a:cs typeface="Arial"/>
            </a:endParaRPr>
          </a:p>
          <a:p>
            <a:pPr algn="just">
              <a:lnSpc>
                <a:spcPct val="115000"/>
              </a:lnSpc>
              <a:spcAft>
                <a:spcPts val="800"/>
              </a:spcAft>
            </a:pPr>
            <a:r>
              <a:rPr lang="fa-IR" sz="2500" b="1" dirty="0">
                <a:latin typeface="Times New Roman"/>
                <a:ea typeface="Calibri"/>
                <a:cs typeface="B Mitra"/>
              </a:rPr>
              <a:t>هدف (5): درنظر گرفتن جامع بودن تصمیم­ها </a:t>
            </a:r>
            <a:endParaRPr lang="en-US" sz="2500" b="1" dirty="0">
              <a:ea typeface="Calibri"/>
              <a:cs typeface="Arial"/>
            </a:endParaRPr>
          </a:p>
        </p:txBody>
      </p:sp>
    </p:spTree>
    <p:extLst>
      <p:ext uri="{BB962C8B-B14F-4D97-AF65-F5344CB8AC3E}">
        <p14:creationId xmlns:p14="http://schemas.microsoft.com/office/powerpoint/2010/main" val="2874892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4824" y="1323832"/>
            <a:ext cx="4967784" cy="5295331"/>
          </a:xfrm>
        </p:spPr>
        <p:txBody>
          <a:bodyPr>
            <a:normAutofit fontScale="47500" lnSpcReduction="20000"/>
          </a:bodyPr>
          <a:lstStyle/>
          <a:p>
            <a:pPr marL="0" indent="0" algn="just">
              <a:lnSpc>
                <a:spcPct val="170000"/>
              </a:lnSpc>
              <a:spcAft>
                <a:spcPts val="800"/>
              </a:spcAft>
              <a:buNone/>
            </a:pPr>
            <a:r>
              <a:rPr lang="fa-IR" sz="4000" dirty="0">
                <a:latin typeface="Times New Roman"/>
                <a:ea typeface="Calibri"/>
                <a:cs typeface="B Mitra"/>
              </a:rPr>
              <a:t>سوال این است که اعضای هیأت مدیره و مدیر ارشد باید چگونه با گروه­های همکار خود و سایر گروه­ها، تعامل داشته باشند؟ شکل (21)، روابط اجتماعی یا «مدل قوانین 360 درجه­ی همکاری» بین اعضای هیأت مدیره و مدیران ارشد را نشان می­دهد. اساس ترسیم این روابط، پرسش از کارکنان در پژوهش­های مختلف، در مورد بهترین نوع روابط آن­ها با یکدیگر و مدیر ارشدشان است. </a:t>
            </a:r>
            <a:endParaRPr lang="en-US" sz="32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42</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Canvas 125"/>
          <p:cNvGrpSpPr/>
          <p:nvPr/>
        </p:nvGrpSpPr>
        <p:grpSpPr>
          <a:xfrm>
            <a:off x="-54587" y="1160067"/>
            <a:ext cx="6987650" cy="5693875"/>
            <a:chOff x="0" y="0"/>
            <a:chExt cx="5563235" cy="2533650"/>
          </a:xfrm>
        </p:grpSpPr>
        <p:sp>
          <p:nvSpPr>
            <p:cNvPr id="8" name="Rectangle 7"/>
            <p:cNvSpPr/>
            <p:nvPr/>
          </p:nvSpPr>
          <p:spPr>
            <a:xfrm>
              <a:off x="0" y="0"/>
              <a:ext cx="5563235" cy="2533650"/>
            </a:xfrm>
            <a:prstGeom prst="rect">
              <a:avLst/>
            </a:prstGeom>
          </p:spPr>
        </p:sp>
        <p:sp>
          <p:nvSpPr>
            <p:cNvPr id="9" name="Oval 8"/>
            <p:cNvSpPr/>
            <p:nvPr/>
          </p:nvSpPr>
          <p:spPr>
            <a:xfrm>
              <a:off x="1278300" y="857251"/>
              <a:ext cx="2886075" cy="1181100"/>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3000" b="1" dirty="0">
                  <a:effectLst/>
                  <a:ea typeface="Calibri"/>
                  <a:cs typeface="B Mitra"/>
                </a:rPr>
                <a:t>قوانین همکاری بین اعضای هیأت مدیره</a:t>
              </a:r>
              <a:endParaRPr lang="en-US" sz="3000" dirty="0">
                <a:effectLst/>
                <a:ea typeface="Calibri"/>
                <a:cs typeface="Arial"/>
              </a:endParaRPr>
            </a:p>
          </p:txBody>
        </p:sp>
        <p:sp>
          <p:nvSpPr>
            <p:cNvPr id="10" name="Oval 9"/>
            <p:cNvSpPr/>
            <p:nvPr/>
          </p:nvSpPr>
          <p:spPr>
            <a:xfrm>
              <a:off x="1878375" y="161926"/>
              <a:ext cx="1762125" cy="79057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dirty="0">
                  <a:effectLst/>
                  <a:ea typeface="Calibri"/>
                  <a:cs typeface="B Mitra"/>
                </a:rPr>
                <a:t>روابط با سهامداران </a:t>
              </a:r>
              <a:endParaRPr lang="en-US" sz="2000" dirty="0">
                <a:effectLst/>
                <a:ea typeface="Calibri"/>
                <a:cs typeface="Arial"/>
              </a:endParaRPr>
            </a:p>
          </p:txBody>
        </p:sp>
        <p:sp>
          <p:nvSpPr>
            <p:cNvPr id="11" name="Oval 10"/>
            <p:cNvSpPr/>
            <p:nvPr/>
          </p:nvSpPr>
          <p:spPr>
            <a:xfrm>
              <a:off x="116250" y="437176"/>
              <a:ext cx="1762125" cy="79057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dirty="0">
                  <a:effectLst/>
                  <a:latin typeface="Times New Roman"/>
                  <a:ea typeface="Calibri"/>
                  <a:cs typeface="B Mitra"/>
                </a:rPr>
                <a:t>روابط با عموم</a:t>
              </a:r>
              <a:endParaRPr lang="en-US" sz="2000" dirty="0">
                <a:effectLst/>
                <a:latin typeface="Times New Roman"/>
                <a:ea typeface="Times New Roman"/>
              </a:endParaRPr>
            </a:p>
          </p:txBody>
        </p:sp>
        <p:sp>
          <p:nvSpPr>
            <p:cNvPr id="12" name="Oval 11"/>
            <p:cNvSpPr/>
            <p:nvPr/>
          </p:nvSpPr>
          <p:spPr>
            <a:xfrm>
              <a:off x="3706200" y="532426"/>
              <a:ext cx="1762125" cy="79057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a:effectLst/>
                  <a:latin typeface="Times New Roman"/>
                  <a:ea typeface="Calibri"/>
                  <a:cs typeface="B Mitra"/>
                </a:rPr>
                <a:t>روابط با مدیران ارشد</a:t>
              </a:r>
              <a:endParaRPr lang="en-US" sz="2000">
                <a:effectLst/>
                <a:latin typeface="Times New Roman"/>
                <a:ea typeface="Times New Roman"/>
              </a:endParaRPr>
            </a:p>
          </p:txBody>
        </p:sp>
        <p:sp>
          <p:nvSpPr>
            <p:cNvPr id="13" name="Oval 12"/>
            <p:cNvSpPr/>
            <p:nvPr/>
          </p:nvSpPr>
          <p:spPr>
            <a:xfrm>
              <a:off x="534375" y="1618276"/>
              <a:ext cx="1762125" cy="79057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en-US" sz="2000" b="1">
                  <a:effectLst/>
                  <a:latin typeface="Times New Roman"/>
                  <a:ea typeface="Calibri"/>
                  <a:cs typeface="B Mitra"/>
                </a:rPr>
                <a:t> </a:t>
              </a:r>
              <a:r>
                <a:rPr lang="fa-IR" sz="2000" b="1">
                  <a:effectLst/>
                  <a:latin typeface="Times New Roman"/>
                  <a:ea typeface="Times New Roman"/>
                  <a:cs typeface="B Mitra"/>
                </a:rPr>
                <a:t>روابط با صاحبکاران</a:t>
              </a:r>
              <a:endParaRPr lang="en-US" sz="2000">
                <a:effectLst/>
                <a:latin typeface="Times New Roman"/>
                <a:ea typeface="Times New Roman"/>
              </a:endParaRPr>
            </a:p>
          </p:txBody>
        </p:sp>
        <p:sp>
          <p:nvSpPr>
            <p:cNvPr id="14" name="Oval 13"/>
            <p:cNvSpPr/>
            <p:nvPr/>
          </p:nvSpPr>
          <p:spPr>
            <a:xfrm>
              <a:off x="3334725" y="1608751"/>
              <a:ext cx="1762125" cy="79057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a:effectLst/>
                  <a:latin typeface="Times New Roman"/>
                  <a:ea typeface="Calibri"/>
                  <a:cs typeface="B Mitra"/>
                </a:rPr>
                <a:t>روابط با کارکنان </a:t>
              </a:r>
              <a:endParaRPr lang="en-US" sz="2000">
                <a:effectLst/>
                <a:latin typeface="Times New Roman"/>
                <a:ea typeface="Times New Roman"/>
              </a:endParaRPr>
            </a:p>
          </p:txBody>
        </p:sp>
      </p:grpSp>
    </p:spTree>
    <p:extLst>
      <p:ext uri="{BB962C8B-B14F-4D97-AF65-F5344CB8AC3E}">
        <p14:creationId xmlns:p14="http://schemas.microsoft.com/office/powerpoint/2010/main" val="2874892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7" y="1269250"/>
            <a:ext cx="11518709" cy="4367284"/>
          </a:xfrm>
        </p:spPr>
        <p:txBody>
          <a:bodyPr>
            <a:normAutofit fontScale="55000" lnSpcReduction="20000"/>
          </a:bodyPr>
          <a:lstStyle/>
          <a:p>
            <a:pPr algn="just">
              <a:lnSpc>
                <a:spcPct val="170000"/>
              </a:lnSpc>
              <a:spcAft>
                <a:spcPts val="800"/>
              </a:spcAft>
              <a:buFont typeface="Wingdings" panose="05000000000000000000" pitchFamily="2" charset="2"/>
              <a:buChar char="Ø"/>
            </a:pPr>
            <a:r>
              <a:rPr lang="fa-IR" sz="4000" dirty="0" smtClean="0">
                <a:latin typeface="Times New Roman"/>
                <a:ea typeface="Calibri"/>
                <a:cs typeface="B Mitra"/>
              </a:rPr>
              <a:t> هرگاه </a:t>
            </a:r>
            <a:r>
              <a:rPr lang="fa-IR" sz="4000" dirty="0">
                <a:latin typeface="Times New Roman"/>
                <a:ea typeface="Calibri"/>
                <a:cs typeface="B Mitra"/>
              </a:rPr>
              <a:t>تعداد اعضای هیأت مدیره افزایش یابد، ریسک حضور مفت سواران در هیأت، افزایش می­یابد</a:t>
            </a:r>
            <a:r>
              <a:rPr lang="fa-IR" sz="4000" dirty="0" smtClean="0">
                <a:latin typeface="Times New Roman"/>
                <a:ea typeface="Calibri"/>
                <a:cs typeface="B Mitra"/>
              </a:rPr>
              <a:t>.</a:t>
            </a:r>
          </a:p>
          <a:p>
            <a:pPr algn="just">
              <a:lnSpc>
                <a:spcPct val="170000"/>
              </a:lnSpc>
              <a:spcAft>
                <a:spcPts val="800"/>
              </a:spcAft>
              <a:buFont typeface="Wingdings" panose="05000000000000000000" pitchFamily="2" charset="2"/>
              <a:buChar char="Ø"/>
            </a:pPr>
            <a:r>
              <a:rPr lang="fa-IR" sz="4000" dirty="0" smtClean="0">
                <a:latin typeface="Times New Roman"/>
                <a:ea typeface="Calibri"/>
                <a:cs typeface="B Mitra"/>
              </a:rPr>
              <a:t> </a:t>
            </a:r>
            <a:r>
              <a:rPr lang="fa-IR" sz="4000" dirty="0">
                <a:latin typeface="Times New Roman"/>
                <a:ea typeface="Calibri"/>
                <a:cs typeface="B Mitra"/>
              </a:rPr>
              <a:t>اگر گروه بیش از حد کوچک باشد، ریسک صمیمت بیش از حد، ایجاد می شود. </a:t>
            </a:r>
            <a:endParaRPr lang="fa-IR" sz="4000" dirty="0" smtClean="0">
              <a:latin typeface="Times New Roman"/>
              <a:ea typeface="Calibri"/>
              <a:cs typeface="B Mitra"/>
            </a:endParaRPr>
          </a:p>
          <a:p>
            <a:pPr marL="0" indent="0" algn="just">
              <a:lnSpc>
                <a:spcPct val="170000"/>
              </a:lnSpc>
              <a:spcAft>
                <a:spcPts val="800"/>
              </a:spcAft>
              <a:buNone/>
            </a:pPr>
            <a:r>
              <a:rPr lang="fa-IR" sz="4000" dirty="0" smtClean="0">
                <a:latin typeface="Times New Roman"/>
                <a:ea typeface="Calibri"/>
                <a:cs typeface="B Mitra"/>
              </a:rPr>
              <a:t>تجربه </a:t>
            </a:r>
            <a:r>
              <a:rPr lang="fa-IR" sz="4000" dirty="0">
                <a:latin typeface="Times New Roman"/>
                <a:ea typeface="Calibri"/>
                <a:cs typeface="B Mitra"/>
              </a:rPr>
              <a:t>ها نشان داده است که شرکت­های کوچک، متوسط و </a:t>
            </a:r>
            <a:r>
              <a:rPr lang="fa-IR" sz="4000" dirty="0" smtClean="0">
                <a:latin typeface="Times New Roman"/>
                <a:ea typeface="Calibri"/>
                <a:cs typeface="B Mitra"/>
              </a:rPr>
              <a:t>بزرگ، </a:t>
            </a:r>
            <a:r>
              <a:rPr lang="fa-IR" sz="4000" dirty="0">
                <a:latin typeface="Times New Roman"/>
                <a:ea typeface="Calibri"/>
                <a:cs typeface="B Mitra"/>
              </a:rPr>
              <a:t>بهتر است به ترتیب 3، 5 و 7 عضو داشته باشند. هر عضو باید باتوجه به تمام معیارهای مربوط به شرکت، انتخاب شود.  </a:t>
            </a:r>
            <a:endParaRPr lang="en-US" sz="32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43</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4892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5295331"/>
          </a:xfrm>
        </p:spPr>
        <p:txBody>
          <a:bodyPr>
            <a:normAutofit/>
          </a:bodyPr>
          <a:lstStyle/>
          <a:p>
            <a:pPr marL="0" indent="0" algn="just">
              <a:lnSpc>
                <a:spcPct val="150000"/>
              </a:lnSpc>
              <a:buNone/>
            </a:pPr>
            <a:r>
              <a:rPr lang="fa-IR" sz="3000" b="1" dirty="0">
                <a:latin typeface="Times New Roman"/>
                <a:ea typeface="Calibri"/>
                <a:cs typeface="B Mitra"/>
              </a:rPr>
              <a:t>هیأت مدیره­ی مبتنی بر روابط </a:t>
            </a:r>
            <a:endParaRPr lang="fa-IR" sz="3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44</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Canvas 159"/>
          <p:cNvGrpSpPr/>
          <p:nvPr/>
        </p:nvGrpSpPr>
        <p:grpSpPr>
          <a:xfrm>
            <a:off x="97398" y="1273590"/>
            <a:ext cx="9311185" cy="4708478"/>
            <a:chOff x="0" y="0"/>
            <a:chExt cx="4648200" cy="2914650"/>
          </a:xfrm>
        </p:grpSpPr>
        <p:sp>
          <p:nvSpPr>
            <p:cNvPr id="8" name="Rectangle 7"/>
            <p:cNvSpPr/>
            <p:nvPr/>
          </p:nvSpPr>
          <p:spPr>
            <a:xfrm>
              <a:off x="0" y="0"/>
              <a:ext cx="4648200" cy="2914650"/>
            </a:xfrm>
            <a:prstGeom prst="rect">
              <a:avLst/>
            </a:prstGeom>
          </p:spPr>
        </p:sp>
        <p:cxnSp>
          <p:nvCxnSpPr>
            <p:cNvPr id="9" name="Straight Arrow Connector 8"/>
            <p:cNvCxnSpPr/>
            <p:nvPr/>
          </p:nvCxnSpPr>
          <p:spPr>
            <a:xfrm flipV="1">
              <a:off x="142876" y="523875"/>
              <a:ext cx="9525" cy="19812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152401" y="2505075"/>
              <a:ext cx="4429125" cy="190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249602" y="742950"/>
              <a:ext cx="1407750" cy="50482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3000" dirty="0">
                  <a:effectLst/>
                  <a:ea typeface="Calibri"/>
                  <a:cs typeface="B Mitra"/>
                </a:rPr>
                <a:t>هیأت مدیره­ی بزرگ و معرف</a:t>
              </a:r>
              <a:endParaRPr lang="en-US" sz="3000" dirty="0">
                <a:effectLst/>
                <a:ea typeface="Calibri"/>
                <a:cs typeface="Arial"/>
              </a:endParaRPr>
            </a:p>
          </p:txBody>
        </p:sp>
        <p:sp>
          <p:nvSpPr>
            <p:cNvPr id="12" name="Rectangle 11"/>
            <p:cNvSpPr/>
            <p:nvPr/>
          </p:nvSpPr>
          <p:spPr>
            <a:xfrm>
              <a:off x="2913676" y="1827825"/>
              <a:ext cx="1407160" cy="53437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800" dirty="0">
                  <a:effectLst/>
                  <a:latin typeface="Times New Roman"/>
                  <a:ea typeface="Calibri"/>
                  <a:cs typeface="B Mitra"/>
                </a:rPr>
                <a:t>هیأت مدیره­ی حرفه­ای و کوچک</a:t>
              </a:r>
              <a:r>
                <a:rPr lang="en-US" sz="2800" dirty="0">
                  <a:effectLst/>
                  <a:latin typeface="Times New Roman"/>
                  <a:ea typeface="Calibri"/>
                  <a:cs typeface="B Mitra"/>
                </a:rPr>
                <a:t> </a:t>
              </a:r>
              <a:endParaRPr lang="en-US" sz="2800" dirty="0">
                <a:effectLst/>
                <a:latin typeface="Times New Roman"/>
                <a:ea typeface="Times New Roman"/>
              </a:endParaRPr>
            </a:p>
          </p:txBody>
        </p:sp>
        <p:sp>
          <p:nvSpPr>
            <p:cNvPr id="13" name="Rectangle 12"/>
            <p:cNvSpPr/>
            <p:nvPr/>
          </p:nvSpPr>
          <p:spPr>
            <a:xfrm>
              <a:off x="1824311" y="752475"/>
              <a:ext cx="2496525" cy="93345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spcAft>
                  <a:spcPts val="0"/>
                </a:spcAft>
              </a:pPr>
              <a:r>
                <a:rPr lang="en-US" sz="2200" b="1" dirty="0">
                  <a:effectLst/>
                  <a:latin typeface="Times New Roman"/>
                  <a:ea typeface="Calibri"/>
                  <a:cs typeface="B Mitra"/>
                </a:rPr>
                <a:t> </a:t>
              </a:r>
              <a:r>
                <a:rPr lang="fa-IR" sz="2200" b="1" dirty="0">
                  <a:effectLst/>
                  <a:latin typeface="Times New Roman"/>
                  <a:ea typeface="Times New Roman"/>
                  <a:cs typeface="B Mitra"/>
                </a:rPr>
                <a:t>هیأت مدیره­ی کوچک، هدایتگر و کنترل کننده</a:t>
              </a:r>
              <a:endParaRPr lang="en-US" sz="2200" dirty="0">
                <a:effectLst/>
                <a:latin typeface="Times New Roman"/>
                <a:ea typeface="Times New Roman"/>
              </a:endParaRPr>
            </a:p>
            <a:p>
              <a:pPr algn="ctr" rtl="1">
                <a:spcAft>
                  <a:spcPts val="0"/>
                </a:spcAft>
              </a:pPr>
              <a:r>
                <a:rPr lang="fa-IR" sz="2200" dirty="0">
                  <a:effectLst/>
                  <a:latin typeface="Times New Roman"/>
                  <a:ea typeface="Times New Roman"/>
                  <a:cs typeface="B Mitra"/>
                </a:rPr>
                <a:t>(در بنگاه­های بزرگ، ممکن است علی رغم هیأت مدیره­ای بزرگ و معرف، روابط غیر پاسخگویانه بین هیأت مدیره) وجود داشته باشد</a:t>
              </a:r>
              <a:endParaRPr lang="en-US" sz="2200" dirty="0">
                <a:effectLst/>
                <a:latin typeface="Times New Roman"/>
                <a:ea typeface="Times New Roman"/>
              </a:endParaRPr>
            </a:p>
          </p:txBody>
        </p:sp>
        <p:sp>
          <p:nvSpPr>
            <p:cNvPr id="14" name="Text Box 239"/>
            <p:cNvSpPr txBox="1"/>
            <p:nvPr/>
          </p:nvSpPr>
          <p:spPr>
            <a:xfrm>
              <a:off x="195098" y="255038"/>
              <a:ext cx="670320" cy="3429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2000" dirty="0" smtClean="0">
                  <a:effectLst/>
                  <a:ea typeface="Calibri"/>
                  <a:cs typeface="B Mitra"/>
                </a:rPr>
                <a:t>مبتنی </a:t>
              </a:r>
              <a:r>
                <a:rPr lang="fa-IR" sz="2000" dirty="0">
                  <a:effectLst/>
                  <a:ea typeface="Calibri"/>
                  <a:cs typeface="B Mitra"/>
                </a:rPr>
                <a:t>بر روابط</a:t>
              </a:r>
              <a:endParaRPr lang="en-US" sz="2000" dirty="0">
                <a:effectLst/>
                <a:ea typeface="Calibri"/>
                <a:cs typeface="Arial"/>
              </a:endParaRPr>
            </a:p>
          </p:txBody>
        </p:sp>
        <p:sp>
          <p:nvSpPr>
            <p:cNvPr id="15" name="Text Box 239"/>
            <p:cNvSpPr txBox="1"/>
            <p:nvPr/>
          </p:nvSpPr>
          <p:spPr>
            <a:xfrm>
              <a:off x="3516675" y="2571750"/>
              <a:ext cx="1079206" cy="3429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2000" dirty="0">
                  <a:effectLst/>
                  <a:latin typeface="Times New Roman"/>
                  <a:ea typeface="Calibri"/>
                  <a:cs typeface="B Mitra"/>
                </a:rPr>
                <a:t>سطح حرفه­ای بودن </a:t>
              </a:r>
              <a:endParaRPr lang="en-US" sz="2000" dirty="0">
                <a:effectLst/>
                <a:latin typeface="Times New Roman"/>
                <a:ea typeface="Times New Roman"/>
              </a:endParaRPr>
            </a:p>
          </p:txBody>
        </p:sp>
      </p:grpSp>
    </p:spTree>
    <p:extLst>
      <p:ext uri="{BB962C8B-B14F-4D97-AF65-F5344CB8AC3E}">
        <p14:creationId xmlns:p14="http://schemas.microsoft.com/office/powerpoint/2010/main" val="2874892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696131" cy="5295331"/>
          </a:xfrm>
        </p:spPr>
        <p:txBody>
          <a:bodyPr>
            <a:normAutofit/>
          </a:bodyPr>
          <a:lstStyle/>
          <a:p>
            <a:pPr marL="0" indent="0" algn="just">
              <a:lnSpc>
                <a:spcPct val="150000"/>
              </a:lnSpc>
              <a:buNone/>
            </a:pPr>
            <a:r>
              <a:rPr lang="fa-IR" sz="2400" b="1" dirty="0">
                <a:latin typeface="Times New Roman"/>
                <a:ea typeface="Calibri"/>
                <a:cs typeface="B Mitra"/>
              </a:rPr>
              <a:t>تضاد بین کنترل از سوی هیأت مدیره­ی مرکزی و درجه­ی آزادی ایجاد شده برای هیأت مدیره­ی شرکت­های فرعی</a:t>
            </a:r>
            <a:endParaRPr lang="fa-IR" sz="2400" b="1"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45</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Canvas 255"/>
          <p:cNvGrpSpPr/>
          <p:nvPr/>
        </p:nvGrpSpPr>
        <p:grpSpPr>
          <a:xfrm>
            <a:off x="736979" y="2089372"/>
            <a:ext cx="10918209" cy="2844023"/>
            <a:chOff x="0" y="0"/>
            <a:chExt cx="5048250" cy="3001645"/>
          </a:xfrm>
        </p:grpSpPr>
        <p:sp>
          <p:nvSpPr>
            <p:cNvPr id="8" name="Rectangle 7"/>
            <p:cNvSpPr/>
            <p:nvPr/>
          </p:nvSpPr>
          <p:spPr>
            <a:xfrm>
              <a:off x="0" y="0"/>
              <a:ext cx="5048250" cy="3001645"/>
            </a:xfrm>
            <a:prstGeom prst="rect">
              <a:avLst/>
            </a:prstGeom>
          </p:spPr>
        </p:sp>
        <p:cxnSp>
          <p:nvCxnSpPr>
            <p:cNvPr id="9" name="Straight Arrow Connector 8"/>
            <p:cNvCxnSpPr/>
            <p:nvPr/>
          </p:nvCxnSpPr>
          <p:spPr>
            <a:xfrm flipV="1">
              <a:off x="954450" y="325511"/>
              <a:ext cx="0" cy="21240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954449" y="2459112"/>
              <a:ext cx="342802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963974" y="1573287"/>
              <a:ext cx="1638300" cy="88582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500" b="1">
                  <a:effectLst/>
                  <a:ea typeface="Calibri"/>
                  <a:cs typeface="B Mitra"/>
                </a:rPr>
                <a:t>هیأت مدیره­ی بیگانه</a:t>
              </a:r>
              <a:endParaRPr lang="en-US" sz="2500">
                <a:effectLst/>
                <a:ea typeface="Calibri"/>
                <a:cs typeface="Arial"/>
              </a:endParaRPr>
            </a:p>
          </p:txBody>
        </p:sp>
        <p:sp>
          <p:nvSpPr>
            <p:cNvPr id="12" name="Rectangle 11"/>
            <p:cNvSpPr/>
            <p:nvPr/>
          </p:nvSpPr>
          <p:spPr>
            <a:xfrm>
              <a:off x="962999" y="677937"/>
              <a:ext cx="1638300" cy="88582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500" b="1" dirty="0">
                  <a:effectLst/>
                  <a:ea typeface="Calibri"/>
                  <a:cs typeface="B Mitra"/>
                </a:rPr>
                <a:t>هیأت مدیره­ی دست نشانده</a:t>
              </a:r>
              <a:endParaRPr lang="en-US" sz="2500" dirty="0">
                <a:effectLst/>
                <a:ea typeface="Calibri"/>
                <a:cs typeface="Arial"/>
              </a:endParaRPr>
            </a:p>
          </p:txBody>
        </p:sp>
        <p:sp>
          <p:nvSpPr>
            <p:cNvPr id="13" name="Rectangle 12"/>
            <p:cNvSpPr/>
            <p:nvPr/>
          </p:nvSpPr>
          <p:spPr>
            <a:xfrm>
              <a:off x="2610824" y="1573287"/>
              <a:ext cx="1638300" cy="88582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500" b="1">
                  <a:effectLst/>
                  <a:ea typeface="Calibri"/>
                  <a:cs typeface="B Mitra"/>
                </a:rPr>
                <a:t>هیأت مدیره­ی مستقل </a:t>
              </a:r>
              <a:endParaRPr lang="en-US" sz="2500">
                <a:effectLst/>
                <a:ea typeface="Calibri"/>
                <a:cs typeface="Arial"/>
              </a:endParaRPr>
            </a:p>
          </p:txBody>
        </p:sp>
        <p:sp>
          <p:nvSpPr>
            <p:cNvPr id="14" name="Rectangle 13"/>
            <p:cNvSpPr/>
            <p:nvPr/>
          </p:nvSpPr>
          <p:spPr>
            <a:xfrm>
              <a:off x="2609849" y="676962"/>
              <a:ext cx="1638300" cy="885825"/>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500" b="1">
                  <a:effectLst/>
                  <a:ea typeface="Calibri"/>
                  <a:cs typeface="B Mitra"/>
                </a:rPr>
                <a:t>هیأت مدیره­ی مشارکتی </a:t>
              </a:r>
              <a:endParaRPr lang="en-US" sz="2500">
                <a:effectLst/>
                <a:ea typeface="Calibri"/>
                <a:cs typeface="Arial"/>
              </a:endParaRPr>
            </a:p>
          </p:txBody>
        </p:sp>
        <p:sp>
          <p:nvSpPr>
            <p:cNvPr id="15" name="Text Box 253"/>
            <p:cNvSpPr txBox="1"/>
            <p:nvPr/>
          </p:nvSpPr>
          <p:spPr>
            <a:xfrm>
              <a:off x="3933823" y="2449587"/>
              <a:ext cx="1114426" cy="5181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b="1" dirty="0">
                  <a:effectLst/>
                  <a:ea typeface="Calibri"/>
                  <a:cs typeface="B Mitra"/>
                </a:rPr>
                <a:t>درجه آزادی شرکت­های فرعی</a:t>
              </a:r>
              <a:endParaRPr lang="en-US" sz="1500" dirty="0">
                <a:effectLst/>
                <a:ea typeface="Calibri"/>
                <a:cs typeface="Arial"/>
              </a:endParaRPr>
            </a:p>
          </p:txBody>
        </p:sp>
        <p:sp>
          <p:nvSpPr>
            <p:cNvPr id="16" name="Text Box 171"/>
            <p:cNvSpPr txBox="1"/>
            <p:nvPr/>
          </p:nvSpPr>
          <p:spPr>
            <a:xfrm>
              <a:off x="9612" y="1661"/>
              <a:ext cx="942888" cy="5143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b="1" dirty="0">
                  <a:effectLst/>
                  <a:latin typeface="Times New Roman"/>
                  <a:ea typeface="Calibri"/>
                  <a:cs typeface="B Mitra"/>
                </a:rPr>
                <a:t>میزان کنترل شرکت هلدینگ</a:t>
              </a:r>
              <a:endParaRPr lang="en-US" sz="1500" dirty="0">
                <a:effectLst/>
                <a:latin typeface="Times New Roman"/>
                <a:ea typeface="Times New Roman"/>
              </a:endParaRPr>
            </a:p>
          </p:txBody>
        </p:sp>
        <p:sp>
          <p:nvSpPr>
            <p:cNvPr id="17" name="Text Box 256"/>
            <p:cNvSpPr txBox="1"/>
            <p:nvPr/>
          </p:nvSpPr>
          <p:spPr>
            <a:xfrm>
              <a:off x="276226" y="925585"/>
              <a:ext cx="59993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b="1">
                  <a:effectLst/>
                  <a:ea typeface="Calibri"/>
                  <a:cs typeface="B Mitra"/>
                </a:rPr>
                <a:t>گسترده</a:t>
              </a:r>
              <a:endParaRPr lang="en-US" b="1">
                <a:effectLst/>
                <a:ea typeface="Calibri"/>
                <a:cs typeface="Arial"/>
              </a:endParaRPr>
            </a:p>
          </p:txBody>
        </p:sp>
        <p:sp>
          <p:nvSpPr>
            <p:cNvPr id="18" name="Text Box 256"/>
            <p:cNvSpPr txBox="1"/>
            <p:nvPr/>
          </p:nvSpPr>
          <p:spPr>
            <a:xfrm>
              <a:off x="2980350" y="2553386"/>
              <a:ext cx="59944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b="1">
                  <a:effectLst/>
                  <a:latin typeface="Times New Roman"/>
                  <a:ea typeface="Calibri"/>
                  <a:cs typeface="B Mitra"/>
                </a:rPr>
                <a:t>گسترده</a:t>
              </a:r>
              <a:endParaRPr lang="en-US" b="1">
                <a:effectLst/>
                <a:latin typeface="Times New Roman"/>
                <a:ea typeface="Times New Roman"/>
              </a:endParaRPr>
            </a:p>
          </p:txBody>
        </p:sp>
        <p:sp>
          <p:nvSpPr>
            <p:cNvPr id="19" name="Text Box 256"/>
            <p:cNvSpPr txBox="1"/>
            <p:nvPr/>
          </p:nvSpPr>
          <p:spPr>
            <a:xfrm>
              <a:off x="1446825" y="2543861"/>
              <a:ext cx="59944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b="1">
                  <a:effectLst/>
                  <a:latin typeface="Times New Roman"/>
                  <a:ea typeface="Calibri"/>
                  <a:cs typeface="B Mitra"/>
                </a:rPr>
                <a:t>محدود</a:t>
              </a:r>
              <a:endParaRPr lang="en-US" b="1">
                <a:effectLst/>
                <a:latin typeface="Times New Roman"/>
                <a:ea typeface="Times New Roman"/>
              </a:endParaRPr>
            </a:p>
          </p:txBody>
        </p:sp>
        <p:sp>
          <p:nvSpPr>
            <p:cNvPr id="20" name="Text Box 256"/>
            <p:cNvSpPr txBox="1"/>
            <p:nvPr/>
          </p:nvSpPr>
          <p:spPr>
            <a:xfrm>
              <a:off x="237150" y="1810436"/>
              <a:ext cx="59944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b="1">
                  <a:effectLst/>
                  <a:latin typeface="Times New Roman"/>
                  <a:ea typeface="Calibri"/>
                  <a:cs typeface="B Mitra"/>
                </a:rPr>
                <a:t>محدود</a:t>
              </a:r>
              <a:endParaRPr lang="en-US" b="1">
                <a:effectLst/>
                <a:latin typeface="Times New Roman"/>
                <a:ea typeface="Times New Roman"/>
              </a:endParaRPr>
            </a:p>
          </p:txBody>
        </p:sp>
      </p:grpSp>
    </p:spTree>
    <p:extLst>
      <p:ext uri="{BB962C8B-B14F-4D97-AF65-F5344CB8AC3E}">
        <p14:creationId xmlns:p14="http://schemas.microsoft.com/office/powerpoint/2010/main" val="2874892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5295331"/>
          </a:xfrm>
        </p:spPr>
        <p:txBody>
          <a:bodyPr>
            <a:normAutofit/>
          </a:bodyPr>
          <a:lstStyle/>
          <a:p>
            <a:pPr marL="0" indent="0" algn="just">
              <a:lnSpc>
                <a:spcPct val="150000"/>
              </a:lnSpc>
              <a:buNone/>
            </a:pPr>
            <a:r>
              <a:rPr lang="fa-IR" sz="3000" b="1" dirty="0">
                <a:latin typeface="Times New Roman"/>
                <a:ea typeface="Calibri"/>
                <a:cs typeface="B Mitra"/>
              </a:rPr>
              <a:t>معیارهای موفقیت هیأت مدیره­ی </a:t>
            </a:r>
            <a:r>
              <a:rPr lang="fa-IR" sz="3000" b="1" dirty="0" smtClean="0">
                <a:latin typeface="Times New Roman"/>
                <a:ea typeface="Calibri"/>
                <a:cs typeface="B Mitra"/>
              </a:rPr>
              <a:t>مبتنی </a:t>
            </a:r>
            <a:r>
              <a:rPr lang="fa-IR" sz="3000" b="1" dirty="0">
                <a:latin typeface="Times New Roman"/>
                <a:ea typeface="Calibri"/>
                <a:cs typeface="B Mitra"/>
              </a:rPr>
              <a:t>بر ذینفعان </a:t>
            </a:r>
            <a:endParaRPr lang="fa-IR" sz="3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46</a:t>
            </a:fld>
            <a:endParaRPr lang="fa-IR"/>
          </a:p>
        </p:txBody>
      </p:sp>
      <p:graphicFrame>
        <p:nvGraphicFramePr>
          <p:cNvPr id="6" name="Diagram 5"/>
          <p:cNvGraphicFramePr/>
          <p:nvPr>
            <p:extLst>
              <p:ext uri="{D42A27DB-BD31-4B8C-83A1-F6EECF244321}">
                <p14:modId xmlns:p14="http://schemas.microsoft.com/office/powerpoint/2010/main" val="1948778817"/>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Canvas 260"/>
          <p:cNvGrpSpPr/>
          <p:nvPr/>
        </p:nvGrpSpPr>
        <p:grpSpPr>
          <a:xfrm>
            <a:off x="1826522" y="1854658"/>
            <a:ext cx="8585338" cy="3456535"/>
            <a:chOff x="-7053" y="0"/>
            <a:chExt cx="4776538" cy="2324100"/>
          </a:xfrm>
        </p:grpSpPr>
        <p:sp>
          <p:nvSpPr>
            <p:cNvPr id="8" name="Rectangle 7"/>
            <p:cNvSpPr/>
            <p:nvPr/>
          </p:nvSpPr>
          <p:spPr>
            <a:xfrm>
              <a:off x="0" y="0"/>
              <a:ext cx="4769485" cy="2324100"/>
            </a:xfrm>
            <a:prstGeom prst="rect">
              <a:avLst/>
            </a:prstGeom>
          </p:spPr>
        </p:sp>
        <p:cxnSp>
          <p:nvCxnSpPr>
            <p:cNvPr id="9" name="Straight Arrow Connector 8"/>
            <p:cNvCxnSpPr/>
            <p:nvPr/>
          </p:nvCxnSpPr>
          <p:spPr>
            <a:xfrm flipV="1">
              <a:off x="142875" y="333375"/>
              <a:ext cx="0" cy="18478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142875" y="2152650"/>
              <a:ext cx="3971925" cy="285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 Box 264"/>
            <p:cNvSpPr txBox="1"/>
            <p:nvPr/>
          </p:nvSpPr>
          <p:spPr>
            <a:xfrm>
              <a:off x="-7053" y="80659"/>
              <a:ext cx="438150"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fa-IR" sz="1500" b="1" dirty="0">
                  <a:effectLst/>
                  <a:ea typeface="Calibri"/>
                  <a:cs typeface="B Mitra"/>
                </a:rPr>
                <a:t>رقابت</a:t>
              </a:r>
              <a:endParaRPr lang="en-US" sz="1500" dirty="0">
                <a:effectLst/>
                <a:ea typeface="Calibri"/>
                <a:cs typeface="Arial"/>
              </a:endParaRPr>
            </a:p>
          </p:txBody>
        </p:sp>
        <p:sp>
          <p:nvSpPr>
            <p:cNvPr id="12" name="Text Box 264"/>
            <p:cNvSpPr txBox="1"/>
            <p:nvPr/>
          </p:nvSpPr>
          <p:spPr>
            <a:xfrm>
              <a:off x="4153409" y="1881760"/>
              <a:ext cx="420682" cy="2609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6000"/>
                </a:lnSpc>
                <a:spcAft>
                  <a:spcPts val="800"/>
                </a:spcAft>
              </a:pPr>
              <a:r>
                <a:rPr lang="fa-IR" sz="1500" b="1" dirty="0">
                  <a:effectLst/>
                  <a:latin typeface="Times New Roman"/>
                  <a:ea typeface="Calibri"/>
                  <a:cs typeface="B Mitra"/>
                </a:rPr>
                <a:t>همکاری</a:t>
              </a:r>
              <a:endParaRPr lang="en-US" sz="1500" dirty="0">
                <a:effectLst/>
                <a:latin typeface="Times New Roman"/>
                <a:ea typeface="Times New Roman"/>
              </a:endParaRPr>
            </a:p>
          </p:txBody>
        </p:sp>
        <p:sp>
          <p:nvSpPr>
            <p:cNvPr id="13" name="Text Box 266"/>
            <p:cNvSpPr txBox="1"/>
            <p:nvPr/>
          </p:nvSpPr>
          <p:spPr>
            <a:xfrm>
              <a:off x="152400" y="476250"/>
              <a:ext cx="1838325" cy="9144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50000"/>
                </a:lnSpc>
                <a:spcAft>
                  <a:spcPts val="800"/>
                </a:spcAft>
              </a:pPr>
              <a:r>
                <a:rPr lang="fa-IR" sz="2000" b="1" dirty="0">
                  <a:effectLst/>
                  <a:ea typeface="Calibri"/>
                  <a:cs typeface="B Mitra"/>
                </a:rPr>
                <a:t>معیارهای موفقیت هیأت مدیره</a:t>
              </a:r>
              <a:r>
                <a:rPr lang="fa-IR" sz="2000" dirty="0">
                  <a:effectLst/>
                  <a:ea typeface="Calibri"/>
                  <a:cs typeface="B Mitra"/>
                </a:rPr>
                <a:t> (چگونه شرکت خود را از شرکت­های رقیب در ابعاد  مهم عملیاتی، به گونه ای پایدار، متمایز  می­سازید)</a:t>
              </a:r>
              <a:endParaRPr lang="en-US" sz="2000" dirty="0">
                <a:effectLst/>
                <a:ea typeface="Calibri"/>
                <a:cs typeface="Arial"/>
              </a:endParaRPr>
            </a:p>
          </p:txBody>
        </p:sp>
        <p:sp>
          <p:nvSpPr>
            <p:cNvPr id="14" name="Text Box 267"/>
            <p:cNvSpPr txBox="1"/>
            <p:nvPr/>
          </p:nvSpPr>
          <p:spPr>
            <a:xfrm>
              <a:off x="2196204" y="1428750"/>
              <a:ext cx="1817145" cy="657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50000"/>
                </a:lnSpc>
                <a:spcAft>
                  <a:spcPts val="800"/>
                </a:spcAft>
              </a:pPr>
              <a:r>
                <a:rPr lang="fa-IR" sz="2000" b="1" dirty="0">
                  <a:effectLst/>
                  <a:ea typeface="Calibri"/>
                  <a:cs typeface="B Mitra"/>
                </a:rPr>
                <a:t>اصول همکاری هیأت مدیره</a:t>
              </a:r>
              <a:r>
                <a:rPr lang="fa-IR" sz="2000" dirty="0">
                  <a:effectLst/>
                  <a:ea typeface="Calibri"/>
                  <a:cs typeface="B Mitra"/>
                </a:rPr>
                <a:t> (چگونه افراد با یکدیگر هماهنگ می­شوند؟)</a:t>
              </a:r>
              <a:endParaRPr lang="en-US" sz="2000" dirty="0">
                <a:effectLst/>
                <a:ea typeface="Calibri"/>
                <a:cs typeface="Arial"/>
              </a:endParaRPr>
            </a:p>
          </p:txBody>
        </p:sp>
        <p:sp>
          <p:nvSpPr>
            <p:cNvPr id="15" name="Text Box 268"/>
            <p:cNvSpPr txBox="1"/>
            <p:nvPr/>
          </p:nvSpPr>
          <p:spPr>
            <a:xfrm>
              <a:off x="2657475" y="428625"/>
              <a:ext cx="952500" cy="4953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en-US" sz="2000" dirty="0" err="1">
                  <a:effectLst/>
                  <a:ea typeface="Calibri"/>
                  <a:cs typeface="B Mitra"/>
                </a:rPr>
                <a:t>Coopetition</a:t>
              </a:r>
              <a:r>
                <a:rPr lang="en-US" sz="2000" dirty="0">
                  <a:effectLst/>
                  <a:latin typeface="B Mitra"/>
                  <a:ea typeface="Calibri"/>
                  <a:cs typeface="Arial"/>
                </a:rPr>
                <a:t> </a:t>
              </a:r>
              <a:r>
                <a:rPr lang="fa-IR" sz="2000" dirty="0" smtClean="0">
                  <a:effectLst/>
                  <a:latin typeface="B Mitra"/>
                  <a:ea typeface="Calibri"/>
                  <a:cs typeface="Arial"/>
                </a:rPr>
                <a:t>هیأت </a:t>
              </a:r>
              <a:r>
                <a:rPr lang="fa-IR" sz="2000" dirty="0">
                  <a:effectLst/>
                  <a:latin typeface="B Mitra"/>
                  <a:ea typeface="Calibri"/>
                  <a:cs typeface="Arial"/>
                </a:rPr>
                <a:t>مدیره</a:t>
              </a:r>
              <a:endParaRPr lang="en-US" sz="2000" dirty="0">
                <a:effectLst/>
                <a:ea typeface="Calibri"/>
                <a:cs typeface="Arial"/>
              </a:endParaRPr>
            </a:p>
          </p:txBody>
        </p:sp>
        <p:sp>
          <p:nvSpPr>
            <p:cNvPr id="16" name="Right Arrow 15"/>
            <p:cNvSpPr/>
            <p:nvPr/>
          </p:nvSpPr>
          <p:spPr>
            <a:xfrm>
              <a:off x="2019300" y="742950"/>
              <a:ext cx="523875" cy="180975"/>
            </a:xfrm>
            <a:prstGeom prst="right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sp>
          <p:nvSpPr>
            <p:cNvPr id="17" name="Up Arrow 16"/>
            <p:cNvSpPr/>
            <p:nvPr/>
          </p:nvSpPr>
          <p:spPr>
            <a:xfrm>
              <a:off x="3133725" y="1028700"/>
              <a:ext cx="190500" cy="390525"/>
            </a:xfrm>
            <a:prstGeom prst="upArrow">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fa-IR"/>
            </a:p>
          </p:txBody>
        </p:sp>
      </p:grpSp>
    </p:spTree>
    <p:extLst>
      <p:ext uri="{BB962C8B-B14F-4D97-AF65-F5344CB8AC3E}">
        <p14:creationId xmlns:p14="http://schemas.microsoft.com/office/powerpoint/2010/main" val="2874892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4"/>
            <a:ext cx="11518709" cy="3848668"/>
          </a:xfrm>
        </p:spPr>
        <p:txBody>
          <a:bodyPr>
            <a:normAutofit fontScale="85000" lnSpcReduction="10000"/>
          </a:bodyPr>
          <a:lstStyle/>
          <a:p>
            <a:pPr marL="0" indent="0" algn="just">
              <a:lnSpc>
                <a:spcPct val="150000"/>
              </a:lnSpc>
              <a:buNone/>
            </a:pPr>
            <a:r>
              <a:rPr lang="fa-IR" sz="2000" dirty="0">
                <a:latin typeface="Times New Roman"/>
                <a:ea typeface="Calibri"/>
                <a:cs typeface="B Mitra"/>
              </a:rPr>
              <a:t>نقش اعضای هیأت مدیره در توسعه­ی استراتژیک نباید دست­کم گرفته شود. تجربه­ی عمیق و دیدگاه­های </a:t>
            </a:r>
            <a:r>
              <a:rPr lang="fa-IR" sz="2000" dirty="0" smtClean="0">
                <a:latin typeface="Times New Roman"/>
                <a:ea typeface="Calibri"/>
                <a:cs typeface="B Mitra"/>
              </a:rPr>
              <a:t>غیرجزئی </a:t>
            </a:r>
            <a:r>
              <a:rPr lang="fa-IR" sz="2000" dirty="0">
                <a:latin typeface="Times New Roman"/>
                <a:ea typeface="Calibri"/>
                <a:cs typeface="B Mitra"/>
              </a:rPr>
              <a:t>اعضای هیأت مدیره، کمک می­کند تا نقش استراتژیک مهمی ایفا کنند. </a:t>
            </a:r>
            <a:r>
              <a:rPr lang="fa-IR" sz="2000" dirty="0" smtClean="0">
                <a:latin typeface="Times New Roman"/>
                <a:ea typeface="Calibri"/>
                <a:cs typeface="B Mitra"/>
              </a:rPr>
              <a:t>تدوین و پیاده سازی استراتژی­ها</a:t>
            </a:r>
            <a:r>
              <a:rPr lang="fa-IR" sz="2000" dirty="0">
                <a:latin typeface="Times New Roman"/>
                <a:ea typeface="Calibri"/>
                <a:cs typeface="B Mitra"/>
              </a:rPr>
              <a:t>، مشارکت هیأت مدیره و مدیریت را نیاز دارد. مرحله­ی پاسخ به این بخش، براساس یک رویکرد «</a:t>
            </a:r>
            <a:r>
              <a:rPr lang="en-US" sz="2000" dirty="0">
                <a:latin typeface="Times New Roman"/>
                <a:ea typeface="Calibri"/>
                <a:cs typeface="B Mitra"/>
              </a:rPr>
              <a:t>W</a:t>
            </a:r>
            <a:r>
              <a:rPr lang="fa-IR" sz="2000" dirty="0">
                <a:latin typeface="Times New Roman"/>
                <a:ea typeface="Calibri"/>
                <a:cs typeface="B Mitra"/>
              </a:rPr>
              <a:t>» شکل است. </a:t>
            </a:r>
            <a:endParaRPr lang="fa-IR" sz="2000" dirty="0" smtClean="0">
              <a:latin typeface="Times New Roman"/>
              <a:ea typeface="Calibri"/>
              <a:cs typeface="B Mitra"/>
            </a:endParaRPr>
          </a:p>
          <a:p>
            <a:pPr marL="0" indent="0" algn="just">
              <a:lnSpc>
                <a:spcPct val="150000"/>
              </a:lnSpc>
              <a:buNone/>
            </a:pPr>
            <a:r>
              <a:rPr lang="fa-IR" sz="2000" dirty="0">
                <a:latin typeface="Times New Roman"/>
                <a:ea typeface="Calibri"/>
                <a:cs typeface="B Mitra"/>
              </a:rPr>
              <a:t>در سوئیس، برخی کارکردهای مهم و غیرقابل انتقال برای هیأت مدیره درنظر گرفته می­شود و براین اساس بر استراتژی­ها نظارت می­شود. این رویکرد، خلاف رویکرد آلمانی­ها از مسئولیت هیأت مدیره است. این رویکر به این معنا است که هیأت مدیره به تنهایی نمی­تواند استراتژی بنگاه را تدوین کند، از سویی، بحران شرکت­های سوئیسی نشان داد که نقش هیأت مدیره، مدیران ارشد، رئیس هیأت مدیره و مدیر عامل در شرکت­های سوئیسی باید بازنگری شود. رئیس هیأت مدیره، نقشی کلیدی در ایجاد این تفکر و تغییر ابتکار عمل بازی دارد. </a:t>
            </a:r>
            <a:endParaRPr lang="en-US" sz="2000" dirty="0">
              <a:latin typeface="Times New Roman"/>
              <a:ea typeface="Calibri"/>
              <a:cs typeface="B Mitra"/>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47</a:t>
            </a:fld>
            <a:endParaRPr lang="fa-IR"/>
          </a:p>
        </p:txBody>
      </p:sp>
      <p:graphicFrame>
        <p:nvGraphicFramePr>
          <p:cNvPr id="6" name="Diagram 5"/>
          <p:cNvGraphicFramePr/>
          <p:nvPr>
            <p:extLst>
              <p:ext uri="{D42A27DB-BD31-4B8C-83A1-F6EECF244321}">
                <p14:modId xmlns:p14="http://schemas.microsoft.com/office/powerpoint/2010/main" val="4136000416"/>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750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0B4250F-2EB8-4C45-ABEA-5935D274BC15}" type="slidenum">
              <a:rPr lang="fa-IR" smtClean="0"/>
              <a:t>48</a:t>
            </a:fld>
            <a:endParaRPr lang="fa-IR"/>
          </a:p>
        </p:txBody>
      </p:sp>
      <p:graphicFrame>
        <p:nvGraphicFramePr>
          <p:cNvPr id="6" name="Diagram 5"/>
          <p:cNvGraphicFramePr/>
          <p:nvPr>
            <p:extLst>
              <p:ext uri="{D42A27DB-BD31-4B8C-83A1-F6EECF244321}">
                <p14:modId xmlns:p14="http://schemas.microsoft.com/office/powerpoint/2010/main" val="4136000416"/>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Connector 10"/>
          <p:cNvCxnSpPr/>
          <p:nvPr/>
        </p:nvCxnSpPr>
        <p:spPr>
          <a:xfrm flipH="1">
            <a:off x="7034213" y="7686675"/>
            <a:ext cx="847725" cy="352425"/>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flipH="1">
            <a:off x="4856163" y="7753350"/>
            <a:ext cx="733425" cy="295275"/>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a:off x="3824288" y="7721600"/>
            <a:ext cx="657225" cy="295275"/>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a:off x="5965825" y="7707313"/>
            <a:ext cx="657225" cy="295275"/>
          </a:xfrm>
          <a:prstGeom prst="line">
            <a:avLst/>
          </a:prstGeom>
          <a:ln w="19050"/>
        </p:spPr>
        <p:style>
          <a:lnRef idx="1">
            <a:schemeClr val="accent6"/>
          </a:lnRef>
          <a:fillRef idx="0">
            <a:schemeClr val="accent6"/>
          </a:fillRef>
          <a:effectRef idx="0">
            <a:schemeClr val="accent6"/>
          </a:effectRef>
          <a:fontRef idx="minor">
            <a:schemeClr val="tx1"/>
          </a:fontRef>
        </p:style>
      </p:cxnSp>
      <p:pic>
        <p:nvPicPr>
          <p:cNvPr id="2057" name="Picture 9" descr="C:\Users\QASHQAI\Desktop\CG Paper2\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133" y="2210934"/>
            <a:ext cx="11382750" cy="297521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58717" y="1240851"/>
            <a:ext cx="11071439" cy="1015663"/>
          </a:xfrm>
          <a:prstGeom prst="rect">
            <a:avLst/>
          </a:prstGeom>
        </p:spPr>
        <p:txBody>
          <a:bodyPr wrap="square">
            <a:spAutoFit/>
          </a:bodyPr>
          <a:lstStyle/>
          <a:p>
            <a:r>
              <a:rPr lang="fa-IR" sz="3000" dirty="0">
                <a:cs typeface="B Mitra" panose="00000400000000000000" pitchFamily="2" charset="-78"/>
              </a:rPr>
              <a:t>این فرایند «</a:t>
            </a:r>
            <a:r>
              <a:rPr lang="en-US" sz="3000" dirty="0">
                <a:cs typeface="B Mitra" panose="00000400000000000000" pitchFamily="2" charset="-78"/>
              </a:rPr>
              <a:t>W</a:t>
            </a:r>
            <a:r>
              <a:rPr lang="fa-IR" sz="3000" dirty="0">
                <a:cs typeface="B Mitra" panose="00000400000000000000" pitchFamily="2" charset="-78"/>
              </a:rPr>
              <a:t>» توزیع نقش­ها، بین هیأت مدیره و مدیریت، ایجاب می­کند که از مدیریت استراتژیک استفاده شود. </a:t>
            </a:r>
            <a:endParaRPr lang="en-US" sz="3000" dirty="0">
              <a:cs typeface="B Mitra" panose="00000400000000000000" pitchFamily="2" charset="-78"/>
            </a:endParaRPr>
          </a:p>
        </p:txBody>
      </p:sp>
    </p:spTree>
    <p:extLst>
      <p:ext uri="{BB962C8B-B14F-4D97-AF65-F5344CB8AC3E}">
        <p14:creationId xmlns:p14="http://schemas.microsoft.com/office/powerpoint/2010/main" val="2767750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166"/>
            <a:ext cx="10515600" cy="4798539"/>
          </a:xfrm>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lnSpc>
                <a:spcPct val="200000"/>
              </a:lnSpc>
              <a:buNone/>
            </a:pPr>
            <a:r>
              <a:rPr lang="fa-IR" sz="8000" b="1" dirty="0" smtClean="0">
                <a:cs typeface="B Mitra" panose="00000400000000000000" pitchFamily="2" charset="-78"/>
              </a:rPr>
              <a:t>(3) یکپارچگی</a:t>
            </a:r>
            <a:endParaRPr lang="fa-IR" sz="8000" b="1"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B0B4250F-2EB8-4C45-ABEA-5935D274BC15}" type="slidenum">
              <a:rPr lang="fa-IR" smtClean="0"/>
              <a:t>49</a:t>
            </a:fld>
            <a:endParaRPr lang="fa-IR"/>
          </a:p>
        </p:txBody>
      </p:sp>
    </p:spTree>
    <p:extLst>
      <p:ext uri="{BB962C8B-B14F-4D97-AF65-F5344CB8AC3E}">
        <p14:creationId xmlns:p14="http://schemas.microsoft.com/office/powerpoint/2010/main" val="239408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6975" y="0"/>
            <a:ext cx="10515600" cy="1325563"/>
          </a:xfrm>
        </p:spPr>
        <p:txBody>
          <a:bodyPr>
            <a:normAutofit/>
          </a:bodyPr>
          <a:lstStyle/>
          <a:p>
            <a:pPr algn="ctr"/>
            <a:r>
              <a:rPr lang="fa-IR" sz="5000" b="1" dirty="0" smtClean="0">
                <a:latin typeface="Times New Roman" panose="02020603050405020304" pitchFamily="18" charset="0"/>
                <a:cs typeface="B Mitra" panose="00000400000000000000" pitchFamily="2" charset="-78"/>
              </a:rPr>
              <a:t>مدل نوین راهبری شرکتی</a:t>
            </a:r>
            <a:endParaRPr lang="fa-IR" sz="5000" b="1" dirty="0">
              <a:latin typeface="Times New Roman" panose="02020603050405020304" pitchFamily="18" charset="0"/>
              <a:cs typeface="B Mitra" panose="00000400000000000000" pitchFamily="2" charset="-78"/>
            </a:endParaRPr>
          </a:p>
        </p:txBody>
      </p:sp>
      <p:sp>
        <p:nvSpPr>
          <p:cNvPr id="3" name="Content Placeholder 2"/>
          <p:cNvSpPr>
            <a:spLocks noGrp="1"/>
          </p:cNvSpPr>
          <p:nvPr>
            <p:ph idx="1"/>
          </p:nvPr>
        </p:nvSpPr>
        <p:spPr>
          <a:xfrm>
            <a:off x="4995081" y="1211823"/>
            <a:ext cx="6837530" cy="4165395"/>
          </a:xfrm>
        </p:spPr>
        <p:txBody>
          <a:bodyPr>
            <a:normAutofit fontScale="85000" lnSpcReduction="10000"/>
          </a:bodyPr>
          <a:lstStyle/>
          <a:p>
            <a:pPr marL="0" indent="0" algn="just">
              <a:lnSpc>
                <a:spcPct val="150000"/>
              </a:lnSpc>
              <a:spcAft>
                <a:spcPts val="800"/>
              </a:spcAft>
              <a:buNone/>
            </a:pPr>
            <a:r>
              <a:rPr lang="fa-IR" sz="3000" dirty="0" smtClean="0">
                <a:effectLst/>
                <a:latin typeface="Times New Roman" panose="02020603050405020304" pitchFamily="18" charset="0"/>
                <a:ea typeface="Calibri" panose="020F0502020204030204" pitchFamily="34" charset="0"/>
                <a:cs typeface="B Mitra" panose="00000400000000000000" pitchFamily="2" charset="-78"/>
              </a:rPr>
              <a:t>چارچوبی یکپارچه برای راهبری شرکتی ارائه شده­است که به آن «رویکرد نوین راهبری شرکتی» گفته می­شود. در این مدل به نقاط ضعف موجود در حوزه­ی پژوهش­، آموزش و عمل راهبری شرکتی پرداخته شده است. این مدل بر اصل معکوس «</a:t>
            </a:r>
            <a:r>
              <a:rPr lang="en-US" sz="3000" dirty="0" smtClean="0">
                <a:effectLst/>
                <a:latin typeface="Times New Roman" panose="02020603050405020304" pitchFamily="18" charset="0"/>
                <a:ea typeface="Calibri" panose="020F0502020204030204" pitchFamily="34" charset="0"/>
                <a:cs typeface="B Mitra" panose="00000400000000000000" pitchFamily="2" charset="-78"/>
              </a:rPr>
              <a:t>KISS</a:t>
            </a:r>
            <a:r>
              <a:rPr lang="fa-IR" sz="3000" dirty="0" smtClean="0">
                <a:effectLst/>
                <a:latin typeface="Times New Roman" panose="02020603050405020304" pitchFamily="18" charset="0"/>
                <a:ea typeface="Calibri" panose="020F0502020204030204" pitchFamily="34" charset="0"/>
                <a:cs typeface="B Mitra" panose="00000400000000000000" pitchFamily="2" charset="-78"/>
              </a:rPr>
              <a:t>» استوار است. </a:t>
            </a:r>
          </a:p>
        </p:txBody>
      </p:sp>
      <p:sp>
        <p:nvSpPr>
          <p:cNvPr id="12" name="Slide Number Placeholder 11"/>
          <p:cNvSpPr>
            <a:spLocks noGrp="1"/>
          </p:cNvSpPr>
          <p:nvPr>
            <p:ph type="sldNum" sz="quarter" idx="12"/>
          </p:nvPr>
        </p:nvSpPr>
        <p:spPr/>
        <p:txBody>
          <a:bodyPr/>
          <a:lstStyle/>
          <a:p>
            <a:fld id="{B0B4250F-2EB8-4C45-ABEA-5935D274BC15}" type="slidenum">
              <a:rPr lang="fa-IR" smtClean="0"/>
              <a:t>5</a:t>
            </a:fld>
            <a:endParaRPr lang="fa-IR"/>
          </a:p>
        </p:txBody>
      </p:sp>
      <p:pic>
        <p:nvPicPr>
          <p:cNvPr id="4" name="Picture 3" descr="C:\Users\f.ghashghaei\Desktop\1.jpg"/>
          <p:cNvPicPr/>
          <p:nvPr/>
        </p:nvPicPr>
        <p:blipFill>
          <a:blip r:embed="rId2">
            <a:extLst>
              <a:ext uri="{28A0092B-C50C-407E-A947-70E740481C1C}">
                <a14:useLocalDpi xmlns:a14="http://schemas.microsoft.com/office/drawing/2010/main" val="0"/>
              </a:ext>
            </a:extLst>
          </a:blip>
          <a:srcRect/>
          <a:stretch>
            <a:fillRect/>
          </a:stretch>
        </p:blipFill>
        <p:spPr bwMode="auto">
          <a:xfrm>
            <a:off x="862099" y="1596763"/>
            <a:ext cx="3588386" cy="3141558"/>
          </a:xfrm>
          <a:prstGeom prst="rect">
            <a:avLst/>
          </a:prstGeom>
          <a:noFill/>
          <a:ln>
            <a:noFill/>
          </a:ln>
        </p:spPr>
      </p:pic>
    </p:spTree>
    <p:extLst>
      <p:ext uri="{BB962C8B-B14F-4D97-AF65-F5344CB8AC3E}">
        <p14:creationId xmlns:p14="http://schemas.microsoft.com/office/powerpoint/2010/main" val="1581846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5295331"/>
          </a:xfrm>
        </p:spPr>
        <p:txBody>
          <a:bodyPr>
            <a:normAutofit/>
          </a:bodyPr>
          <a:lstStyle/>
          <a:p>
            <a:pPr marL="0" indent="0" algn="just">
              <a:lnSpc>
                <a:spcPct val="115000"/>
              </a:lnSpc>
              <a:spcAft>
                <a:spcPts val="800"/>
              </a:spcAft>
              <a:buNone/>
            </a:pPr>
            <a:r>
              <a:rPr lang="fa-IR" sz="3500" dirty="0">
                <a:latin typeface="Times New Roman"/>
                <a:ea typeface="Calibri"/>
                <a:cs typeface="B Mitra"/>
              </a:rPr>
              <a:t>بعد یکپارچگی، از 4 حوزه­ی کلی مورد بررسی قرار می­گیرد: </a:t>
            </a:r>
            <a:endParaRPr lang="en-US" sz="3500" dirty="0">
              <a:ea typeface="Calibri"/>
              <a:cs typeface="Arial"/>
            </a:endParaRPr>
          </a:p>
          <a:p>
            <a:pPr marL="342900" lvl="0" indent="-342900" algn="just">
              <a:lnSpc>
                <a:spcPct val="115000"/>
              </a:lnSpc>
              <a:buFont typeface="+mj-lt"/>
              <a:buAutoNum type="arabicPeriod"/>
            </a:pPr>
            <a:r>
              <a:rPr lang="fa-IR" sz="3500" dirty="0">
                <a:latin typeface="Times New Roman"/>
                <a:ea typeface="Calibri"/>
                <a:cs typeface="B Mitra"/>
              </a:rPr>
              <a:t>انتخاب اعضای هیأت مدیره </a:t>
            </a:r>
            <a:endParaRPr lang="en-US" sz="3500" dirty="0">
              <a:ea typeface="Calibri"/>
              <a:cs typeface="Arial"/>
            </a:endParaRPr>
          </a:p>
          <a:p>
            <a:pPr marL="342900" lvl="0" indent="-342900" algn="just">
              <a:lnSpc>
                <a:spcPct val="115000"/>
              </a:lnSpc>
              <a:buFont typeface="+mj-lt"/>
              <a:buAutoNum type="arabicPeriod"/>
            </a:pPr>
            <a:r>
              <a:rPr lang="fa-IR" sz="3500" dirty="0">
                <a:latin typeface="Times New Roman"/>
                <a:ea typeface="Calibri"/>
                <a:cs typeface="B Mitra"/>
              </a:rPr>
              <a:t>بازخورد هیأت مدیره </a:t>
            </a:r>
            <a:endParaRPr lang="en-US" sz="3500" dirty="0">
              <a:ea typeface="Calibri"/>
              <a:cs typeface="Arial"/>
            </a:endParaRPr>
          </a:p>
          <a:p>
            <a:pPr marL="342900" lvl="0" indent="-342900" algn="just">
              <a:lnSpc>
                <a:spcPct val="115000"/>
              </a:lnSpc>
              <a:buFont typeface="+mj-lt"/>
              <a:buAutoNum type="arabicPeriod"/>
            </a:pPr>
            <a:r>
              <a:rPr lang="fa-IR" sz="3500" dirty="0">
                <a:latin typeface="Times New Roman"/>
                <a:ea typeface="Calibri"/>
                <a:cs typeface="B Mitra"/>
              </a:rPr>
              <a:t>پاداش هیأت مدیره </a:t>
            </a:r>
            <a:endParaRPr lang="en-US" sz="3500" dirty="0">
              <a:ea typeface="Calibri"/>
              <a:cs typeface="Arial"/>
            </a:endParaRPr>
          </a:p>
          <a:p>
            <a:pPr marL="342900" lvl="0" indent="-342900" algn="just">
              <a:lnSpc>
                <a:spcPct val="115000"/>
              </a:lnSpc>
              <a:spcAft>
                <a:spcPts val="800"/>
              </a:spcAft>
              <a:buFont typeface="+mj-lt"/>
              <a:buAutoNum type="arabicPeriod"/>
            </a:pPr>
            <a:r>
              <a:rPr lang="fa-IR" sz="3500" dirty="0">
                <a:latin typeface="Times New Roman"/>
                <a:ea typeface="Calibri"/>
                <a:cs typeface="B Mitra"/>
              </a:rPr>
              <a:t>توسعه هیأت مدیره </a:t>
            </a:r>
            <a:endParaRPr lang="en-US" sz="35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50</a:t>
            </a:fld>
            <a:endParaRPr lang="fa-IR"/>
          </a:p>
        </p:txBody>
      </p:sp>
      <p:graphicFrame>
        <p:nvGraphicFramePr>
          <p:cNvPr id="6" name="Diagram 5"/>
          <p:cNvGraphicFramePr/>
          <p:nvPr>
            <p:extLst>
              <p:ext uri="{D42A27DB-BD31-4B8C-83A1-F6EECF244321}">
                <p14:modId xmlns:p14="http://schemas.microsoft.com/office/powerpoint/2010/main" val="146362813"/>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854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1009929"/>
            <a:ext cx="11259402" cy="3739486"/>
          </a:xfrm>
        </p:spPr>
        <p:txBody>
          <a:bodyPr>
            <a:noAutofit/>
          </a:bodyPr>
          <a:lstStyle/>
          <a:p>
            <a:pPr marL="0" indent="0" algn="just">
              <a:lnSpc>
                <a:spcPct val="160000"/>
              </a:lnSpc>
              <a:spcAft>
                <a:spcPts val="800"/>
              </a:spcAft>
              <a:buNone/>
            </a:pPr>
            <a:r>
              <a:rPr lang="fa-IR" sz="2600" b="1" dirty="0" smtClean="0">
                <a:latin typeface="Times New Roman" panose="02020603050405020304" pitchFamily="18" charset="0"/>
                <a:cs typeface="B Mitra" panose="00000400000000000000" pitchFamily="2" charset="-78"/>
              </a:rPr>
              <a:t>(1) </a:t>
            </a:r>
            <a:r>
              <a:rPr lang="fa-IR" sz="2600" b="1" dirty="0">
                <a:latin typeface="Times New Roman"/>
                <a:ea typeface="Calibri"/>
                <a:cs typeface="B Mitra"/>
              </a:rPr>
              <a:t>انتخاب هدفمند اعضای هیأت مدیره </a:t>
            </a:r>
            <a:endParaRPr lang="en-US" sz="2600" dirty="0">
              <a:ea typeface="Calibri"/>
              <a:cs typeface="Arial"/>
            </a:endParaRPr>
          </a:p>
          <a:p>
            <a:pPr marL="0" indent="0" algn="just">
              <a:lnSpc>
                <a:spcPct val="160000"/>
              </a:lnSpc>
              <a:spcAft>
                <a:spcPts val="800"/>
              </a:spcAft>
              <a:buNone/>
            </a:pPr>
            <a:r>
              <a:rPr lang="fa-IR" sz="2600" dirty="0">
                <a:latin typeface="Times New Roman"/>
                <a:ea typeface="Calibri"/>
                <a:cs typeface="B Mitra"/>
              </a:rPr>
              <a:t>اولین مرحله در چرخه­ی مدیریت یکپارچه­ی هیأت مدیره، انتخاب هدفمند اعضای این هیأت است. این انتخاب باید برمبنای «کاردانی، تعهد، پایبندی، و نقش تیمی </a:t>
            </a:r>
            <a:r>
              <a:rPr lang="fa-IR" sz="2600" dirty="0" smtClean="0">
                <a:latin typeface="Times New Roman"/>
                <a:ea typeface="Calibri"/>
                <a:cs typeface="B Mitra"/>
              </a:rPr>
              <a:t>اعضا» </a:t>
            </a:r>
            <a:r>
              <a:rPr lang="fa-IR" sz="2600" dirty="0">
                <a:latin typeface="Times New Roman"/>
                <a:ea typeface="Calibri"/>
                <a:cs typeface="B Mitra"/>
              </a:rPr>
              <a:t>انجام شود. هیأت مدیره­ای که در انتخاب اعضای خود این معیارها را درنظر بگیرد، احتمال موفقیت خود را بالا می­برد. پژوهشگران سوئیسی چالش­هایی که پیش­روی انتخاب اعضای هیأت مدیره است را در قالب </a:t>
            </a:r>
            <a:r>
              <a:rPr lang="fa-IR" sz="2600" dirty="0" smtClean="0">
                <a:latin typeface="Times New Roman"/>
                <a:ea typeface="Calibri"/>
                <a:cs typeface="B Mitra"/>
              </a:rPr>
              <a:t>جدولی </a:t>
            </a:r>
            <a:r>
              <a:rPr lang="fa-IR" sz="2600" dirty="0">
                <a:latin typeface="Times New Roman"/>
                <a:ea typeface="Calibri"/>
                <a:cs typeface="B Mitra"/>
              </a:rPr>
              <a:t>ارائه کردند. از نظر آن­ها، تیم ایده­آل هیأت مدیره باید ویژگی­های زیر را داشته باشد:  </a:t>
            </a:r>
            <a:endParaRPr lang="en-US" sz="26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51</a:t>
            </a:fld>
            <a:endParaRPr lang="fa-IR"/>
          </a:p>
        </p:txBody>
      </p:sp>
      <p:graphicFrame>
        <p:nvGraphicFramePr>
          <p:cNvPr id="6" name="Diagram 5"/>
          <p:cNvGraphicFramePr/>
          <p:nvPr>
            <p:extLst>
              <p:ext uri="{D42A27DB-BD31-4B8C-83A1-F6EECF244321}">
                <p14:modId xmlns:p14="http://schemas.microsoft.com/office/powerpoint/2010/main" val="2307429195"/>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561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0B4250F-2EB8-4C45-ABEA-5935D274BC15}" type="slidenum">
              <a:rPr lang="fa-IR" smtClean="0"/>
              <a:t>52</a:t>
            </a:fld>
            <a:endParaRPr lang="fa-IR"/>
          </a:p>
        </p:txBody>
      </p:sp>
      <p:graphicFrame>
        <p:nvGraphicFramePr>
          <p:cNvPr id="6" name="Diagram 5"/>
          <p:cNvGraphicFramePr/>
          <p:nvPr>
            <p:extLst>
              <p:ext uri="{D42A27DB-BD31-4B8C-83A1-F6EECF244321}">
                <p14:modId xmlns:p14="http://schemas.microsoft.com/office/powerpoint/2010/main" val="2307429195"/>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QASHQAI\Desktop\CG Paper2\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81" y="1460310"/>
            <a:ext cx="12289984" cy="524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61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9606" y="2479987"/>
            <a:ext cx="5650172" cy="4139176"/>
          </a:xfrm>
        </p:spPr>
        <p:txBody>
          <a:bodyPr>
            <a:normAutofit fontScale="40000" lnSpcReduction="20000"/>
          </a:bodyPr>
          <a:lstStyle/>
          <a:p>
            <a:pPr marL="0" indent="0" algn="just">
              <a:lnSpc>
                <a:spcPct val="170000"/>
              </a:lnSpc>
              <a:spcAft>
                <a:spcPts val="800"/>
              </a:spcAft>
              <a:buNone/>
            </a:pPr>
            <a:r>
              <a:rPr lang="fa-IR" sz="4000" dirty="0" smtClean="0">
                <a:latin typeface="Times New Roman"/>
                <a:ea typeface="Calibri"/>
                <a:cs typeface="B Mitra"/>
              </a:rPr>
              <a:t>گام </a:t>
            </a:r>
            <a:r>
              <a:rPr lang="fa-IR" sz="4000" dirty="0">
                <a:latin typeface="Times New Roman"/>
                <a:ea typeface="Calibri"/>
                <a:cs typeface="B Mitra"/>
              </a:rPr>
              <a:t>(1): تعیین وظایف اصلی هیأت مدیره ( وظایف اعضای هیأت مدیره و کمیته­های هیأت مدیره باید به­صورت مدون ارائه شوند.) </a:t>
            </a:r>
            <a:endParaRPr lang="en-US" sz="4000" dirty="0">
              <a:latin typeface="Times New Roman"/>
              <a:ea typeface="Calibri"/>
              <a:cs typeface="B Mitra"/>
            </a:endParaRPr>
          </a:p>
          <a:p>
            <a:pPr marL="0" indent="0" algn="just">
              <a:lnSpc>
                <a:spcPct val="170000"/>
              </a:lnSpc>
              <a:spcAft>
                <a:spcPts val="800"/>
              </a:spcAft>
              <a:buNone/>
            </a:pPr>
            <a:r>
              <a:rPr lang="fa-IR" sz="4000" dirty="0">
                <a:latin typeface="Times New Roman"/>
                <a:ea typeface="Calibri"/>
                <a:cs typeface="B Mitra"/>
              </a:rPr>
              <a:t>گام (2): تعیین وظایف اصلی رئیس هیأت مدیره. </a:t>
            </a:r>
          </a:p>
          <a:p>
            <a:pPr marL="0" indent="0" algn="just">
              <a:lnSpc>
                <a:spcPct val="170000"/>
              </a:lnSpc>
              <a:spcAft>
                <a:spcPts val="800"/>
              </a:spcAft>
              <a:buNone/>
            </a:pPr>
            <a:r>
              <a:rPr lang="fa-IR" sz="4000" dirty="0">
                <a:latin typeface="Times New Roman"/>
                <a:ea typeface="Calibri"/>
                <a:cs typeface="B Mitra"/>
              </a:rPr>
              <a:t>گام (3): شناسایی و توزیع مناسب نقش­ها در هیأت مدیره </a:t>
            </a:r>
            <a:endParaRPr lang="en-US" sz="3200" dirty="0">
              <a:ea typeface="Calibri"/>
              <a:cs typeface="Arial"/>
            </a:endParaRPr>
          </a:p>
          <a:p>
            <a:pPr marL="0" indent="0" algn="just">
              <a:lnSpc>
                <a:spcPct val="170000"/>
              </a:lnSpc>
              <a:spcAft>
                <a:spcPts val="800"/>
              </a:spcAft>
              <a:buNone/>
            </a:pPr>
            <a:r>
              <a:rPr lang="fa-IR" sz="4000" dirty="0">
                <a:latin typeface="Times New Roman"/>
                <a:ea typeface="Calibri"/>
                <a:cs typeface="B Mitra"/>
              </a:rPr>
              <a:t>گام (4): تعیین مشخصات مسئول هر سمت </a:t>
            </a:r>
          </a:p>
          <a:p>
            <a:pPr marL="0" indent="0" algn="just">
              <a:lnSpc>
                <a:spcPct val="170000"/>
              </a:lnSpc>
              <a:spcAft>
                <a:spcPts val="800"/>
              </a:spcAft>
              <a:buNone/>
            </a:pPr>
            <a:r>
              <a:rPr lang="fa-IR" sz="4000" dirty="0" smtClean="0">
                <a:latin typeface="Times New Roman"/>
                <a:ea typeface="Calibri"/>
                <a:cs typeface="B Mitra"/>
              </a:rPr>
              <a:t>گام (5): تدوین فرایند استخدام </a:t>
            </a:r>
          </a:p>
        </p:txBody>
      </p:sp>
      <p:sp>
        <p:nvSpPr>
          <p:cNvPr id="5" name="Slide Number Placeholder 4"/>
          <p:cNvSpPr>
            <a:spLocks noGrp="1"/>
          </p:cNvSpPr>
          <p:nvPr>
            <p:ph type="sldNum" sz="quarter" idx="12"/>
          </p:nvPr>
        </p:nvSpPr>
        <p:spPr/>
        <p:txBody>
          <a:bodyPr/>
          <a:lstStyle/>
          <a:p>
            <a:fld id="{B0B4250F-2EB8-4C45-ABEA-5935D274BC15}" type="slidenum">
              <a:rPr lang="fa-IR" smtClean="0"/>
              <a:t>53</a:t>
            </a:fld>
            <a:endParaRPr lang="fa-IR"/>
          </a:p>
        </p:txBody>
      </p:sp>
      <p:graphicFrame>
        <p:nvGraphicFramePr>
          <p:cNvPr id="6" name="Diagram 5"/>
          <p:cNvGraphicFramePr/>
          <p:nvPr>
            <p:extLst>
              <p:ext uri="{D42A27DB-BD31-4B8C-83A1-F6EECF244321}">
                <p14:modId xmlns:p14="http://schemas.microsoft.com/office/powerpoint/2010/main" val="2307429195"/>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55093" y="2325473"/>
            <a:ext cx="5240740" cy="4542269"/>
          </a:xfrm>
          <a:prstGeom prst="rect">
            <a:avLst/>
          </a:prstGeom>
        </p:spPr>
        <p:txBody>
          <a:bodyPr wrap="square">
            <a:spAutoFit/>
          </a:bodyPr>
          <a:lstStyle/>
          <a:p>
            <a:pPr algn="just">
              <a:lnSpc>
                <a:spcPct val="150000"/>
              </a:lnSpc>
              <a:spcAft>
                <a:spcPts val="800"/>
              </a:spcAft>
            </a:pPr>
            <a:r>
              <a:rPr lang="fa-IR" sz="2500" dirty="0">
                <a:latin typeface="Times New Roman"/>
                <a:ea typeface="Calibri"/>
                <a:cs typeface="B Mitra"/>
              </a:rPr>
              <a:t>گام (6): ایجاد ساختار نظام­مندی برای انتخاب </a:t>
            </a:r>
            <a:r>
              <a:rPr lang="fa-IR" sz="2500" dirty="0" smtClean="0">
                <a:latin typeface="Times New Roman"/>
                <a:ea typeface="Calibri"/>
                <a:cs typeface="B Mitra"/>
              </a:rPr>
              <a:t>فرایندها </a:t>
            </a:r>
            <a:endParaRPr lang="en-US" sz="2500" dirty="0">
              <a:ea typeface="Calibri"/>
              <a:cs typeface="Arial"/>
            </a:endParaRPr>
          </a:p>
          <a:p>
            <a:pPr algn="just">
              <a:lnSpc>
                <a:spcPct val="150000"/>
              </a:lnSpc>
              <a:spcAft>
                <a:spcPts val="800"/>
              </a:spcAft>
            </a:pPr>
            <a:r>
              <a:rPr lang="fa-IR" sz="2500" dirty="0" smtClean="0">
                <a:latin typeface="Times New Roman"/>
                <a:ea typeface="Calibri"/>
                <a:cs typeface="B Mitra"/>
              </a:rPr>
              <a:t>گام (7</a:t>
            </a:r>
            <a:r>
              <a:rPr lang="fa-IR" sz="2500" dirty="0">
                <a:latin typeface="Times New Roman"/>
                <a:ea typeface="Calibri"/>
                <a:cs typeface="B Mitra"/>
              </a:rPr>
              <a:t>): کمیته پردازش اطلاعات مربوط به انتخاب کاندیداها </a:t>
            </a:r>
            <a:endParaRPr lang="en-US" sz="2500" dirty="0">
              <a:ea typeface="Calibri"/>
              <a:cs typeface="Arial"/>
            </a:endParaRPr>
          </a:p>
          <a:p>
            <a:pPr algn="just">
              <a:lnSpc>
                <a:spcPct val="150000"/>
              </a:lnSpc>
              <a:spcAft>
                <a:spcPts val="800"/>
              </a:spcAft>
            </a:pPr>
            <a:r>
              <a:rPr lang="fa-IR" sz="2500" dirty="0">
                <a:latin typeface="Times New Roman"/>
                <a:ea typeface="Calibri"/>
                <a:cs typeface="B Mitra"/>
              </a:rPr>
              <a:t>گام (8): مطالعه­ی سوابق داوطلبان </a:t>
            </a:r>
            <a:endParaRPr lang="en-US" sz="2500" dirty="0">
              <a:ea typeface="Calibri"/>
              <a:cs typeface="Arial"/>
            </a:endParaRPr>
          </a:p>
          <a:p>
            <a:pPr algn="just">
              <a:lnSpc>
                <a:spcPct val="150000"/>
              </a:lnSpc>
              <a:spcAft>
                <a:spcPts val="800"/>
              </a:spcAft>
            </a:pPr>
            <a:r>
              <a:rPr lang="fa-IR" sz="2500" dirty="0">
                <a:latin typeface="Times New Roman"/>
                <a:ea typeface="Calibri"/>
                <a:cs typeface="B Mitra"/>
              </a:rPr>
              <a:t>گام (9): معرفی کاندیداها به هیأت مدیره و و مدیر ارشد </a:t>
            </a:r>
            <a:endParaRPr lang="en-US" sz="2500" dirty="0">
              <a:ea typeface="Calibri"/>
              <a:cs typeface="Arial"/>
            </a:endParaRPr>
          </a:p>
          <a:p>
            <a:pPr algn="just">
              <a:lnSpc>
                <a:spcPct val="150000"/>
              </a:lnSpc>
              <a:spcAft>
                <a:spcPts val="800"/>
              </a:spcAft>
            </a:pPr>
            <a:r>
              <a:rPr lang="fa-IR" sz="2500" dirty="0">
                <a:latin typeface="Times New Roman"/>
                <a:ea typeface="Calibri"/>
                <a:cs typeface="B Mitra"/>
              </a:rPr>
              <a:t>گام (10): معرفی رئیس جدید </a:t>
            </a:r>
            <a:r>
              <a:rPr lang="fa-IR" sz="2500" dirty="0" smtClean="0">
                <a:latin typeface="Times New Roman"/>
                <a:ea typeface="Calibri"/>
                <a:cs typeface="B Mitra"/>
              </a:rPr>
              <a:t>(انتخاب هیأت مدیره‌ی حرفه‌ای با تعیین رئیس هیأت مدیره پایان می یابد.)</a:t>
            </a:r>
            <a:endParaRPr lang="en-US" sz="2500" dirty="0">
              <a:ea typeface="Calibri"/>
              <a:cs typeface="Arial"/>
            </a:endParaRPr>
          </a:p>
        </p:txBody>
      </p:sp>
      <p:sp>
        <p:nvSpPr>
          <p:cNvPr id="4" name="Rectangle 3"/>
          <p:cNvSpPr/>
          <p:nvPr/>
        </p:nvSpPr>
        <p:spPr>
          <a:xfrm>
            <a:off x="859809" y="1262777"/>
            <a:ext cx="10781731" cy="1047979"/>
          </a:xfrm>
          <a:prstGeom prst="rect">
            <a:avLst/>
          </a:prstGeom>
        </p:spPr>
        <p:txBody>
          <a:bodyPr wrap="square">
            <a:spAutoFit/>
          </a:bodyPr>
          <a:lstStyle/>
          <a:p>
            <a:pPr algn="just">
              <a:lnSpc>
                <a:spcPct val="115000"/>
              </a:lnSpc>
              <a:spcAft>
                <a:spcPts val="800"/>
              </a:spcAft>
            </a:pPr>
            <a:r>
              <a:rPr lang="fa-IR" sz="2700" b="1" dirty="0">
                <a:latin typeface="Times New Roman"/>
                <a:ea typeface="Calibri"/>
                <a:cs typeface="B Mitra"/>
              </a:rPr>
              <a:t>درحقیقت انتخاب صحیح اعضای هیأت مدیره، همواره کار آسانی نیست. به­منظور انتخاب حرفه­ای اعضای هیأت مدیره، باید 10 گام زیر طی شوند: </a:t>
            </a:r>
            <a:endParaRPr lang="en-US" sz="2700" b="1" dirty="0">
              <a:latin typeface="Times New Roman"/>
              <a:ea typeface="Calibri"/>
              <a:cs typeface="B Mitra"/>
            </a:endParaRPr>
          </a:p>
        </p:txBody>
      </p:sp>
    </p:spTree>
    <p:extLst>
      <p:ext uri="{BB962C8B-B14F-4D97-AF65-F5344CB8AC3E}">
        <p14:creationId xmlns:p14="http://schemas.microsoft.com/office/powerpoint/2010/main" val="751561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2310" y="1323832"/>
            <a:ext cx="5991368" cy="5295331"/>
          </a:xfrm>
        </p:spPr>
        <p:txBody>
          <a:bodyPr>
            <a:noAutofit/>
          </a:bodyPr>
          <a:lstStyle/>
          <a:p>
            <a:pPr marL="0" indent="0" algn="just">
              <a:lnSpc>
                <a:spcPct val="160000"/>
              </a:lnSpc>
              <a:spcAft>
                <a:spcPts val="800"/>
              </a:spcAft>
              <a:buNone/>
            </a:pPr>
            <a:r>
              <a:rPr lang="fa-IR" sz="2300" dirty="0" smtClean="0">
                <a:latin typeface="Times New Roman" panose="02020603050405020304" pitchFamily="18" charset="0"/>
                <a:cs typeface="B Mitra" panose="00000400000000000000" pitchFamily="2" charset="-78"/>
              </a:rPr>
              <a:t>(2) </a:t>
            </a:r>
            <a:r>
              <a:rPr lang="fa-IR" sz="2300" b="1" dirty="0">
                <a:latin typeface="Times New Roman"/>
                <a:ea typeface="Calibri"/>
                <a:cs typeface="B Mitra"/>
              </a:rPr>
              <a:t>بازخورد هیأت مدیره </a:t>
            </a:r>
            <a:endParaRPr lang="en-US" sz="2300" dirty="0">
              <a:ea typeface="Calibri"/>
              <a:cs typeface="Arial"/>
            </a:endParaRPr>
          </a:p>
          <a:p>
            <a:pPr marL="0" indent="0" algn="just">
              <a:lnSpc>
                <a:spcPct val="160000"/>
              </a:lnSpc>
              <a:spcAft>
                <a:spcPts val="800"/>
              </a:spcAft>
              <a:buNone/>
            </a:pPr>
            <a:r>
              <a:rPr lang="fa-IR" sz="2300" dirty="0">
                <a:latin typeface="Times New Roman"/>
                <a:ea typeface="Calibri"/>
                <a:cs typeface="B Mitra"/>
              </a:rPr>
              <a:t>بازخورد هیأت مدیره، دو هدف اصلی را دنبال می­کند: </a:t>
            </a:r>
            <a:endParaRPr lang="en-US" sz="2300" dirty="0">
              <a:ea typeface="Calibri"/>
              <a:cs typeface="Arial"/>
            </a:endParaRPr>
          </a:p>
          <a:p>
            <a:pPr marL="342900" lvl="0" indent="-342900" algn="just">
              <a:lnSpc>
                <a:spcPct val="160000"/>
              </a:lnSpc>
              <a:buFont typeface="+mj-lt"/>
              <a:buAutoNum type="arabicPeriod"/>
            </a:pPr>
            <a:r>
              <a:rPr lang="fa-IR" sz="2300" dirty="0">
                <a:latin typeface="Times New Roman"/>
                <a:ea typeface="Calibri"/>
                <a:cs typeface="B Mitra"/>
              </a:rPr>
              <a:t>حمایت و تقویت انگیزه­ی اعضای هیأت مدیره به­منظور عمل در راستای منافع بنگاه، </a:t>
            </a:r>
            <a:endParaRPr lang="en-US" sz="2300" dirty="0">
              <a:ea typeface="Calibri"/>
              <a:cs typeface="Arial"/>
            </a:endParaRPr>
          </a:p>
          <a:p>
            <a:pPr marL="342900" lvl="0" indent="-342900" algn="just">
              <a:lnSpc>
                <a:spcPct val="160000"/>
              </a:lnSpc>
              <a:spcAft>
                <a:spcPts val="800"/>
              </a:spcAft>
              <a:buFont typeface="+mj-lt"/>
              <a:buAutoNum type="arabicPeriod"/>
            </a:pPr>
            <a:r>
              <a:rPr lang="fa-IR" sz="2300" dirty="0">
                <a:latin typeface="Times New Roman"/>
                <a:ea typeface="Calibri"/>
                <a:cs typeface="B Mitra"/>
              </a:rPr>
              <a:t>افزایش شایستگی حرفه­ای اعضای هیأت مدیره. </a:t>
            </a:r>
            <a:endParaRPr lang="en-US" sz="23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54</a:t>
            </a:fld>
            <a:endParaRPr lang="fa-IR"/>
          </a:p>
        </p:txBody>
      </p:sp>
      <p:graphicFrame>
        <p:nvGraphicFramePr>
          <p:cNvPr id="6" name="Diagram 5"/>
          <p:cNvGraphicFramePr/>
          <p:nvPr>
            <p:extLst>
              <p:ext uri="{D42A27DB-BD31-4B8C-83A1-F6EECF244321}">
                <p14:modId xmlns:p14="http://schemas.microsoft.com/office/powerpoint/2010/main" val="2307429195"/>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QASHQAI\Desktop\CG Paper2\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73" y="1443886"/>
            <a:ext cx="5308979" cy="388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61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7654" y="1323832"/>
            <a:ext cx="4844953" cy="5295331"/>
          </a:xfrm>
        </p:spPr>
        <p:txBody>
          <a:bodyPr>
            <a:normAutofit fontScale="77500" lnSpcReduction="20000"/>
          </a:bodyPr>
          <a:lstStyle/>
          <a:p>
            <a:pPr marL="0" indent="0" algn="just">
              <a:lnSpc>
                <a:spcPct val="150000"/>
              </a:lnSpc>
              <a:buNone/>
            </a:pPr>
            <a:r>
              <a:rPr lang="fa-IR" sz="4000" dirty="0" smtClean="0">
                <a:latin typeface="Times New Roman" panose="02020603050405020304" pitchFamily="18" charset="0"/>
                <a:cs typeface="B Mitra" panose="00000400000000000000" pitchFamily="2" charset="-78"/>
              </a:rPr>
              <a:t>(3) پاداش هیأت مدیره</a:t>
            </a:r>
          </a:p>
          <a:p>
            <a:pPr marL="0" indent="0" algn="just">
              <a:lnSpc>
                <a:spcPct val="150000"/>
              </a:lnSpc>
              <a:buNone/>
            </a:pPr>
            <a:r>
              <a:rPr lang="fa-IR" sz="4000" dirty="0">
                <a:latin typeface="Times New Roman"/>
                <a:ea typeface="Calibri"/>
                <a:cs typeface="B Mitra"/>
              </a:rPr>
              <a:t>مثلث انصاف در </a:t>
            </a:r>
            <a:r>
              <a:rPr lang="fa-IR" sz="4000" dirty="0" smtClean="0">
                <a:latin typeface="Times New Roman"/>
                <a:ea typeface="Calibri"/>
                <a:cs typeface="B Mitra"/>
              </a:rPr>
              <a:t>پاداش دهی به </a:t>
            </a:r>
            <a:r>
              <a:rPr lang="fa-IR" sz="4000" dirty="0">
                <a:latin typeface="Times New Roman"/>
                <a:ea typeface="Calibri"/>
                <a:cs typeface="B Mitra"/>
              </a:rPr>
              <a:t>اعضای هیأت مدیره در شکل </a:t>
            </a:r>
            <a:r>
              <a:rPr lang="fa-IR" sz="4000" dirty="0" smtClean="0">
                <a:latin typeface="Times New Roman"/>
                <a:ea typeface="Calibri"/>
                <a:cs typeface="B Mitra"/>
              </a:rPr>
              <a:t>مقابل </a:t>
            </a:r>
            <a:r>
              <a:rPr lang="fa-IR" sz="4000" dirty="0">
                <a:latin typeface="Times New Roman"/>
                <a:ea typeface="Calibri"/>
                <a:cs typeface="B Mitra"/>
              </a:rPr>
              <a:t>ارائه شده است. </a:t>
            </a:r>
            <a:endParaRPr lang="en-US" sz="4000" dirty="0">
              <a:ea typeface="Calibri"/>
              <a:cs typeface="Arial"/>
            </a:endParaRPr>
          </a:p>
          <a:p>
            <a:pPr marL="0" indent="0" algn="just">
              <a:lnSpc>
                <a:spcPct val="150000"/>
              </a:lnSpc>
              <a:buNone/>
            </a:pPr>
            <a:r>
              <a:rPr lang="fa-IR" sz="4000" dirty="0" smtClean="0">
                <a:latin typeface="Times New Roman" panose="02020603050405020304" pitchFamily="18" charset="0"/>
                <a:cs typeface="B Mitra" panose="00000400000000000000" pitchFamily="2" charset="-78"/>
              </a:rPr>
              <a:t> </a:t>
            </a:r>
          </a:p>
          <a:p>
            <a:pPr marL="0" indent="0" algn="just">
              <a:lnSpc>
                <a:spcPct val="150000"/>
              </a:lnSpc>
              <a:buNone/>
            </a:pPr>
            <a:endParaRPr lang="fa-IR" sz="4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55</a:t>
            </a:fld>
            <a:endParaRPr lang="fa-IR"/>
          </a:p>
        </p:txBody>
      </p:sp>
      <p:graphicFrame>
        <p:nvGraphicFramePr>
          <p:cNvPr id="6" name="Diagram 5"/>
          <p:cNvGraphicFramePr/>
          <p:nvPr>
            <p:extLst>
              <p:ext uri="{D42A27DB-BD31-4B8C-83A1-F6EECF244321}">
                <p14:modId xmlns:p14="http://schemas.microsoft.com/office/powerpoint/2010/main" val="2307429195"/>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QASHQAI\Desktop\CG Paper2\2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127" y="1269243"/>
            <a:ext cx="6632809" cy="387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61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5295331"/>
          </a:xfrm>
        </p:spPr>
        <p:txBody>
          <a:bodyPr>
            <a:normAutofit/>
          </a:bodyPr>
          <a:lstStyle/>
          <a:p>
            <a:pPr marL="0" indent="0" algn="just">
              <a:lnSpc>
                <a:spcPct val="115000"/>
              </a:lnSpc>
              <a:spcAft>
                <a:spcPts val="800"/>
              </a:spcAft>
              <a:buNone/>
            </a:pPr>
            <a:r>
              <a:rPr lang="fa-IR" sz="2700" b="1" dirty="0" smtClean="0">
                <a:latin typeface="Times New Roman"/>
                <a:ea typeface="Calibri"/>
                <a:cs typeface="B Mitra"/>
              </a:rPr>
              <a:t>(4) توسعه </a:t>
            </a:r>
            <a:r>
              <a:rPr lang="fa-IR" sz="2700" b="1" dirty="0">
                <a:latin typeface="Times New Roman"/>
                <a:ea typeface="Calibri"/>
                <a:cs typeface="B Mitra"/>
              </a:rPr>
              <a:t>هدفمند هیأت مدیره </a:t>
            </a:r>
            <a:endParaRPr lang="en-US" sz="2700" dirty="0">
              <a:ea typeface="Calibri"/>
              <a:cs typeface="Arial"/>
            </a:endParaRPr>
          </a:p>
          <a:p>
            <a:pPr marL="0" indent="0" algn="just">
              <a:lnSpc>
                <a:spcPct val="115000"/>
              </a:lnSpc>
              <a:spcAft>
                <a:spcPts val="800"/>
              </a:spcAft>
              <a:buNone/>
            </a:pPr>
            <a:r>
              <a:rPr lang="fa-IR" sz="3500" dirty="0">
                <a:latin typeface="Times New Roman"/>
                <a:ea typeface="Calibri"/>
                <a:cs typeface="B Mitra"/>
              </a:rPr>
              <a:t>توسعه­ی هدفمند هیأت مدیره می­تواند در سه سطح انجام شود: </a:t>
            </a:r>
            <a:endParaRPr lang="en-US" sz="3500" dirty="0">
              <a:ea typeface="Calibri"/>
              <a:cs typeface="Arial"/>
            </a:endParaRPr>
          </a:p>
          <a:p>
            <a:pPr marL="342900" lvl="0" indent="-342900" algn="just">
              <a:lnSpc>
                <a:spcPct val="115000"/>
              </a:lnSpc>
              <a:buFont typeface="+mj-lt"/>
              <a:buAutoNum type="arabicPeriod"/>
            </a:pPr>
            <a:r>
              <a:rPr lang="fa-IR" sz="3500" dirty="0" smtClean="0">
                <a:latin typeface="Times New Roman"/>
                <a:ea typeface="Calibri"/>
                <a:cs typeface="B Mitra"/>
              </a:rPr>
              <a:t> سطح </a:t>
            </a:r>
            <a:r>
              <a:rPr lang="fa-IR" sz="3500" dirty="0">
                <a:latin typeface="Times New Roman"/>
                <a:ea typeface="Calibri"/>
                <a:cs typeface="B Mitra"/>
              </a:rPr>
              <a:t>فردی اعضای هیأت مدیره </a:t>
            </a:r>
            <a:endParaRPr lang="en-US" sz="3500" dirty="0">
              <a:ea typeface="Calibri"/>
              <a:cs typeface="Arial"/>
            </a:endParaRPr>
          </a:p>
          <a:p>
            <a:pPr marL="342900" lvl="0" indent="-342900" algn="just">
              <a:lnSpc>
                <a:spcPct val="115000"/>
              </a:lnSpc>
              <a:buFont typeface="+mj-lt"/>
              <a:buAutoNum type="arabicPeriod"/>
            </a:pPr>
            <a:r>
              <a:rPr lang="fa-IR" sz="3500" dirty="0" smtClean="0">
                <a:latin typeface="Times New Roman"/>
                <a:ea typeface="Calibri"/>
                <a:cs typeface="B Mitra"/>
              </a:rPr>
              <a:t> تیم </a:t>
            </a:r>
            <a:r>
              <a:rPr lang="fa-IR" sz="3500" dirty="0">
                <a:latin typeface="Times New Roman"/>
                <a:ea typeface="Calibri"/>
                <a:cs typeface="B Mitra"/>
              </a:rPr>
              <a:t>هیأت مدیره </a:t>
            </a:r>
            <a:endParaRPr lang="en-US" sz="3500" dirty="0">
              <a:ea typeface="Calibri"/>
              <a:cs typeface="Arial"/>
            </a:endParaRPr>
          </a:p>
          <a:p>
            <a:pPr marL="342900" lvl="0" indent="-342900" algn="just">
              <a:lnSpc>
                <a:spcPct val="115000"/>
              </a:lnSpc>
              <a:spcAft>
                <a:spcPts val="800"/>
              </a:spcAft>
              <a:buFont typeface="+mj-lt"/>
              <a:buAutoNum type="arabicPeriod"/>
            </a:pPr>
            <a:r>
              <a:rPr lang="fa-IR" sz="3500" dirty="0" smtClean="0">
                <a:latin typeface="Times New Roman"/>
                <a:ea typeface="Calibri"/>
                <a:cs typeface="B Mitra"/>
              </a:rPr>
              <a:t> کل </a:t>
            </a:r>
            <a:r>
              <a:rPr lang="fa-IR" sz="3500" dirty="0">
                <a:latin typeface="Times New Roman"/>
                <a:ea typeface="Calibri"/>
                <a:cs typeface="B Mitra"/>
              </a:rPr>
              <a:t>سازمان </a:t>
            </a:r>
            <a:endParaRPr lang="en-US" sz="3500" dirty="0">
              <a:ea typeface="Calibri"/>
              <a:cs typeface="Arial"/>
            </a:endParaRPr>
          </a:p>
          <a:p>
            <a:pPr marL="0" indent="0" algn="just">
              <a:lnSpc>
                <a:spcPct val="150000"/>
              </a:lnSpc>
              <a:buNone/>
            </a:pPr>
            <a:endParaRPr lang="fa-IR" sz="4000" dirty="0">
              <a:latin typeface="Times New Roman" panose="02020603050405020304" pitchFamily="18" charset="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56</a:t>
            </a:fld>
            <a:endParaRPr lang="fa-IR"/>
          </a:p>
        </p:txBody>
      </p:sp>
      <p:graphicFrame>
        <p:nvGraphicFramePr>
          <p:cNvPr id="6" name="Diagram 5"/>
          <p:cNvGraphicFramePr/>
          <p:nvPr>
            <p:extLst>
              <p:ext uri="{D42A27DB-BD31-4B8C-83A1-F6EECF244321}">
                <p14:modId xmlns:p14="http://schemas.microsoft.com/office/powerpoint/2010/main" val="2307429195"/>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561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166"/>
            <a:ext cx="10515600" cy="4798539"/>
          </a:xfrm>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lnSpc>
                <a:spcPct val="200000"/>
              </a:lnSpc>
              <a:buNone/>
            </a:pPr>
            <a:r>
              <a:rPr lang="fa-IR" sz="8000" b="1" dirty="0" smtClean="0">
                <a:cs typeface="B Mitra" panose="00000400000000000000" pitchFamily="2" charset="-78"/>
              </a:rPr>
              <a:t>(4) کنترل شده</a:t>
            </a:r>
            <a:endParaRPr lang="fa-IR" sz="8000" b="1"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B0B4250F-2EB8-4C45-ABEA-5935D274BC15}" type="slidenum">
              <a:rPr lang="fa-IR" smtClean="0"/>
              <a:t>57</a:t>
            </a:fld>
            <a:endParaRPr lang="fa-IR"/>
          </a:p>
        </p:txBody>
      </p:sp>
    </p:spTree>
    <p:extLst>
      <p:ext uri="{BB962C8B-B14F-4D97-AF65-F5344CB8AC3E}">
        <p14:creationId xmlns:p14="http://schemas.microsoft.com/office/powerpoint/2010/main" val="1939501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5295331"/>
          </a:xfrm>
        </p:spPr>
        <p:txBody>
          <a:bodyPr>
            <a:normAutofit/>
          </a:bodyPr>
          <a:lstStyle/>
          <a:p>
            <a:pPr marL="0" indent="0" algn="just">
              <a:lnSpc>
                <a:spcPct val="115000"/>
              </a:lnSpc>
              <a:spcAft>
                <a:spcPts val="800"/>
              </a:spcAft>
              <a:buNone/>
            </a:pPr>
            <a:r>
              <a:rPr lang="fa-IR" sz="3000" dirty="0">
                <a:latin typeface="Times New Roman"/>
                <a:ea typeface="Calibri"/>
                <a:cs typeface="B Mitra"/>
              </a:rPr>
              <a:t>این بخش به وظیفه­ی نظارتی هیئت مدیره اشاره می­کند. وظیفه­ی نظارتی هیأت مدیره، شامل موارد زیر است: </a:t>
            </a:r>
            <a:endParaRPr lang="en-US" sz="3000" dirty="0">
              <a:ea typeface="Calibri"/>
              <a:cs typeface="Arial"/>
            </a:endParaRPr>
          </a:p>
          <a:p>
            <a:pPr marL="342900" lvl="0" indent="-342900" algn="just">
              <a:lnSpc>
                <a:spcPct val="115000"/>
              </a:lnSpc>
              <a:buFont typeface="+mj-lt"/>
              <a:buAutoNum type="arabicPeriod"/>
            </a:pPr>
            <a:r>
              <a:rPr lang="fa-IR" sz="3000" dirty="0">
                <a:latin typeface="Times New Roman"/>
                <a:ea typeface="Calibri"/>
                <a:cs typeface="B Mitra"/>
              </a:rPr>
              <a:t>کارکرد حسابرسی هیئت مدیره </a:t>
            </a:r>
            <a:endParaRPr lang="en-US" sz="3000" dirty="0">
              <a:ea typeface="Calibri"/>
              <a:cs typeface="Arial"/>
            </a:endParaRPr>
          </a:p>
          <a:p>
            <a:pPr marL="342900" lvl="0" indent="-342900" algn="just">
              <a:lnSpc>
                <a:spcPct val="115000"/>
              </a:lnSpc>
              <a:buFont typeface="+mj-lt"/>
              <a:buAutoNum type="arabicPeriod"/>
            </a:pPr>
            <a:r>
              <a:rPr lang="fa-IR" sz="3000" dirty="0">
                <a:latin typeface="Times New Roman"/>
                <a:ea typeface="Calibri"/>
                <a:cs typeface="B Mitra"/>
              </a:rPr>
              <a:t>کارکرد مدیریت ریسک هیئت مدیره </a:t>
            </a:r>
            <a:endParaRPr lang="en-US" sz="3000" dirty="0">
              <a:ea typeface="Calibri"/>
              <a:cs typeface="Arial"/>
            </a:endParaRPr>
          </a:p>
          <a:p>
            <a:pPr marL="342900" lvl="0" indent="-342900" algn="just">
              <a:lnSpc>
                <a:spcPct val="115000"/>
              </a:lnSpc>
              <a:buFont typeface="+mj-lt"/>
              <a:buAutoNum type="arabicPeriod"/>
            </a:pPr>
            <a:r>
              <a:rPr lang="fa-IR" sz="3000" dirty="0">
                <a:latin typeface="Times New Roman"/>
                <a:ea typeface="Calibri"/>
                <a:cs typeface="B Mitra"/>
              </a:rPr>
              <a:t>کارکرد ارتباطی هیأت مدیره  </a:t>
            </a:r>
            <a:endParaRPr lang="en-US" sz="3000" dirty="0">
              <a:ea typeface="Calibri"/>
              <a:cs typeface="Arial"/>
            </a:endParaRPr>
          </a:p>
          <a:p>
            <a:pPr marL="342900" lvl="0" indent="-342900" algn="just">
              <a:lnSpc>
                <a:spcPct val="115000"/>
              </a:lnSpc>
              <a:spcAft>
                <a:spcPts val="800"/>
              </a:spcAft>
              <a:buFont typeface="+mj-lt"/>
              <a:buAutoNum type="arabicPeriod"/>
            </a:pPr>
            <a:r>
              <a:rPr lang="fa-IR" sz="3000" dirty="0">
                <a:latin typeface="Times New Roman"/>
                <a:ea typeface="Calibri"/>
                <a:cs typeface="B Mitra"/>
              </a:rPr>
              <a:t>کارکرد ارزیابی هیئت </a:t>
            </a:r>
            <a:r>
              <a:rPr lang="fa-IR" sz="3000" dirty="0" smtClean="0">
                <a:latin typeface="Times New Roman"/>
                <a:ea typeface="Calibri"/>
                <a:cs typeface="B Mitra"/>
              </a:rPr>
              <a:t>مدیره </a:t>
            </a:r>
            <a:endParaRPr lang="en-US" sz="30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58</a:t>
            </a:fld>
            <a:endParaRPr lang="fa-IR"/>
          </a:p>
        </p:txBody>
      </p:sp>
      <p:graphicFrame>
        <p:nvGraphicFramePr>
          <p:cNvPr id="6" name="Diagram 5"/>
          <p:cNvGraphicFramePr/>
          <p:nvPr>
            <p:extLst>
              <p:ext uri="{D42A27DB-BD31-4B8C-83A1-F6EECF244321}">
                <p14:modId xmlns:p14="http://schemas.microsoft.com/office/powerpoint/2010/main" val="529289281"/>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978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3188" y="1201003"/>
            <a:ext cx="4749419" cy="4722124"/>
          </a:xfrm>
        </p:spPr>
        <p:txBody>
          <a:bodyPr>
            <a:normAutofit fontScale="92500" lnSpcReduction="10000"/>
          </a:bodyPr>
          <a:lstStyle/>
          <a:p>
            <a:pPr marL="0" indent="0" algn="just">
              <a:lnSpc>
                <a:spcPct val="115000"/>
              </a:lnSpc>
              <a:spcAft>
                <a:spcPts val="800"/>
              </a:spcAft>
              <a:buNone/>
            </a:pPr>
            <a:r>
              <a:rPr lang="fa-IR" sz="3200" dirty="0" smtClean="0">
                <a:latin typeface="Times New Roman" panose="02020603050405020304" pitchFamily="18" charset="0"/>
                <a:cs typeface="B Mitra" panose="00000400000000000000" pitchFamily="2" charset="-78"/>
              </a:rPr>
              <a:t>شکل مقابل </a:t>
            </a:r>
            <a:r>
              <a:rPr lang="fa-IR" sz="3200" dirty="0">
                <a:latin typeface="Times New Roman"/>
                <a:ea typeface="Calibri"/>
                <a:cs typeface="B Mitra"/>
              </a:rPr>
              <a:t>حسابرسی و مدیریت ریسک </a:t>
            </a:r>
            <a:r>
              <a:rPr lang="fa-IR" sz="3200" dirty="0" smtClean="0">
                <a:latin typeface="Times New Roman"/>
                <a:ea typeface="Calibri"/>
                <a:cs typeface="B Mitra"/>
              </a:rPr>
              <a:t>را در </a:t>
            </a:r>
            <a:r>
              <a:rPr lang="fa-IR" sz="3200" dirty="0">
                <a:latin typeface="Times New Roman"/>
                <a:ea typeface="Calibri"/>
                <a:cs typeface="B Mitra"/>
              </a:rPr>
              <a:t>سطح </a:t>
            </a:r>
            <a:r>
              <a:rPr lang="fa-IR" sz="3200" dirty="0" smtClean="0">
                <a:latin typeface="Times New Roman"/>
                <a:ea typeface="Calibri"/>
                <a:cs typeface="B Mitra"/>
              </a:rPr>
              <a:t>هیأت مدیره نشان می‌دهد. </a:t>
            </a:r>
            <a:endParaRPr lang="en-US" sz="3200" dirty="0">
              <a:ea typeface="Calibri"/>
              <a:cs typeface="Arial"/>
            </a:endParaRPr>
          </a:p>
          <a:p>
            <a:pPr marL="0" indent="0" algn="just">
              <a:lnSpc>
                <a:spcPct val="115000"/>
              </a:lnSpc>
              <a:spcAft>
                <a:spcPts val="800"/>
              </a:spcAft>
              <a:buNone/>
              <a:tabLst>
                <a:tab pos="4499610" algn="l"/>
              </a:tabLst>
            </a:pPr>
            <a:r>
              <a:rPr lang="fa-IR" sz="3200" dirty="0">
                <a:latin typeface="Times New Roman"/>
                <a:ea typeface="Calibri"/>
                <a:cs typeface="B Mitra"/>
              </a:rPr>
              <a:t>کارکرد کنترلی هیئت مدیره باید به­صورت روشن بین کارکردهای مختلف نظارتی تمایز قائل شود. </a:t>
            </a:r>
            <a:endParaRPr lang="en-US" sz="32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59</a:t>
            </a:fld>
            <a:endParaRPr lang="fa-IR"/>
          </a:p>
        </p:txBody>
      </p:sp>
      <p:graphicFrame>
        <p:nvGraphicFramePr>
          <p:cNvPr id="6" name="Diagram 5"/>
          <p:cNvGraphicFramePr/>
          <p:nvPr>
            <p:extLst>
              <p:ext uri="{D42A27DB-BD31-4B8C-83A1-F6EECF244321}">
                <p14:modId xmlns:p14="http://schemas.microsoft.com/office/powerpoint/2010/main" val="2555083501"/>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Canvas 261"/>
          <p:cNvGrpSpPr/>
          <p:nvPr/>
        </p:nvGrpSpPr>
        <p:grpSpPr>
          <a:xfrm>
            <a:off x="-88374" y="1601238"/>
            <a:ext cx="6895221" cy="4962950"/>
            <a:chOff x="0" y="0"/>
            <a:chExt cx="4286250" cy="3514725"/>
          </a:xfrm>
        </p:grpSpPr>
        <p:sp>
          <p:nvSpPr>
            <p:cNvPr id="8" name="Rectangle 7"/>
            <p:cNvSpPr/>
            <p:nvPr/>
          </p:nvSpPr>
          <p:spPr>
            <a:xfrm>
              <a:off x="0" y="0"/>
              <a:ext cx="4286250" cy="3514725"/>
            </a:xfrm>
            <a:prstGeom prst="rect">
              <a:avLst/>
            </a:prstGeom>
          </p:spPr>
        </p:sp>
        <p:sp>
          <p:nvSpPr>
            <p:cNvPr id="9" name="Oval 8"/>
            <p:cNvSpPr/>
            <p:nvPr/>
          </p:nvSpPr>
          <p:spPr>
            <a:xfrm>
              <a:off x="3048000" y="76201"/>
              <a:ext cx="1162050" cy="100012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fa-IR" sz="2000" b="1">
                  <a:effectLst/>
                  <a:ea typeface="Calibri"/>
                  <a:cs typeface="B Mitra"/>
                </a:rPr>
                <a:t>حسابرسی مستقل </a:t>
              </a:r>
              <a:endParaRPr lang="en-US" sz="2000">
                <a:effectLst/>
                <a:ea typeface="Calibri"/>
                <a:cs typeface="Arial"/>
              </a:endParaRPr>
            </a:p>
          </p:txBody>
        </p:sp>
        <p:sp>
          <p:nvSpPr>
            <p:cNvPr id="10" name="Oval 9"/>
            <p:cNvSpPr/>
            <p:nvPr/>
          </p:nvSpPr>
          <p:spPr>
            <a:xfrm>
              <a:off x="84750" y="76201"/>
              <a:ext cx="1162050" cy="100012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a:effectLst/>
                  <a:latin typeface="Times New Roman"/>
                  <a:ea typeface="Calibri"/>
                  <a:cs typeface="B Mitra"/>
                </a:rPr>
                <a:t>حسابرسی داخلی </a:t>
              </a:r>
              <a:endParaRPr lang="en-US" sz="2000">
                <a:effectLst/>
                <a:latin typeface="Times New Roman"/>
                <a:ea typeface="Times New Roman"/>
              </a:endParaRPr>
            </a:p>
          </p:txBody>
        </p:sp>
        <p:sp>
          <p:nvSpPr>
            <p:cNvPr id="11" name="Oval 10"/>
            <p:cNvSpPr/>
            <p:nvPr/>
          </p:nvSpPr>
          <p:spPr>
            <a:xfrm>
              <a:off x="1608750" y="2457451"/>
              <a:ext cx="1162050" cy="100012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a:effectLst/>
                  <a:latin typeface="Times New Roman"/>
                  <a:ea typeface="Calibri"/>
                  <a:cs typeface="B Mitra"/>
                </a:rPr>
                <a:t>مدیریت ریسک </a:t>
              </a:r>
              <a:endParaRPr lang="en-US" sz="2000">
                <a:effectLst/>
                <a:latin typeface="Times New Roman"/>
                <a:ea typeface="Times New Roman"/>
              </a:endParaRPr>
            </a:p>
          </p:txBody>
        </p:sp>
        <p:sp>
          <p:nvSpPr>
            <p:cNvPr id="12" name="Oval 11"/>
            <p:cNvSpPr/>
            <p:nvPr/>
          </p:nvSpPr>
          <p:spPr>
            <a:xfrm>
              <a:off x="1533525" y="885826"/>
              <a:ext cx="1313475" cy="1238250"/>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800"/>
                </a:spcAft>
              </a:pPr>
              <a:r>
                <a:rPr lang="fa-IR" sz="2000" b="1" dirty="0">
                  <a:effectLst/>
                  <a:latin typeface="Times New Roman"/>
                  <a:ea typeface="Calibri"/>
                  <a:cs typeface="B Mitra"/>
                </a:rPr>
                <a:t>کمیته­ی حسابرسی داخلی و مدیریت ریسک</a:t>
              </a:r>
              <a:r>
                <a:rPr lang="en-US" sz="2000" b="1" dirty="0">
                  <a:effectLst/>
                  <a:latin typeface="Times New Roman"/>
                  <a:ea typeface="Calibri"/>
                  <a:cs typeface="B Mitra"/>
                </a:rPr>
                <a:t> </a:t>
              </a:r>
              <a:endParaRPr lang="en-US" sz="2000" dirty="0">
                <a:effectLst/>
                <a:latin typeface="Times New Roman"/>
                <a:ea typeface="Times New Roman"/>
              </a:endParaRPr>
            </a:p>
          </p:txBody>
        </p:sp>
        <p:cxnSp>
          <p:nvCxnSpPr>
            <p:cNvPr id="13" name="Straight Arrow Connector 12"/>
            <p:cNvCxnSpPr>
              <a:stCxn id="10" idx="3"/>
              <a:endCxn id="11" idx="2"/>
            </p:cNvCxnSpPr>
            <p:nvPr/>
          </p:nvCxnSpPr>
          <p:spPr>
            <a:xfrm>
              <a:off x="254928" y="929861"/>
              <a:ext cx="1353822" cy="2027653"/>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10" idx="6"/>
              <a:endCxn id="9" idx="2"/>
            </p:cNvCxnSpPr>
            <p:nvPr/>
          </p:nvCxnSpPr>
          <p:spPr>
            <a:xfrm>
              <a:off x="1246800" y="576264"/>
              <a:ext cx="1801200"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9" idx="5"/>
              <a:endCxn id="11" idx="6"/>
            </p:cNvCxnSpPr>
            <p:nvPr/>
          </p:nvCxnSpPr>
          <p:spPr>
            <a:xfrm flipH="1">
              <a:off x="2770800" y="929861"/>
              <a:ext cx="1269072" cy="2027653"/>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10" idx="5"/>
              <a:endCxn id="12" idx="2"/>
            </p:cNvCxnSpPr>
            <p:nvPr/>
          </p:nvCxnSpPr>
          <p:spPr>
            <a:xfrm>
              <a:off x="1076622" y="929861"/>
              <a:ext cx="456903" cy="575090"/>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cxnSp>
          <p:nvCxnSpPr>
            <p:cNvPr id="17" name="Straight Arrow Connector 16"/>
            <p:cNvCxnSpPr>
              <a:stCxn id="9" idx="3"/>
              <a:endCxn id="12" idx="6"/>
            </p:cNvCxnSpPr>
            <p:nvPr/>
          </p:nvCxnSpPr>
          <p:spPr>
            <a:xfrm flipH="1">
              <a:off x="2847000" y="929861"/>
              <a:ext cx="371178" cy="575090"/>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a:stCxn id="12" idx="4"/>
              <a:endCxn id="11" idx="0"/>
            </p:cNvCxnSpPr>
            <p:nvPr/>
          </p:nvCxnSpPr>
          <p:spPr>
            <a:xfrm flipH="1">
              <a:off x="2189775" y="2124076"/>
              <a:ext cx="488" cy="333375"/>
            </a:xfrm>
            <a:prstGeom prst="straightConnector1">
              <a:avLst/>
            </a:prstGeom>
            <a:ln>
              <a:headEnd type="arrow"/>
              <a:tailEnd type="arrow"/>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253921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B4250F-2EB8-4C45-ABEA-5935D274BC15}" type="slidenum">
              <a:rPr lang="fa-IR" smtClean="0"/>
              <a:t>6</a:t>
            </a:fld>
            <a:endParaRPr lang="fa-IR"/>
          </a:p>
        </p:txBody>
      </p:sp>
      <p:grpSp>
        <p:nvGrpSpPr>
          <p:cNvPr id="5" name="Canvas 25"/>
          <p:cNvGrpSpPr/>
          <p:nvPr/>
        </p:nvGrpSpPr>
        <p:grpSpPr>
          <a:xfrm>
            <a:off x="1937982" y="1222798"/>
            <a:ext cx="8065827" cy="3717692"/>
            <a:chOff x="0" y="0"/>
            <a:chExt cx="3274695" cy="2115820"/>
          </a:xfrm>
        </p:grpSpPr>
        <p:sp>
          <p:nvSpPr>
            <p:cNvPr id="6" name="Rectangle 5"/>
            <p:cNvSpPr/>
            <p:nvPr/>
          </p:nvSpPr>
          <p:spPr>
            <a:xfrm>
              <a:off x="0" y="0"/>
              <a:ext cx="3274695" cy="2115820"/>
            </a:xfrm>
            <a:prstGeom prst="rect">
              <a:avLst/>
            </a:prstGeom>
          </p:spPr>
        </p:sp>
        <p:sp>
          <p:nvSpPr>
            <p:cNvPr id="7" name="Rounded Rectangle 6"/>
            <p:cNvSpPr/>
            <p:nvPr/>
          </p:nvSpPr>
          <p:spPr>
            <a:xfrm>
              <a:off x="127591" y="1626785"/>
              <a:ext cx="1818167" cy="36150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effectLst/>
                  <a:ea typeface="Calibri" panose="020F0502020204030204" pitchFamily="34" charset="0"/>
                  <a:cs typeface="B Mitra" panose="00000400000000000000" pitchFamily="2" charset="-78"/>
                </a:rPr>
                <a:t>(4) </a:t>
              </a:r>
              <a:r>
                <a:rPr lang="fa-IR" sz="2000" b="1" dirty="0" smtClean="0">
                  <a:effectLst/>
                  <a:ea typeface="Calibri" panose="020F0502020204030204" pitchFamily="34" charset="0"/>
                  <a:cs typeface="B Mitra" panose="00000400000000000000" pitchFamily="2" charset="-78"/>
                </a:rPr>
                <a:t>کنترل</a:t>
              </a:r>
              <a:endParaRPr lang="en-US" sz="2000" dirty="0">
                <a:effectLst/>
                <a:ea typeface="Calibri" panose="020F0502020204030204" pitchFamily="34" charset="0"/>
                <a:cs typeface="Arial" panose="020B0604020202020204" pitchFamily="34" charset="0"/>
              </a:endParaRPr>
            </a:p>
          </p:txBody>
        </p:sp>
        <p:sp>
          <p:nvSpPr>
            <p:cNvPr id="8" name="Rounded Rectangle 7"/>
            <p:cNvSpPr/>
            <p:nvPr/>
          </p:nvSpPr>
          <p:spPr>
            <a:xfrm>
              <a:off x="530874" y="1179462"/>
              <a:ext cx="1817370" cy="36131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(3) یکپارچگی </a:t>
              </a:r>
              <a:endParaRPr lang="en-US" sz="2000" dirty="0">
                <a:effectLst/>
                <a:latin typeface="Times New Roman" panose="02020603050405020304" pitchFamily="18" charset="0"/>
                <a:ea typeface="Times New Roman" panose="02020603050405020304" pitchFamily="18" charset="0"/>
              </a:endParaRPr>
            </a:p>
          </p:txBody>
        </p:sp>
        <p:sp>
          <p:nvSpPr>
            <p:cNvPr id="9" name="Rounded Rectangle 8"/>
            <p:cNvSpPr/>
            <p:nvPr/>
          </p:nvSpPr>
          <p:spPr>
            <a:xfrm>
              <a:off x="945544" y="722261"/>
              <a:ext cx="1817370" cy="361315"/>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0"/>
                </a:spcAft>
              </a:pPr>
              <a:r>
                <a:rPr lang="en-US" sz="2000" b="1" dirty="0">
                  <a:effectLst/>
                  <a:latin typeface="Times New Roman" panose="02020603050405020304" pitchFamily="18" charset="0"/>
                  <a:ea typeface="Calibri" panose="020F0502020204030204" pitchFamily="34" charset="0"/>
                  <a:cs typeface="B Mitra" panose="00000400000000000000" pitchFamily="2" charset="-78"/>
                </a:rPr>
                <a:t> </a:t>
              </a:r>
              <a:r>
                <a:rPr lang="fa-IR" sz="2000" b="1" dirty="0">
                  <a:effectLst/>
                  <a:latin typeface="Times New Roman" panose="02020603050405020304" pitchFamily="18" charset="0"/>
                  <a:ea typeface="Calibri" panose="020F0502020204030204" pitchFamily="34" charset="0"/>
                  <a:cs typeface="B Mitra" panose="00000400000000000000" pitchFamily="2" charset="-78"/>
                </a:rPr>
                <a:t>(2) راهبردی </a:t>
              </a:r>
              <a:endParaRPr lang="en-US" sz="2000" dirty="0">
                <a:effectLst/>
                <a:latin typeface="Times New Roman" panose="02020603050405020304" pitchFamily="18" charset="0"/>
                <a:ea typeface="Times New Roman" panose="02020603050405020304" pitchFamily="18" charset="0"/>
              </a:endParaRPr>
            </a:p>
          </p:txBody>
        </p:sp>
        <p:sp>
          <p:nvSpPr>
            <p:cNvPr id="10" name="Rounded Rectangle 9"/>
            <p:cNvSpPr/>
            <p:nvPr/>
          </p:nvSpPr>
          <p:spPr>
            <a:xfrm>
              <a:off x="1349581" y="243796"/>
              <a:ext cx="1817370" cy="361315"/>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6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(1) متناسب با موقعیت</a:t>
              </a:r>
              <a:endParaRPr lang="en-US" sz="2000" dirty="0">
                <a:effectLst/>
                <a:latin typeface="Times New Roman" panose="02020603050405020304" pitchFamily="18" charset="0"/>
                <a:ea typeface="Times New Roman" panose="02020603050405020304" pitchFamily="18" charset="0"/>
              </a:endParaRPr>
            </a:p>
          </p:txBody>
        </p:sp>
      </p:grpSp>
      <p:sp>
        <p:nvSpPr>
          <p:cNvPr id="11" name="Title 1"/>
          <p:cNvSpPr>
            <a:spLocks noGrp="1"/>
          </p:cNvSpPr>
          <p:nvPr>
            <p:ph type="title"/>
          </p:nvPr>
        </p:nvSpPr>
        <p:spPr/>
        <p:txBody>
          <a:bodyPr>
            <a:normAutofit fontScale="90000"/>
          </a:bodyPr>
          <a:lstStyle/>
          <a:p>
            <a:pPr algn="ctr"/>
            <a:r>
              <a:rPr lang="fa-IR" sz="5000" b="1" dirty="0" smtClean="0">
                <a:latin typeface="Times New Roman" panose="02020603050405020304" pitchFamily="18" charset="0"/>
                <a:cs typeface="B Mitra" panose="00000400000000000000" pitchFamily="2" charset="-78"/>
              </a:rPr>
              <a:t>مدل نوین راهبری شرکتی</a:t>
            </a:r>
            <a:endParaRPr lang="fa-IR" sz="5000" b="1"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419289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323832"/>
            <a:ext cx="11518709" cy="5295331"/>
          </a:xfrm>
        </p:spPr>
        <p:txBody>
          <a:bodyPr>
            <a:normAutofit fontScale="47500" lnSpcReduction="20000"/>
          </a:bodyPr>
          <a:lstStyle/>
          <a:p>
            <a:pPr marL="0" indent="0" algn="just">
              <a:lnSpc>
                <a:spcPct val="170000"/>
              </a:lnSpc>
              <a:spcAft>
                <a:spcPts val="800"/>
              </a:spcAft>
              <a:buNone/>
            </a:pPr>
            <a:r>
              <a:rPr lang="fa-IR" sz="4000" dirty="0">
                <a:latin typeface="Times New Roman"/>
                <a:ea typeface="Calibri"/>
                <a:cs typeface="B Mitra"/>
              </a:rPr>
              <a:t>در سال­های اخیر پرونده­های زیادی مورد بررسی قرار گرفتند که مربوط به تخلفات حسابرسی بودند. این موارد خوش­نامی حسابرسی را تحت تاثیر قرار دادند. این پرونده­ها شامل سرپیچی از اصول اخلاقی ازجمله موارد زیر بودند: </a:t>
            </a:r>
            <a:endParaRPr lang="en-US" sz="3200" dirty="0">
              <a:ea typeface="Calibri"/>
              <a:cs typeface="Arial"/>
            </a:endParaRPr>
          </a:p>
          <a:p>
            <a:pPr marL="342900" lvl="0" indent="-342900" algn="just">
              <a:lnSpc>
                <a:spcPct val="170000"/>
              </a:lnSpc>
              <a:buFont typeface="Wingdings"/>
              <a:buChar char=""/>
            </a:pPr>
            <a:r>
              <a:rPr lang="fa-IR" sz="4000" dirty="0">
                <a:latin typeface="Times New Roman"/>
                <a:ea typeface="Calibri"/>
                <a:cs typeface="B Mitra"/>
              </a:rPr>
              <a:t>دستکاری قیمت سهام </a:t>
            </a:r>
            <a:endParaRPr lang="en-US" sz="3200" dirty="0">
              <a:ea typeface="Calibri"/>
              <a:cs typeface="Arial"/>
            </a:endParaRPr>
          </a:p>
          <a:p>
            <a:pPr marL="342900" lvl="0" indent="-342900" algn="just">
              <a:lnSpc>
                <a:spcPct val="170000"/>
              </a:lnSpc>
              <a:buFont typeface="Wingdings"/>
              <a:buChar char=""/>
            </a:pPr>
            <a:r>
              <a:rPr lang="fa-IR" sz="4000" dirty="0">
                <a:latin typeface="Times New Roman"/>
                <a:ea typeface="Calibri"/>
                <a:cs typeface="B Mitra"/>
              </a:rPr>
              <a:t>بیش نمایی درآمد </a:t>
            </a:r>
            <a:endParaRPr lang="en-US" sz="3200" dirty="0">
              <a:ea typeface="Calibri"/>
              <a:cs typeface="Arial"/>
            </a:endParaRPr>
          </a:p>
          <a:p>
            <a:pPr marL="342900" lvl="0" indent="-342900" algn="just">
              <a:lnSpc>
                <a:spcPct val="170000"/>
              </a:lnSpc>
              <a:buFont typeface="Wingdings"/>
              <a:buChar char=""/>
            </a:pPr>
            <a:r>
              <a:rPr lang="fa-IR" sz="4000" dirty="0">
                <a:latin typeface="Times New Roman"/>
                <a:ea typeface="Calibri"/>
                <a:cs typeface="B Mitra"/>
              </a:rPr>
              <a:t>عدم شفافیت اطلاعات ارائه شده </a:t>
            </a:r>
            <a:endParaRPr lang="en-US" sz="3200" dirty="0">
              <a:ea typeface="Calibri"/>
              <a:cs typeface="Arial"/>
            </a:endParaRPr>
          </a:p>
          <a:p>
            <a:pPr marL="342900" lvl="0" indent="-342900" algn="just">
              <a:lnSpc>
                <a:spcPct val="170000"/>
              </a:lnSpc>
              <a:buFont typeface="Wingdings"/>
              <a:buChar char=""/>
              <a:tabLst>
                <a:tab pos="4499610" algn="l"/>
              </a:tabLst>
            </a:pPr>
            <a:r>
              <a:rPr lang="fa-IR" sz="4000" dirty="0">
                <a:latin typeface="Times New Roman"/>
                <a:ea typeface="Calibri"/>
                <a:cs typeface="B Mitra"/>
              </a:rPr>
              <a:t>بیش نمایی سود عملیاتی </a:t>
            </a:r>
            <a:endParaRPr lang="en-US" sz="3200" dirty="0">
              <a:ea typeface="Calibri"/>
              <a:cs typeface="Arial"/>
            </a:endParaRPr>
          </a:p>
          <a:p>
            <a:pPr marL="342900" lvl="0" indent="-342900" algn="just">
              <a:lnSpc>
                <a:spcPct val="170000"/>
              </a:lnSpc>
              <a:buFont typeface="Wingdings"/>
              <a:buChar char=""/>
              <a:tabLst>
                <a:tab pos="4499610" algn="l"/>
              </a:tabLst>
            </a:pPr>
            <a:r>
              <a:rPr lang="fa-IR" sz="4000" dirty="0">
                <a:latin typeface="Times New Roman"/>
                <a:ea typeface="Calibri"/>
                <a:cs typeface="B Mitra"/>
              </a:rPr>
              <a:t>بدهی خارج از ترازنامه </a:t>
            </a:r>
            <a:endParaRPr lang="en-US" sz="3200" dirty="0">
              <a:ea typeface="Calibri"/>
              <a:cs typeface="Arial"/>
            </a:endParaRPr>
          </a:p>
          <a:p>
            <a:pPr marL="342900" lvl="0" indent="-342900" algn="just">
              <a:lnSpc>
                <a:spcPct val="170000"/>
              </a:lnSpc>
              <a:spcAft>
                <a:spcPts val="800"/>
              </a:spcAft>
              <a:buFont typeface="Wingdings"/>
              <a:buChar char=""/>
              <a:tabLst>
                <a:tab pos="4499610" algn="l"/>
              </a:tabLst>
            </a:pPr>
            <a:r>
              <a:rPr lang="fa-IR" sz="4000" dirty="0">
                <a:latin typeface="Times New Roman"/>
                <a:ea typeface="Calibri"/>
                <a:cs typeface="B Mitra"/>
              </a:rPr>
              <a:t>عدم شناسایی صحیح ثبت­های مربوط به اختیار خرید سهام در </a:t>
            </a:r>
            <a:r>
              <a:rPr lang="fa-IR" sz="4000" dirty="0" smtClean="0">
                <a:latin typeface="Times New Roman"/>
                <a:ea typeface="Calibri"/>
                <a:cs typeface="B Mitra"/>
              </a:rPr>
              <a:t>ترازنامه </a:t>
            </a:r>
            <a:endParaRPr lang="en-US" sz="3200" dirty="0">
              <a:ea typeface="Calibri"/>
              <a:cs typeface="Arial"/>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60</a:t>
            </a:fld>
            <a:endParaRPr lang="fa-IR"/>
          </a:p>
        </p:txBody>
      </p:sp>
      <p:graphicFrame>
        <p:nvGraphicFramePr>
          <p:cNvPr id="6" name="Diagram 5"/>
          <p:cNvGraphicFramePr/>
          <p:nvPr>
            <p:extLst>
              <p:ext uri="{D42A27DB-BD31-4B8C-83A1-F6EECF244321}">
                <p14:modId xmlns:p14="http://schemas.microsoft.com/office/powerpoint/2010/main" val="529289281"/>
              </p:ext>
            </p:extLst>
          </p:nvPr>
        </p:nvGraphicFramePr>
        <p:xfrm>
          <a:off x="838201" y="168454"/>
          <a:ext cx="10515599" cy="1247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978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Mitra" panose="00000400000000000000" pitchFamily="2" charset="-78"/>
              </a:rPr>
              <a:t>جمع بندی و نتیجه گیری</a:t>
            </a:r>
            <a:endParaRPr lang="fa-IR" b="1" dirty="0">
              <a:cs typeface="B Mitra" panose="00000400000000000000" pitchFamily="2" charset="-78"/>
            </a:endParaRPr>
          </a:p>
        </p:txBody>
      </p:sp>
      <p:sp>
        <p:nvSpPr>
          <p:cNvPr id="3" name="Content Placeholder 2"/>
          <p:cNvSpPr>
            <a:spLocks noGrp="1"/>
          </p:cNvSpPr>
          <p:nvPr>
            <p:ph idx="1"/>
          </p:nvPr>
        </p:nvSpPr>
        <p:spPr>
          <a:xfrm>
            <a:off x="1097280" y="1100629"/>
            <a:ext cx="10435078" cy="3579849"/>
          </a:xfrm>
        </p:spPr>
        <p:txBody>
          <a:bodyPr>
            <a:noAutofit/>
          </a:bodyPr>
          <a:lstStyle/>
          <a:p>
            <a:pPr marL="0" indent="0" algn="just">
              <a:lnSpc>
                <a:spcPct val="150000"/>
              </a:lnSpc>
              <a:spcAft>
                <a:spcPts val="800"/>
              </a:spcAft>
              <a:buNone/>
              <a:tabLst>
                <a:tab pos="4499610" algn="l"/>
              </a:tabLst>
            </a:pPr>
            <a:r>
              <a:rPr lang="fa-IR" sz="3000" dirty="0">
                <a:latin typeface="Times New Roman"/>
                <a:ea typeface="Calibri"/>
                <a:cs typeface="B Mitra"/>
              </a:rPr>
              <a:t>در رویکرد نوین راهبری شرکتی تلاش شده است تا ابعاد مثبت دو رویکرد سنتی راهبری شرکتی به­صورت همزمان درنظر گرفته شود. این رویکرد تلاش می­کند تا تصور غالب انتخاب از بین رویکردها را کنار بگذارد و همزمان از مزایای هر دو روش بهره­مند شود. هوش مدیریتی این است که بتوان به­صورت همزمان دو رویکرد مخالف را در ذهن حفظ کرد و در عین حال عملکرد خوبی ارائه نمود.    </a:t>
            </a:r>
            <a:endParaRPr lang="en-US" sz="3000" dirty="0">
              <a:ea typeface="Calibri"/>
              <a:cs typeface="Arial"/>
            </a:endParaRPr>
          </a:p>
        </p:txBody>
      </p:sp>
      <p:sp>
        <p:nvSpPr>
          <p:cNvPr id="4" name="Slide Number Placeholder 3"/>
          <p:cNvSpPr>
            <a:spLocks noGrp="1"/>
          </p:cNvSpPr>
          <p:nvPr>
            <p:ph type="sldNum" sz="quarter" idx="12"/>
          </p:nvPr>
        </p:nvSpPr>
        <p:spPr/>
        <p:txBody>
          <a:bodyPr/>
          <a:lstStyle/>
          <a:p>
            <a:fld id="{B0B4250F-2EB8-4C45-ABEA-5935D274BC15}" type="slidenum">
              <a:rPr lang="fa-IR" smtClean="0"/>
              <a:t>61</a:t>
            </a:fld>
            <a:endParaRPr lang="fa-IR"/>
          </a:p>
        </p:txBody>
      </p:sp>
    </p:spTree>
    <p:extLst>
      <p:ext uri="{BB962C8B-B14F-4D97-AF65-F5344CB8AC3E}">
        <p14:creationId xmlns:p14="http://schemas.microsoft.com/office/powerpoint/2010/main" val="1875339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9368" y="818866"/>
            <a:ext cx="9362364" cy="3589361"/>
          </a:xfrm>
        </p:spPr>
        <p:txBody>
          <a:bodyPr>
            <a:normAutofit fontScale="25000" lnSpcReduction="20000"/>
          </a:bodyPr>
          <a:lstStyle/>
          <a:p>
            <a:pPr marL="0" indent="0" algn="ctr">
              <a:lnSpc>
                <a:spcPct val="150000"/>
              </a:lnSpc>
              <a:buNone/>
            </a:pPr>
            <a:endParaRPr lang="fa-IR" sz="4000" dirty="0" smtClean="0">
              <a:latin typeface="IranNastaliq" panose="02020505000000020003" pitchFamily="18" charset="0"/>
              <a:cs typeface="IranNastaliq" panose="02020505000000020003" pitchFamily="18" charset="0"/>
            </a:endParaRPr>
          </a:p>
          <a:p>
            <a:pPr marL="0" indent="0" algn="ctr">
              <a:lnSpc>
                <a:spcPct val="150000"/>
              </a:lnSpc>
              <a:buNone/>
            </a:pPr>
            <a:r>
              <a:rPr lang="fa-IR" sz="14400" b="1" dirty="0" smtClean="0">
                <a:latin typeface="IranNastaliq" panose="02020505000000020003" pitchFamily="18" charset="0"/>
                <a:cs typeface="IranNastaliq" panose="02020505000000020003" pitchFamily="18" charset="0"/>
              </a:rPr>
              <a:t>با تشکر از حوصله و توجه شما </a:t>
            </a:r>
          </a:p>
          <a:p>
            <a:pPr marL="0" indent="0" algn="ctr">
              <a:lnSpc>
                <a:spcPct val="150000"/>
              </a:lnSpc>
              <a:buNone/>
            </a:pPr>
            <a:r>
              <a:rPr lang="fa-IR" sz="8000" dirty="0" smtClean="0">
                <a:latin typeface="IranNastaliq" panose="02020505000000020003" pitchFamily="18" charset="0"/>
                <a:cs typeface="IranNastaliq" panose="02020505000000020003" pitchFamily="18" charset="0"/>
              </a:rPr>
              <a:t>اقتباس:</a:t>
            </a:r>
          </a:p>
          <a:p>
            <a:pPr marL="0" indent="0" algn="ctr">
              <a:lnSpc>
                <a:spcPct val="150000"/>
              </a:lnSpc>
              <a:buNone/>
            </a:pPr>
            <a:r>
              <a:rPr lang="en-US" sz="8000" b="1" dirty="0" smtClean="0">
                <a:latin typeface="Times New Roman" pitchFamily="18" charset="0"/>
                <a:cs typeface="Times New Roman" pitchFamily="18" charset="0"/>
              </a:rPr>
              <a:t>New corporate Governance:</a:t>
            </a:r>
          </a:p>
          <a:p>
            <a:pPr marL="0" indent="0" algn="ctr">
              <a:lnSpc>
                <a:spcPct val="150000"/>
              </a:lnSpc>
              <a:buNone/>
            </a:pPr>
            <a:r>
              <a:rPr lang="en-US" sz="8000" dirty="0" smtClean="0">
                <a:latin typeface="Times New Roman" pitchFamily="18" charset="0"/>
                <a:cs typeface="Times New Roman" pitchFamily="18" charset="0"/>
              </a:rPr>
              <a:t>Successful Board Management tools</a:t>
            </a:r>
          </a:p>
          <a:p>
            <a:pPr marL="0" indent="0" algn="ctr">
              <a:lnSpc>
                <a:spcPct val="150000"/>
              </a:lnSpc>
              <a:buNone/>
            </a:pPr>
            <a:r>
              <a:rPr lang="en-US" sz="8000" b="1" dirty="0" smtClean="0">
                <a:latin typeface="Times New Roman" pitchFamily="18" charset="0"/>
                <a:cs typeface="Times New Roman" pitchFamily="18" charset="0"/>
              </a:rPr>
              <a:t>Martin  Hilb</a:t>
            </a:r>
            <a:endParaRPr lang="fa-IR" sz="8000" b="1"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62</a:t>
            </a:fld>
            <a:endParaRPr lang="fa-IR"/>
          </a:p>
        </p:txBody>
      </p:sp>
    </p:spTree>
    <p:extLst>
      <p:ext uri="{BB962C8B-B14F-4D97-AF65-F5344CB8AC3E}">
        <p14:creationId xmlns:p14="http://schemas.microsoft.com/office/powerpoint/2010/main" val="111597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000" b="1" dirty="0" smtClean="0">
                <a:latin typeface="Times New Roman" panose="02020603050405020304" pitchFamily="18" charset="0"/>
                <a:cs typeface="B Mitra" panose="00000400000000000000" pitchFamily="2" charset="-78"/>
              </a:rPr>
              <a:t>مدل نوین راهبری شرکتی</a:t>
            </a:r>
            <a:endParaRPr lang="fa-IR" sz="5000" b="1" dirty="0">
              <a:latin typeface="Times New Roman" panose="02020603050405020304" pitchFamily="18" charset="0"/>
              <a:cs typeface="B Mitra" panose="00000400000000000000" pitchFamily="2" charset="-78"/>
            </a:endParaRPr>
          </a:p>
        </p:txBody>
      </p:sp>
      <p:sp>
        <p:nvSpPr>
          <p:cNvPr id="3" name="Content Placeholder 2"/>
          <p:cNvSpPr>
            <a:spLocks noGrp="1"/>
          </p:cNvSpPr>
          <p:nvPr>
            <p:ph idx="1"/>
          </p:nvPr>
        </p:nvSpPr>
        <p:spPr>
          <a:xfrm>
            <a:off x="436728" y="1088645"/>
            <a:ext cx="11505063" cy="4639569"/>
          </a:xfrm>
        </p:spPr>
        <p:txBody>
          <a:bodyPr>
            <a:normAutofit fontScale="32500" lnSpcReduction="20000"/>
          </a:bodyPr>
          <a:lstStyle/>
          <a:p>
            <a:pPr marL="0" indent="0" algn="just">
              <a:lnSpc>
                <a:spcPct val="170000"/>
              </a:lnSpc>
              <a:buNone/>
            </a:pPr>
            <a:r>
              <a:rPr lang="fa-IR" sz="5400" dirty="0">
                <a:cs typeface="B Mitra" panose="00000400000000000000" pitchFamily="2" charset="-78"/>
              </a:rPr>
              <a:t>اجزاء این مدل جامع، شامل چهار بخش است: </a:t>
            </a:r>
            <a:endParaRPr lang="en-US" sz="5400" dirty="0">
              <a:cs typeface="B Mitra" panose="00000400000000000000" pitchFamily="2" charset="-78"/>
            </a:endParaRPr>
          </a:p>
          <a:p>
            <a:pPr marL="0" indent="0" algn="just">
              <a:lnSpc>
                <a:spcPct val="170000"/>
              </a:lnSpc>
              <a:buNone/>
            </a:pPr>
            <a:r>
              <a:rPr lang="fa-IR" sz="5400" b="1" dirty="0">
                <a:cs typeface="B Mitra" panose="00000400000000000000" pitchFamily="2" charset="-78"/>
              </a:rPr>
              <a:t>بخش اول:</a:t>
            </a:r>
            <a:r>
              <a:rPr lang="fa-IR" sz="5400" dirty="0">
                <a:cs typeface="B Mitra" panose="00000400000000000000" pitchFamily="2" charset="-78"/>
              </a:rPr>
              <a:t> تحلیل موقعیت­های مختلف راهبری شرکتی براساس سازه­هایی که در </a:t>
            </a:r>
            <a:r>
              <a:rPr lang="fa-IR" sz="5400" u="sng" dirty="0">
                <a:cs typeface="B Mitra" panose="00000400000000000000" pitchFamily="2" charset="-78"/>
              </a:rPr>
              <a:t>تئوری سازمانی </a:t>
            </a:r>
            <a:r>
              <a:rPr lang="fa-IR" sz="5400" dirty="0">
                <a:cs typeface="B Mitra" panose="00000400000000000000" pitchFamily="2" charset="-78"/>
              </a:rPr>
              <a:t>و </a:t>
            </a:r>
            <a:r>
              <a:rPr lang="fa-IR" sz="5400" u="sng" dirty="0">
                <a:cs typeface="B Mitra" panose="00000400000000000000" pitchFamily="2" charset="-78"/>
              </a:rPr>
              <a:t>تئوری موقعیت </a:t>
            </a:r>
            <a:r>
              <a:rPr lang="fa-IR" sz="5400" dirty="0">
                <a:cs typeface="B Mitra" panose="00000400000000000000" pitchFamily="2" charset="-78"/>
              </a:rPr>
              <a:t>ارائه شده­اند.  </a:t>
            </a:r>
            <a:endParaRPr lang="en-US" sz="5400" dirty="0">
              <a:cs typeface="B Mitra" panose="00000400000000000000" pitchFamily="2" charset="-78"/>
            </a:endParaRPr>
          </a:p>
          <a:p>
            <a:pPr marL="0" indent="0" algn="just">
              <a:lnSpc>
                <a:spcPct val="170000"/>
              </a:lnSpc>
              <a:buNone/>
            </a:pPr>
            <a:r>
              <a:rPr lang="fa-IR" sz="5400" b="1" dirty="0">
                <a:cs typeface="B Mitra" panose="00000400000000000000" pitchFamily="2" charset="-78"/>
              </a:rPr>
              <a:t>بخش دوم:</a:t>
            </a:r>
            <a:r>
              <a:rPr lang="fa-IR" sz="5400" dirty="0">
                <a:cs typeface="B Mitra" panose="00000400000000000000" pitchFamily="2" charset="-78"/>
              </a:rPr>
              <a:t> تحلیل ابعاد استراتژیک راهبری شرکتی بر مبنای</a:t>
            </a:r>
            <a:r>
              <a:rPr lang="fa-IR" sz="5400" u="sng" dirty="0">
                <a:cs typeface="B Mitra" panose="00000400000000000000" pitchFamily="2" charset="-78"/>
              </a:rPr>
              <a:t> مباشرت </a:t>
            </a:r>
            <a:r>
              <a:rPr lang="fa-IR" sz="5400" dirty="0">
                <a:cs typeface="B Mitra" panose="00000400000000000000" pitchFamily="2" charset="-78"/>
              </a:rPr>
              <a:t>و </a:t>
            </a:r>
            <a:r>
              <a:rPr lang="fa-IR" sz="5400" u="sng" dirty="0">
                <a:cs typeface="B Mitra" panose="00000400000000000000" pitchFamily="2" charset="-78"/>
              </a:rPr>
              <a:t>تئوری­های نقش­ها</a:t>
            </a:r>
            <a:r>
              <a:rPr lang="fa-IR" sz="5400" dirty="0">
                <a:cs typeface="B Mitra" panose="00000400000000000000" pitchFamily="2" charset="-78"/>
              </a:rPr>
              <a:t>. </a:t>
            </a:r>
            <a:endParaRPr lang="en-US" sz="5400" dirty="0">
              <a:cs typeface="B Mitra" panose="00000400000000000000" pitchFamily="2" charset="-78"/>
            </a:endParaRPr>
          </a:p>
          <a:p>
            <a:pPr marL="0" indent="0" algn="just">
              <a:lnSpc>
                <a:spcPct val="170000"/>
              </a:lnSpc>
              <a:buNone/>
            </a:pPr>
            <a:r>
              <a:rPr lang="fa-IR" sz="5400" b="1" dirty="0">
                <a:cs typeface="B Mitra" panose="00000400000000000000" pitchFamily="2" charset="-78"/>
              </a:rPr>
              <a:t>بخش سوم:</a:t>
            </a:r>
            <a:r>
              <a:rPr lang="fa-IR" sz="5400" dirty="0">
                <a:cs typeface="B Mitra" panose="00000400000000000000" pitchFamily="2" charset="-78"/>
              </a:rPr>
              <a:t> ابعاد مدیریت یکپارچه­ی هیأت </a:t>
            </a:r>
            <a:r>
              <a:rPr lang="fa-IR" sz="5400" dirty="0" smtClean="0">
                <a:cs typeface="B Mitra" panose="00000400000000000000" pitchFamily="2" charset="-78"/>
              </a:rPr>
              <a:t>مدیره </a:t>
            </a:r>
            <a:r>
              <a:rPr lang="fa-IR" sz="5400" dirty="0">
                <a:cs typeface="B Mitra" panose="00000400000000000000" pitchFamily="2" charset="-78"/>
              </a:rPr>
              <a:t>از دیدگاه </a:t>
            </a:r>
            <a:r>
              <a:rPr lang="fa-IR" sz="5400" u="sng" dirty="0">
                <a:cs typeface="B Mitra" panose="00000400000000000000" pitchFamily="2" charset="-78"/>
              </a:rPr>
              <a:t>تئوری وابستگی به </a:t>
            </a:r>
            <a:r>
              <a:rPr lang="fa-IR" sz="5400" u="sng" dirty="0" smtClean="0">
                <a:cs typeface="B Mitra" panose="00000400000000000000" pitchFamily="2" charset="-78"/>
              </a:rPr>
              <a:t>منابع</a:t>
            </a:r>
            <a:r>
              <a:rPr lang="fa-IR" sz="5400" dirty="0" smtClean="0">
                <a:cs typeface="B Mitra" panose="00000400000000000000" pitchFamily="2" charset="-78"/>
              </a:rPr>
              <a:t>. </a:t>
            </a:r>
            <a:endParaRPr lang="en-US" sz="5400" dirty="0">
              <a:cs typeface="B Mitra" panose="00000400000000000000" pitchFamily="2" charset="-78"/>
            </a:endParaRPr>
          </a:p>
          <a:p>
            <a:pPr marL="0" indent="0" algn="just">
              <a:lnSpc>
                <a:spcPct val="170000"/>
              </a:lnSpc>
              <a:buNone/>
            </a:pPr>
            <a:r>
              <a:rPr lang="fa-IR" sz="5400" b="1" dirty="0">
                <a:cs typeface="B Mitra" panose="00000400000000000000" pitchFamily="2" charset="-78"/>
              </a:rPr>
              <a:t>بخش چهارم:</a:t>
            </a:r>
            <a:r>
              <a:rPr lang="fa-IR" sz="5400" dirty="0">
                <a:cs typeface="B Mitra" panose="00000400000000000000" pitchFamily="2" charset="-78"/>
              </a:rPr>
              <a:t> ابعاد نظارتی راهبری شرکتی </a:t>
            </a:r>
            <a:r>
              <a:rPr lang="fa-IR" sz="5400" dirty="0" smtClean="0">
                <a:cs typeface="B Mitra" panose="00000400000000000000" pitchFamily="2" charset="-78"/>
              </a:rPr>
              <a:t>باتوجه </a:t>
            </a:r>
            <a:r>
              <a:rPr lang="fa-IR" sz="5400" dirty="0">
                <a:cs typeface="B Mitra" panose="00000400000000000000" pitchFamily="2" charset="-78"/>
              </a:rPr>
              <a:t>به </a:t>
            </a:r>
            <a:r>
              <a:rPr lang="fa-IR" sz="5400" u="sng" dirty="0">
                <a:cs typeface="B Mitra" panose="00000400000000000000" pitchFamily="2" charset="-78"/>
              </a:rPr>
              <a:t>تئوری­های نمایندگی </a:t>
            </a:r>
            <a:r>
              <a:rPr lang="fa-IR" sz="5400" dirty="0">
                <a:cs typeface="B Mitra" panose="00000400000000000000" pitchFamily="2" charset="-78"/>
              </a:rPr>
              <a:t>و </a:t>
            </a:r>
            <a:r>
              <a:rPr lang="fa-IR" sz="5400" u="sng" dirty="0" smtClean="0">
                <a:cs typeface="B Mitra" panose="00000400000000000000" pitchFamily="2" charset="-78"/>
              </a:rPr>
              <a:t>ذینفعان</a:t>
            </a:r>
            <a:r>
              <a:rPr lang="fa-IR" sz="5400" dirty="0" smtClean="0">
                <a:cs typeface="B Mitra" panose="00000400000000000000" pitchFamily="2" charset="-78"/>
              </a:rPr>
              <a:t>.  </a:t>
            </a:r>
            <a:endParaRPr lang="en-US" sz="5400"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7</a:t>
            </a:fld>
            <a:endParaRPr lang="fa-IR"/>
          </a:p>
        </p:txBody>
      </p:sp>
    </p:spTree>
    <p:extLst>
      <p:ext uri="{BB962C8B-B14F-4D97-AF65-F5344CB8AC3E}">
        <p14:creationId xmlns:p14="http://schemas.microsoft.com/office/powerpoint/2010/main" val="271868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a:cs typeface="B Mitra" panose="00000400000000000000" pitchFamily="2" charset="-78"/>
              </a:rPr>
              <a:t>مقایسه راهبری شرکتی سنتی و نوین </a:t>
            </a:r>
            <a:endParaRPr lang="fa-IR" sz="5000" b="1" dirty="0">
              <a:latin typeface="Times New Roman" panose="02020603050405020304" pitchFamily="18" charset="0"/>
              <a:cs typeface="B Mitra" panose="00000400000000000000" pitchFamily="2" charset="-78"/>
            </a:endParaRPr>
          </a:p>
        </p:txBody>
      </p:sp>
      <p:sp>
        <p:nvSpPr>
          <p:cNvPr id="3" name="Content Placeholder 2"/>
          <p:cNvSpPr>
            <a:spLocks noGrp="1"/>
          </p:cNvSpPr>
          <p:nvPr>
            <p:ph idx="1"/>
          </p:nvPr>
        </p:nvSpPr>
        <p:spPr>
          <a:xfrm>
            <a:off x="464024" y="1102293"/>
            <a:ext cx="11382233" cy="4288573"/>
          </a:xfrm>
        </p:spPr>
        <p:txBody>
          <a:bodyPr>
            <a:normAutofit fontScale="40000" lnSpcReduction="20000"/>
          </a:bodyPr>
          <a:lstStyle/>
          <a:p>
            <a:pPr marL="0" indent="0" algn="just">
              <a:lnSpc>
                <a:spcPct val="160000"/>
              </a:lnSpc>
              <a:buNone/>
            </a:pPr>
            <a:r>
              <a:rPr lang="fa-IR" sz="5400" b="1" dirty="0">
                <a:cs typeface="B Mitra" panose="00000400000000000000" pitchFamily="2" charset="-78"/>
              </a:rPr>
              <a:t>تعریف کدبری از راهبری شرکتی (رویکرد سنتی): </a:t>
            </a:r>
            <a:r>
              <a:rPr lang="fa-IR" sz="5400" dirty="0">
                <a:cs typeface="B Mitra" panose="00000400000000000000" pitchFamily="2" charset="-78"/>
              </a:rPr>
              <a:t>راهبری شرکتی سیستمی است که شرکت­ها با استفاده از آن </a:t>
            </a:r>
            <a:r>
              <a:rPr lang="fa-IR" sz="5400" u="sng" dirty="0">
                <a:cs typeface="B Mitra" panose="00000400000000000000" pitchFamily="2" charset="-78"/>
              </a:rPr>
              <a:t>هدایت</a:t>
            </a:r>
            <a:r>
              <a:rPr lang="fa-IR" sz="5400" dirty="0">
                <a:cs typeface="B Mitra" panose="00000400000000000000" pitchFamily="2" charset="-78"/>
              </a:rPr>
              <a:t> و </a:t>
            </a:r>
            <a:r>
              <a:rPr lang="fa-IR" sz="5400" u="sng" dirty="0">
                <a:cs typeface="B Mitra" panose="00000400000000000000" pitchFamily="2" charset="-78"/>
              </a:rPr>
              <a:t>کنترل</a:t>
            </a:r>
            <a:r>
              <a:rPr lang="fa-IR" sz="5400" dirty="0">
                <a:cs typeface="B Mitra" panose="00000400000000000000" pitchFamily="2" charset="-78"/>
              </a:rPr>
              <a:t> می­شوند. </a:t>
            </a:r>
            <a:endParaRPr lang="fa-IR" sz="5400" dirty="0" smtClean="0">
              <a:cs typeface="B Mitra" panose="00000400000000000000" pitchFamily="2" charset="-78"/>
            </a:endParaRPr>
          </a:p>
          <a:p>
            <a:pPr marL="0" indent="0" algn="just">
              <a:lnSpc>
                <a:spcPct val="160000"/>
              </a:lnSpc>
              <a:buNone/>
            </a:pPr>
            <a:endParaRPr lang="en-US" sz="5400" dirty="0" smtClean="0">
              <a:cs typeface="B Mitra" panose="00000400000000000000" pitchFamily="2" charset="-78"/>
            </a:endParaRPr>
          </a:p>
          <a:p>
            <a:pPr marL="0" indent="0" algn="just">
              <a:lnSpc>
                <a:spcPct val="160000"/>
              </a:lnSpc>
              <a:buNone/>
            </a:pPr>
            <a:r>
              <a:rPr lang="fa-IR" sz="5400" b="1" dirty="0" smtClean="0">
                <a:cs typeface="B Mitra" panose="00000400000000000000" pitchFamily="2" charset="-78"/>
              </a:rPr>
              <a:t>راهبری </a:t>
            </a:r>
            <a:r>
              <a:rPr lang="fa-IR" sz="5400" b="1" dirty="0">
                <a:cs typeface="B Mitra" panose="00000400000000000000" pitchFamily="2" charset="-78"/>
              </a:rPr>
              <a:t>شرکتی نوین: </a:t>
            </a:r>
            <a:r>
              <a:rPr lang="fa-IR" sz="5400" dirty="0">
                <a:cs typeface="B Mitra" panose="00000400000000000000" pitchFamily="2" charset="-78"/>
              </a:rPr>
              <a:t>سیستمی است که شرکت­ها با استفاده از آن به­صورت </a:t>
            </a:r>
            <a:r>
              <a:rPr lang="fa-IR" sz="5400" u="sng" dirty="0">
                <a:cs typeface="B Mitra" panose="00000400000000000000" pitchFamily="2" charset="-78"/>
              </a:rPr>
              <a:t>استراتژیک</a:t>
            </a:r>
            <a:r>
              <a:rPr lang="fa-IR" sz="5400" dirty="0">
                <a:cs typeface="B Mitra" panose="00000400000000000000" pitchFamily="2" charset="-78"/>
              </a:rPr>
              <a:t>، </a:t>
            </a:r>
            <a:r>
              <a:rPr lang="fa-IR" sz="5400" u="sng" dirty="0">
                <a:cs typeface="B Mitra" panose="00000400000000000000" pitchFamily="2" charset="-78"/>
              </a:rPr>
              <a:t>هدایت</a:t>
            </a:r>
            <a:r>
              <a:rPr lang="fa-IR" sz="5400" dirty="0">
                <a:cs typeface="B Mitra" panose="00000400000000000000" pitchFamily="2" charset="-78"/>
              </a:rPr>
              <a:t> شده، به­صورت </a:t>
            </a:r>
            <a:r>
              <a:rPr lang="fa-IR" sz="5400" u="sng" dirty="0">
                <a:cs typeface="B Mitra" panose="00000400000000000000" pitchFamily="2" charset="-78"/>
              </a:rPr>
              <a:t>یکپارچه، مدیریت </a:t>
            </a:r>
            <a:r>
              <a:rPr lang="fa-IR" sz="5400" dirty="0">
                <a:cs typeface="B Mitra" panose="00000400000000000000" pitchFamily="2" charset="-78"/>
              </a:rPr>
              <a:t>شده و به­صورت </a:t>
            </a:r>
            <a:r>
              <a:rPr lang="fa-IR" sz="5400" u="sng" dirty="0">
                <a:cs typeface="B Mitra" panose="00000400000000000000" pitchFamily="2" charset="-78"/>
              </a:rPr>
              <a:t>جامع، کنترل </a:t>
            </a:r>
            <a:r>
              <a:rPr lang="fa-IR" sz="5400" dirty="0">
                <a:cs typeface="B Mitra" panose="00000400000000000000" pitchFamily="2" charset="-78"/>
              </a:rPr>
              <a:t>می­شوند، به گونه­ای </a:t>
            </a:r>
            <a:r>
              <a:rPr lang="fa-IR" sz="5400" b="1" dirty="0">
                <a:cs typeface="B Mitra" panose="00000400000000000000" pitchFamily="2" charset="-78"/>
              </a:rPr>
              <a:t>کارآفرین و اخلاقی</a:t>
            </a:r>
            <a:r>
              <a:rPr lang="fa-IR" sz="5400" dirty="0">
                <a:cs typeface="B Mitra" panose="00000400000000000000" pitchFamily="2" charset="-78"/>
              </a:rPr>
              <a:t> که برای هر شرایطی مناسب باشد. </a:t>
            </a:r>
            <a:endParaRPr lang="en-US" sz="5400" dirty="0">
              <a:cs typeface="B Mitra" panose="00000400000000000000" pitchFamily="2" charset="-78"/>
            </a:endParaRPr>
          </a:p>
        </p:txBody>
      </p:sp>
      <p:sp>
        <p:nvSpPr>
          <p:cNvPr id="5" name="Slide Number Placeholder 4"/>
          <p:cNvSpPr>
            <a:spLocks noGrp="1"/>
          </p:cNvSpPr>
          <p:nvPr>
            <p:ph type="sldNum" sz="quarter" idx="12"/>
          </p:nvPr>
        </p:nvSpPr>
        <p:spPr/>
        <p:txBody>
          <a:bodyPr/>
          <a:lstStyle/>
          <a:p>
            <a:fld id="{B0B4250F-2EB8-4C45-ABEA-5935D274BC15}" type="slidenum">
              <a:rPr lang="fa-IR" smtClean="0"/>
              <a:t>8</a:t>
            </a:fld>
            <a:endParaRPr lang="fa-IR"/>
          </a:p>
        </p:txBody>
      </p:sp>
    </p:spTree>
    <p:extLst>
      <p:ext uri="{BB962C8B-B14F-4D97-AF65-F5344CB8AC3E}">
        <p14:creationId xmlns:p14="http://schemas.microsoft.com/office/powerpoint/2010/main" val="173338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0972950"/>
              </p:ext>
            </p:extLst>
          </p:nvPr>
        </p:nvGraphicFramePr>
        <p:xfrm>
          <a:off x="550402" y="181886"/>
          <a:ext cx="11304713" cy="5764413"/>
        </p:xfrm>
        <a:graphic>
          <a:graphicData uri="http://schemas.openxmlformats.org/drawingml/2006/table">
            <a:tbl>
              <a:tblPr rtl="1" firstRow="1" firstCol="1" bandRow="1"/>
              <a:tblGrid>
                <a:gridCol w="1812757">
                  <a:extLst>
                    <a:ext uri="{9D8B030D-6E8A-4147-A177-3AD203B41FA5}">
                      <a16:colId xmlns="" xmlns:a16="http://schemas.microsoft.com/office/drawing/2014/main" val="20000"/>
                    </a:ext>
                  </a:extLst>
                </a:gridCol>
                <a:gridCol w="4730860">
                  <a:extLst>
                    <a:ext uri="{9D8B030D-6E8A-4147-A177-3AD203B41FA5}">
                      <a16:colId xmlns="" xmlns:a16="http://schemas.microsoft.com/office/drawing/2014/main" val="20001"/>
                    </a:ext>
                  </a:extLst>
                </a:gridCol>
                <a:gridCol w="4761096">
                  <a:extLst>
                    <a:ext uri="{9D8B030D-6E8A-4147-A177-3AD203B41FA5}">
                      <a16:colId xmlns="" xmlns:a16="http://schemas.microsoft.com/office/drawing/2014/main" val="20002"/>
                    </a:ext>
                  </a:extLst>
                </a:gridCol>
              </a:tblGrid>
              <a:tr h="380894">
                <a:tc gridSpan="3">
                  <a:txBody>
                    <a:bodyPr/>
                    <a:lstStyle/>
                    <a:p>
                      <a:pPr algn="ctr" rtl="1">
                        <a:lnSpc>
                          <a:spcPct val="115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تفاوت­های بین راهبری شرکتی نوین و سنتی</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rtl="1"/>
                      <a:endParaRPr lang="fa-IR"/>
                    </a:p>
                  </a:txBody>
                  <a:tcPr/>
                </a:tc>
                <a:tc hMerge="1">
                  <a:txBody>
                    <a:bodyPr/>
                    <a:lstStyle/>
                    <a:p>
                      <a:pPr rtl="1"/>
                      <a:endParaRPr lang="fa-IR"/>
                    </a:p>
                  </a:txBody>
                  <a:tcPr/>
                </a:tc>
                <a:extLst>
                  <a:ext uri="{0D108BD9-81ED-4DB2-BD59-A6C34878D82A}">
                    <a16:rowId xmlns="" xmlns:a16="http://schemas.microsoft.com/office/drawing/2014/main" val="10000"/>
                  </a:ext>
                </a:extLst>
              </a:tr>
              <a:tr h="354319">
                <a:tc>
                  <a:txBody>
                    <a:bodyPr/>
                    <a:lstStyle/>
                    <a:p>
                      <a:pPr algn="ctr" rtl="1">
                        <a:lnSpc>
                          <a:spcPct val="115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ابعاد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rtl="1">
                        <a:lnSpc>
                          <a:spcPct val="115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رویکرد سنتی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rtl="1">
                        <a:lnSpc>
                          <a:spcPct val="115000"/>
                        </a:lnSpc>
                        <a:spcAft>
                          <a:spcPts val="0"/>
                        </a:spcAft>
                      </a:pPr>
                      <a:r>
                        <a:rPr lang="fa-IR" sz="2000" b="1" dirty="0">
                          <a:effectLst/>
                          <a:latin typeface="Times New Roman" panose="02020603050405020304" pitchFamily="18" charset="0"/>
                          <a:ea typeface="Calibri" panose="020F0502020204030204" pitchFamily="34" charset="0"/>
                          <a:cs typeface="B Mitra" panose="00000400000000000000" pitchFamily="2" charset="-78"/>
                        </a:rPr>
                        <a:t>رویکرد نوین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 xmlns:a16="http://schemas.microsoft.com/office/drawing/2014/main" val="10001"/>
                  </a:ext>
                </a:extLst>
              </a:tr>
              <a:tr h="1108454">
                <a:tc>
                  <a:txBody>
                    <a:bodyPr/>
                    <a:lstStyle/>
                    <a:p>
                      <a:pPr algn="r" rtl="1">
                        <a:lnSpc>
                          <a:spcPct val="150000"/>
                        </a:lnSpc>
                        <a:spcAft>
                          <a:spcPts val="0"/>
                        </a:spcAft>
                      </a:pPr>
                      <a:r>
                        <a:rPr lang="fa-IR" sz="2400" b="1">
                          <a:effectLst/>
                          <a:latin typeface="Times New Roman" panose="02020603050405020304" pitchFamily="18" charset="0"/>
                          <a:ea typeface="Calibri" panose="020F0502020204030204" pitchFamily="34" charset="0"/>
                          <a:cs typeface="B Mitra" panose="00000400000000000000" pitchFamily="2" charset="-78"/>
                        </a:rPr>
                        <a:t>پیاده­سازی در موقعیت­ها </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rtl="1">
                        <a:lnSpc>
                          <a:spcPct val="115000"/>
                        </a:lnSpc>
                        <a:spcAft>
                          <a:spcPts val="0"/>
                        </a:spcAft>
                      </a:pPr>
                      <a:r>
                        <a:rPr lang="fa-IR" sz="3000" dirty="0">
                          <a:effectLst/>
                          <a:latin typeface="Times New Roman" panose="02020603050405020304" pitchFamily="18" charset="0"/>
                          <a:ea typeface="Calibri" panose="020F0502020204030204" pitchFamily="34" charset="0"/>
                          <a:cs typeface="B Mitra" panose="00000400000000000000" pitchFamily="2" charset="-78"/>
                        </a:rPr>
                        <a:t>تفاوتی بین فرهنگ در سطح ملی، صنعت و بنگاه وجود ندارد.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2000" dirty="0">
                          <a:effectLst/>
                          <a:latin typeface="Times New Roman" panose="02020603050405020304" pitchFamily="18" charset="0"/>
                          <a:ea typeface="Calibri" panose="020F0502020204030204" pitchFamily="34" charset="0"/>
                          <a:cs typeface="B Mitra" panose="00000400000000000000" pitchFamily="2" charset="-78"/>
                        </a:rPr>
                        <a:t>پیاده­سازی و اجرای راهبری شرکتی برای هر شرکت، متناسب با شرایط آن انجام می­شود. (راهبری شرکتی را متناسب با موقعیت حفظ می­کند)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74095">
                <a:tc>
                  <a:txBody>
                    <a:bodyPr/>
                    <a:lstStyle/>
                    <a:p>
                      <a:pPr algn="r" rtl="1">
                        <a:lnSpc>
                          <a:spcPct val="150000"/>
                        </a:lnSpc>
                        <a:spcAft>
                          <a:spcPts val="0"/>
                        </a:spcAft>
                      </a:pPr>
                      <a:r>
                        <a:rPr lang="fa-IR" sz="2400" b="1" dirty="0">
                          <a:effectLst/>
                          <a:latin typeface="Times New Roman" panose="02020603050405020304" pitchFamily="18" charset="0"/>
                          <a:ea typeface="Calibri" panose="020F0502020204030204" pitchFamily="34" charset="0"/>
                          <a:cs typeface="B Mitra" panose="00000400000000000000" pitchFamily="2" charset="-78"/>
                        </a:rPr>
                        <a:t>هدایت استراتژیک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rtl="1">
                        <a:lnSpc>
                          <a:spcPct val="115000"/>
                        </a:lnSpc>
                        <a:spcAft>
                          <a:spcPts val="0"/>
                        </a:spcAft>
                      </a:pPr>
                      <a:r>
                        <a:rPr lang="fa-IR" sz="3000" dirty="0">
                          <a:effectLst/>
                          <a:latin typeface="Times New Roman" panose="02020603050405020304" pitchFamily="18" charset="0"/>
                          <a:ea typeface="Calibri" panose="020F0502020204030204" pitchFamily="34" charset="0"/>
                          <a:cs typeface="B Mitra" panose="00000400000000000000" pitchFamily="2" charset="-78"/>
                        </a:rPr>
                        <a:t>توسعه­ی استراتژیک جزء کارکرد­های نظارتی هیأت مدیره نیست.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2000">
                          <a:effectLst/>
                          <a:latin typeface="Times New Roman" panose="02020603050405020304" pitchFamily="18" charset="0"/>
                          <a:ea typeface="Calibri" panose="020F0502020204030204" pitchFamily="34" charset="0"/>
                          <a:cs typeface="B Mitra" panose="00000400000000000000" pitchFamily="2" charset="-78"/>
                        </a:rPr>
                        <a:t>توسعه­ی استراتژیک یک کارکرد مرکزی برای هیأت نظارتی است. (راهبری شرکتی را راهبردی حفظ می­کند)</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330145">
                <a:tc>
                  <a:txBody>
                    <a:bodyPr/>
                    <a:lstStyle/>
                    <a:p>
                      <a:pPr algn="r" rtl="1">
                        <a:lnSpc>
                          <a:spcPct val="150000"/>
                        </a:lnSpc>
                        <a:spcAft>
                          <a:spcPts val="0"/>
                        </a:spcAft>
                      </a:pPr>
                      <a:r>
                        <a:rPr lang="fa-IR" sz="2400" b="1" dirty="0">
                          <a:effectLst/>
                          <a:latin typeface="Times New Roman" panose="02020603050405020304" pitchFamily="18" charset="0"/>
                          <a:ea typeface="Calibri" panose="020F0502020204030204" pitchFamily="34" charset="0"/>
                          <a:cs typeface="B Mitra" panose="00000400000000000000" pitchFamily="2" charset="-78"/>
                        </a:rPr>
                        <a:t>مدیریت یکپارچه هیأت مدیره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rtl="1">
                        <a:lnSpc>
                          <a:spcPct val="115000"/>
                        </a:lnSpc>
                        <a:spcAft>
                          <a:spcPts val="0"/>
                        </a:spcAft>
                      </a:pPr>
                      <a:r>
                        <a:rPr lang="fa-IR" sz="3000" dirty="0">
                          <a:effectLst/>
                          <a:latin typeface="Times New Roman" panose="02020603050405020304" pitchFamily="18" charset="0"/>
                          <a:ea typeface="Calibri" panose="020F0502020204030204" pitchFamily="34" charset="0"/>
                          <a:cs typeface="B Mitra" panose="00000400000000000000" pitchFamily="2" charset="-78"/>
                        </a:rPr>
                        <a:t>تنها کمیته­های </a:t>
                      </a:r>
                      <a:r>
                        <a:rPr lang="fa-IR" sz="3000" dirty="0" smtClean="0">
                          <a:effectLst/>
                          <a:latin typeface="Times New Roman" panose="02020603050405020304" pitchFamily="18" charset="0"/>
                          <a:ea typeface="Calibri" panose="020F0502020204030204" pitchFamily="34" charset="0"/>
                          <a:cs typeface="B Mitra" panose="00000400000000000000" pitchFamily="2" charset="-78"/>
                        </a:rPr>
                        <a:t>بسته­ای (منزوی) </a:t>
                      </a:r>
                      <a:r>
                        <a:rPr lang="fa-IR" sz="3000" dirty="0">
                          <a:effectLst/>
                          <a:latin typeface="Times New Roman" panose="02020603050405020304" pitchFamily="18" charset="0"/>
                          <a:ea typeface="Calibri" panose="020F0502020204030204" pitchFamily="34" charset="0"/>
                          <a:cs typeface="B Mitra" panose="00000400000000000000" pitchFamily="2" charset="-78"/>
                        </a:rPr>
                        <a:t>برای انتخاب هیأت مدیره و </a:t>
                      </a:r>
                      <a:r>
                        <a:rPr lang="fa-IR" sz="3000" dirty="0" smtClean="0">
                          <a:effectLst/>
                          <a:latin typeface="Times New Roman" panose="02020603050405020304" pitchFamily="18" charset="0"/>
                          <a:ea typeface="Calibri" panose="020F0502020204030204" pitchFamily="34" charset="0"/>
                          <a:cs typeface="B Mitra" panose="00000400000000000000" pitchFamily="2" charset="-78"/>
                        </a:rPr>
                        <a:t>پاداش­دهی، </a:t>
                      </a:r>
                      <a:r>
                        <a:rPr lang="fa-IR" sz="3000" dirty="0">
                          <a:effectLst/>
                          <a:latin typeface="Times New Roman" panose="02020603050405020304" pitchFamily="18" charset="0"/>
                          <a:ea typeface="Calibri" panose="020F0502020204030204" pitchFamily="34" charset="0"/>
                          <a:cs typeface="B Mitra" panose="00000400000000000000" pitchFamily="2" charset="-78"/>
                        </a:rPr>
                        <a:t>در شرکت­های بورسی وجود دارد.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2000">
                          <a:effectLst/>
                          <a:latin typeface="Times New Roman" panose="02020603050405020304" pitchFamily="18" charset="0"/>
                          <a:ea typeface="Calibri" panose="020F0502020204030204" pitchFamily="34" charset="0"/>
                          <a:cs typeface="B Mitra" panose="00000400000000000000" pitchFamily="2" charset="-78"/>
                        </a:rPr>
                        <a:t>رویکرد یکپارچه و هدفمندی در انتخاب، ارزیابی، پاداش­دهی و بهبود هیأت­های نظارتی و مدیریتی وجود دارد. (راهبری شرکتی را یکپارچه حفظ می­کند)</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51641">
                <a:tc>
                  <a:txBody>
                    <a:bodyPr/>
                    <a:lstStyle/>
                    <a:p>
                      <a:pPr algn="r" rtl="1">
                        <a:lnSpc>
                          <a:spcPct val="150000"/>
                        </a:lnSpc>
                        <a:spcAft>
                          <a:spcPts val="0"/>
                        </a:spcAft>
                      </a:pPr>
                      <a:r>
                        <a:rPr lang="fa-IR" sz="2400" b="1" dirty="0">
                          <a:effectLst/>
                          <a:latin typeface="Times New Roman" panose="02020603050405020304" pitchFamily="18" charset="0"/>
                          <a:ea typeface="Calibri" panose="020F0502020204030204" pitchFamily="34" charset="0"/>
                          <a:cs typeface="B Mitra" panose="00000400000000000000" pitchFamily="2" charset="-78"/>
                        </a:rPr>
                        <a:t>نظارت جامع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rtl="1">
                        <a:lnSpc>
                          <a:spcPct val="115000"/>
                        </a:lnSpc>
                        <a:spcAft>
                          <a:spcPts val="0"/>
                        </a:spcAft>
                      </a:pPr>
                      <a:r>
                        <a:rPr lang="fa-IR" sz="3000" dirty="0">
                          <a:effectLst/>
                          <a:latin typeface="Times New Roman" panose="02020603050405020304" pitchFamily="18" charset="0"/>
                          <a:ea typeface="Calibri" panose="020F0502020204030204" pitchFamily="34" charset="0"/>
                          <a:cs typeface="B Mitra" panose="00000400000000000000" pitchFamily="2" charset="-78"/>
                        </a:rPr>
                        <a:t>تنها کنترل ابعاد مالی انجام می­شود. </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2000" dirty="0">
                          <a:effectLst/>
                          <a:latin typeface="Times New Roman" panose="02020603050405020304" pitchFamily="18" charset="0"/>
                          <a:ea typeface="Calibri" panose="020F0502020204030204" pitchFamily="34" charset="0"/>
                          <a:cs typeface="B Mitra" panose="00000400000000000000" pitchFamily="2" charset="-78"/>
                        </a:rPr>
                        <a:t>نظارت جامع بر نتایج از دیدگاه سهامداران، صاحبکاران، کارکنان و عموم (راهبری شرکتی را کنترل شده حفظ می­کند)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0B4250F-2EB8-4C45-ABEA-5935D274BC15}" type="slidenum">
              <a:rPr lang="fa-IR" smtClean="0"/>
              <a:t>9</a:t>
            </a:fld>
            <a:endParaRPr lang="fa-IR"/>
          </a:p>
        </p:txBody>
      </p:sp>
    </p:spTree>
    <p:extLst>
      <p:ext uri="{BB962C8B-B14F-4D97-AF65-F5344CB8AC3E}">
        <p14:creationId xmlns:p14="http://schemas.microsoft.com/office/powerpoint/2010/main" val="15515660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793</TotalTime>
  <Words>4250</Words>
  <Application>Microsoft Office PowerPoint</Application>
  <PresentationFormat>Widescreen</PresentationFormat>
  <Paragraphs>696</Paragraphs>
  <Slides>62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 Mitra</vt:lpstr>
      <vt:lpstr>B Titr</vt:lpstr>
      <vt:lpstr>Calibri</vt:lpstr>
      <vt:lpstr>Franklin Gothic Book</vt:lpstr>
      <vt:lpstr>Franklin Gothic Medium</vt:lpstr>
      <vt:lpstr>IranNastaliq</vt:lpstr>
      <vt:lpstr>Tahoma</vt:lpstr>
      <vt:lpstr>Times New Roman</vt:lpstr>
      <vt:lpstr>Tunga</vt:lpstr>
      <vt:lpstr>Wingdings</vt:lpstr>
      <vt:lpstr>Angles</vt:lpstr>
      <vt:lpstr>PowerPoint Presentation</vt:lpstr>
      <vt:lpstr>دیدگاه های راهبری شرکتی</vt:lpstr>
      <vt:lpstr>مفهوم «مدیریت یکپارچه هیأت مدیره»</vt:lpstr>
      <vt:lpstr>مدل­های مختلف راهبری شرکتی </vt:lpstr>
      <vt:lpstr>مدل نوین راهبری شرکتی</vt:lpstr>
      <vt:lpstr>مدل نوین راهبری شرکتی</vt:lpstr>
      <vt:lpstr>مدل نوین راهبری شرکتی</vt:lpstr>
      <vt:lpstr>مقایسه راهبری شرکتی سنتی و نوین </vt:lpstr>
      <vt:lpstr>PowerPoint Presentation</vt:lpstr>
      <vt:lpstr>مقایسه راهبری شرکتی سنتی و نوین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جمع بندی و نتیجه گیری</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omid</cp:lastModifiedBy>
  <cp:revision>211</cp:revision>
  <cp:lastPrinted>2016-02-08T04:04:23Z</cp:lastPrinted>
  <dcterms:created xsi:type="dcterms:W3CDTF">2016-02-07T08:45:46Z</dcterms:created>
  <dcterms:modified xsi:type="dcterms:W3CDTF">2018-06-02T12:48:33Z</dcterms:modified>
</cp:coreProperties>
</file>