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7" r:id="rId2"/>
    <p:sldId id="258" r:id="rId3"/>
    <p:sldId id="259" r:id="rId4"/>
    <p:sldId id="276" r:id="rId5"/>
    <p:sldId id="260" r:id="rId6"/>
    <p:sldId id="261" r:id="rId7"/>
    <p:sldId id="277" r:id="rId8"/>
    <p:sldId id="262" r:id="rId9"/>
    <p:sldId id="263" r:id="rId10"/>
    <p:sldId id="264" r:id="rId11"/>
    <p:sldId id="265" r:id="rId12"/>
    <p:sldId id="266" r:id="rId13"/>
    <p:sldId id="267" r:id="rId14"/>
    <p:sldId id="268" r:id="rId15"/>
    <p:sldId id="269" r:id="rId16"/>
    <p:sldId id="278" r:id="rId17"/>
    <p:sldId id="270" r:id="rId18"/>
  </p:sldIdLst>
  <p:sldSz cx="9144000" cy="6858000" type="screen4x3"/>
  <p:notesSz cx="6858000" cy="9144000"/>
  <p:defaultTextStyle>
    <a:defPPr>
      <a:defRPr lang="fa-I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38" d="100"/>
          <a:sy n="38" d="100"/>
        </p:scale>
        <p:origin x="6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fld id="{FBCE84CE-C1B0-4F99-BA6B-B30262637721}" type="datetimeFigureOut">
              <a:rPr lang="fa-IR"/>
              <a:pPr>
                <a:defRPr/>
              </a:pPr>
              <a:t>12/18/1439</a:t>
            </a:fld>
            <a:endParaRPr lang="fa-IR"/>
          </a:p>
        </p:txBody>
      </p:sp>
      <p:sp>
        <p:nvSpPr>
          <p:cNvPr id="5" name="Footer Placeholder 2"/>
          <p:cNvSpPr>
            <a:spLocks noGrp="1"/>
          </p:cNvSpPr>
          <p:nvPr>
            <p:ph type="ftr" sz="quarter" idx="11"/>
          </p:nvPr>
        </p:nvSpPr>
        <p:spPr/>
        <p:txBody>
          <a:bodyPr/>
          <a:lstStyle>
            <a:lvl1pPr>
              <a:defRPr/>
            </a:lvl1pPr>
          </a:lstStyle>
          <a:p>
            <a:pPr>
              <a:defRPr/>
            </a:pPr>
            <a:endParaRPr lang="fa-IR"/>
          </a:p>
        </p:txBody>
      </p:sp>
      <p:sp>
        <p:nvSpPr>
          <p:cNvPr id="6" name="Slide Number Placeholder 22"/>
          <p:cNvSpPr>
            <a:spLocks noGrp="1"/>
          </p:cNvSpPr>
          <p:nvPr>
            <p:ph type="sldNum" sz="quarter" idx="12"/>
          </p:nvPr>
        </p:nvSpPr>
        <p:spPr/>
        <p:txBody>
          <a:bodyPr/>
          <a:lstStyle>
            <a:lvl1pPr>
              <a:defRPr/>
            </a:lvl1pPr>
          </a:lstStyle>
          <a:p>
            <a:pPr>
              <a:defRPr/>
            </a:pPr>
            <a:fld id="{F0C4D8A4-E0C4-4CD9-AC55-6567083720FA}" type="slidenum">
              <a:rPr lang="fa-IR" altLang="en-US"/>
              <a:pPr>
                <a:defRPr/>
              </a:pPr>
              <a:t>‹#›</a:t>
            </a:fld>
            <a:endParaRPr lang="fa-IR" altLang="en-US"/>
          </a:p>
        </p:txBody>
      </p:sp>
    </p:spTree>
    <p:extLst>
      <p:ext uri="{BB962C8B-B14F-4D97-AF65-F5344CB8AC3E}">
        <p14:creationId xmlns:p14="http://schemas.microsoft.com/office/powerpoint/2010/main" val="4142882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529B6269-5DE5-44FB-BB74-B947DB248538}" type="datetimeFigureOut">
              <a:rPr lang="fa-IR"/>
              <a:pPr>
                <a:defRPr/>
              </a:pPr>
              <a:t>12/18/1439</a:t>
            </a:fld>
            <a:endParaRPr lang="fa-IR"/>
          </a:p>
        </p:txBody>
      </p:sp>
      <p:sp>
        <p:nvSpPr>
          <p:cNvPr id="5" name="Footer Placeholder 2"/>
          <p:cNvSpPr>
            <a:spLocks noGrp="1"/>
          </p:cNvSpPr>
          <p:nvPr>
            <p:ph type="ftr" sz="quarter" idx="11"/>
          </p:nvPr>
        </p:nvSpPr>
        <p:spPr/>
        <p:txBody>
          <a:bodyPr/>
          <a:lstStyle>
            <a:lvl1pPr>
              <a:defRPr/>
            </a:lvl1pPr>
          </a:lstStyle>
          <a:p>
            <a:pPr>
              <a:defRPr/>
            </a:pPr>
            <a:endParaRPr lang="fa-IR"/>
          </a:p>
        </p:txBody>
      </p:sp>
      <p:sp>
        <p:nvSpPr>
          <p:cNvPr id="6" name="Slide Number Placeholder 22"/>
          <p:cNvSpPr>
            <a:spLocks noGrp="1"/>
          </p:cNvSpPr>
          <p:nvPr>
            <p:ph type="sldNum" sz="quarter" idx="12"/>
          </p:nvPr>
        </p:nvSpPr>
        <p:spPr/>
        <p:txBody>
          <a:bodyPr/>
          <a:lstStyle>
            <a:lvl1pPr>
              <a:defRPr/>
            </a:lvl1pPr>
          </a:lstStyle>
          <a:p>
            <a:pPr>
              <a:defRPr/>
            </a:pPr>
            <a:fld id="{F34E5F93-3B6B-4BC2-B7EC-AD546F03E6CC}" type="slidenum">
              <a:rPr lang="fa-IR" altLang="en-US"/>
              <a:pPr>
                <a:defRPr/>
              </a:pPr>
              <a:t>‹#›</a:t>
            </a:fld>
            <a:endParaRPr lang="fa-IR" altLang="en-US"/>
          </a:p>
        </p:txBody>
      </p:sp>
    </p:spTree>
    <p:extLst>
      <p:ext uri="{BB962C8B-B14F-4D97-AF65-F5344CB8AC3E}">
        <p14:creationId xmlns:p14="http://schemas.microsoft.com/office/powerpoint/2010/main" val="1046209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B0B4DC97-1D79-4D8C-A904-42AA47F10FA4}" type="datetimeFigureOut">
              <a:rPr lang="fa-IR"/>
              <a:pPr>
                <a:defRPr/>
              </a:pPr>
              <a:t>12/18/1439</a:t>
            </a:fld>
            <a:endParaRPr lang="fa-IR"/>
          </a:p>
        </p:txBody>
      </p:sp>
      <p:sp>
        <p:nvSpPr>
          <p:cNvPr id="5" name="Footer Placeholder 2"/>
          <p:cNvSpPr>
            <a:spLocks noGrp="1"/>
          </p:cNvSpPr>
          <p:nvPr>
            <p:ph type="ftr" sz="quarter" idx="11"/>
          </p:nvPr>
        </p:nvSpPr>
        <p:spPr/>
        <p:txBody>
          <a:bodyPr/>
          <a:lstStyle>
            <a:lvl1pPr>
              <a:defRPr/>
            </a:lvl1pPr>
          </a:lstStyle>
          <a:p>
            <a:pPr>
              <a:defRPr/>
            </a:pPr>
            <a:endParaRPr lang="fa-IR"/>
          </a:p>
        </p:txBody>
      </p:sp>
      <p:sp>
        <p:nvSpPr>
          <p:cNvPr id="6" name="Slide Number Placeholder 22"/>
          <p:cNvSpPr>
            <a:spLocks noGrp="1"/>
          </p:cNvSpPr>
          <p:nvPr>
            <p:ph type="sldNum" sz="quarter" idx="12"/>
          </p:nvPr>
        </p:nvSpPr>
        <p:spPr/>
        <p:txBody>
          <a:bodyPr/>
          <a:lstStyle>
            <a:lvl1pPr>
              <a:defRPr/>
            </a:lvl1pPr>
          </a:lstStyle>
          <a:p>
            <a:pPr>
              <a:defRPr/>
            </a:pPr>
            <a:fld id="{5CF5F6CA-C206-48BF-BE57-8E131804945C}" type="slidenum">
              <a:rPr lang="fa-IR" altLang="en-US"/>
              <a:pPr>
                <a:defRPr/>
              </a:pPr>
              <a:t>‹#›</a:t>
            </a:fld>
            <a:endParaRPr lang="fa-IR" altLang="en-US"/>
          </a:p>
        </p:txBody>
      </p:sp>
    </p:spTree>
    <p:extLst>
      <p:ext uri="{BB962C8B-B14F-4D97-AF65-F5344CB8AC3E}">
        <p14:creationId xmlns:p14="http://schemas.microsoft.com/office/powerpoint/2010/main" val="478064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C5F14CD0-607E-4C38-B0EF-479F929687A2}" type="datetimeFigureOut">
              <a:rPr lang="fa-IR"/>
              <a:pPr>
                <a:defRPr/>
              </a:pPr>
              <a:t>12/18/1439</a:t>
            </a:fld>
            <a:endParaRPr lang="fa-IR"/>
          </a:p>
        </p:txBody>
      </p:sp>
      <p:sp>
        <p:nvSpPr>
          <p:cNvPr id="5" name="Footer Placeholder 2"/>
          <p:cNvSpPr>
            <a:spLocks noGrp="1"/>
          </p:cNvSpPr>
          <p:nvPr>
            <p:ph type="ftr" sz="quarter" idx="11"/>
          </p:nvPr>
        </p:nvSpPr>
        <p:spPr/>
        <p:txBody>
          <a:bodyPr/>
          <a:lstStyle>
            <a:lvl1pPr>
              <a:defRPr/>
            </a:lvl1pPr>
          </a:lstStyle>
          <a:p>
            <a:pPr>
              <a:defRPr/>
            </a:pPr>
            <a:endParaRPr lang="fa-IR"/>
          </a:p>
        </p:txBody>
      </p:sp>
      <p:sp>
        <p:nvSpPr>
          <p:cNvPr id="6" name="Slide Number Placeholder 22"/>
          <p:cNvSpPr>
            <a:spLocks noGrp="1"/>
          </p:cNvSpPr>
          <p:nvPr>
            <p:ph type="sldNum" sz="quarter" idx="12"/>
          </p:nvPr>
        </p:nvSpPr>
        <p:spPr/>
        <p:txBody>
          <a:bodyPr/>
          <a:lstStyle>
            <a:lvl1pPr>
              <a:defRPr/>
            </a:lvl1pPr>
          </a:lstStyle>
          <a:p>
            <a:pPr>
              <a:defRPr/>
            </a:pPr>
            <a:fld id="{37DC0F5D-317A-4D5D-A28C-B48206147381}" type="slidenum">
              <a:rPr lang="fa-IR" altLang="en-US"/>
              <a:pPr>
                <a:defRPr/>
              </a:pPr>
              <a:t>‹#›</a:t>
            </a:fld>
            <a:endParaRPr lang="fa-IR" altLang="en-US"/>
          </a:p>
        </p:txBody>
      </p:sp>
    </p:spTree>
    <p:extLst>
      <p:ext uri="{BB962C8B-B14F-4D97-AF65-F5344CB8AC3E}">
        <p14:creationId xmlns:p14="http://schemas.microsoft.com/office/powerpoint/2010/main" val="557421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0571EAC-F420-414C-8DF8-6AE470B69286}" type="datetimeFigureOut">
              <a:rPr lang="fa-IR"/>
              <a:pPr>
                <a:defRPr/>
              </a:pPr>
              <a:t>12/18/1439</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smtClean="0"/>
            </a:lvl1pPr>
          </a:lstStyle>
          <a:p>
            <a:pPr>
              <a:defRPr/>
            </a:pPr>
            <a:fld id="{67E83E6A-02C3-4CD7-BBD3-6C0DA6E350B6}" type="slidenum">
              <a:rPr lang="fa-IR" altLang="en-US"/>
              <a:pPr>
                <a:defRPr/>
              </a:pPr>
              <a:t>‹#›</a:t>
            </a:fld>
            <a:endParaRPr lang="fa-IR" altLang="en-US"/>
          </a:p>
        </p:txBody>
      </p:sp>
    </p:spTree>
    <p:extLst>
      <p:ext uri="{BB962C8B-B14F-4D97-AF65-F5344CB8AC3E}">
        <p14:creationId xmlns:p14="http://schemas.microsoft.com/office/powerpoint/2010/main" val="248648017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BE76B1E5-CACE-49A3-9438-A253EBA1FB1B}" type="datetimeFigureOut">
              <a:rPr lang="fa-IR"/>
              <a:pPr>
                <a:defRPr/>
              </a:pPr>
              <a:t>12/18/1439</a:t>
            </a:fld>
            <a:endParaRPr lang="fa-IR"/>
          </a:p>
        </p:txBody>
      </p:sp>
      <p:sp>
        <p:nvSpPr>
          <p:cNvPr id="6" name="Footer Placeholder 2"/>
          <p:cNvSpPr>
            <a:spLocks noGrp="1"/>
          </p:cNvSpPr>
          <p:nvPr>
            <p:ph type="ftr" sz="quarter" idx="11"/>
          </p:nvPr>
        </p:nvSpPr>
        <p:spPr/>
        <p:txBody>
          <a:bodyPr/>
          <a:lstStyle>
            <a:lvl1pPr>
              <a:defRPr/>
            </a:lvl1pPr>
          </a:lstStyle>
          <a:p>
            <a:pPr>
              <a:defRPr/>
            </a:pPr>
            <a:endParaRPr lang="fa-IR"/>
          </a:p>
        </p:txBody>
      </p:sp>
      <p:sp>
        <p:nvSpPr>
          <p:cNvPr id="7" name="Slide Number Placeholder 22"/>
          <p:cNvSpPr>
            <a:spLocks noGrp="1"/>
          </p:cNvSpPr>
          <p:nvPr>
            <p:ph type="sldNum" sz="quarter" idx="12"/>
          </p:nvPr>
        </p:nvSpPr>
        <p:spPr/>
        <p:txBody>
          <a:bodyPr/>
          <a:lstStyle>
            <a:lvl1pPr>
              <a:defRPr/>
            </a:lvl1pPr>
          </a:lstStyle>
          <a:p>
            <a:pPr>
              <a:defRPr/>
            </a:pPr>
            <a:fld id="{8306E5EE-2B62-4562-8F22-6646A26555EE}" type="slidenum">
              <a:rPr lang="fa-IR" altLang="en-US"/>
              <a:pPr>
                <a:defRPr/>
              </a:pPr>
              <a:t>‹#›</a:t>
            </a:fld>
            <a:endParaRPr lang="fa-IR" altLang="en-US"/>
          </a:p>
        </p:txBody>
      </p:sp>
    </p:spTree>
    <p:extLst>
      <p:ext uri="{BB962C8B-B14F-4D97-AF65-F5344CB8AC3E}">
        <p14:creationId xmlns:p14="http://schemas.microsoft.com/office/powerpoint/2010/main" val="2017124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0D2EBB54-F6E3-406B-A936-6B34A2773C04}" type="datetimeFigureOut">
              <a:rPr lang="fa-IR"/>
              <a:pPr>
                <a:defRPr/>
              </a:pPr>
              <a:t>12/18/1439</a:t>
            </a:fld>
            <a:endParaRPr lang="fa-IR"/>
          </a:p>
        </p:txBody>
      </p:sp>
      <p:sp>
        <p:nvSpPr>
          <p:cNvPr id="8" name="Footer Placeholder 2"/>
          <p:cNvSpPr>
            <a:spLocks noGrp="1"/>
          </p:cNvSpPr>
          <p:nvPr>
            <p:ph type="ftr" sz="quarter" idx="11"/>
          </p:nvPr>
        </p:nvSpPr>
        <p:spPr/>
        <p:txBody>
          <a:bodyPr/>
          <a:lstStyle>
            <a:lvl1pPr>
              <a:defRPr/>
            </a:lvl1pPr>
          </a:lstStyle>
          <a:p>
            <a:pPr>
              <a:defRPr/>
            </a:pPr>
            <a:endParaRPr lang="fa-IR"/>
          </a:p>
        </p:txBody>
      </p:sp>
      <p:sp>
        <p:nvSpPr>
          <p:cNvPr id="9" name="Slide Number Placeholder 22"/>
          <p:cNvSpPr>
            <a:spLocks noGrp="1"/>
          </p:cNvSpPr>
          <p:nvPr>
            <p:ph type="sldNum" sz="quarter" idx="12"/>
          </p:nvPr>
        </p:nvSpPr>
        <p:spPr/>
        <p:txBody>
          <a:bodyPr/>
          <a:lstStyle>
            <a:lvl1pPr>
              <a:defRPr/>
            </a:lvl1pPr>
          </a:lstStyle>
          <a:p>
            <a:pPr>
              <a:defRPr/>
            </a:pPr>
            <a:fld id="{9C89D499-D0F1-4AB1-9BAD-44724288432F}" type="slidenum">
              <a:rPr lang="fa-IR" altLang="en-US"/>
              <a:pPr>
                <a:defRPr/>
              </a:pPr>
              <a:t>‹#›</a:t>
            </a:fld>
            <a:endParaRPr lang="fa-IR" altLang="en-US"/>
          </a:p>
        </p:txBody>
      </p:sp>
    </p:spTree>
    <p:extLst>
      <p:ext uri="{BB962C8B-B14F-4D97-AF65-F5344CB8AC3E}">
        <p14:creationId xmlns:p14="http://schemas.microsoft.com/office/powerpoint/2010/main" val="3611235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27368EC8-FF9A-4FD4-A3C4-5F6E60BCCE48}" type="datetimeFigureOut">
              <a:rPr lang="fa-IR"/>
              <a:pPr>
                <a:defRPr/>
              </a:pPr>
              <a:t>12/18/1439</a:t>
            </a:fld>
            <a:endParaRPr lang="fa-IR"/>
          </a:p>
        </p:txBody>
      </p:sp>
      <p:sp>
        <p:nvSpPr>
          <p:cNvPr id="4" name="Footer Placeholder 2"/>
          <p:cNvSpPr>
            <a:spLocks noGrp="1"/>
          </p:cNvSpPr>
          <p:nvPr>
            <p:ph type="ftr" sz="quarter" idx="11"/>
          </p:nvPr>
        </p:nvSpPr>
        <p:spPr/>
        <p:txBody>
          <a:bodyPr/>
          <a:lstStyle>
            <a:lvl1pPr>
              <a:defRPr/>
            </a:lvl1pPr>
          </a:lstStyle>
          <a:p>
            <a:pPr>
              <a:defRPr/>
            </a:pPr>
            <a:endParaRPr lang="fa-IR"/>
          </a:p>
        </p:txBody>
      </p:sp>
      <p:sp>
        <p:nvSpPr>
          <p:cNvPr id="5" name="Slide Number Placeholder 22"/>
          <p:cNvSpPr>
            <a:spLocks noGrp="1"/>
          </p:cNvSpPr>
          <p:nvPr>
            <p:ph type="sldNum" sz="quarter" idx="12"/>
          </p:nvPr>
        </p:nvSpPr>
        <p:spPr/>
        <p:txBody>
          <a:bodyPr/>
          <a:lstStyle>
            <a:lvl1pPr>
              <a:defRPr/>
            </a:lvl1pPr>
          </a:lstStyle>
          <a:p>
            <a:pPr>
              <a:defRPr/>
            </a:pPr>
            <a:fld id="{D21C6A03-6973-4A79-9BBF-C7E9A201AD7E}" type="slidenum">
              <a:rPr lang="fa-IR" altLang="en-US"/>
              <a:pPr>
                <a:defRPr/>
              </a:pPr>
              <a:t>‹#›</a:t>
            </a:fld>
            <a:endParaRPr lang="fa-IR" altLang="en-US"/>
          </a:p>
        </p:txBody>
      </p:sp>
    </p:spTree>
    <p:extLst>
      <p:ext uri="{BB962C8B-B14F-4D97-AF65-F5344CB8AC3E}">
        <p14:creationId xmlns:p14="http://schemas.microsoft.com/office/powerpoint/2010/main" val="2140184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67EA088C-EAD4-4143-BC7A-0166B80729C8}" type="datetimeFigureOut">
              <a:rPr lang="fa-IR"/>
              <a:pPr>
                <a:defRPr/>
              </a:pPr>
              <a:t>12/18/1439</a:t>
            </a:fld>
            <a:endParaRPr lang="fa-IR"/>
          </a:p>
        </p:txBody>
      </p:sp>
      <p:sp>
        <p:nvSpPr>
          <p:cNvPr id="3" name="Footer Placeholder 2"/>
          <p:cNvSpPr>
            <a:spLocks noGrp="1"/>
          </p:cNvSpPr>
          <p:nvPr>
            <p:ph type="ftr" sz="quarter" idx="11"/>
          </p:nvPr>
        </p:nvSpPr>
        <p:spPr/>
        <p:txBody>
          <a:bodyPr/>
          <a:lstStyle>
            <a:lvl1pPr>
              <a:defRPr/>
            </a:lvl1pPr>
          </a:lstStyle>
          <a:p>
            <a:pPr>
              <a:defRPr/>
            </a:pPr>
            <a:endParaRPr lang="fa-IR"/>
          </a:p>
        </p:txBody>
      </p:sp>
      <p:sp>
        <p:nvSpPr>
          <p:cNvPr id="4" name="Slide Number Placeholder 22"/>
          <p:cNvSpPr>
            <a:spLocks noGrp="1"/>
          </p:cNvSpPr>
          <p:nvPr>
            <p:ph type="sldNum" sz="quarter" idx="12"/>
          </p:nvPr>
        </p:nvSpPr>
        <p:spPr/>
        <p:txBody>
          <a:bodyPr/>
          <a:lstStyle>
            <a:lvl1pPr>
              <a:defRPr/>
            </a:lvl1pPr>
          </a:lstStyle>
          <a:p>
            <a:pPr>
              <a:defRPr/>
            </a:pPr>
            <a:fld id="{A443C056-A4E3-4461-AA2F-E028FD790133}" type="slidenum">
              <a:rPr lang="fa-IR" altLang="en-US"/>
              <a:pPr>
                <a:defRPr/>
              </a:pPr>
              <a:t>‹#›</a:t>
            </a:fld>
            <a:endParaRPr lang="fa-IR" altLang="en-US"/>
          </a:p>
        </p:txBody>
      </p:sp>
    </p:spTree>
    <p:extLst>
      <p:ext uri="{BB962C8B-B14F-4D97-AF65-F5344CB8AC3E}">
        <p14:creationId xmlns:p14="http://schemas.microsoft.com/office/powerpoint/2010/main" val="1113206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B351EB7F-6CC9-4A02-81B1-C4322C87E3AA}" type="datetimeFigureOut">
              <a:rPr lang="fa-IR"/>
              <a:pPr>
                <a:defRPr/>
              </a:pPr>
              <a:t>12/18/1439</a:t>
            </a:fld>
            <a:endParaRPr lang="fa-IR"/>
          </a:p>
        </p:txBody>
      </p:sp>
      <p:sp>
        <p:nvSpPr>
          <p:cNvPr id="6" name="Footer Placeholder 2"/>
          <p:cNvSpPr>
            <a:spLocks noGrp="1"/>
          </p:cNvSpPr>
          <p:nvPr>
            <p:ph type="ftr" sz="quarter" idx="11"/>
          </p:nvPr>
        </p:nvSpPr>
        <p:spPr/>
        <p:txBody>
          <a:bodyPr/>
          <a:lstStyle>
            <a:lvl1pPr>
              <a:defRPr/>
            </a:lvl1pPr>
          </a:lstStyle>
          <a:p>
            <a:pPr>
              <a:defRPr/>
            </a:pPr>
            <a:endParaRPr lang="fa-IR"/>
          </a:p>
        </p:txBody>
      </p:sp>
      <p:sp>
        <p:nvSpPr>
          <p:cNvPr id="7" name="Slide Number Placeholder 22"/>
          <p:cNvSpPr>
            <a:spLocks noGrp="1"/>
          </p:cNvSpPr>
          <p:nvPr>
            <p:ph type="sldNum" sz="quarter" idx="12"/>
          </p:nvPr>
        </p:nvSpPr>
        <p:spPr/>
        <p:txBody>
          <a:bodyPr/>
          <a:lstStyle>
            <a:lvl1pPr>
              <a:defRPr/>
            </a:lvl1pPr>
          </a:lstStyle>
          <a:p>
            <a:pPr>
              <a:defRPr/>
            </a:pPr>
            <a:fld id="{501B2EE0-942F-4B05-BE1E-67DFB5CA1300}" type="slidenum">
              <a:rPr lang="fa-IR" altLang="en-US"/>
              <a:pPr>
                <a:defRPr/>
              </a:pPr>
              <a:t>‹#›</a:t>
            </a:fld>
            <a:endParaRPr lang="fa-IR" altLang="en-US"/>
          </a:p>
        </p:txBody>
      </p:sp>
    </p:spTree>
    <p:extLst>
      <p:ext uri="{BB962C8B-B14F-4D97-AF65-F5344CB8AC3E}">
        <p14:creationId xmlns:p14="http://schemas.microsoft.com/office/powerpoint/2010/main" val="3702213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CBA8ABF9-AE7F-44F0-AE27-BD136CB092EA}" type="datetimeFigureOut">
              <a:rPr lang="fa-IR"/>
              <a:pPr>
                <a:defRPr/>
              </a:pPr>
              <a:t>12/18/1439</a:t>
            </a:fld>
            <a:endParaRPr lang="fa-IR"/>
          </a:p>
        </p:txBody>
      </p:sp>
      <p:sp>
        <p:nvSpPr>
          <p:cNvPr id="6" name="Footer Placeholder 2"/>
          <p:cNvSpPr>
            <a:spLocks noGrp="1"/>
          </p:cNvSpPr>
          <p:nvPr>
            <p:ph type="ftr" sz="quarter" idx="11"/>
          </p:nvPr>
        </p:nvSpPr>
        <p:spPr/>
        <p:txBody>
          <a:bodyPr/>
          <a:lstStyle>
            <a:lvl1pPr>
              <a:defRPr/>
            </a:lvl1pPr>
          </a:lstStyle>
          <a:p>
            <a:pPr>
              <a:defRPr/>
            </a:pPr>
            <a:endParaRPr lang="fa-IR"/>
          </a:p>
        </p:txBody>
      </p:sp>
      <p:sp>
        <p:nvSpPr>
          <p:cNvPr id="7" name="Slide Number Placeholder 22"/>
          <p:cNvSpPr>
            <a:spLocks noGrp="1"/>
          </p:cNvSpPr>
          <p:nvPr>
            <p:ph type="sldNum" sz="quarter" idx="12"/>
          </p:nvPr>
        </p:nvSpPr>
        <p:spPr/>
        <p:txBody>
          <a:bodyPr/>
          <a:lstStyle>
            <a:lvl1pPr>
              <a:defRPr/>
            </a:lvl1pPr>
          </a:lstStyle>
          <a:p>
            <a:pPr>
              <a:defRPr/>
            </a:pPr>
            <a:fld id="{886A8AE9-657C-441A-BF57-F9365CB9226C}" type="slidenum">
              <a:rPr lang="fa-IR" altLang="en-US"/>
              <a:pPr>
                <a:defRPr/>
              </a:pPr>
              <a:t>‹#›</a:t>
            </a:fld>
            <a:endParaRPr lang="fa-IR" altLang="en-US"/>
          </a:p>
        </p:txBody>
      </p:sp>
    </p:spTree>
    <p:extLst>
      <p:ext uri="{BB962C8B-B14F-4D97-AF65-F5344CB8AC3E}">
        <p14:creationId xmlns:p14="http://schemas.microsoft.com/office/powerpoint/2010/main" val="1017139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rtl="1"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8EE4473A-9E10-4B39-93F9-FB4D6739CC12}" type="datetimeFigureOut">
              <a:rPr lang="fa-IR"/>
              <a:pPr>
                <a:defRPr/>
              </a:pPr>
              <a:t>12/18/1439</a:t>
            </a:fld>
            <a:endParaRPr lang="fa-I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rtl="1"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fa-I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rtl="1" eaLnBrk="1" hangingPunct="1">
              <a:defRPr sz="1200" smtClean="0">
                <a:solidFill>
                  <a:srgbClr val="BCBCBC"/>
                </a:solidFill>
                <a:latin typeface="Book Antiqua" panose="02040602050305030304" pitchFamily="18" charset="0"/>
                <a:cs typeface="Times New Roman" panose="02020603050405020304" pitchFamily="18" charset="0"/>
              </a:defRPr>
            </a:lvl1pPr>
          </a:lstStyle>
          <a:p>
            <a:pPr>
              <a:defRPr/>
            </a:pPr>
            <a:fld id="{58FD558F-1764-47DA-936F-0FBA8664CBEF}" type="slidenum">
              <a:rPr lang="fa-IR" altLang="en-US"/>
              <a:pPr>
                <a:defRPr/>
              </a:pPr>
              <a:t>‹#›</a:t>
            </a:fld>
            <a:endParaRPr lang="fa-IR" altLang="en-US"/>
          </a:p>
        </p:txBody>
      </p:sp>
      <p:sp>
        <p:nvSpPr>
          <p:cNvPr id="7" name="Rectangle 6"/>
          <p:cNvSpPr/>
          <p:nvPr userDrawn="1"/>
        </p:nvSpPr>
        <p:spPr>
          <a:xfrm>
            <a:off x="-216568" y="-48126"/>
            <a:ext cx="5373437"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31"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rtl="1"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1" eaLnBrk="0" fontAlgn="base" hangingPunct="0">
        <a:spcBef>
          <a:spcPct val="0"/>
        </a:spcBef>
        <a:spcAft>
          <a:spcPct val="0"/>
        </a:spcAft>
        <a:defRPr sz="4100" b="1">
          <a:solidFill>
            <a:schemeClr val="tx1"/>
          </a:solidFill>
          <a:latin typeface="Lucida Sans" pitchFamily="34" charset="0"/>
          <a:cs typeface="Tahoma" pitchFamily="34" charset="0"/>
        </a:defRPr>
      </a:lvl2pPr>
      <a:lvl3pPr algn="ctr" rtl="1" eaLnBrk="0" fontAlgn="base" hangingPunct="0">
        <a:spcBef>
          <a:spcPct val="0"/>
        </a:spcBef>
        <a:spcAft>
          <a:spcPct val="0"/>
        </a:spcAft>
        <a:defRPr sz="4100" b="1">
          <a:solidFill>
            <a:schemeClr val="tx1"/>
          </a:solidFill>
          <a:latin typeface="Lucida Sans" pitchFamily="34" charset="0"/>
          <a:cs typeface="Tahoma" pitchFamily="34" charset="0"/>
        </a:defRPr>
      </a:lvl3pPr>
      <a:lvl4pPr algn="ctr" rtl="1" eaLnBrk="0" fontAlgn="base" hangingPunct="0">
        <a:spcBef>
          <a:spcPct val="0"/>
        </a:spcBef>
        <a:spcAft>
          <a:spcPct val="0"/>
        </a:spcAft>
        <a:defRPr sz="4100" b="1">
          <a:solidFill>
            <a:schemeClr val="tx1"/>
          </a:solidFill>
          <a:latin typeface="Lucida Sans" pitchFamily="34" charset="0"/>
          <a:cs typeface="Tahoma" pitchFamily="34" charset="0"/>
        </a:defRPr>
      </a:lvl4pPr>
      <a:lvl5pPr algn="ctr" rtl="1" eaLnBrk="0" fontAlgn="base" hangingPunct="0">
        <a:spcBef>
          <a:spcPct val="0"/>
        </a:spcBef>
        <a:spcAft>
          <a:spcPct val="0"/>
        </a:spcAft>
        <a:defRPr sz="4100" b="1">
          <a:solidFill>
            <a:schemeClr val="tx1"/>
          </a:solidFill>
          <a:latin typeface="Lucida Sans" pitchFamily="34" charset="0"/>
          <a:cs typeface="Tahoma" pitchFamily="34" charset="0"/>
        </a:defRPr>
      </a:lvl5pPr>
      <a:lvl6pPr marL="457200" algn="ctr" rtl="1" fontAlgn="base">
        <a:spcBef>
          <a:spcPct val="0"/>
        </a:spcBef>
        <a:spcAft>
          <a:spcPct val="0"/>
        </a:spcAft>
        <a:defRPr sz="4100" b="1">
          <a:solidFill>
            <a:schemeClr val="tx1"/>
          </a:solidFill>
          <a:latin typeface="Lucida Sans" pitchFamily="34" charset="0"/>
          <a:cs typeface="Tahoma" pitchFamily="34" charset="0"/>
        </a:defRPr>
      </a:lvl6pPr>
      <a:lvl7pPr marL="914400" algn="ctr" rtl="1" fontAlgn="base">
        <a:spcBef>
          <a:spcPct val="0"/>
        </a:spcBef>
        <a:spcAft>
          <a:spcPct val="0"/>
        </a:spcAft>
        <a:defRPr sz="4100" b="1">
          <a:solidFill>
            <a:schemeClr val="tx1"/>
          </a:solidFill>
          <a:latin typeface="Lucida Sans" pitchFamily="34" charset="0"/>
          <a:cs typeface="Tahoma" pitchFamily="34" charset="0"/>
        </a:defRPr>
      </a:lvl7pPr>
      <a:lvl8pPr marL="1371600" algn="ctr" rtl="1" fontAlgn="base">
        <a:spcBef>
          <a:spcPct val="0"/>
        </a:spcBef>
        <a:spcAft>
          <a:spcPct val="0"/>
        </a:spcAft>
        <a:defRPr sz="4100" b="1">
          <a:solidFill>
            <a:schemeClr val="tx1"/>
          </a:solidFill>
          <a:latin typeface="Lucida Sans" pitchFamily="34" charset="0"/>
          <a:cs typeface="Tahoma" pitchFamily="34" charset="0"/>
        </a:defRPr>
      </a:lvl8pPr>
      <a:lvl9pPr marL="1828800" algn="ctr" rtl="1" fontAlgn="base">
        <a:spcBef>
          <a:spcPct val="0"/>
        </a:spcBef>
        <a:spcAft>
          <a:spcPct val="0"/>
        </a:spcAft>
        <a:defRPr sz="4100" b="1">
          <a:solidFill>
            <a:schemeClr val="tx1"/>
          </a:solidFill>
          <a:latin typeface="Lucida Sans" pitchFamily="34" charset="0"/>
          <a:cs typeface="Tahoma" pitchFamily="34" charset="0"/>
        </a:defRPr>
      </a:lvl9pPr>
    </p:titleStyle>
    <p:bodyStyle>
      <a:lvl1pPr marL="547688" indent="-411163" algn="r" rtl="1"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r" rtl="1"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r" rtl="1"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r" rtl="1"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r" rtl="1"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143000"/>
          </a:xfrm>
        </p:spPr>
        <p:txBody>
          <a:bodyPr>
            <a:normAutofit fontScale="90000"/>
          </a:bodyPr>
          <a:lstStyle/>
          <a:p>
            <a:pPr eaLnBrk="1" fontAlgn="auto" hangingPunct="1">
              <a:spcAft>
                <a:spcPts val="0"/>
              </a:spcAft>
              <a:defRPr/>
            </a:pPr>
            <a:r>
              <a:rPr lang="fa-IR" dirty="0">
                <a:cs typeface="B Mitra" pitchFamily="2" charset="-78"/>
              </a:rPr>
              <a:t>سنگ مصنوعي چيست؟</a:t>
            </a:r>
            <a:r>
              <a:rPr lang="en-US" dirty="0">
                <a:cs typeface="B Mitra" pitchFamily="2" charset="-78"/>
              </a:rPr>
              <a:t/>
            </a:r>
            <a:br>
              <a:rPr lang="en-US" dirty="0">
                <a:cs typeface="B Mitra" pitchFamily="2" charset="-78"/>
              </a:rPr>
            </a:br>
            <a:endParaRPr lang="fa-IR" dirty="0">
              <a:cs typeface="B Mitra" pitchFamily="2" charset="-78"/>
            </a:endParaRPr>
          </a:p>
        </p:txBody>
      </p:sp>
      <p:sp>
        <p:nvSpPr>
          <p:cNvPr id="4099" name="Content Placeholder 2"/>
          <p:cNvSpPr>
            <a:spLocks noGrp="1"/>
          </p:cNvSpPr>
          <p:nvPr>
            <p:ph idx="1"/>
          </p:nvPr>
        </p:nvSpPr>
        <p:spPr>
          <a:xfrm>
            <a:off x="500063" y="1643063"/>
            <a:ext cx="8229600" cy="4525962"/>
          </a:xfrm>
        </p:spPr>
        <p:txBody>
          <a:bodyPr/>
          <a:lstStyle/>
          <a:p>
            <a:pPr eaLnBrk="1" hangingPunct="1"/>
            <a:r>
              <a:rPr lang="fa-IR" altLang="en-US" b="1" smtClean="0">
                <a:cs typeface="B Mitra" panose="00000400000000000000" pitchFamily="2" charset="-78"/>
              </a:rPr>
              <a:t>سنگ مصنوعی</a:t>
            </a:r>
            <a:r>
              <a:rPr lang="fa-IR" altLang="en-US" smtClean="0">
                <a:cs typeface="B Mitra" panose="00000400000000000000" pitchFamily="2" charset="-78"/>
              </a:rPr>
              <a:t> نامی برای انواع مختلف محصولات سنگ مصنوعی است که از قرن ۱۸ استفاده می‌شود. آنها در ساخت و ساز ساختمان، کار مهندسی راه و ساختمان مورد استفاده قرار می‌گیرند. سنگ‌های مصنوعی حاوی طرح‌های گوناگون و دارای سطحی یکسان، با بدنهٔ خود می‌باشند. این فرآورده با آمیزه‌ای از ترکیبات پلیمری، افزودنیهای شیمیایی ساخته شده و پدیده‌ای است که به طور یکجا واجد خصوصیات زیبایی سنگ طبیعی، آسان تراشی چوب و پاکیزگی سرامیک می‌باشد.</a:t>
            </a:r>
            <a:endParaRPr lang="en-US" altLang="en-US" smtClean="0">
              <a:cs typeface="B Mitra" panose="00000400000000000000" pitchFamily="2" charset="-78"/>
            </a:endParaRPr>
          </a:p>
          <a:p>
            <a:pPr eaLnBrk="1" hangingPunct="1"/>
            <a:endParaRPr lang="fa-IR" altLang="en-US" smtClean="0">
              <a:cs typeface="B Mitra" panose="00000400000000000000"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a-IR" dirty="0">
                <a:cs typeface="B Mitra" pitchFamily="2" charset="-78"/>
              </a:rPr>
              <a:t>انواع سنگ‌هاي مصنوعي</a:t>
            </a:r>
          </a:p>
        </p:txBody>
      </p:sp>
      <p:sp>
        <p:nvSpPr>
          <p:cNvPr id="13315" name="Content Placeholder 2"/>
          <p:cNvSpPr>
            <a:spLocks noGrp="1"/>
          </p:cNvSpPr>
          <p:nvPr>
            <p:ph idx="1"/>
          </p:nvPr>
        </p:nvSpPr>
        <p:spPr/>
        <p:txBody>
          <a:bodyPr/>
          <a:lstStyle/>
          <a:p>
            <a:pPr eaLnBrk="1" hangingPunct="1">
              <a:lnSpc>
                <a:spcPct val="200000"/>
              </a:lnSpc>
            </a:pPr>
            <a:r>
              <a:rPr lang="fa-IR" altLang="en-US" b="1" smtClean="0">
                <a:cs typeface="B Mitra" panose="00000400000000000000" pitchFamily="2" charset="-78"/>
              </a:rPr>
              <a:t>1 - سنگ با سطوح صاف شامل صيقلي، مات و نيمه‌مات</a:t>
            </a:r>
            <a:endParaRPr lang="en-US" altLang="en-US" b="1" smtClean="0">
              <a:cs typeface="B Mitra" panose="00000400000000000000" pitchFamily="2" charset="-78"/>
            </a:endParaRPr>
          </a:p>
          <a:p>
            <a:pPr eaLnBrk="1" hangingPunct="1">
              <a:lnSpc>
                <a:spcPct val="200000"/>
              </a:lnSpc>
            </a:pPr>
            <a:r>
              <a:rPr lang="fa-IR" altLang="en-US" b="1" smtClean="0">
                <a:cs typeface="B Mitra" panose="00000400000000000000" pitchFamily="2" charset="-78"/>
              </a:rPr>
              <a:t>2 - سنگ با نقوش برجسته </a:t>
            </a:r>
            <a:endParaRPr lang="en-US" altLang="en-US" b="1" smtClean="0">
              <a:cs typeface="B Mitra" panose="00000400000000000000" pitchFamily="2" charset="-78"/>
            </a:endParaRPr>
          </a:p>
          <a:p>
            <a:pPr eaLnBrk="1" hangingPunct="1">
              <a:lnSpc>
                <a:spcPct val="200000"/>
              </a:lnSpc>
            </a:pPr>
            <a:endParaRPr lang="fa-IR" altLang="en-US" b="1" smtClean="0">
              <a:cs typeface="B Mitra" panose="00000400000000000000" pitchFamily="2" charset="-78"/>
            </a:endParaRPr>
          </a:p>
        </p:txBody>
      </p:sp>
      <p:pic>
        <p:nvPicPr>
          <p:cNvPr id="13316" name="Picture 3" descr="سنگ مصنوعی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3071813"/>
            <a:ext cx="3214687"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a-IR" dirty="0">
                <a:cs typeface="B Mitra" pitchFamily="2" charset="-78"/>
              </a:rPr>
              <a:t>انواع طرح‌هاي سنگ‌هاي مصنوعي</a:t>
            </a:r>
          </a:p>
        </p:txBody>
      </p:sp>
      <p:sp>
        <p:nvSpPr>
          <p:cNvPr id="14339" name="Content Placeholder 2"/>
          <p:cNvSpPr>
            <a:spLocks noGrp="1"/>
          </p:cNvSpPr>
          <p:nvPr>
            <p:ph idx="1"/>
          </p:nvPr>
        </p:nvSpPr>
        <p:spPr/>
        <p:txBody>
          <a:bodyPr/>
          <a:lstStyle/>
          <a:p>
            <a:pPr eaLnBrk="1" hangingPunct="1"/>
            <a:r>
              <a:rPr lang="fa-IR" altLang="en-US" b="1" smtClean="0">
                <a:cs typeface="B Mitra" panose="00000400000000000000" pitchFamily="2" charset="-78"/>
              </a:rPr>
              <a:t>1 - سبك سفال</a:t>
            </a:r>
            <a:endParaRPr lang="en-US" altLang="en-US" b="1" smtClean="0">
              <a:cs typeface="B Mitra" panose="00000400000000000000" pitchFamily="2" charset="-78"/>
            </a:endParaRPr>
          </a:p>
          <a:p>
            <a:pPr eaLnBrk="1" hangingPunct="1"/>
            <a:r>
              <a:rPr lang="fa-IR" altLang="en-US" b="1" smtClean="0">
                <a:cs typeface="B Mitra" panose="00000400000000000000" pitchFamily="2" charset="-78"/>
              </a:rPr>
              <a:t>2 - سبك معرق</a:t>
            </a:r>
            <a:endParaRPr lang="en-US" altLang="en-US" b="1" smtClean="0">
              <a:cs typeface="B Mitra" panose="00000400000000000000" pitchFamily="2" charset="-78"/>
            </a:endParaRPr>
          </a:p>
          <a:p>
            <a:pPr eaLnBrk="1" hangingPunct="1"/>
            <a:r>
              <a:rPr lang="fa-IR" altLang="en-US" b="1" smtClean="0">
                <a:cs typeface="B Mitra" panose="00000400000000000000" pitchFamily="2" charset="-78"/>
              </a:rPr>
              <a:t>3 - سبك مس</a:t>
            </a:r>
            <a:endParaRPr lang="en-US" altLang="en-US" b="1" smtClean="0">
              <a:cs typeface="B Mitra" panose="00000400000000000000" pitchFamily="2" charset="-78"/>
            </a:endParaRPr>
          </a:p>
          <a:p>
            <a:pPr eaLnBrk="1" hangingPunct="1"/>
            <a:r>
              <a:rPr lang="fa-IR" altLang="en-US" b="1" smtClean="0">
                <a:cs typeface="B Mitra" panose="00000400000000000000" pitchFamily="2" charset="-78"/>
              </a:rPr>
              <a:t>4 - سبك مشبك </a:t>
            </a:r>
            <a:endParaRPr lang="en-US" altLang="en-US" b="1" smtClean="0">
              <a:cs typeface="B Mitra" panose="00000400000000000000" pitchFamily="2" charset="-78"/>
            </a:endParaRPr>
          </a:p>
          <a:p>
            <a:pPr eaLnBrk="1" hangingPunct="1"/>
            <a:r>
              <a:rPr lang="fa-IR" altLang="en-US" b="1" smtClean="0">
                <a:cs typeface="B Mitra" panose="00000400000000000000" pitchFamily="2" charset="-78"/>
              </a:rPr>
              <a:t>5 - سبك كاشي</a:t>
            </a:r>
            <a:endParaRPr lang="en-US" altLang="en-US" b="1" smtClean="0">
              <a:cs typeface="B Mitra" panose="00000400000000000000" pitchFamily="2" charset="-78"/>
            </a:endParaRPr>
          </a:p>
          <a:p>
            <a:pPr eaLnBrk="1" hangingPunct="1"/>
            <a:r>
              <a:rPr lang="fa-IR" altLang="en-US" b="1" smtClean="0">
                <a:cs typeface="B Mitra" panose="00000400000000000000" pitchFamily="2" charset="-78"/>
              </a:rPr>
              <a:t>6 - سبك گچبري</a:t>
            </a:r>
            <a:endParaRPr lang="en-US" altLang="en-US" b="1" smtClean="0">
              <a:cs typeface="B Mitra" panose="00000400000000000000" pitchFamily="2" charset="-78"/>
            </a:endParaRPr>
          </a:p>
          <a:p>
            <a:pPr eaLnBrk="1" hangingPunct="1"/>
            <a:r>
              <a:rPr lang="fa-IR" altLang="en-US" b="1" smtClean="0">
                <a:cs typeface="B Mitra" panose="00000400000000000000" pitchFamily="2" charset="-78"/>
              </a:rPr>
              <a:t>7 - سبك چرم</a:t>
            </a:r>
            <a:endParaRPr lang="en-US" altLang="en-US" b="1" smtClean="0">
              <a:cs typeface="B Mitra" panose="00000400000000000000" pitchFamily="2" charset="-78"/>
            </a:endParaRPr>
          </a:p>
          <a:p>
            <a:pPr eaLnBrk="1" hangingPunct="1"/>
            <a:r>
              <a:rPr lang="fa-IR" altLang="en-US" b="1" smtClean="0">
                <a:cs typeface="B Mitra" panose="00000400000000000000" pitchFamily="2" charset="-78"/>
              </a:rPr>
              <a:t>8 - سبك فرش</a:t>
            </a:r>
            <a:endParaRPr lang="en-US" altLang="en-US" b="1" smtClean="0">
              <a:cs typeface="B Mitra" panose="00000400000000000000" pitchFamily="2" charset="-78"/>
            </a:endParaRPr>
          </a:p>
          <a:p>
            <a:pPr eaLnBrk="1" hangingPunct="1"/>
            <a:r>
              <a:rPr lang="fa-IR" altLang="en-US" b="1" smtClean="0">
                <a:cs typeface="B Mitra" panose="00000400000000000000" pitchFamily="2" charset="-78"/>
              </a:rPr>
              <a:t>9 - سبك چوب </a:t>
            </a:r>
            <a:endParaRPr lang="en-US" altLang="en-US" b="1" smtClean="0">
              <a:cs typeface="B Mitra" panose="00000400000000000000" pitchFamily="2" charset="-78"/>
            </a:endParaRPr>
          </a:p>
          <a:p>
            <a:pPr eaLnBrk="1" hangingPunct="1"/>
            <a:endParaRPr lang="fa-IR" altLang="en-US" b="1" smtClean="0">
              <a:cs typeface="B Mitra" panose="00000400000000000000" pitchFamily="2" charset="-78"/>
            </a:endParaRPr>
          </a:p>
        </p:txBody>
      </p:sp>
      <p:pic>
        <p:nvPicPr>
          <p:cNvPr id="14340" name="Picture 3" descr="5ec0759a4a77c247aea2c6410baa17a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285875"/>
            <a:ext cx="3000375"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descr="سنگ مصنوعی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8" y="4143375"/>
            <a:ext cx="2319337"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338"/>
            <a:ext cx="8229600" cy="1143000"/>
          </a:xfrm>
        </p:spPr>
        <p:txBody>
          <a:bodyPr/>
          <a:lstStyle/>
          <a:p>
            <a:pPr eaLnBrk="1" fontAlgn="auto" hangingPunct="1">
              <a:spcAft>
                <a:spcPts val="0"/>
              </a:spcAft>
              <a:defRPr/>
            </a:pPr>
            <a:r>
              <a:rPr lang="fa-IR" dirty="0">
                <a:cs typeface="B Mitra" pitchFamily="2" charset="-78"/>
              </a:rPr>
              <a:t>ويژگي‌هاي سنگ‌مصنوعي</a:t>
            </a:r>
          </a:p>
        </p:txBody>
      </p:sp>
      <p:sp>
        <p:nvSpPr>
          <p:cNvPr id="15363" name="Content Placeholder 2"/>
          <p:cNvSpPr>
            <a:spLocks noGrp="1"/>
          </p:cNvSpPr>
          <p:nvPr>
            <p:ph idx="1"/>
          </p:nvPr>
        </p:nvSpPr>
        <p:spPr>
          <a:xfrm>
            <a:off x="428625" y="571500"/>
            <a:ext cx="8229600" cy="4708525"/>
          </a:xfrm>
        </p:spPr>
        <p:txBody>
          <a:bodyPr/>
          <a:lstStyle/>
          <a:p>
            <a:pPr algn="just" eaLnBrk="1" hangingPunct="1"/>
            <a:r>
              <a:rPr lang="fa-IR" altLang="en-US" sz="2400" b="1" smtClean="0">
                <a:cs typeface="B Mitra" panose="00000400000000000000" pitchFamily="2" charset="-78"/>
              </a:rPr>
              <a:t>1 - تنوع در رنگ با قابليت اجراي طرح‌هاي مختلف و دلخواه</a:t>
            </a:r>
            <a:endParaRPr lang="en-US" altLang="en-US" sz="2400" b="1" smtClean="0">
              <a:cs typeface="B Mitra" panose="00000400000000000000" pitchFamily="2" charset="-78"/>
            </a:endParaRPr>
          </a:p>
          <a:p>
            <a:pPr algn="just" eaLnBrk="1" hangingPunct="1"/>
            <a:r>
              <a:rPr lang="fa-IR" altLang="en-US" sz="2400" b="1" smtClean="0">
                <a:cs typeface="B Mitra" panose="00000400000000000000" pitchFamily="2" charset="-78"/>
              </a:rPr>
              <a:t>2 - سبك‌تر از سنگ‌هاي طبيعي و با وزن مخصوص 1600 تا 1700 كيلوگرم بر مترمكعب است كه همين امر باعث وزن كمتر ساختمان و در نتيجه كاهش اثر زلزله بر ساختمان مي‌شود.</a:t>
            </a:r>
            <a:endParaRPr lang="en-US" altLang="en-US" sz="2400" b="1" smtClean="0">
              <a:cs typeface="B Mitra" panose="00000400000000000000" pitchFamily="2" charset="-78"/>
            </a:endParaRPr>
          </a:p>
          <a:p>
            <a:pPr algn="just" eaLnBrk="1" hangingPunct="1"/>
            <a:r>
              <a:rPr lang="fa-IR" altLang="en-US" sz="2400" b="1" smtClean="0">
                <a:cs typeface="B Mitra" panose="00000400000000000000" pitchFamily="2" charset="-78"/>
              </a:rPr>
              <a:t>3 - قابليت جذب آب در حد صفر</a:t>
            </a:r>
            <a:endParaRPr lang="en-US" altLang="en-US" sz="2400" b="1" smtClean="0">
              <a:cs typeface="B Mitra" panose="00000400000000000000" pitchFamily="2" charset="-78"/>
            </a:endParaRPr>
          </a:p>
          <a:p>
            <a:pPr algn="just" eaLnBrk="1" hangingPunct="1"/>
            <a:r>
              <a:rPr lang="fa-IR" altLang="en-US" sz="2400" b="1" smtClean="0">
                <a:cs typeface="B Mitra" panose="00000400000000000000" pitchFamily="2" charset="-78"/>
              </a:rPr>
              <a:t>4 - عدم محدوديت در ابعاد توليدي با نصبي همانند سنگ طبيعي </a:t>
            </a:r>
            <a:endParaRPr lang="en-US" altLang="en-US" sz="2400" b="1" smtClean="0">
              <a:cs typeface="B Mitra" panose="00000400000000000000" pitchFamily="2" charset="-78"/>
            </a:endParaRPr>
          </a:p>
          <a:p>
            <a:pPr algn="just" eaLnBrk="1" hangingPunct="1"/>
            <a:r>
              <a:rPr lang="fa-IR" altLang="en-US" sz="2400" b="1" smtClean="0">
                <a:cs typeface="B Mitra" panose="00000400000000000000" pitchFamily="2" charset="-78"/>
              </a:rPr>
              <a:t>5 - استقامت (كشش و فشار) بالاتر از سنگ‌هاي طبيعي</a:t>
            </a:r>
            <a:endParaRPr lang="en-US" altLang="en-US" sz="2400" b="1" smtClean="0">
              <a:cs typeface="B Mitra" panose="00000400000000000000" pitchFamily="2" charset="-78"/>
            </a:endParaRPr>
          </a:p>
          <a:p>
            <a:pPr algn="just" eaLnBrk="1" hangingPunct="1"/>
            <a:r>
              <a:rPr lang="fa-IR" altLang="en-US" sz="2400" b="1" smtClean="0">
                <a:cs typeface="B Mitra" panose="00000400000000000000" pitchFamily="2" charset="-78"/>
              </a:rPr>
              <a:t>6 - اسكوب سرخود است. بدين معني كه برخلاف سنگ‌هاي طبيعي در اثر عوامل جوي و عدم چسبندگي به مرور زمان از بدنه ساختمان جدا نمي‌شود، از آشناترين معايب سنگ طبيعي، همين جدا شدن تدريجي از بدنه ساختمان است.</a:t>
            </a:r>
            <a:endParaRPr lang="en-US" altLang="en-US" sz="2400" b="1" smtClean="0">
              <a:cs typeface="B Mitra" panose="00000400000000000000" pitchFamily="2" charset="-78"/>
            </a:endParaRPr>
          </a:p>
          <a:p>
            <a:pPr algn="just" eaLnBrk="1" hangingPunct="1"/>
            <a:r>
              <a:rPr lang="fa-IR" altLang="en-US" sz="2400" b="1" smtClean="0">
                <a:cs typeface="B Mitra" panose="00000400000000000000" pitchFamily="2" charset="-78"/>
              </a:rPr>
              <a:t>7 - مقاومت بالا در برابر عوامل جوي </a:t>
            </a:r>
            <a:endParaRPr lang="en-US" altLang="en-US" sz="2400" b="1" smtClean="0">
              <a:cs typeface="B Mitra" panose="00000400000000000000" pitchFamily="2" charset="-78"/>
            </a:endParaRPr>
          </a:p>
          <a:p>
            <a:pPr algn="just" eaLnBrk="1" hangingPunct="1"/>
            <a:r>
              <a:rPr lang="fa-IR" altLang="en-US" sz="2400" b="1" smtClean="0">
                <a:cs typeface="B Mitra" panose="00000400000000000000" pitchFamily="2" charset="-78"/>
              </a:rPr>
              <a:t>8 - استحكام و انسجام بالا</a:t>
            </a:r>
            <a:endParaRPr lang="en-US" altLang="en-US" sz="2400" b="1" smtClean="0">
              <a:cs typeface="B Mitra" panose="00000400000000000000" pitchFamily="2" charset="-78"/>
            </a:endParaRPr>
          </a:p>
          <a:p>
            <a:pPr algn="just" eaLnBrk="1" hangingPunct="1"/>
            <a:r>
              <a:rPr lang="fa-IR" altLang="en-US" sz="2400" b="1" smtClean="0">
                <a:cs typeface="B Mitra" panose="00000400000000000000" pitchFamily="2" charset="-78"/>
              </a:rPr>
              <a:t>9 - تنوع‌پذيري بالا</a:t>
            </a:r>
            <a:endParaRPr lang="en-US" altLang="en-US" sz="2400" b="1" smtClean="0">
              <a:cs typeface="B Mitra" panose="00000400000000000000" pitchFamily="2" charset="-78"/>
            </a:endParaRPr>
          </a:p>
          <a:p>
            <a:pPr algn="just" eaLnBrk="1" hangingPunct="1"/>
            <a:r>
              <a:rPr lang="fa-IR" altLang="en-US" sz="2400" b="1" smtClean="0">
                <a:cs typeface="B Mitra" panose="00000400000000000000" pitchFamily="2" charset="-78"/>
              </a:rPr>
              <a:t>10 - نصب راحت و بدون دردسر</a:t>
            </a:r>
            <a:endParaRPr lang="en-US" altLang="en-US" sz="2400" b="1" smtClean="0">
              <a:cs typeface="B Mitra" panose="00000400000000000000" pitchFamily="2" charset="-78"/>
            </a:endParaRPr>
          </a:p>
          <a:p>
            <a:pPr algn="just" eaLnBrk="1" hangingPunct="1"/>
            <a:endParaRPr lang="fa-IR" altLang="en-US" sz="2400" b="1" smtClean="0">
              <a:cs typeface="B Mitra" panose="00000400000000000000"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fa-IR" dirty="0">
                <a:cs typeface="B Mitra" pitchFamily="2" charset="-78"/>
              </a:rPr>
              <a:t>مراحل تولید سنگ‌ مصنوعی</a:t>
            </a:r>
            <a:r>
              <a:rPr lang="en-US" dirty="0">
                <a:cs typeface="B Mitra" pitchFamily="2" charset="-78"/>
              </a:rPr>
              <a:t/>
            </a:r>
            <a:br>
              <a:rPr lang="en-US" dirty="0">
                <a:cs typeface="B Mitra" pitchFamily="2" charset="-78"/>
              </a:rPr>
            </a:br>
            <a:endParaRPr lang="fa-IR" dirty="0">
              <a:cs typeface="B Mitra" pitchFamily="2" charset="-78"/>
            </a:endParaRPr>
          </a:p>
        </p:txBody>
      </p:sp>
      <p:sp>
        <p:nvSpPr>
          <p:cNvPr id="16387" name="Content Placeholder 2"/>
          <p:cNvSpPr>
            <a:spLocks noGrp="1"/>
          </p:cNvSpPr>
          <p:nvPr>
            <p:ph idx="1"/>
          </p:nvPr>
        </p:nvSpPr>
        <p:spPr/>
        <p:txBody>
          <a:bodyPr/>
          <a:lstStyle/>
          <a:p>
            <a:pPr eaLnBrk="1" hangingPunct="1"/>
            <a:r>
              <a:rPr lang="fa-IR" altLang="en-US" b="1" smtClean="0">
                <a:cs typeface="B Mitra" panose="00000400000000000000" pitchFamily="2" charset="-78"/>
              </a:rPr>
              <a:t>مرحله اول: ساخت بلوک</a:t>
            </a:r>
            <a:endParaRPr lang="en-US" altLang="en-US" b="1" smtClean="0">
              <a:cs typeface="B Mitra" panose="00000400000000000000" pitchFamily="2" charset="-78"/>
            </a:endParaRPr>
          </a:p>
          <a:p>
            <a:pPr eaLnBrk="1" hangingPunct="1">
              <a:buFont typeface="Wingdings 2" panose="05020102010507070707" pitchFamily="18" charset="2"/>
              <a:buNone/>
            </a:pPr>
            <a:r>
              <a:rPr lang="fa-IR" altLang="en-US" b="1" smtClean="0">
                <a:cs typeface="B Mitra" panose="00000400000000000000" pitchFamily="2" charset="-78"/>
              </a:rPr>
              <a:t>1- ماشین‌ها و تجهیزاتی که ترکیبات مخلوط را تامین می‌کنند و آنها را برای پلان بعدی مهیا می‌سازند.</a:t>
            </a:r>
            <a:endParaRPr lang="en-US" altLang="en-US" b="1" smtClean="0">
              <a:cs typeface="B Mitra" panose="00000400000000000000" pitchFamily="2" charset="-78"/>
            </a:endParaRPr>
          </a:p>
          <a:p>
            <a:pPr eaLnBrk="1" hangingPunct="1">
              <a:buFont typeface="Wingdings 2" panose="05020102010507070707" pitchFamily="18" charset="2"/>
              <a:buNone/>
            </a:pPr>
            <a:r>
              <a:rPr lang="fa-IR" altLang="en-US" b="1" smtClean="0">
                <a:cs typeface="B Mitra" panose="00000400000000000000" pitchFamily="2" charset="-78"/>
              </a:rPr>
              <a:t>2- ماشین‌ها و تجهیزاتی برای مخلوط کردن ترکیبات و فرستادن آنها به خط ساخت بلوک</a:t>
            </a:r>
            <a:endParaRPr lang="en-US" altLang="en-US" b="1" smtClean="0">
              <a:cs typeface="B Mitra" panose="00000400000000000000" pitchFamily="2" charset="-78"/>
            </a:endParaRPr>
          </a:p>
          <a:p>
            <a:pPr eaLnBrk="1" hangingPunct="1">
              <a:buFont typeface="Wingdings 2" panose="05020102010507070707" pitchFamily="18" charset="2"/>
              <a:buNone/>
            </a:pPr>
            <a:r>
              <a:rPr lang="fa-IR" altLang="en-US" b="1" smtClean="0">
                <a:cs typeface="B Mitra" panose="00000400000000000000" pitchFamily="2" charset="-78"/>
              </a:rPr>
              <a:t>3- ماشین‌های ترکیب‌ کننده بلوک و به‌منظور فشرده کردن و فشار و لرزش تحت شرایط خلاء</a:t>
            </a:r>
            <a:endParaRPr lang="en-US" altLang="en-US" b="1" smtClean="0">
              <a:cs typeface="B Mitra" panose="00000400000000000000" pitchFamily="2" charset="-78"/>
            </a:endParaRPr>
          </a:p>
          <a:p>
            <a:pPr eaLnBrk="1" hangingPunct="1"/>
            <a:endParaRPr lang="fa-IR" altLang="en-US" b="1" smtClean="0">
              <a:cs typeface="B Mitra" panose="00000400000000000000"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fa-IR"/>
          </a:p>
        </p:txBody>
      </p:sp>
      <p:sp>
        <p:nvSpPr>
          <p:cNvPr id="17411" name="Content Placeholder 2"/>
          <p:cNvSpPr>
            <a:spLocks noGrp="1"/>
          </p:cNvSpPr>
          <p:nvPr>
            <p:ph idx="1"/>
          </p:nvPr>
        </p:nvSpPr>
        <p:spPr>
          <a:xfrm>
            <a:off x="457200" y="428625"/>
            <a:ext cx="8229600" cy="5697538"/>
          </a:xfrm>
        </p:spPr>
        <p:txBody>
          <a:bodyPr/>
          <a:lstStyle/>
          <a:p>
            <a:pPr eaLnBrk="1" hangingPunct="1"/>
            <a:r>
              <a:rPr lang="fa-IR" altLang="en-US" sz="3600" b="1" smtClean="0">
                <a:cs typeface="B Mitra" panose="00000400000000000000" pitchFamily="2" charset="-78"/>
              </a:rPr>
              <a:t>مرحله دوم: بریدن بلوک‌ها در ابعاد </a:t>
            </a:r>
            <a:r>
              <a:rPr lang="en-US" altLang="en-US" sz="3600" b="1" smtClean="0">
                <a:cs typeface="B Mitra" panose="00000400000000000000" pitchFamily="2" charset="-78"/>
              </a:rPr>
              <a:t>Slab</a:t>
            </a:r>
          </a:p>
          <a:p>
            <a:pPr eaLnBrk="1" hangingPunct="1">
              <a:buFont typeface="Wingdings 2" panose="05020102010507070707" pitchFamily="18" charset="2"/>
              <a:buNone/>
            </a:pPr>
            <a:r>
              <a:rPr lang="fa-IR" altLang="en-US" sz="3600" smtClean="0">
                <a:cs typeface="B Mitra" panose="00000400000000000000" pitchFamily="2" charset="-78"/>
              </a:rPr>
              <a:t>ماشین‌ها و تجهیزاتی برای برش بلوک‌ها به اسلب‌ها</a:t>
            </a:r>
          </a:p>
          <a:p>
            <a:pPr eaLnBrk="1" hangingPunct="1">
              <a:buFont typeface="Wingdings 2" panose="05020102010507070707" pitchFamily="18" charset="2"/>
              <a:buNone/>
            </a:pPr>
            <a:endParaRPr lang="en-US" altLang="en-US" sz="3600" smtClean="0">
              <a:cs typeface="B Mitra" panose="00000400000000000000" pitchFamily="2" charset="-78"/>
            </a:endParaRPr>
          </a:p>
          <a:p>
            <a:pPr eaLnBrk="1" hangingPunct="1"/>
            <a:r>
              <a:rPr lang="fa-IR" altLang="en-US" sz="3600" b="1" smtClean="0">
                <a:cs typeface="B Mitra" panose="00000400000000000000" pitchFamily="2" charset="-78"/>
              </a:rPr>
              <a:t>مرحله سوم: فرآیندهای اسلب (پرداخت </a:t>
            </a:r>
            <a:r>
              <a:rPr lang="en-US" altLang="en-US" sz="3600" b="1" smtClean="0">
                <a:cs typeface="B Mitra" panose="00000400000000000000" pitchFamily="2" charset="-78"/>
              </a:rPr>
              <a:t>Slab</a:t>
            </a:r>
            <a:r>
              <a:rPr lang="fa-IR" altLang="en-US" sz="3600" b="1" smtClean="0">
                <a:cs typeface="B Mitra" panose="00000400000000000000" pitchFamily="2" charset="-78"/>
              </a:rPr>
              <a:t>)</a:t>
            </a:r>
            <a:endParaRPr lang="en-US" altLang="en-US" sz="3600" b="1" smtClean="0">
              <a:cs typeface="B Mitra" panose="00000400000000000000" pitchFamily="2" charset="-78"/>
            </a:endParaRPr>
          </a:p>
          <a:p>
            <a:pPr eaLnBrk="1" hangingPunct="1">
              <a:buFont typeface="Wingdings 2" panose="05020102010507070707" pitchFamily="18" charset="2"/>
              <a:buNone/>
            </a:pPr>
            <a:r>
              <a:rPr lang="fa-IR" altLang="en-US" sz="3600" smtClean="0">
                <a:cs typeface="B Mitra" panose="00000400000000000000" pitchFamily="2" charset="-78"/>
              </a:rPr>
              <a:t>خطوط پیوسته و ماشین‌آلاتی برای پرداخت اسلب‌ها (کالیبره کردن، پولیش، اندازه کردن و ابزارکاری)</a:t>
            </a:r>
            <a:endParaRPr lang="en-US" altLang="en-US" sz="3600" smtClean="0">
              <a:cs typeface="B Mitra" panose="00000400000000000000" pitchFamily="2" charset="-78"/>
            </a:endParaRPr>
          </a:p>
          <a:p>
            <a:pPr eaLnBrk="1" hangingPunct="1"/>
            <a:endParaRPr lang="fa-IR" altLang="en-US" sz="3600" smtClean="0">
              <a:cs typeface="B Mitra" panose="00000400000000000000" pitchFamily="2" charset="-78"/>
            </a:endParaRPr>
          </a:p>
          <a:p>
            <a:pPr eaLnBrk="1" hangingPunct="1">
              <a:buFont typeface="Wingdings 2" panose="05020102010507070707" pitchFamily="18" charset="2"/>
              <a:buNone/>
            </a:pPr>
            <a:r>
              <a:rPr lang="fa-IR" altLang="en-US" sz="3600" smtClean="0">
                <a:cs typeface="B Mitra" panose="00000400000000000000" pitchFamily="2" charset="-78"/>
              </a:rPr>
              <a:t>در پایان این خط تولید، مرحله بسته‌بندی اتوماتیک برای قطعات انجام می‌شود</a:t>
            </a:r>
            <a:endParaRPr lang="en-US" altLang="en-US" sz="3600" smtClean="0">
              <a:cs typeface="B Mitra" panose="00000400000000000000" pitchFamily="2" charset="-78"/>
            </a:endParaRPr>
          </a:p>
          <a:p>
            <a:pPr eaLnBrk="1" hangingPunct="1"/>
            <a:endParaRPr lang="fa-IR" altLang="en-US" sz="3600" smtClean="0">
              <a:cs typeface="B Mitra" panose="00000400000000000000"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143000"/>
          </a:xfrm>
        </p:spPr>
        <p:txBody>
          <a:bodyPr>
            <a:normAutofit fontScale="90000"/>
          </a:bodyPr>
          <a:lstStyle/>
          <a:p>
            <a:pPr eaLnBrk="1" fontAlgn="auto" hangingPunct="1">
              <a:spcAft>
                <a:spcPts val="0"/>
              </a:spcAft>
              <a:defRPr/>
            </a:pPr>
            <a:r>
              <a:rPr lang="fa-IR" dirty="0">
                <a:cs typeface="B Mitra" pitchFamily="2" charset="-78"/>
              </a:rPr>
              <a:t>تکنولوژی ساخت سنگ مصنوعی</a:t>
            </a:r>
            <a:r>
              <a:rPr lang="en-US" dirty="0">
                <a:cs typeface="B Mitra" pitchFamily="2" charset="-78"/>
              </a:rPr>
              <a:t/>
            </a:r>
            <a:br>
              <a:rPr lang="en-US" dirty="0">
                <a:cs typeface="B Mitra" pitchFamily="2" charset="-78"/>
              </a:rPr>
            </a:br>
            <a:endParaRPr lang="fa-IR" dirty="0">
              <a:cs typeface="B Mitra" pitchFamily="2" charset="-78"/>
            </a:endParaRPr>
          </a:p>
        </p:txBody>
      </p:sp>
      <p:sp>
        <p:nvSpPr>
          <p:cNvPr id="18435" name="Content Placeholder 2"/>
          <p:cNvSpPr>
            <a:spLocks noGrp="1"/>
          </p:cNvSpPr>
          <p:nvPr>
            <p:ph idx="1"/>
          </p:nvPr>
        </p:nvSpPr>
        <p:spPr/>
        <p:txBody>
          <a:bodyPr/>
          <a:lstStyle/>
          <a:p>
            <a:pPr algn="just" eaLnBrk="1" hangingPunct="1"/>
            <a:r>
              <a:rPr lang="fa-IR" altLang="en-US" sz="3600" smtClean="0">
                <a:cs typeface="B Mitra" panose="00000400000000000000" pitchFamily="2" charset="-78"/>
              </a:rPr>
              <a:t>موادی که برای خط تولید سنگ‌های مصنوعی به‌کار می‌روند طوری انتخاب می‌شوند که برای کارهای داخلی و خارجی ساختمان چه در کف و چه در نما ایده‌آل باشد. تکنولوژی ترکیبی ویبره ـ پرس و نیز به‌کار بردن مواد طبیعی سنگ در ترکیب آن از جمله مرمرها، سنگ‌های کلسیتی، گرانیت‌ها و سنگ‌های سیلیسی به همراه سیمان و مقدار کمی آب خواصی به سنگ می‌دهد که 75% کیفیت خواص سنگ طبیعی را دارا باشد.</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fa-IR"/>
          </a:p>
        </p:txBody>
      </p:sp>
      <p:sp>
        <p:nvSpPr>
          <p:cNvPr id="19459" name="Content Placeholder 2"/>
          <p:cNvSpPr>
            <a:spLocks noGrp="1"/>
          </p:cNvSpPr>
          <p:nvPr>
            <p:ph idx="1"/>
          </p:nvPr>
        </p:nvSpPr>
        <p:spPr/>
        <p:txBody>
          <a:bodyPr/>
          <a:lstStyle/>
          <a:p>
            <a:pPr eaLnBrk="1" hangingPunct="1"/>
            <a:endParaRPr lang="fa-IR" altLang="en-US" smtClean="0"/>
          </a:p>
        </p:txBody>
      </p:sp>
      <p:pic>
        <p:nvPicPr>
          <p:cNvPr id="19460" name="Picture 2" descr="F:\back-up1\سنگ مصنوعي\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642938"/>
            <a:ext cx="362267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3" descr="F:\back-up1\سنگ مصنوعي\adverim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2286000"/>
            <a:ext cx="3819525"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fa-IR" dirty="0">
                <a:cs typeface="B Mitra" pitchFamily="2" charset="-78"/>
              </a:rPr>
              <a:t>سنگبري و تكنيك‌هاي آن</a:t>
            </a:r>
            <a:r>
              <a:rPr lang="en-US" dirty="0">
                <a:cs typeface="B Mitra" pitchFamily="2" charset="-78"/>
              </a:rPr>
              <a:t/>
            </a:r>
            <a:br>
              <a:rPr lang="en-US" dirty="0">
                <a:cs typeface="B Mitra" pitchFamily="2" charset="-78"/>
              </a:rPr>
            </a:br>
            <a:endParaRPr lang="fa-IR" dirty="0">
              <a:cs typeface="B Mitra" pitchFamily="2" charset="-78"/>
            </a:endParaRPr>
          </a:p>
        </p:txBody>
      </p:sp>
      <p:sp>
        <p:nvSpPr>
          <p:cNvPr id="20483" name="Content Placeholder 2"/>
          <p:cNvSpPr>
            <a:spLocks noGrp="1"/>
          </p:cNvSpPr>
          <p:nvPr>
            <p:ph idx="1"/>
          </p:nvPr>
        </p:nvSpPr>
        <p:spPr>
          <a:xfrm>
            <a:off x="428625" y="928688"/>
            <a:ext cx="8229600" cy="4525962"/>
          </a:xfrm>
        </p:spPr>
        <p:txBody>
          <a:bodyPr/>
          <a:lstStyle/>
          <a:p>
            <a:pPr eaLnBrk="1" hangingPunct="1"/>
            <a:r>
              <a:rPr lang="fa-IR" altLang="en-US" smtClean="0">
                <a:cs typeface="B Mitra" panose="00000400000000000000" pitchFamily="2" charset="-78"/>
              </a:rPr>
              <a:t>بريدن نقوش و خط نگاره‌ها به صورت مسطح براي پرداخت و تزئين طرح و زمينه با استفاده از ابزار برش را «سنگبري» يا «برش سنگ» مي‌نامند. معرق و مشبك، از انواع اين روش هستند.</a:t>
            </a:r>
            <a:endParaRPr lang="en-US" altLang="en-US" smtClean="0">
              <a:cs typeface="B Mitra" panose="00000400000000000000" pitchFamily="2" charset="-78"/>
            </a:endParaRPr>
          </a:p>
          <a:p>
            <a:pPr eaLnBrk="1" hangingPunct="1"/>
            <a:r>
              <a:rPr lang="fa-IR" altLang="en-US" smtClean="0">
                <a:cs typeface="B Mitra" panose="00000400000000000000" pitchFamily="2" charset="-78"/>
              </a:rPr>
              <a:t>نقوش رايج در مشبك سنگ علاوه بر طرح‌هاي مهندسي مانند گره، نقوش اسليمي و ختايي، طرح‌هاي جانوري و خط نگاره‌ها نيز هست. با اين تفاوت كه در برخي طرح‌ها مانند گره‌ها، پراكندگي شبكه‌ها در سطح كار متعادل است. بدين معني كه نقوش ما بين خطوط اصلي گره، برش خورده و خالي مي‌شوند. ولي در مورد نقوشي مانند گرفت و گير، طرح اصلي ثابت بوده و شبكه تنها بر روي زمينه ايجاد مي‌شود. لازم به ذكر است كه نقوش استفاده شده در مشبك بايد به يكديگر پيوسته باشند تا ساختار شبكه متعادل و پايدار بماند.</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fa-IR"/>
          </a:p>
        </p:txBody>
      </p:sp>
      <p:sp>
        <p:nvSpPr>
          <p:cNvPr id="5123" name="Content Placeholder 2"/>
          <p:cNvSpPr>
            <a:spLocks noGrp="1"/>
          </p:cNvSpPr>
          <p:nvPr>
            <p:ph idx="1"/>
          </p:nvPr>
        </p:nvSpPr>
        <p:spPr/>
        <p:txBody>
          <a:bodyPr/>
          <a:lstStyle/>
          <a:p>
            <a:pPr eaLnBrk="1" hangingPunct="1"/>
            <a:endParaRPr lang="fa-IR" altLang="en-US" smtClean="0"/>
          </a:p>
        </p:txBody>
      </p:sp>
      <p:pic>
        <p:nvPicPr>
          <p:cNvPr id="5124" name="Picture 4" descr="سنگ مصنوعی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2714625"/>
            <a:ext cx="4424363"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سنگ مصنوعي.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1071563"/>
            <a:ext cx="3286125"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a-IR" dirty="0">
                <a:cs typeface="B Mitra" pitchFamily="2" charset="-78"/>
              </a:rPr>
              <a:t>ترکیبات سنگ مصنوعی</a:t>
            </a:r>
          </a:p>
        </p:txBody>
      </p:sp>
      <p:sp>
        <p:nvSpPr>
          <p:cNvPr id="3" name="Content Placeholder 2"/>
          <p:cNvSpPr>
            <a:spLocks noGrp="1"/>
          </p:cNvSpPr>
          <p:nvPr>
            <p:ph idx="1"/>
          </p:nvPr>
        </p:nvSpPr>
        <p:spPr/>
        <p:txBody>
          <a:bodyPr>
            <a:normAutofit/>
          </a:bodyPr>
          <a:lstStyle/>
          <a:p>
            <a:pPr marL="548640" indent="-411480" eaLnBrk="1" fontAlgn="auto" hangingPunct="1">
              <a:spcAft>
                <a:spcPts val="0"/>
              </a:spcAft>
              <a:buClr>
                <a:schemeClr val="tx1">
                  <a:shade val="95000"/>
                </a:schemeClr>
              </a:buClr>
              <a:buFont typeface="Wingdings 2"/>
              <a:buChar char=""/>
              <a:defRPr/>
            </a:pPr>
            <a:r>
              <a:rPr lang="fa-IR" b="1" dirty="0">
                <a:cs typeface="B Mitra" pitchFamily="2" charset="-78"/>
              </a:rPr>
              <a:t>سنگ‌های مصنوعی از ترکیب مجدد سنگ‌های طبیعی با مواد فزاینده دیگر به‌دست می‌آیند که به آنها وزن کمتری داده و در نتیجه نصب آنها سریع‌تر می‌شود</a:t>
            </a:r>
            <a:r>
              <a:rPr lang="en-US" b="1" dirty="0">
                <a:cs typeface="B Mitra" pitchFamily="2" charset="-78"/>
              </a:rPr>
              <a:t>. </a:t>
            </a:r>
            <a:r>
              <a:rPr lang="fa-IR" b="1" dirty="0">
                <a:cs typeface="B Mitra" pitchFamily="2" charset="-78"/>
              </a:rPr>
              <a:t>برای آنکه بدانیم سنگ‌های مصنوعی از چه چیز ساخته شده‌اند به اختصار می‌توان گفت که این سنگ‌ها از ترکیب سیمان، رس‌ها، آگرگات‌های سنگ‌های ضایعاتی و خاک‌های سبک وزن ساخته می‌شوند. مواد به‌کار رفته در این سنگ‌ها تماماً کیفیتی مبتنی بر ملاحظات محیطی و انسانی دارند. رنگ‌دانه‌های اکسید آهن رنگ موردنظر را به این سنگ‌ها می‌دهد. ترکیبی که از این راه به دست می‌آید در قالب‌هایی ریخته می‌شود که دارای نقش و نگارهای سنگ‌های طبیعی می‌باشند و به این سنگ‌ها سیمایی کاملاً طبیعی می‌دهد.</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fa-IR"/>
          </a:p>
        </p:txBody>
      </p:sp>
      <p:sp>
        <p:nvSpPr>
          <p:cNvPr id="7171" name="Content Placeholder 2"/>
          <p:cNvSpPr>
            <a:spLocks noGrp="1"/>
          </p:cNvSpPr>
          <p:nvPr>
            <p:ph idx="1"/>
          </p:nvPr>
        </p:nvSpPr>
        <p:spPr/>
        <p:txBody>
          <a:bodyPr/>
          <a:lstStyle/>
          <a:p>
            <a:pPr eaLnBrk="1" hangingPunct="1"/>
            <a:endParaRPr lang="fa-IR" altLang="en-US" smtClean="0"/>
          </a:p>
        </p:txBody>
      </p:sp>
      <p:pic>
        <p:nvPicPr>
          <p:cNvPr id="7172" name="Picture 3" descr="سنگ مصنوعی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1071563"/>
            <a:ext cx="4286250"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descr="سنگ مصنوعی.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0688" y="3357563"/>
            <a:ext cx="3000375"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a-IR" dirty="0">
                <a:cs typeface="B Mitra" pitchFamily="2" charset="-78"/>
              </a:rPr>
              <a:t>مزایای سنگ مصنوعی نسبت به سنگ طبیعی</a:t>
            </a:r>
          </a:p>
        </p:txBody>
      </p:sp>
      <p:sp>
        <p:nvSpPr>
          <p:cNvPr id="3" name="Content Placeholder 2"/>
          <p:cNvSpPr>
            <a:spLocks noGrp="1"/>
          </p:cNvSpPr>
          <p:nvPr>
            <p:ph idx="1"/>
          </p:nvPr>
        </p:nvSpPr>
        <p:spPr/>
        <p:txBody>
          <a:bodyPr>
            <a:normAutofit/>
          </a:bodyPr>
          <a:lstStyle/>
          <a:p>
            <a:pPr marL="548640" indent="-411480" algn="just" eaLnBrk="1" fontAlgn="auto" hangingPunct="1">
              <a:spcAft>
                <a:spcPts val="0"/>
              </a:spcAft>
              <a:buClr>
                <a:schemeClr val="tx1">
                  <a:shade val="95000"/>
                </a:schemeClr>
              </a:buClr>
              <a:buFont typeface="Wingdings 2"/>
              <a:buChar char=""/>
              <a:defRPr/>
            </a:pPr>
            <a:r>
              <a:rPr lang="fa-IR" b="1" dirty="0">
                <a:cs typeface="B Mitra" pitchFamily="2" charset="-78"/>
              </a:rPr>
              <a:t>از نظر قیمت، سنگ‌های مصنوعی به مراتب قیمتی کمتر از سنگ‌های طبیعی دارند، چرا که کارهای دشواری که روی سنگ طبیعی برای رساندن آن به بازار و قابل استفاده کردن آن انجام می‌شود در مورد سنگ‌های مصنوعی غیرضروری می‌نماید و دارای وزنی کمتر و ضخامتی کوچکتر هستند که به ما این اجازه را می‌دهد که سه برابر سنگ‌های طبیعی بتوانیم آنها را به‌کار گیریم. علاوه بر اینها مقاومت ساختاری آنها در فونداسیون‌های خاص توانایی تحمل بارهای زیاد را به آنها می‌دهد. سنگ‌های مصنوعی در واحد مترمربعی برای قطعات تخت به فروش می‌رسند و بسته‌بندی آنها در جعبه‌های چوبی دستی انجام می‌شود.</a:t>
            </a:r>
            <a:endParaRPr lang="en-US" b="1" dirty="0">
              <a:cs typeface="B Mitra" pitchFamily="2" charset="-78"/>
            </a:endParaRPr>
          </a:p>
          <a:p>
            <a:pPr marL="548640" indent="-411480" algn="just" eaLnBrk="1" fontAlgn="auto" hangingPunct="1">
              <a:spcAft>
                <a:spcPts val="0"/>
              </a:spcAft>
              <a:buClr>
                <a:schemeClr val="tx1">
                  <a:shade val="95000"/>
                </a:schemeClr>
              </a:buClr>
              <a:buFont typeface="Wingdings 2"/>
              <a:buChar char=""/>
              <a:defRPr/>
            </a:pPr>
            <a:endParaRPr lang="fa-IR" b="1" dirty="0">
              <a:cs typeface="B Mitra"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a-IR" dirty="0">
                <a:cs typeface="B Mitra" pitchFamily="2" charset="-78"/>
              </a:rPr>
              <a:t>چگونگی پیدایش سنگ مصنوعی</a:t>
            </a:r>
          </a:p>
        </p:txBody>
      </p:sp>
      <p:sp>
        <p:nvSpPr>
          <p:cNvPr id="3" name="Content Placeholder 2"/>
          <p:cNvSpPr>
            <a:spLocks noGrp="1"/>
          </p:cNvSpPr>
          <p:nvPr>
            <p:ph idx="1"/>
          </p:nvPr>
        </p:nvSpPr>
        <p:spPr/>
        <p:txBody>
          <a:bodyPr>
            <a:normAutofit fontScale="92500"/>
          </a:bodyPr>
          <a:lstStyle/>
          <a:p>
            <a:pPr marL="548640" indent="-411480" algn="just" eaLnBrk="1" fontAlgn="auto" hangingPunct="1">
              <a:spcAft>
                <a:spcPts val="0"/>
              </a:spcAft>
              <a:buClr>
                <a:schemeClr val="tx1">
                  <a:shade val="95000"/>
                </a:schemeClr>
              </a:buClr>
              <a:buFont typeface="Wingdings 2"/>
              <a:buChar char=""/>
              <a:defRPr/>
            </a:pPr>
            <a:r>
              <a:rPr lang="fa-IR" b="1" dirty="0">
                <a:cs typeface="B Mitra" pitchFamily="2" charset="-78"/>
              </a:rPr>
              <a:t>تكنولوژي توليد سنگ مصنوعي در ايتاليا پديد آمد و در همان دهه اولين كارخانه توليد سنگ مصنوعي در اين كشور شروع به فعاليت كرد. ايده پديد آمدن سنگ مصنوعي از آنجا شكل گرفت كه طراحان و آرشيتكت‌ها به منظور هر چه زيباتر كردن و چشم‌نوازتر كردن فضاها اعم از فضاهاي دروني و بيروني ساختمان‌ها و كف‌پوش‌ها و محوطه‌سازي‌هاي بيروني نياز به سنگهايي با فاكتورهاي مورد نظر خويش را احساس مي‌نمودند بعلاوه پيشرفت صنعت ساختمان و سليقه‌هاي مختلف اين نياز را بيان مي‌‌كرد كه سنگ‌هايي با طرح‌هاي مختلف و فاكتورهاي فيزيكي ومكانيكي كيفيت بالا و قيمت مناسب بايد در دست‌رس باشد.</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fa-IR"/>
          </a:p>
        </p:txBody>
      </p:sp>
      <p:sp>
        <p:nvSpPr>
          <p:cNvPr id="10243" name="Content Placeholder 2"/>
          <p:cNvSpPr>
            <a:spLocks noGrp="1"/>
          </p:cNvSpPr>
          <p:nvPr>
            <p:ph idx="1"/>
          </p:nvPr>
        </p:nvSpPr>
        <p:spPr/>
        <p:txBody>
          <a:bodyPr/>
          <a:lstStyle/>
          <a:p>
            <a:pPr eaLnBrk="1" hangingPunct="1"/>
            <a:endParaRPr lang="fa-IR" altLang="en-US" smtClean="0"/>
          </a:p>
        </p:txBody>
      </p:sp>
      <p:pic>
        <p:nvPicPr>
          <p:cNvPr id="10244" name="Picture 3" descr="سنگ مصنوعی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452438"/>
            <a:ext cx="5562600"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a-IR" dirty="0">
                <a:cs typeface="B Mitra" pitchFamily="2" charset="-78"/>
              </a:rPr>
              <a:t>کامپوزیت ها</a:t>
            </a:r>
          </a:p>
        </p:txBody>
      </p:sp>
      <p:sp>
        <p:nvSpPr>
          <p:cNvPr id="11267" name="Content Placeholder 2"/>
          <p:cNvSpPr>
            <a:spLocks noGrp="1"/>
          </p:cNvSpPr>
          <p:nvPr>
            <p:ph idx="1"/>
          </p:nvPr>
        </p:nvSpPr>
        <p:spPr/>
        <p:txBody>
          <a:bodyPr/>
          <a:lstStyle/>
          <a:p>
            <a:pPr algn="just" eaLnBrk="1" hangingPunct="1"/>
            <a:r>
              <a:rPr lang="fa-IR" altLang="en-US" sz="3600" b="1" smtClean="0">
                <a:cs typeface="B Mitra" panose="00000400000000000000" pitchFamily="2" charset="-78"/>
              </a:rPr>
              <a:t>با پيشرفت علوم شيمي و متالوژي به ويژه در گرايش‌هاي پليمر و كامپوزيت، تحول شگرفي در صنايع و معادن حادث شده است. كامپوزيت‌ها مهم‌ترين تحول علمي قرن بيستم باشد. .</a:t>
            </a:r>
          </a:p>
          <a:p>
            <a:pPr algn="just" eaLnBrk="1" hangingPunct="1"/>
            <a:r>
              <a:rPr lang="fa-IR" altLang="en-US" sz="3600" b="1" smtClean="0">
                <a:cs typeface="B Mitra" panose="00000400000000000000" pitchFamily="2" charset="-78"/>
              </a:rPr>
              <a:t> از خصوصيات كامپوزيت‌ها (مواد تركيبي) مي‌توان به مقاومت بالا، ضربه‌پذيري خوب، فشارپذيري ايده‌آل و وزن پايين اشاره كرد.</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a-IR" dirty="0">
                <a:cs typeface="B Mitra" pitchFamily="2" charset="-78"/>
              </a:rPr>
              <a:t>سنگ مصنوعی، کامپوزیت معدنی</a:t>
            </a:r>
          </a:p>
        </p:txBody>
      </p:sp>
      <p:sp>
        <p:nvSpPr>
          <p:cNvPr id="12291" name="Content Placeholder 2"/>
          <p:cNvSpPr>
            <a:spLocks noGrp="1"/>
          </p:cNvSpPr>
          <p:nvPr>
            <p:ph idx="1"/>
          </p:nvPr>
        </p:nvSpPr>
        <p:spPr/>
        <p:txBody>
          <a:bodyPr/>
          <a:lstStyle/>
          <a:p>
            <a:pPr algn="just" eaLnBrk="1" hangingPunct="1"/>
            <a:r>
              <a:rPr lang="fa-IR" altLang="en-US" b="1" smtClean="0">
                <a:cs typeface="B Mitra" panose="00000400000000000000" pitchFamily="2" charset="-78"/>
              </a:rPr>
              <a:t>همين‌طور كامپوزيت‌هاي معدني، از تركيب مواد معدني بازيافتي با رزين‌ها حاصل مي‌شوند كه نمونه بارز آن، سنگ‌هاي مصنوعي هستند. سنگ مصنوعي از بازيافت ضايعات سنگ طبيعي تحت پرس و فشار در مرحله اول و در نهايت پخت در مرحله دوم توليد مي‌شوند. فرآيند پخت، مهم‌ترين مرحله توليد سنگ‌هاي مصنوعي است. در اين فاز، رزين‌هاي مختلف با سنگ‌هاي بازيافتي تركيب و در حرارت و فشار كنترل‌شده پخت مي‌شوند.</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80</TotalTime>
  <Words>1117</Words>
  <Application>Microsoft Office PowerPoint</Application>
  <PresentationFormat>On-screen Show (4:3)</PresentationFormat>
  <Paragraphs>54</Paragraphs>
  <Slides>17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vt:lpstr>
      <vt:lpstr>B Mitra</vt:lpstr>
      <vt:lpstr>B Titr</vt:lpstr>
      <vt:lpstr>Book Antiqua</vt:lpstr>
      <vt:lpstr>Lucida Sans</vt:lpstr>
      <vt:lpstr>Tahoma</vt:lpstr>
      <vt:lpstr>Times New Roman</vt:lpstr>
      <vt:lpstr>Wingdings</vt:lpstr>
      <vt:lpstr>Wingdings 2</vt:lpstr>
      <vt:lpstr>Wingdings 3</vt:lpstr>
      <vt:lpstr>Apex</vt:lpstr>
      <vt:lpstr>سنگ مصنوعي چيست؟ </vt:lpstr>
      <vt:lpstr>PowerPoint Presentation</vt:lpstr>
      <vt:lpstr>ترکیبات سنگ مصنوعی</vt:lpstr>
      <vt:lpstr>PowerPoint Presentation</vt:lpstr>
      <vt:lpstr>مزایای سنگ مصنوعی نسبت به سنگ طبیعی</vt:lpstr>
      <vt:lpstr>چگونگی پیدایش سنگ مصنوعی</vt:lpstr>
      <vt:lpstr>PowerPoint Presentation</vt:lpstr>
      <vt:lpstr>کامپوزیت ها</vt:lpstr>
      <vt:lpstr>سنگ مصنوعی، کامپوزیت معدنی</vt:lpstr>
      <vt:lpstr>انواع سنگ‌هاي مصنوعي</vt:lpstr>
      <vt:lpstr>انواع طرح‌هاي سنگ‌هاي مصنوعي</vt:lpstr>
      <vt:lpstr>ويژگي‌هاي سنگ‌مصنوعي</vt:lpstr>
      <vt:lpstr>مراحل تولید سنگ‌ مصنوعی </vt:lpstr>
      <vt:lpstr>PowerPoint Presentation</vt:lpstr>
      <vt:lpstr>تکنولوژی ساخت سنگ مصنوعی </vt:lpstr>
      <vt:lpstr>PowerPoint Presentation</vt:lpstr>
      <vt:lpstr>سنگبري و تكنيك‌هاي آن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MOHAMADREZA</dc:creator>
  <cp:lastModifiedBy>omid</cp:lastModifiedBy>
  <cp:revision>22</cp:revision>
  <dcterms:created xsi:type="dcterms:W3CDTF">2010-12-28T03:18:39Z</dcterms:created>
  <dcterms:modified xsi:type="dcterms:W3CDTF">2018-08-29T13:22:14Z</dcterms:modified>
</cp:coreProperties>
</file>