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0"/>
  </p:notesMasterIdLst>
  <p:sldIdLst>
    <p:sldId id="25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57" r:id="rId17"/>
    <p:sldId id="258" r:id="rId18"/>
    <p:sldId id="259" r:id="rId19"/>
    <p:sldId id="260" r:id="rId20"/>
    <p:sldId id="261" r:id="rId21"/>
    <p:sldId id="262" r:id="rId22"/>
    <p:sldId id="263" r:id="rId23"/>
    <p:sldId id="264" r:id="rId24"/>
    <p:sldId id="265" r:id="rId25"/>
    <p:sldId id="266" r:id="rId26"/>
    <p:sldId id="281" r:id="rId27"/>
    <p:sldId id="282" r:id="rId28"/>
    <p:sldId id="283" r:id="rId29"/>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xmlns="" id="{B80A07FF-BBCE-4858-8BD8-52636306BC2B}"/>
              </a:ext>
            </a:extLst>
          </p:cNvPr>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ahoma" panose="020B0604030504040204" pitchFamily="34" charset="0"/>
                <a:cs typeface="B Zar" panose="00000400000000000000" pitchFamily="2" charset="-78"/>
              </a:defRPr>
            </a:lvl1pPr>
          </a:lstStyle>
          <a:p>
            <a:endParaRPr lang="en-US" altLang="en-US"/>
          </a:p>
        </p:txBody>
      </p:sp>
      <p:sp>
        <p:nvSpPr>
          <p:cNvPr id="50179" name="Rectangle 3">
            <a:extLst>
              <a:ext uri="{FF2B5EF4-FFF2-40B4-BE49-F238E27FC236}">
                <a16:creationId xmlns:a16="http://schemas.microsoft.com/office/drawing/2014/main" xmlns="" id="{6F890214-8F5C-485C-8908-EB4A1567B704}"/>
              </a:ext>
            </a:extLst>
          </p:cNvPr>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ahoma" panose="020B0604030504040204" pitchFamily="34" charset="0"/>
                <a:cs typeface="B Zar" panose="00000400000000000000" pitchFamily="2" charset="-78"/>
              </a:defRPr>
            </a:lvl1pPr>
          </a:lstStyle>
          <a:p>
            <a:fld id="{B05C3F8F-5A07-46B8-9B97-429773484826}" type="datetimeFigureOut">
              <a:rPr lang="fa-IR" altLang="en-US"/>
              <a:pPr/>
              <a:t>07/12/1441</a:t>
            </a:fld>
            <a:endParaRPr lang="en-US" altLang="en-US"/>
          </a:p>
        </p:txBody>
      </p:sp>
      <p:sp>
        <p:nvSpPr>
          <p:cNvPr id="50180" name="Rectangle 4">
            <a:extLst>
              <a:ext uri="{FF2B5EF4-FFF2-40B4-BE49-F238E27FC236}">
                <a16:creationId xmlns:a16="http://schemas.microsoft.com/office/drawing/2014/main" xmlns="" id="{F36BD85D-0C96-4C12-AED0-51DB72BED68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a:extLst>
              <a:ext uri="{FF2B5EF4-FFF2-40B4-BE49-F238E27FC236}">
                <a16:creationId xmlns:a16="http://schemas.microsoft.com/office/drawing/2014/main" xmlns="" id="{5E49EB56-8225-497C-A0EC-0AB63E29E7E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2" name="Rectangle 6">
            <a:extLst>
              <a:ext uri="{FF2B5EF4-FFF2-40B4-BE49-F238E27FC236}">
                <a16:creationId xmlns:a16="http://schemas.microsoft.com/office/drawing/2014/main" xmlns="" id="{CDCAE22A-47F5-47D6-896C-34BC6DEB5B85}"/>
              </a:ext>
            </a:extLst>
          </p:cNvPr>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ahoma" panose="020B0604030504040204" pitchFamily="34" charset="0"/>
                <a:cs typeface="B Zar" panose="00000400000000000000" pitchFamily="2" charset="-78"/>
              </a:defRPr>
            </a:lvl1pPr>
          </a:lstStyle>
          <a:p>
            <a:endParaRPr lang="en-US" altLang="en-US"/>
          </a:p>
        </p:txBody>
      </p:sp>
      <p:sp>
        <p:nvSpPr>
          <p:cNvPr id="50183" name="Rectangle 7">
            <a:extLst>
              <a:ext uri="{FF2B5EF4-FFF2-40B4-BE49-F238E27FC236}">
                <a16:creationId xmlns:a16="http://schemas.microsoft.com/office/drawing/2014/main" xmlns="" id="{F8D4DA55-AEF8-4EA6-AC49-FB34B2267875}"/>
              </a:ext>
            </a:extLst>
          </p:cNvPr>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ahoma" panose="020B0604030504040204" pitchFamily="34" charset="0"/>
                <a:cs typeface="B Zar" panose="00000400000000000000" pitchFamily="2" charset="-78"/>
              </a:defRPr>
            </a:lvl1pPr>
          </a:lstStyle>
          <a:p>
            <a:fld id="{8253A465-DAC7-40A8-88AA-B85D8CB48756}" type="slidenum">
              <a:rPr lang="fa-IR" altLang="en-US"/>
              <a:pPr/>
              <a:t>‹#›</a:t>
            </a:fld>
            <a:endParaRPr lang="en-US" altLang="en-US"/>
          </a:p>
        </p:txBody>
      </p:sp>
    </p:spTree>
    <p:extLst>
      <p:ext uri="{BB962C8B-B14F-4D97-AF65-F5344CB8AC3E}">
        <p14:creationId xmlns:p14="http://schemas.microsoft.com/office/powerpoint/2010/main" val="204667358"/>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457200" algn="r" rtl="1" fontAlgn="base">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2pPr>
    <a:lvl3pPr marL="914400" algn="r" rtl="1" fontAlgn="base">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3pPr>
    <a:lvl4pPr marL="1371600" algn="r" rtl="1" fontAlgn="base">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4pPr>
    <a:lvl5pPr marL="1828800" algn="r" rtl="1" fontAlgn="base">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xmlns="" id="{D10AD179-75FE-428F-9C56-1D022EB1938B}"/>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xmlns="" id="{2D27D763-1135-43C0-85AB-A511E633963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43852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xmlns="" id="{68FB3017-D244-454C-A13A-5A201D5A031B}"/>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xmlns="" id="{4EAD083E-CEAB-408C-9602-6A9A651BC9A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97757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xmlns="" id="{E45A6C77-EAF6-43FE-A596-9AC2C5B2C2C4}"/>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xmlns="" id="{C1651666-770B-43AB-BBAC-04EFD4D51AC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85762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xmlns="" id="{77E17EDA-6281-48D3-9F56-F6E2DAEC0005}"/>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xmlns="" id="{2BEE0CF4-CCB9-464E-A7F0-EBB1975925D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82992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xmlns="" id="{7D19FB39-C297-4DDD-B1B5-6108DA4D3DD7}"/>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xmlns="" id="{93139203-C03A-4723-B74D-60A2E2EF0DF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51180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xmlns="" id="{10F08C80-5AA9-4AFA-8E62-92FA8526CA37}"/>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xmlns="" id="{3B849D16-EB4C-43BD-9551-81BCD1B69D2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68440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598E990A-873D-41D5-A186-058A5FCD607F}"/>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xmlns="" id="{1D7AA885-7D20-45CC-80E0-7ED8B8A5FE3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00987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xmlns="" id="{8561AD13-A29B-4028-83C6-0DBD4DFE727D}"/>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xmlns="" id="{DE82C175-66B5-4D13-BB33-D2DCE9FBC9E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36704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xmlns="" id="{9FC06C72-4936-4467-89C9-AAA8F7F4C729}"/>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xmlns="" id="{A2745B30-341C-4380-B329-941CFB29D6F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43792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xmlns="" id="{0C13888B-FA41-4298-8959-1935E18BDC6A}"/>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xmlns="" id="{8F3B9E14-CCD5-4D2B-9D83-3F98E467BCA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17040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xmlns="" id="{88709F71-D549-409E-B111-78349CF93734}"/>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xmlns="" id="{FD7CBF76-F729-4F8C-881C-41543495691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02940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D146B50B-B5F9-4B95-B751-3A13B8944BC4}"/>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xmlns="" id="{3487BB81-6332-49E8-BED5-B75744DE765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91989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xmlns="" id="{15BFC6BA-E895-447B-98AD-BC5E0EA1AAF4}"/>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xmlns="" id="{CC2B4FA7-3B63-4ADA-8931-8C0F1A2204C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54067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xmlns="" id="{57F17F18-2A3E-41D1-AAB1-E0FF5BFADF9D}"/>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xmlns="" id="{800AC2D6-0D0D-4924-BCE1-7D59CA38E0A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12444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xmlns="" id="{1B0A0097-B2A5-439D-B299-F0B3198C771A}"/>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xmlns="" id="{62E724A8-7E6D-4713-95F7-67F5D47D96E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31284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xmlns="" id="{54D0AE29-D2D4-4611-B447-8E3DC060B2B0}"/>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xmlns="" id="{F1CAA7C7-5657-4634-B0E9-36823A7D451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5182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xmlns="" id="{5472C602-274E-4123-A720-52290240505E}"/>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xmlns="" id="{77A5E0E9-9D4D-4E72-A0A6-83B09187364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47478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xmlns="" id="{922062D6-0D3B-4AC9-A9D8-C14EA3441F3B}"/>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xmlns="" id="{3970AC31-0537-46EC-B795-389079B5D22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454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xmlns="" id="{AB8369B1-EA5C-4FEB-BB1E-07E430651DAB}"/>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xmlns="" id="{FA0C2BAF-EBD0-4624-8F9D-71BEF84A618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98784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xmlns="" id="{CEB325F1-1772-4295-8899-43B4410F6BC6}"/>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xmlns="" id="{5F9010EA-5D6A-4ABD-99CF-2903A9FD8FD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35815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xmlns="" id="{1B4756FA-E232-40AB-AAD9-6E8841C51348}"/>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xmlns="" id="{BDA0ED65-C5B5-4062-85B6-25187130FF4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01372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FDB32597-75D6-4752-A001-6BCEBE2DB2E1}"/>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xmlns="" id="{6FF69983-C727-4780-B118-7CDDA782D71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6606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xmlns="" id="{72F37C9C-4C68-493C-9A4F-C4E7732AA700}"/>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xmlns="" id="{4FD0BE0C-B696-4F8E-930B-38B93EA8DC9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2176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xmlns="" id="{AA4E68FF-23E1-41A4-870D-A951B2C05EA8}"/>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xmlns="" id="{E5BC7565-3020-4592-AD95-B3E31BA6F45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75657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xmlns="" id="{A091A859-756F-4077-BB1B-16F646FF78FE}"/>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xmlns="" id="{4395A80C-2916-4D2E-B0B1-DB85DE310F3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65505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xmlns="" id="{9D0E8E44-8691-4D7F-BFDD-F960A2265A08}"/>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xmlns="" id="{F2BBEB75-FF42-4A0D-A4A9-522824474F6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1122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BDD6CD36-064C-4CCD-BD01-0A6250060601}"/>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xmlns="" id="{9E38E26C-2012-4252-A713-260096A4D06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13928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xmlns="" id="{2C6D658A-BDFA-43A4-8F65-CFE3CEBFDC7F}"/>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xmlns="" id="{2E60E9D1-E3AE-4C58-852F-7F2BC853706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96074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xmlns="" id="{1225F12C-0D42-453E-9B1E-CDCF643B83FB}"/>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a:extLst>
              <a:ext uri="{FF2B5EF4-FFF2-40B4-BE49-F238E27FC236}">
                <a16:creationId xmlns:a16="http://schemas.microsoft.com/office/drawing/2014/main" xmlns="" id="{FFA955EA-8810-404B-B51F-C7882CF199E9}"/>
              </a:ext>
            </a:extLst>
          </p:cNvPr>
          <p:cNvSpPr>
            <a:spLocks noGrp="1"/>
          </p:cNvSpPr>
          <p:nvPr>
            <p:ph type="dt" sz="half" idx="10"/>
          </p:nvPr>
        </p:nvSpPr>
        <p:spPr/>
        <p:txBody>
          <a:bodyPr/>
          <a:lstStyle>
            <a:lvl1pPr>
              <a:defRPr/>
            </a:lvl1pPr>
          </a:lstStyle>
          <a:p>
            <a:pPr>
              <a:defRPr/>
            </a:pPr>
            <a:fld id="{DB154C00-15F8-4132-A648-44C7D0FE82CE}" type="datetimeFigureOut">
              <a:rPr lang="fa-IR"/>
              <a:pPr>
                <a:defRPr/>
              </a:pPr>
              <a:t>07/12/1441</a:t>
            </a:fld>
            <a:endParaRPr lang="fa-IR"/>
          </a:p>
        </p:txBody>
      </p:sp>
      <p:sp>
        <p:nvSpPr>
          <p:cNvPr id="6" name="Footer Placeholder 1">
            <a:extLst>
              <a:ext uri="{FF2B5EF4-FFF2-40B4-BE49-F238E27FC236}">
                <a16:creationId xmlns:a16="http://schemas.microsoft.com/office/drawing/2014/main" xmlns="" id="{95FF87CE-FDF7-4BF9-AF7A-C23EC82C2AF2}"/>
              </a:ext>
            </a:extLst>
          </p:cNvPr>
          <p:cNvSpPr>
            <a:spLocks noGrp="1"/>
          </p:cNvSpPr>
          <p:nvPr>
            <p:ph type="ftr" sz="quarter" idx="11"/>
          </p:nvPr>
        </p:nvSpPr>
        <p:spPr/>
        <p:txBody>
          <a:bodyPr/>
          <a:lstStyle>
            <a:lvl1pPr>
              <a:defRPr/>
            </a:lvl1pPr>
          </a:lstStyle>
          <a:p>
            <a:pPr>
              <a:defRPr/>
            </a:pPr>
            <a:endParaRPr lang="fa-IR"/>
          </a:p>
        </p:txBody>
      </p:sp>
      <p:sp>
        <p:nvSpPr>
          <p:cNvPr id="7" name="Slide Number Placeholder 14">
            <a:extLst>
              <a:ext uri="{FF2B5EF4-FFF2-40B4-BE49-F238E27FC236}">
                <a16:creationId xmlns:a16="http://schemas.microsoft.com/office/drawing/2014/main" xmlns="" id="{BADD3BC6-3A49-4CF2-BEC7-2CB14523A4AF}"/>
              </a:ext>
            </a:extLst>
          </p:cNvPr>
          <p:cNvSpPr>
            <a:spLocks noGrp="1"/>
          </p:cNvSpPr>
          <p:nvPr>
            <p:ph type="sldNum" sz="quarter" idx="12"/>
          </p:nvPr>
        </p:nvSpPr>
        <p:spPr>
          <a:xfrm>
            <a:off x="8229600" y="6473825"/>
            <a:ext cx="758825" cy="247650"/>
          </a:xfrm>
        </p:spPr>
        <p:txBody>
          <a:bodyPr/>
          <a:lstStyle>
            <a:lvl1pPr>
              <a:defRPr/>
            </a:lvl1pPr>
          </a:lstStyle>
          <a:p>
            <a:fld id="{F6491E3E-7A18-40A9-9963-2C58A794F722}" type="slidenum">
              <a:rPr lang="fa-IR" altLang="en-US"/>
              <a:pPr/>
              <a:t>‹#›</a:t>
            </a:fld>
            <a:endParaRPr lang="fa-IR" altLang="en-US"/>
          </a:p>
        </p:txBody>
      </p:sp>
      <p:sp>
        <p:nvSpPr>
          <p:cNvPr id="8" name="Rectangle 7">
            <a:extLst>
              <a:ext uri="{FF2B5EF4-FFF2-40B4-BE49-F238E27FC236}">
                <a16:creationId xmlns:a16="http://schemas.microsoft.com/office/drawing/2014/main" xmlns="" id="{1E1814C3-E01B-42C0-A7AF-71EEEE838EF1}"/>
              </a:ext>
            </a:extLst>
          </p:cNvPr>
          <p:cNvSpPr/>
          <p:nvPr userDrawn="1"/>
        </p:nvSpPr>
        <p:spPr>
          <a:xfrm rot="5400000">
            <a:off x="8588188" y="5506108"/>
            <a:ext cx="2088232" cy="615553"/>
          </a:xfrm>
          <a:prstGeom prst="rect">
            <a:avLst/>
          </a:prstGeom>
        </p:spPr>
        <p:txBody>
          <a:bodyPr wrap="square">
            <a:spAutoFit/>
          </a:bodyPr>
          <a:lstStyle/>
          <a:p>
            <a:pPr algn="l" rtl="0" eaLnBrk="0" hangingPunct="0">
              <a:defRPr/>
            </a:pPr>
            <a:r>
              <a:rPr lang="en-US" sz="1600" b="1" dirty="0">
                <a:solidFill>
                  <a:prstClr val="black"/>
                </a:solidFill>
                <a:latin typeface="Times New Roman" panose="02020603050405020304" pitchFamily="18" charset="0"/>
                <a:cs typeface="Times New Roman" panose="02020603050405020304" pitchFamily="18" charset="0"/>
              </a:rPr>
              <a:t/>
            </a:r>
            <a:br>
              <a:rPr lang="en-US" sz="1600" b="1" dirty="0">
                <a:solidFill>
                  <a:prstClr val="black"/>
                </a:solidFill>
                <a:latin typeface="Times New Roman" panose="02020603050405020304" pitchFamily="18" charset="0"/>
                <a:cs typeface="Times New Roman" panose="02020603050405020304" pitchFamily="18" charset="0"/>
              </a:rPr>
            </a:br>
            <a:r>
              <a:rPr lang="en-US" sz="1600" b="1" dirty="0">
                <a:solidFill>
                  <a:prstClr val="black"/>
                </a:solidFill>
                <a:latin typeface="Times New Roman" panose="02020603050405020304" pitchFamily="18" charset="0"/>
                <a:cs typeface="Times New Roman" panose="02020603050405020304" pitchFamily="18" charset="0"/>
              </a:rPr>
              <a:t>w</a:t>
            </a:r>
            <a:r>
              <a:rPr lang="en-US" b="1" dirty="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33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xmlns="" id="{678FE41B-CBB7-47E2-8F4D-DF310208D075}"/>
              </a:ext>
            </a:extLst>
          </p:cNvPr>
          <p:cNvSpPr>
            <a:spLocks noGrp="1"/>
          </p:cNvSpPr>
          <p:nvPr>
            <p:ph type="dt" sz="half" idx="10"/>
          </p:nvPr>
        </p:nvSpPr>
        <p:spPr/>
        <p:txBody>
          <a:bodyPr/>
          <a:lstStyle>
            <a:lvl1pPr>
              <a:defRPr/>
            </a:lvl1pPr>
          </a:lstStyle>
          <a:p>
            <a:pPr>
              <a:defRPr/>
            </a:pPr>
            <a:fld id="{48A871A7-9F1F-4624-AABE-51A86F22D81E}" type="datetimeFigureOut">
              <a:rPr lang="fa-IR"/>
              <a:pPr>
                <a:defRPr/>
              </a:pPr>
              <a:t>07/12/1441</a:t>
            </a:fld>
            <a:endParaRPr lang="fa-IR"/>
          </a:p>
        </p:txBody>
      </p:sp>
      <p:sp>
        <p:nvSpPr>
          <p:cNvPr id="5" name="Footer Placeholder 27">
            <a:extLst>
              <a:ext uri="{FF2B5EF4-FFF2-40B4-BE49-F238E27FC236}">
                <a16:creationId xmlns:a16="http://schemas.microsoft.com/office/drawing/2014/main" xmlns="" id="{98DE2AC0-12A3-4233-A7DB-80B8892E6EE0}"/>
              </a:ext>
            </a:extLst>
          </p:cNvPr>
          <p:cNvSpPr>
            <a:spLocks noGrp="1"/>
          </p:cNvSpPr>
          <p:nvPr>
            <p:ph type="ftr" sz="quarter" idx="11"/>
          </p:nvPr>
        </p:nvSpPr>
        <p:spPr/>
        <p:txBody>
          <a:bodyPr/>
          <a:lstStyle>
            <a:lvl1pPr>
              <a:defRPr/>
            </a:lvl1pPr>
          </a:lstStyle>
          <a:p>
            <a:pPr>
              <a:defRPr/>
            </a:pPr>
            <a:endParaRPr lang="fa-IR"/>
          </a:p>
        </p:txBody>
      </p:sp>
      <p:sp>
        <p:nvSpPr>
          <p:cNvPr id="6" name="Slide Number Placeholder 4">
            <a:extLst>
              <a:ext uri="{FF2B5EF4-FFF2-40B4-BE49-F238E27FC236}">
                <a16:creationId xmlns:a16="http://schemas.microsoft.com/office/drawing/2014/main" xmlns="" id="{8214ACDB-A4E2-4069-BD6F-254B019C9DFB}"/>
              </a:ext>
            </a:extLst>
          </p:cNvPr>
          <p:cNvSpPr>
            <a:spLocks noGrp="1"/>
          </p:cNvSpPr>
          <p:nvPr>
            <p:ph type="sldNum" sz="quarter" idx="12"/>
          </p:nvPr>
        </p:nvSpPr>
        <p:spPr/>
        <p:txBody>
          <a:bodyPr/>
          <a:lstStyle>
            <a:lvl1pPr>
              <a:defRPr/>
            </a:lvl1pPr>
          </a:lstStyle>
          <a:p>
            <a:fld id="{8D0428F9-318F-472C-A0A8-9FCD7E3F1273}" type="slidenum">
              <a:rPr lang="fa-IR" altLang="en-US"/>
              <a:pPr/>
              <a:t>‹#›</a:t>
            </a:fld>
            <a:endParaRPr lang="fa-IR" altLang="en-US"/>
          </a:p>
        </p:txBody>
      </p:sp>
    </p:spTree>
    <p:extLst>
      <p:ext uri="{BB962C8B-B14F-4D97-AF65-F5344CB8AC3E}">
        <p14:creationId xmlns:p14="http://schemas.microsoft.com/office/powerpoint/2010/main" val="718765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92DB120-9134-4298-AD56-F4FE04970A3A}"/>
              </a:ext>
            </a:extLst>
          </p:cNvPr>
          <p:cNvSpPr>
            <a:spLocks noGrp="1"/>
          </p:cNvSpPr>
          <p:nvPr>
            <p:ph type="dt" sz="half" idx="10"/>
          </p:nvPr>
        </p:nvSpPr>
        <p:spPr/>
        <p:txBody>
          <a:bodyPr/>
          <a:lstStyle>
            <a:lvl1pPr>
              <a:defRPr/>
            </a:lvl1pPr>
          </a:lstStyle>
          <a:p>
            <a:pPr>
              <a:defRPr/>
            </a:pPr>
            <a:fld id="{913F5567-7ACC-44C5-998B-E1180E631279}" type="datetimeFigureOut">
              <a:rPr lang="fa-IR"/>
              <a:pPr>
                <a:defRPr/>
              </a:pPr>
              <a:t>07/12/1441</a:t>
            </a:fld>
            <a:endParaRPr lang="fa-IR"/>
          </a:p>
        </p:txBody>
      </p:sp>
      <p:sp>
        <p:nvSpPr>
          <p:cNvPr id="5" name="Footer Placeholder 4">
            <a:extLst>
              <a:ext uri="{FF2B5EF4-FFF2-40B4-BE49-F238E27FC236}">
                <a16:creationId xmlns:a16="http://schemas.microsoft.com/office/drawing/2014/main" xmlns="" id="{C5D6B501-C746-498D-A82E-FE9A5B95505F}"/>
              </a:ext>
            </a:extLst>
          </p:cNvPr>
          <p:cNvSpPr>
            <a:spLocks noGrp="1"/>
          </p:cNvSpPr>
          <p:nvPr>
            <p:ph type="ftr" sz="quarter" idx="11"/>
          </p:nvPr>
        </p:nvSpPr>
        <p:spPr/>
        <p:txBody>
          <a:bodyPr/>
          <a:lstStyle>
            <a:lvl1pPr>
              <a:defRPr/>
            </a:lvl1pPr>
          </a:lstStyle>
          <a:p>
            <a:pPr>
              <a:defRPr/>
            </a:pPr>
            <a:endParaRPr lang="fa-IR"/>
          </a:p>
        </p:txBody>
      </p:sp>
      <p:sp>
        <p:nvSpPr>
          <p:cNvPr id="6" name="Slide Number Placeholder 5">
            <a:extLst>
              <a:ext uri="{FF2B5EF4-FFF2-40B4-BE49-F238E27FC236}">
                <a16:creationId xmlns:a16="http://schemas.microsoft.com/office/drawing/2014/main" xmlns="" id="{C5AC40E1-5646-4957-B051-945F1582E634}"/>
              </a:ext>
            </a:extLst>
          </p:cNvPr>
          <p:cNvSpPr>
            <a:spLocks noGrp="1"/>
          </p:cNvSpPr>
          <p:nvPr>
            <p:ph type="sldNum" sz="quarter" idx="12"/>
          </p:nvPr>
        </p:nvSpPr>
        <p:spPr/>
        <p:txBody>
          <a:bodyPr/>
          <a:lstStyle>
            <a:lvl1pPr>
              <a:defRPr/>
            </a:lvl1pPr>
          </a:lstStyle>
          <a:p>
            <a:fld id="{BCB5E960-BFE6-4472-81CB-C105036147D6}" type="slidenum">
              <a:rPr lang="fa-IR" altLang="en-US"/>
              <a:pPr/>
              <a:t>‹#›</a:t>
            </a:fld>
            <a:endParaRPr lang="fa-IR" altLang="en-US"/>
          </a:p>
        </p:txBody>
      </p:sp>
    </p:spTree>
    <p:extLst>
      <p:ext uri="{BB962C8B-B14F-4D97-AF65-F5344CB8AC3E}">
        <p14:creationId xmlns:p14="http://schemas.microsoft.com/office/powerpoint/2010/main" val="1960069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xmlns="" id="{81205CC9-88D7-4187-9C5B-8211D17B72B1}"/>
              </a:ext>
            </a:extLst>
          </p:cNvPr>
          <p:cNvSpPr>
            <a:spLocks noGrp="1"/>
          </p:cNvSpPr>
          <p:nvPr>
            <p:ph type="dt" sz="half" idx="10"/>
          </p:nvPr>
        </p:nvSpPr>
        <p:spPr/>
        <p:txBody>
          <a:bodyPr/>
          <a:lstStyle>
            <a:lvl1pPr>
              <a:defRPr/>
            </a:lvl1pPr>
          </a:lstStyle>
          <a:p>
            <a:pPr>
              <a:defRPr/>
            </a:pPr>
            <a:fld id="{2D089C4A-8BAB-4CB2-BC40-8655F1196305}" type="datetimeFigureOut">
              <a:rPr lang="fa-IR"/>
              <a:pPr>
                <a:defRPr/>
              </a:pPr>
              <a:t>07/12/1441</a:t>
            </a:fld>
            <a:endParaRPr lang="fa-IR"/>
          </a:p>
        </p:txBody>
      </p:sp>
      <p:sp>
        <p:nvSpPr>
          <p:cNvPr id="5" name="Footer Placeholder 18">
            <a:extLst>
              <a:ext uri="{FF2B5EF4-FFF2-40B4-BE49-F238E27FC236}">
                <a16:creationId xmlns:a16="http://schemas.microsoft.com/office/drawing/2014/main" xmlns="" id="{2878072C-37C1-4FF7-9FA2-B6BD05E80AEC}"/>
              </a:ext>
            </a:extLst>
          </p:cNvPr>
          <p:cNvSpPr>
            <a:spLocks noGrp="1"/>
          </p:cNvSpPr>
          <p:nvPr>
            <p:ph type="ftr" sz="quarter" idx="11"/>
          </p:nvPr>
        </p:nvSpPr>
        <p:spPr>
          <a:xfrm>
            <a:off x="3581400" y="76200"/>
            <a:ext cx="2895600" cy="288925"/>
          </a:xfrm>
        </p:spPr>
        <p:txBody>
          <a:bodyPr/>
          <a:lstStyle>
            <a:lvl1pPr>
              <a:defRPr/>
            </a:lvl1pPr>
          </a:lstStyle>
          <a:p>
            <a:pPr>
              <a:defRPr/>
            </a:pPr>
            <a:endParaRPr lang="fa-IR"/>
          </a:p>
        </p:txBody>
      </p:sp>
      <p:sp>
        <p:nvSpPr>
          <p:cNvPr id="6" name="Slide Number Placeholder 15">
            <a:extLst>
              <a:ext uri="{FF2B5EF4-FFF2-40B4-BE49-F238E27FC236}">
                <a16:creationId xmlns:a16="http://schemas.microsoft.com/office/drawing/2014/main" xmlns="" id="{D565152D-E648-4465-B84D-898147C8E527}"/>
              </a:ext>
            </a:extLst>
          </p:cNvPr>
          <p:cNvSpPr>
            <a:spLocks noGrp="1"/>
          </p:cNvSpPr>
          <p:nvPr>
            <p:ph type="sldNum" sz="quarter" idx="12"/>
          </p:nvPr>
        </p:nvSpPr>
        <p:spPr>
          <a:xfrm>
            <a:off x="8229600" y="6473825"/>
            <a:ext cx="758825" cy="247650"/>
          </a:xfrm>
        </p:spPr>
        <p:txBody>
          <a:bodyPr/>
          <a:lstStyle>
            <a:lvl1pPr>
              <a:defRPr/>
            </a:lvl1pPr>
          </a:lstStyle>
          <a:p>
            <a:fld id="{7F7D5B33-C5B1-441D-9D8D-4D226ABA6978}" type="slidenum">
              <a:rPr lang="fa-IR" altLang="en-US"/>
              <a:pPr/>
              <a:t>‹#›</a:t>
            </a:fld>
            <a:endParaRPr lang="fa-IR" altLang="en-US"/>
          </a:p>
        </p:txBody>
      </p:sp>
      <p:sp>
        <p:nvSpPr>
          <p:cNvPr id="7" name="Rectangle 6">
            <a:extLst>
              <a:ext uri="{FF2B5EF4-FFF2-40B4-BE49-F238E27FC236}">
                <a16:creationId xmlns:a16="http://schemas.microsoft.com/office/drawing/2014/main" xmlns="" id="{785A3F61-3140-4401-A890-7903B7205C2B}"/>
              </a:ext>
            </a:extLst>
          </p:cNvPr>
          <p:cNvSpPr/>
          <p:nvPr userDrawn="1"/>
        </p:nvSpPr>
        <p:spPr>
          <a:xfrm rot="5400000">
            <a:off x="8588188" y="5506108"/>
            <a:ext cx="2088232" cy="615553"/>
          </a:xfrm>
          <a:prstGeom prst="rect">
            <a:avLst/>
          </a:prstGeom>
        </p:spPr>
        <p:txBody>
          <a:bodyPr wrap="square">
            <a:spAutoFit/>
          </a:bodyPr>
          <a:lstStyle/>
          <a:p>
            <a:pPr algn="l" rtl="0" eaLnBrk="0" hangingPunct="0">
              <a:defRPr/>
            </a:pPr>
            <a:r>
              <a:rPr lang="en-US" sz="1600" b="1" dirty="0">
                <a:solidFill>
                  <a:prstClr val="black"/>
                </a:solidFill>
                <a:latin typeface="Times New Roman" panose="02020603050405020304" pitchFamily="18" charset="0"/>
                <a:cs typeface="Times New Roman" panose="02020603050405020304" pitchFamily="18" charset="0"/>
              </a:rPr>
              <a:t/>
            </a:r>
            <a:br>
              <a:rPr lang="en-US" sz="1600" b="1" dirty="0">
                <a:solidFill>
                  <a:prstClr val="black"/>
                </a:solidFill>
                <a:latin typeface="Times New Roman" panose="02020603050405020304" pitchFamily="18" charset="0"/>
                <a:cs typeface="Times New Roman" panose="02020603050405020304" pitchFamily="18" charset="0"/>
              </a:rPr>
            </a:br>
            <a:r>
              <a:rPr lang="en-US" sz="1600" b="1" dirty="0">
                <a:solidFill>
                  <a:prstClr val="black"/>
                </a:solidFill>
                <a:latin typeface="Times New Roman" panose="02020603050405020304" pitchFamily="18" charset="0"/>
                <a:cs typeface="Times New Roman" panose="02020603050405020304" pitchFamily="18" charset="0"/>
              </a:rPr>
              <a:t>w</a:t>
            </a:r>
            <a:r>
              <a:rPr lang="en-US" b="1" dirty="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629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xmlns="" id="{64E8401A-4DF7-43BD-AA97-6A01F7797B4A}"/>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a:extLst>
              <a:ext uri="{FF2B5EF4-FFF2-40B4-BE49-F238E27FC236}">
                <a16:creationId xmlns:a16="http://schemas.microsoft.com/office/drawing/2014/main" xmlns="" id="{BF13C9D6-5933-414F-A0E4-9604CB24EFB6}"/>
              </a:ext>
            </a:extLst>
          </p:cNvPr>
          <p:cNvSpPr>
            <a:spLocks noGrp="1"/>
          </p:cNvSpPr>
          <p:nvPr>
            <p:ph type="dt" sz="half" idx="10"/>
          </p:nvPr>
        </p:nvSpPr>
        <p:spPr/>
        <p:txBody>
          <a:bodyPr/>
          <a:lstStyle>
            <a:lvl1pPr>
              <a:defRPr/>
            </a:lvl1pPr>
          </a:lstStyle>
          <a:p>
            <a:pPr>
              <a:defRPr/>
            </a:pPr>
            <a:fld id="{85BC693E-1EE1-4044-A060-2E805A04A346}" type="datetimeFigureOut">
              <a:rPr lang="fa-IR"/>
              <a:pPr>
                <a:defRPr/>
              </a:pPr>
              <a:t>07/12/1441</a:t>
            </a:fld>
            <a:endParaRPr lang="fa-IR"/>
          </a:p>
        </p:txBody>
      </p:sp>
      <p:sp>
        <p:nvSpPr>
          <p:cNvPr id="7" name="Footer Placeholder 10">
            <a:extLst>
              <a:ext uri="{FF2B5EF4-FFF2-40B4-BE49-F238E27FC236}">
                <a16:creationId xmlns:a16="http://schemas.microsoft.com/office/drawing/2014/main" xmlns="" id="{083A88D5-4A41-429A-A735-721CF6ECEB25}"/>
              </a:ext>
            </a:extLst>
          </p:cNvPr>
          <p:cNvSpPr>
            <a:spLocks noGrp="1"/>
          </p:cNvSpPr>
          <p:nvPr>
            <p:ph type="ftr" sz="quarter" idx="11"/>
          </p:nvPr>
        </p:nvSpPr>
        <p:spPr/>
        <p:txBody>
          <a:bodyPr/>
          <a:lstStyle>
            <a:lvl1pPr>
              <a:defRPr/>
            </a:lvl1pPr>
          </a:lstStyle>
          <a:p>
            <a:pPr>
              <a:defRPr/>
            </a:pPr>
            <a:endParaRPr lang="fa-IR"/>
          </a:p>
        </p:txBody>
      </p:sp>
      <p:sp>
        <p:nvSpPr>
          <p:cNvPr id="9" name="Slide Number Placeholder 15">
            <a:extLst>
              <a:ext uri="{FF2B5EF4-FFF2-40B4-BE49-F238E27FC236}">
                <a16:creationId xmlns:a16="http://schemas.microsoft.com/office/drawing/2014/main" xmlns="" id="{3D9BC8DF-7309-47AD-9717-D6125BF96691}"/>
              </a:ext>
            </a:extLst>
          </p:cNvPr>
          <p:cNvSpPr>
            <a:spLocks noGrp="1"/>
          </p:cNvSpPr>
          <p:nvPr>
            <p:ph type="sldNum" sz="quarter" idx="12"/>
          </p:nvPr>
        </p:nvSpPr>
        <p:spPr/>
        <p:txBody>
          <a:bodyPr/>
          <a:lstStyle>
            <a:lvl1pPr>
              <a:defRPr/>
            </a:lvl1pPr>
          </a:lstStyle>
          <a:p>
            <a:fld id="{F6616B73-9810-492B-8882-7B8FA68EABEA}" type="slidenum">
              <a:rPr lang="fa-IR" altLang="en-US"/>
              <a:pPr/>
              <a:t>‹#›</a:t>
            </a:fld>
            <a:endParaRPr lang="fa-IR" altLang="en-US"/>
          </a:p>
        </p:txBody>
      </p:sp>
    </p:spTree>
    <p:extLst>
      <p:ext uri="{BB962C8B-B14F-4D97-AF65-F5344CB8AC3E}">
        <p14:creationId xmlns:p14="http://schemas.microsoft.com/office/powerpoint/2010/main" val="19719212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xmlns="" id="{2285D3F7-534C-4926-911E-5C3D8BD474B7}"/>
              </a:ext>
            </a:extLst>
          </p:cNvPr>
          <p:cNvSpPr>
            <a:spLocks noGrp="1"/>
          </p:cNvSpPr>
          <p:nvPr>
            <p:ph type="dt" sz="half" idx="10"/>
          </p:nvPr>
        </p:nvSpPr>
        <p:spPr/>
        <p:txBody>
          <a:bodyPr/>
          <a:lstStyle>
            <a:lvl1pPr>
              <a:defRPr/>
            </a:lvl1pPr>
          </a:lstStyle>
          <a:p>
            <a:pPr>
              <a:defRPr/>
            </a:pPr>
            <a:fld id="{8C1E53BC-73C6-4191-B864-F18976DE3570}" type="datetimeFigureOut">
              <a:rPr lang="fa-IR"/>
              <a:pPr>
                <a:defRPr/>
              </a:pPr>
              <a:t>07/12/1441</a:t>
            </a:fld>
            <a:endParaRPr lang="fa-IR"/>
          </a:p>
        </p:txBody>
      </p:sp>
      <p:sp>
        <p:nvSpPr>
          <p:cNvPr id="6" name="Footer Placeholder 27">
            <a:extLst>
              <a:ext uri="{FF2B5EF4-FFF2-40B4-BE49-F238E27FC236}">
                <a16:creationId xmlns:a16="http://schemas.microsoft.com/office/drawing/2014/main" xmlns="" id="{2D8D448A-B663-4137-9637-D426A51881E2}"/>
              </a:ext>
            </a:extLst>
          </p:cNvPr>
          <p:cNvSpPr>
            <a:spLocks noGrp="1"/>
          </p:cNvSpPr>
          <p:nvPr>
            <p:ph type="ftr" sz="quarter" idx="11"/>
          </p:nvPr>
        </p:nvSpPr>
        <p:spPr/>
        <p:txBody>
          <a:bodyPr/>
          <a:lstStyle>
            <a:lvl1pPr>
              <a:defRPr/>
            </a:lvl1pPr>
          </a:lstStyle>
          <a:p>
            <a:pPr>
              <a:defRPr/>
            </a:pPr>
            <a:endParaRPr lang="fa-IR"/>
          </a:p>
        </p:txBody>
      </p:sp>
      <p:sp>
        <p:nvSpPr>
          <p:cNvPr id="7" name="Slide Number Placeholder 4">
            <a:extLst>
              <a:ext uri="{FF2B5EF4-FFF2-40B4-BE49-F238E27FC236}">
                <a16:creationId xmlns:a16="http://schemas.microsoft.com/office/drawing/2014/main" xmlns="" id="{25725478-2390-43F8-A471-7E95DB1AB0B7}"/>
              </a:ext>
            </a:extLst>
          </p:cNvPr>
          <p:cNvSpPr>
            <a:spLocks noGrp="1"/>
          </p:cNvSpPr>
          <p:nvPr>
            <p:ph type="sldNum" sz="quarter" idx="12"/>
          </p:nvPr>
        </p:nvSpPr>
        <p:spPr/>
        <p:txBody>
          <a:bodyPr/>
          <a:lstStyle>
            <a:lvl1pPr>
              <a:defRPr/>
            </a:lvl1pPr>
          </a:lstStyle>
          <a:p>
            <a:fld id="{CDD549F8-68F4-4479-B314-9900CEBA65B0}" type="slidenum">
              <a:rPr lang="fa-IR" altLang="en-US"/>
              <a:pPr/>
              <a:t>‹#›</a:t>
            </a:fld>
            <a:endParaRPr lang="fa-IR" altLang="en-US"/>
          </a:p>
        </p:txBody>
      </p:sp>
      <p:sp>
        <p:nvSpPr>
          <p:cNvPr id="8" name="Rectangle 7">
            <a:extLst>
              <a:ext uri="{FF2B5EF4-FFF2-40B4-BE49-F238E27FC236}">
                <a16:creationId xmlns:a16="http://schemas.microsoft.com/office/drawing/2014/main" xmlns="" id="{E77CED28-C9CC-47C4-AA7E-C27621CC0010}"/>
              </a:ext>
            </a:extLst>
          </p:cNvPr>
          <p:cNvSpPr/>
          <p:nvPr userDrawn="1"/>
        </p:nvSpPr>
        <p:spPr>
          <a:xfrm rot="5400000">
            <a:off x="8588188" y="5506108"/>
            <a:ext cx="2088232" cy="615553"/>
          </a:xfrm>
          <a:prstGeom prst="rect">
            <a:avLst/>
          </a:prstGeom>
        </p:spPr>
        <p:txBody>
          <a:bodyPr wrap="square">
            <a:spAutoFit/>
          </a:bodyPr>
          <a:lstStyle/>
          <a:p>
            <a:pPr algn="l" rtl="0" eaLnBrk="0" hangingPunct="0">
              <a:defRPr/>
            </a:pPr>
            <a:r>
              <a:rPr lang="en-US" sz="1600" b="1" dirty="0">
                <a:solidFill>
                  <a:prstClr val="black"/>
                </a:solidFill>
                <a:latin typeface="Times New Roman" panose="02020603050405020304" pitchFamily="18" charset="0"/>
                <a:cs typeface="Times New Roman" panose="02020603050405020304" pitchFamily="18" charset="0"/>
              </a:rPr>
              <a:t/>
            </a:r>
            <a:br>
              <a:rPr lang="en-US" sz="1600" b="1" dirty="0">
                <a:solidFill>
                  <a:prstClr val="black"/>
                </a:solidFill>
                <a:latin typeface="Times New Roman" panose="02020603050405020304" pitchFamily="18" charset="0"/>
                <a:cs typeface="Times New Roman" panose="02020603050405020304" pitchFamily="18" charset="0"/>
              </a:rPr>
            </a:br>
            <a:r>
              <a:rPr lang="en-US" sz="1600" b="1" dirty="0">
                <a:solidFill>
                  <a:prstClr val="black"/>
                </a:solidFill>
                <a:latin typeface="Times New Roman" panose="02020603050405020304" pitchFamily="18" charset="0"/>
                <a:cs typeface="Times New Roman" panose="02020603050405020304" pitchFamily="18" charset="0"/>
              </a:rPr>
              <a:t>w</a:t>
            </a:r>
            <a:r>
              <a:rPr lang="en-US" b="1" dirty="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4936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xmlns="" id="{AE4BB25D-80F7-4728-8A64-D662CC7286E4}"/>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a:extLst>
              <a:ext uri="{FF2B5EF4-FFF2-40B4-BE49-F238E27FC236}">
                <a16:creationId xmlns:a16="http://schemas.microsoft.com/office/drawing/2014/main" xmlns="" id="{AC4BDCF0-8B3A-46C8-8412-541ECC426C98}"/>
              </a:ext>
            </a:extLst>
          </p:cNvPr>
          <p:cNvSpPr>
            <a:spLocks noGrp="1"/>
          </p:cNvSpPr>
          <p:nvPr>
            <p:ph type="dt" sz="half" idx="10"/>
          </p:nvPr>
        </p:nvSpPr>
        <p:spPr/>
        <p:txBody>
          <a:bodyPr/>
          <a:lstStyle>
            <a:lvl1pPr>
              <a:defRPr/>
            </a:lvl1pPr>
          </a:lstStyle>
          <a:p>
            <a:pPr>
              <a:defRPr/>
            </a:pPr>
            <a:fld id="{72FE11D2-EEE6-49D0-8D79-D50B40DAA947}" type="datetimeFigureOut">
              <a:rPr lang="fa-IR"/>
              <a:pPr>
                <a:defRPr/>
              </a:pPr>
              <a:t>07/12/1441</a:t>
            </a:fld>
            <a:endParaRPr lang="fa-IR"/>
          </a:p>
        </p:txBody>
      </p:sp>
      <p:sp>
        <p:nvSpPr>
          <p:cNvPr id="9" name="Footer Placeholder 5">
            <a:extLst>
              <a:ext uri="{FF2B5EF4-FFF2-40B4-BE49-F238E27FC236}">
                <a16:creationId xmlns:a16="http://schemas.microsoft.com/office/drawing/2014/main" xmlns="" id="{97E8D36C-6A90-4DDD-A8EE-65EE5D1540A6}"/>
              </a:ext>
            </a:extLst>
          </p:cNvPr>
          <p:cNvSpPr>
            <a:spLocks noGrp="1"/>
          </p:cNvSpPr>
          <p:nvPr>
            <p:ph type="ftr" sz="quarter" idx="11"/>
          </p:nvPr>
        </p:nvSpPr>
        <p:spPr/>
        <p:txBody>
          <a:bodyPr/>
          <a:lstStyle>
            <a:lvl1pPr>
              <a:defRPr/>
            </a:lvl1pPr>
          </a:lstStyle>
          <a:p>
            <a:pPr>
              <a:defRPr/>
            </a:pPr>
            <a:endParaRPr lang="fa-IR"/>
          </a:p>
        </p:txBody>
      </p:sp>
      <p:sp>
        <p:nvSpPr>
          <p:cNvPr id="10" name="Slide Number Placeholder 6">
            <a:extLst>
              <a:ext uri="{FF2B5EF4-FFF2-40B4-BE49-F238E27FC236}">
                <a16:creationId xmlns:a16="http://schemas.microsoft.com/office/drawing/2014/main" xmlns="" id="{28098996-163F-4C7A-8276-78EFA01EA7D8}"/>
              </a:ext>
            </a:extLst>
          </p:cNvPr>
          <p:cNvSpPr>
            <a:spLocks noGrp="1"/>
          </p:cNvSpPr>
          <p:nvPr>
            <p:ph type="sldNum" sz="quarter" idx="12"/>
          </p:nvPr>
        </p:nvSpPr>
        <p:spPr>
          <a:xfrm>
            <a:off x="8229600" y="6477000"/>
            <a:ext cx="762000" cy="247650"/>
          </a:xfrm>
        </p:spPr>
        <p:txBody>
          <a:bodyPr/>
          <a:lstStyle>
            <a:lvl1pPr>
              <a:defRPr/>
            </a:lvl1pPr>
          </a:lstStyle>
          <a:p>
            <a:fld id="{F2DB5855-A166-4629-A9E3-DF8B027E8989}" type="slidenum">
              <a:rPr lang="fa-IR" altLang="en-US"/>
              <a:pPr/>
              <a:t>‹#›</a:t>
            </a:fld>
            <a:endParaRPr lang="fa-IR" altLang="en-US"/>
          </a:p>
        </p:txBody>
      </p:sp>
    </p:spTree>
    <p:extLst>
      <p:ext uri="{BB962C8B-B14F-4D97-AF65-F5344CB8AC3E}">
        <p14:creationId xmlns:p14="http://schemas.microsoft.com/office/powerpoint/2010/main" val="4140078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a:extLst>
              <a:ext uri="{FF2B5EF4-FFF2-40B4-BE49-F238E27FC236}">
                <a16:creationId xmlns:a16="http://schemas.microsoft.com/office/drawing/2014/main" xmlns="" id="{28FEC3B2-3AD3-49AA-86D8-B7F3044137B7}"/>
              </a:ext>
            </a:extLst>
          </p:cNvPr>
          <p:cNvSpPr>
            <a:spLocks noGrp="1"/>
          </p:cNvSpPr>
          <p:nvPr>
            <p:ph type="dt" sz="half" idx="10"/>
          </p:nvPr>
        </p:nvSpPr>
        <p:spPr/>
        <p:txBody>
          <a:bodyPr/>
          <a:lstStyle>
            <a:lvl1pPr>
              <a:defRPr/>
            </a:lvl1pPr>
          </a:lstStyle>
          <a:p>
            <a:pPr>
              <a:defRPr/>
            </a:pPr>
            <a:fld id="{CFA8CE40-E42C-4281-A46D-E1629677C4DA}" type="datetimeFigureOut">
              <a:rPr lang="fa-IR"/>
              <a:pPr>
                <a:defRPr/>
              </a:pPr>
              <a:t>07/12/1441</a:t>
            </a:fld>
            <a:endParaRPr lang="fa-IR"/>
          </a:p>
        </p:txBody>
      </p:sp>
      <p:sp>
        <p:nvSpPr>
          <p:cNvPr id="4" name="Footer Placeholder 27">
            <a:extLst>
              <a:ext uri="{FF2B5EF4-FFF2-40B4-BE49-F238E27FC236}">
                <a16:creationId xmlns:a16="http://schemas.microsoft.com/office/drawing/2014/main" xmlns="" id="{4C68404F-D5DC-408A-8760-A1AE7967DBB2}"/>
              </a:ext>
            </a:extLst>
          </p:cNvPr>
          <p:cNvSpPr>
            <a:spLocks noGrp="1"/>
          </p:cNvSpPr>
          <p:nvPr>
            <p:ph type="ftr" sz="quarter" idx="11"/>
          </p:nvPr>
        </p:nvSpPr>
        <p:spPr/>
        <p:txBody>
          <a:bodyPr/>
          <a:lstStyle>
            <a:lvl1pPr>
              <a:defRPr/>
            </a:lvl1pPr>
          </a:lstStyle>
          <a:p>
            <a:pPr>
              <a:defRPr/>
            </a:pPr>
            <a:endParaRPr lang="fa-IR"/>
          </a:p>
        </p:txBody>
      </p:sp>
      <p:sp>
        <p:nvSpPr>
          <p:cNvPr id="5" name="Slide Number Placeholder 4">
            <a:extLst>
              <a:ext uri="{FF2B5EF4-FFF2-40B4-BE49-F238E27FC236}">
                <a16:creationId xmlns:a16="http://schemas.microsoft.com/office/drawing/2014/main" xmlns="" id="{2886587E-492A-4F71-B01E-ED63735521D1}"/>
              </a:ext>
            </a:extLst>
          </p:cNvPr>
          <p:cNvSpPr>
            <a:spLocks noGrp="1"/>
          </p:cNvSpPr>
          <p:nvPr>
            <p:ph type="sldNum" sz="quarter" idx="12"/>
          </p:nvPr>
        </p:nvSpPr>
        <p:spPr/>
        <p:txBody>
          <a:bodyPr/>
          <a:lstStyle>
            <a:lvl1pPr>
              <a:defRPr/>
            </a:lvl1pPr>
          </a:lstStyle>
          <a:p>
            <a:fld id="{1508E924-3461-4380-8BAF-B3F4E262F723}" type="slidenum">
              <a:rPr lang="fa-IR" altLang="en-US"/>
              <a:pPr/>
              <a:t>‹#›</a:t>
            </a:fld>
            <a:endParaRPr lang="fa-IR" altLang="en-US"/>
          </a:p>
        </p:txBody>
      </p:sp>
    </p:spTree>
    <p:extLst>
      <p:ext uri="{BB962C8B-B14F-4D97-AF65-F5344CB8AC3E}">
        <p14:creationId xmlns:p14="http://schemas.microsoft.com/office/powerpoint/2010/main" val="1018006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xmlns="" id="{28472162-5D79-4BD3-B5AB-3898D2AE5092}"/>
              </a:ext>
            </a:extLst>
          </p:cNvPr>
          <p:cNvSpPr>
            <a:spLocks noGrp="1"/>
          </p:cNvSpPr>
          <p:nvPr>
            <p:ph type="dt" sz="half" idx="10"/>
          </p:nvPr>
        </p:nvSpPr>
        <p:spPr/>
        <p:txBody>
          <a:bodyPr/>
          <a:lstStyle>
            <a:lvl1pPr>
              <a:defRPr/>
            </a:lvl1pPr>
          </a:lstStyle>
          <a:p>
            <a:pPr>
              <a:defRPr/>
            </a:pPr>
            <a:fld id="{6AEEFA5D-5613-404E-9A40-009A486BDB56}" type="datetimeFigureOut">
              <a:rPr lang="fa-IR"/>
              <a:pPr>
                <a:defRPr/>
              </a:pPr>
              <a:t>07/12/1441</a:t>
            </a:fld>
            <a:endParaRPr lang="fa-IR"/>
          </a:p>
        </p:txBody>
      </p:sp>
      <p:sp>
        <p:nvSpPr>
          <p:cNvPr id="3" name="Footer Placeholder 23">
            <a:extLst>
              <a:ext uri="{FF2B5EF4-FFF2-40B4-BE49-F238E27FC236}">
                <a16:creationId xmlns:a16="http://schemas.microsoft.com/office/drawing/2014/main" xmlns="" id="{053C7B68-707E-49EF-8498-604DAE7FDFD8}"/>
              </a:ext>
            </a:extLst>
          </p:cNvPr>
          <p:cNvSpPr>
            <a:spLocks noGrp="1"/>
          </p:cNvSpPr>
          <p:nvPr>
            <p:ph type="ftr" sz="quarter" idx="11"/>
          </p:nvPr>
        </p:nvSpPr>
        <p:spPr/>
        <p:txBody>
          <a:bodyPr/>
          <a:lstStyle>
            <a:lvl1pPr>
              <a:defRPr/>
            </a:lvl1pPr>
          </a:lstStyle>
          <a:p>
            <a:pPr>
              <a:defRPr/>
            </a:pPr>
            <a:endParaRPr lang="fa-IR"/>
          </a:p>
        </p:txBody>
      </p:sp>
      <p:sp>
        <p:nvSpPr>
          <p:cNvPr id="4" name="Slide Number Placeholder 6">
            <a:extLst>
              <a:ext uri="{FF2B5EF4-FFF2-40B4-BE49-F238E27FC236}">
                <a16:creationId xmlns:a16="http://schemas.microsoft.com/office/drawing/2014/main" xmlns="" id="{767705DA-421D-44BC-8FD3-C67AD2313EDB}"/>
              </a:ext>
            </a:extLst>
          </p:cNvPr>
          <p:cNvSpPr>
            <a:spLocks noGrp="1"/>
          </p:cNvSpPr>
          <p:nvPr>
            <p:ph type="sldNum" sz="quarter" idx="12"/>
          </p:nvPr>
        </p:nvSpPr>
        <p:spPr/>
        <p:txBody>
          <a:bodyPr/>
          <a:lstStyle>
            <a:lvl1pPr>
              <a:defRPr/>
            </a:lvl1pPr>
          </a:lstStyle>
          <a:p>
            <a:fld id="{1F977162-42FC-4D61-A3E4-1D7233AF594C}" type="slidenum">
              <a:rPr lang="fa-IR" altLang="en-US"/>
              <a:pPr/>
              <a:t>‹#›</a:t>
            </a:fld>
            <a:endParaRPr lang="fa-IR" altLang="en-US"/>
          </a:p>
        </p:txBody>
      </p:sp>
    </p:spTree>
    <p:extLst>
      <p:ext uri="{BB962C8B-B14F-4D97-AF65-F5344CB8AC3E}">
        <p14:creationId xmlns:p14="http://schemas.microsoft.com/office/powerpoint/2010/main" val="1277150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xmlns="" id="{546C0D77-EF0F-4E9E-A950-5D3893BD90BE}"/>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a16="http://schemas.microsoft.com/office/drawing/2014/main" xmlns="" id="{4B191399-2078-4116-A4DF-DCC5E9103B15}"/>
              </a:ext>
            </a:extLst>
          </p:cNvPr>
          <p:cNvSpPr>
            <a:spLocks noGrp="1"/>
          </p:cNvSpPr>
          <p:nvPr>
            <p:ph type="dt" sz="half" idx="10"/>
          </p:nvPr>
        </p:nvSpPr>
        <p:spPr/>
        <p:txBody>
          <a:bodyPr/>
          <a:lstStyle>
            <a:lvl1pPr>
              <a:defRPr/>
            </a:lvl1pPr>
          </a:lstStyle>
          <a:p>
            <a:pPr>
              <a:defRPr/>
            </a:pPr>
            <a:fld id="{10D4B6DB-DD8A-4391-91AC-9C95ECAFFEA3}" type="datetimeFigureOut">
              <a:rPr lang="fa-IR"/>
              <a:pPr>
                <a:defRPr/>
              </a:pPr>
              <a:t>07/12/1441</a:t>
            </a:fld>
            <a:endParaRPr lang="fa-IR"/>
          </a:p>
        </p:txBody>
      </p:sp>
      <p:sp>
        <p:nvSpPr>
          <p:cNvPr id="7" name="Footer Placeholder 28">
            <a:extLst>
              <a:ext uri="{FF2B5EF4-FFF2-40B4-BE49-F238E27FC236}">
                <a16:creationId xmlns:a16="http://schemas.microsoft.com/office/drawing/2014/main" xmlns="" id="{FCB15E57-3A6B-478B-94EE-78A599D7E81A}"/>
              </a:ext>
            </a:extLst>
          </p:cNvPr>
          <p:cNvSpPr>
            <a:spLocks noGrp="1"/>
          </p:cNvSpPr>
          <p:nvPr>
            <p:ph type="ftr" sz="quarter" idx="11"/>
          </p:nvPr>
        </p:nvSpPr>
        <p:spPr/>
        <p:txBody>
          <a:bodyPr/>
          <a:lstStyle>
            <a:lvl1pPr>
              <a:defRPr/>
            </a:lvl1pPr>
          </a:lstStyle>
          <a:p>
            <a:pPr>
              <a:defRPr/>
            </a:pPr>
            <a:endParaRPr lang="fa-IR"/>
          </a:p>
        </p:txBody>
      </p:sp>
      <p:sp>
        <p:nvSpPr>
          <p:cNvPr id="8" name="Slide Number Placeholder 6">
            <a:extLst>
              <a:ext uri="{FF2B5EF4-FFF2-40B4-BE49-F238E27FC236}">
                <a16:creationId xmlns:a16="http://schemas.microsoft.com/office/drawing/2014/main" xmlns="" id="{6C2508E4-A6EC-440F-BB40-94D2CE9CDB9C}"/>
              </a:ext>
            </a:extLst>
          </p:cNvPr>
          <p:cNvSpPr>
            <a:spLocks noGrp="1"/>
          </p:cNvSpPr>
          <p:nvPr>
            <p:ph type="sldNum" sz="quarter" idx="12"/>
          </p:nvPr>
        </p:nvSpPr>
        <p:spPr/>
        <p:txBody>
          <a:bodyPr/>
          <a:lstStyle>
            <a:lvl1pPr>
              <a:defRPr/>
            </a:lvl1pPr>
          </a:lstStyle>
          <a:p>
            <a:fld id="{DE71FD5A-8510-44BA-8363-622D961CB015}" type="slidenum">
              <a:rPr lang="fa-IR" altLang="en-US"/>
              <a:pPr/>
              <a:t>‹#›</a:t>
            </a:fld>
            <a:endParaRPr lang="fa-IR" altLang="en-US"/>
          </a:p>
        </p:txBody>
      </p:sp>
    </p:spTree>
    <p:extLst>
      <p:ext uri="{BB962C8B-B14F-4D97-AF65-F5344CB8AC3E}">
        <p14:creationId xmlns:p14="http://schemas.microsoft.com/office/powerpoint/2010/main" val="61662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a:extLst>
              <a:ext uri="{FF2B5EF4-FFF2-40B4-BE49-F238E27FC236}">
                <a16:creationId xmlns:a16="http://schemas.microsoft.com/office/drawing/2014/main" xmlns="" id="{429DB7C8-EF8E-40A2-8347-362AC92F980E}"/>
              </a:ext>
            </a:extLst>
          </p:cNvPr>
          <p:cNvSpPr>
            <a:spLocks noGrp="1"/>
          </p:cNvSpPr>
          <p:nvPr>
            <p:ph type="dt" sz="half" idx="10"/>
          </p:nvPr>
        </p:nvSpPr>
        <p:spPr/>
        <p:txBody>
          <a:bodyPr/>
          <a:lstStyle>
            <a:lvl1pPr>
              <a:defRPr/>
            </a:lvl1pPr>
          </a:lstStyle>
          <a:p>
            <a:pPr>
              <a:defRPr/>
            </a:pPr>
            <a:fld id="{DE0AB294-0701-4625-ADA5-421A617D9FD1}" type="datetimeFigureOut">
              <a:rPr lang="fa-IR"/>
              <a:pPr>
                <a:defRPr/>
              </a:pPr>
              <a:t>07/12/1441</a:t>
            </a:fld>
            <a:endParaRPr lang="fa-IR"/>
          </a:p>
        </p:txBody>
      </p:sp>
      <p:sp>
        <p:nvSpPr>
          <p:cNvPr id="6" name="Footer Placeholder 4">
            <a:extLst>
              <a:ext uri="{FF2B5EF4-FFF2-40B4-BE49-F238E27FC236}">
                <a16:creationId xmlns:a16="http://schemas.microsoft.com/office/drawing/2014/main" xmlns="" id="{B2DA85EB-50F1-4F34-93E1-DA8A48675D89}"/>
              </a:ext>
            </a:extLst>
          </p:cNvPr>
          <p:cNvSpPr>
            <a:spLocks noGrp="1"/>
          </p:cNvSpPr>
          <p:nvPr>
            <p:ph type="ftr" sz="quarter" idx="11"/>
          </p:nvPr>
        </p:nvSpPr>
        <p:spPr/>
        <p:txBody>
          <a:bodyPr/>
          <a:lstStyle>
            <a:lvl1pPr>
              <a:defRPr/>
            </a:lvl1pPr>
          </a:lstStyle>
          <a:p>
            <a:pPr>
              <a:defRPr/>
            </a:pPr>
            <a:endParaRPr lang="fa-IR"/>
          </a:p>
        </p:txBody>
      </p:sp>
      <p:sp>
        <p:nvSpPr>
          <p:cNvPr id="7" name="Slide Number Placeholder 30">
            <a:extLst>
              <a:ext uri="{FF2B5EF4-FFF2-40B4-BE49-F238E27FC236}">
                <a16:creationId xmlns:a16="http://schemas.microsoft.com/office/drawing/2014/main" xmlns="" id="{66171551-E901-4A31-A337-D64010D6BC94}"/>
              </a:ext>
            </a:extLst>
          </p:cNvPr>
          <p:cNvSpPr>
            <a:spLocks noGrp="1"/>
          </p:cNvSpPr>
          <p:nvPr>
            <p:ph type="sldNum" sz="quarter" idx="12"/>
          </p:nvPr>
        </p:nvSpPr>
        <p:spPr/>
        <p:txBody>
          <a:bodyPr/>
          <a:lstStyle>
            <a:lvl1pPr>
              <a:defRPr/>
            </a:lvl1pPr>
          </a:lstStyle>
          <a:p>
            <a:fld id="{113BBED3-E37C-4E54-84F2-B28EF8508E0F}" type="slidenum">
              <a:rPr lang="fa-IR" altLang="en-US"/>
              <a:pPr/>
              <a:t>‹#›</a:t>
            </a:fld>
            <a:endParaRPr lang="fa-IR" altLang="en-US"/>
          </a:p>
        </p:txBody>
      </p:sp>
    </p:spTree>
    <p:extLst>
      <p:ext uri="{BB962C8B-B14F-4D97-AF65-F5344CB8AC3E}">
        <p14:creationId xmlns:p14="http://schemas.microsoft.com/office/powerpoint/2010/main" val="280905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xmlns="" id="{5A6C4C54-21BD-41C8-A3C8-E24133591A85}"/>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Text Placeholder 7">
            <a:extLst>
              <a:ext uri="{FF2B5EF4-FFF2-40B4-BE49-F238E27FC236}">
                <a16:creationId xmlns:a16="http://schemas.microsoft.com/office/drawing/2014/main" xmlns="" id="{6FA004E0-9EF1-4395-B30B-3083BBEF301B}"/>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xmlns="" id="{5E2C50C6-BD71-4B25-91E0-78D90F50A1DD}"/>
              </a:ext>
            </a:extLst>
          </p:cNvPr>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EAB924B8-F063-4460-ABA8-47D14427D726}" type="datetimeFigureOut">
              <a:rPr lang="fa-IR"/>
              <a:pPr>
                <a:defRPr/>
              </a:pPr>
              <a:t>07/12/1441</a:t>
            </a:fld>
            <a:endParaRPr lang="fa-IR"/>
          </a:p>
        </p:txBody>
      </p:sp>
      <p:sp>
        <p:nvSpPr>
          <p:cNvPr id="28" name="Footer Placeholder 27">
            <a:extLst>
              <a:ext uri="{FF2B5EF4-FFF2-40B4-BE49-F238E27FC236}">
                <a16:creationId xmlns:a16="http://schemas.microsoft.com/office/drawing/2014/main" xmlns="" id="{85A0B57E-918F-446A-90B7-0B4A8CB8BC59}"/>
              </a:ext>
            </a:extLst>
          </p:cNvPr>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fa-IR"/>
          </a:p>
        </p:txBody>
      </p:sp>
      <p:sp>
        <p:nvSpPr>
          <p:cNvPr id="5" name="Slide Number Placeholder 4">
            <a:extLst>
              <a:ext uri="{FF2B5EF4-FFF2-40B4-BE49-F238E27FC236}">
                <a16:creationId xmlns:a16="http://schemas.microsoft.com/office/drawing/2014/main" xmlns="" id="{05F19205-31DC-4345-9156-5EDA851D1446}"/>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defRPr sz="1200">
                <a:solidFill>
                  <a:srgbClr val="D38E27"/>
                </a:solidFill>
                <a:latin typeface="Tahoma" panose="020B0604030504040204" pitchFamily="34" charset="0"/>
                <a:cs typeface="B Zar" panose="00000400000000000000" pitchFamily="2" charset="-78"/>
              </a:defRPr>
            </a:lvl1pPr>
          </a:lstStyle>
          <a:p>
            <a:fld id="{BD1A1B27-EAC8-4BBE-98D2-B9112E80B1E2}" type="slidenum">
              <a:rPr lang="fa-IR" altLang="en-US"/>
              <a:pPr/>
              <a:t>‹#›</a:t>
            </a:fld>
            <a:endParaRPr lang="fa-IR" altLang="en-US"/>
          </a:p>
        </p:txBody>
      </p:sp>
      <p:sp>
        <p:nvSpPr>
          <p:cNvPr id="10" name="Title Placeholder 9">
            <a:extLst>
              <a:ext uri="{FF2B5EF4-FFF2-40B4-BE49-F238E27FC236}">
                <a16:creationId xmlns:a16="http://schemas.microsoft.com/office/drawing/2014/main" xmlns="" id="{D3137BB5-867A-4395-A441-7CAFAC4ACCDB}"/>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xmlns="" id="{804C21BD-A382-4F1C-8EA1-BBF3152A30BF}"/>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xmlns="" id="{D97AED0D-1B35-4C06-977C-2898323A78A0}"/>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2" r:id="rId4"/>
    <p:sldLayoutId id="2147483686" r:id="rId5"/>
    <p:sldLayoutId id="2147483681" r:id="rId6"/>
    <p:sldLayoutId id="2147483687" r:id="rId7"/>
    <p:sldLayoutId id="2147483688" r:id="rId8"/>
    <p:sldLayoutId id="2147483689" r:id="rId9"/>
    <p:sldLayoutId id="2147483680" r:id="rId10"/>
    <p:sldLayoutId id="2147483690" r:id="rId11"/>
  </p:sldLayoutIdLst>
  <p:txStyles>
    <p:titleStyle>
      <a:lvl1pPr algn="l" rtl="1"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1" fontAlgn="base">
        <a:spcBef>
          <a:spcPct val="0"/>
        </a:spcBef>
        <a:spcAft>
          <a:spcPct val="0"/>
        </a:spcAft>
        <a:defRPr sz="3600">
          <a:solidFill>
            <a:schemeClr val="tx2"/>
          </a:solidFill>
          <a:latin typeface="Times New Roman" panose="02020603050405020304" pitchFamily="18" charset="0"/>
          <a:cs typeface="B Titr" panose="00000700000000000000" pitchFamily="2" charset="-78"/>
        </a:defRPr>
      </a:lvl2pPr>
      <a:lvl3pPr algn="l" rtl="1" fontAlgn="base">
        <a:spcBef>
          <a:spcPct val="0"/>
        </a:spcBef>
        <a:spcAft>
          <a:spcPct val="0"/>
        </a:spcAft>
        <a:defRPr sz="3600">
          <a:solidFill>
            <a:schemeClr val="tx2"/>
          </a:solidFill>
          <a:latin typeface="Times New Roman" panose="02020603050405020304" pitchFamily="18" charset="0"/>
          <a:cs typeface="B Titr" panose="00000700000000000000" pitchFamily="2" charset="-78"/>
        </a:defRPr>
      </a:lvl3pPr>
      <a:lvl4pPr algn="l" rtl="1" fontAlgn="base">
        <a:spcBef>
          <a:spcPct val="0"/>
        </a:spcBef>
        <a:spcAft>
          <a:spcPct val="0"/>
        </a:spcAft>
        <a:defRPr sz="3600">
          <a:solidFill>
            <a:schemeClr val="tx2"/>
          </a:solidFill>
          <a:latin typeface="Times New Roman" panose="02020603050405020304" pitchFamily="18" charset="0"/>
          <a:cs typeface="B Titr" panose="00000700000000000000" pitchFamily="2" charset="-78"/>
        </a:defRPr>
      </a:lvl4pPr>
      <a:lvl5pPr algn="l" rtl="1" fontAlgn="base">
        <a:spcBef>
          <a:spcPct val="0"/>
        </a:spcBef>
        <a:spcAft>
          <a:spcPct val="0"/>
        </a:spcAft>
        <a:defRPr sz="3600">
          <a:solidFill>
            <a:schemeClr val="tx2"/>
          </a:solidFill>
          <a:latin typeface="Times New Roman" panose="02020603050405020304" pitchFamily="18" charset="0"/>
          <a:cs typeface="B Titr" panose="00000700000000000000" pitchFamily="2" charset="-78"/>
        </a:defRPr>
      </a:lvl5pPr>
      <a:lvl6pPr marL="457200" algn="l" rtl="1" fontAlgn="base">
        <a:spcBef>
          <a:spcPct val="0"/>
        </a:spcBef>
        <a:spcAft>
          <a:spcPct val="0"/>
        </a:spcAft>
        <a:defRPr sz="3600">
          <a:solidFill>
            <a:schemeClr val="tx2"/>
          </a:solidFill>
          <a:latin typeface="Times New Roman" panose="02020603050405020304" pitchFamily="18" charset="0"/>
          <a:cs typeface="B Titr" panose="00000700000000000000" pitchFamily="2" charset="-78"/>
        </a:defRPr>
      </a:lvl6pPr>
      <a:lvl7pPr marL="914400" algn="l" rtl="1" fontAlgn="base">
        <a:spcBef>
          <a:spcPct val="0"/>
        </a:spcBef>
        <a:spcAft>
          <a:spcPct val="0"/>
        </a:spcAft>
        <a:defRPr sz="3600">
          <a:solidFill>
            <a:schemeClr val="tx2"/>
          </a:solidFill>
          <a:latin typeface="Times New Roman" panose="02020603050405020304" pitchFamily="18" charset="0"/>
          <a:cs typeface="B Titr" panose="00000700000000000000" pitchFamily="2" charset="-78"/>
        </a:defRPr>
      </a:lvl7pPr>
      <a:lvl8pPr marL="1371600" algn="l" rtl="1" fontAlgn="base">
        <a:spcBef>
          <a:spcPct val="0"/>
        </a:spcBef>
        <a:spcAft>
          <a:spcPct val="0"/>
        </a:spcAft>
        <a:defRPr sz="3600">
          <a:solidFill>
            <a:schemeClr val="tx2"/>
          </a:solidFill>
          <a:latin typeface="Times New Roman" panose="02020603050405020304" pitchFamily="18" charset="0"/>
          <a:cs typeface="B Titr" panose="00000700000000000000" pitchFamily="2" charset="-78"/>
        </a:defRPr>
      </a:lvl8pPr>
      <a:lvl9pPr marL="1828800" algn="l" rtl="1" fontAlgn="base">
        <a:spcBef>
          <a:spcPct val="0"/>
        </a:spcBef>
        <a:spcAft>
          <a:spcPct val="0"/>
        </a:spcAft>
        <a:defRPr sz="3600">
          <a:solidFill>
            <a:schemeClr val="tx2"/>
          </a:solidFill>
          <a:latin typeface="Times New Roman" panose="02020603050405020304" pitchFamily="18" charset="0"/>
          <a:cs typeface="B Titr" panose="00000700000000000000" pitchFamily="2" charset="-78"/>
        </a:defRPr>
      </a:lvl9pPr>
    </p:titleStyle>
    <p:bodyStyle>
      <a:lvl1pPr marL="342900" indent="-342900" algn="r" rtl="1" fontAlgn="base">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r" rtl="1"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r" rtl="1"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r" rtl="1"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r" rtl="1"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9FA6B6-D3E0-46D1-9C84-A641D7D47118}"/>
              </a:ext>
            </a:extLst>
          </p:cNvPr>
          <p:cNvSpPr>
            <a:spLocks noGrp="1"/>
          </p:cNvSpPr>
          <p:nvPr>
            <p:ph type="ctrTitle"/>
          </p:nvPr>
        </p:nvSpPr>
        <p:spPr/>
        <p:txBody>
          <a:bodyPr/>
          <a:lstStyle/>
          <a:p>
            <a:pPr fontAlgn="auto">
              <a:spcAft>
                <a:spcPts val="0"/>
              </a:spcAft>
              <a:defRPr/>
            </a:pPr>
            <a:r>
              <a:rPr lang="fa-IR" dirty="0"/>
              <a:t>آزمون‌هاي ادراك ديداري</a:t>
            </a:r>
          </a:p>
        </p:txBody>
      </p:sp>
      <p:sp>
        <p:nvSpPr>
          <p:cNvPr id="3" name="Subtitle 2">
            <a:extLst>
              <a:ext uri="{FF2B5EF4-FFF2-40B4-BE49-F238E27FC236}">
                <a16:creationId xmlns:a16="http://schemas.microsoft.com/office/drawing/2014/main" xmlns="" id="{93D67A5B-5950-4093-96D1-D7631D1DD06E}"/>
              </a:ext>
            </a:extLst>
          </p:cNvPr>
          <p:cNvSpPr>
            <a:spLocks noGrp="1"/>
          </p:cNvSpPr>
          <p:nvPr>
            <p:ph type="subTitle" idx="1"/>
          </p:nvPr>
        </p:nvSpPr>
        <p:spPr/>
        <p:txBody>
          <a:bodyPr>
            <a:normAutofit/>
          </a:bodyPr>
          <a:lstStyle/>
          <a:p>
            <a:pPr fontAlgn="auto">
              <a:spcAft>
                <a:spcPts val="0"/>
              </a:spcAft>
              <a:buFont typeface="Wingdings 2"/>
              <a:buNone/>
              <a:defRPr/>
            </a:pPr>
            <a:r>
              <a:rPr lang="en-US" dirty="0"/>
              <a:t>Tests of Visual Perception </a:t>
            </a:r>
            <a:endParaRPr lang="fa-I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CC3DF2-3E16-4E4B-820C-6EB31CE2F7AA}"/>
              </a:ext>
            </a:extLst>
          </p:cNvPr>
          <p:cNvSpPr>
            <a:spLocks noGrp="1"/>
          </p:cNvSpPr>
          <p:nvPr>
            <p:ph type="title"/>
          </p:nvPr>
        </p:nvSpPr>
        <p:spPr/>
        <p:txBody>
          <a:bodyPr/>
          <a:lstStyle/>
          <a:p>
            <a:pPr fontAlgn="auto">
              <a:spcAft>
                <a:spcPts val="0"/>
              </a:spcAft>
              <a:defRPr/>
            </a:pPr>
            <a:r>
              <a:rPr lang="fa-IR" dirty="0"/>
              <a:t>تمييز ديداري</a:t>
            </a:r>
          </a:p>
        </p:txBody>
      </p:sp>
      <p:pic>
        <p:nvPicPr>
          <p:cNvPr id="19459" name="Content Placeholder 3" descr="discrimination.jpg">
            <a:extLst>
              <a:ext uri="{FF2B5EF4-FFF2-40B4-BE49-F238E27FC236}">
                <a16:creationId xmlns:a16="http://schemas.microsoft.com/office/drawing/2014/main" xmlns="" id="{82513AC4-3DF0-47F6-8FAE-ECB51EF3C2E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189163" y="4071938"/>
            <a:ext cx="4240212" cy="2357437"/>
          </a:xfrm>
        </p:spPr>
      </p:pic>
      <p:pic>
        <p:nvPicPr>
          <p:cNvPr id="19460" name="Picture 4" descr="discrimination 2.jpg">
            <a:extLst>
              <a:ext uri="{FF2B5EF4-FFF2-40B4-BE49-F238E27FC236}">
                <a16:creationId xmlns:a16="http://schemas.microsoft.com/office/drawing/2014/main" xmlns="" id="{68CE9792-341C-4448-BDC6-4728A58EFBB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4563" y="1381125"/>
            <a:ext cx="4214812"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832F6E-0A97-4582-BA73-9C185F4FB372}"/>
              </a:ext>
            </a:extLst>
          </p:cNvPr>
          <p:cNvSpPr>
            <a:spLocks noGrp="1"/>
          </p:cNvSpPr>
          <p:nvPr>
            <p:ph type="title"/>
          </p:nvPr>
        </p:nvSpPr>
        <p:spPr/>
        <p:txBody>
          <a:bodyPr/>
          <a:lstStyle/>
          <a:p>
            <a:pPr fontAlgn="auto">
              <a:spcAft>
                <a:spcPts val="0"/>
              </a:spcAft>
              <a:defRPr/>
            </a:pPr>
            <a:r>
              <a:rPr lang="fa-IR" dirty="0"/>
              <a:t>تمييز نقش از زمينه</a:t>
            </a:r>
          </a:p>
        </p:txBody>
      </p:sp>
      <p:pic>
        <p:nvPicPr>
          <p:cNvPr id="20483" name="Content Placeholder 3" descr="figure ground.jpg">
            <a:extLst>
              <a:ext uri="{FF2B5EF4-FFF2-40B4-BE49-F238E27FC236}">
                <a16:creationId xmlns:a16="http://schemas.microsoft.com/office/drawing/2014/main" xmlns="" id="{82766A74-FCB4-4C08-9EE2-40AB2DD4CBB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286000" y="1260475"/>
            <a:ext cx="4525963" cy="2454275"/>
          </a:xfrm>
        </p:spPr>
      </p:pic>
      <p:pic>
        <p:nvPicPr>
          <p:cNvPr id="20484" name="Picture 4" descr="figure ground 2.jpg">
            <a:extLst>
              <a:ext uri="{FF2B5EF4-FFF2-40B4-BE49-F238E27FC236}">
                <a16:creationId xmlns:a16="http://schemas.microsoft.com/office/drawing/2014/main" xmlns="" id="{17130E21-1FCD-498D-A680-A05C5EBE8A0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3857625"/>
            <a:ext cx="450056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A5834C-C104-4D18-AA0B-9BD0F1164CBA}"/>
              </a:ext>
            </a:extLst>
          </p:cNvPr>
          <p:cNvSpPr>
            <a:spLocks noGrp="1"/>
          </p:cNvSpPr>
          <p:nvPr>
            <p:ph type="title"/>
          </p:nvPr>
        </p:nvSpPr>
        <p:spPr/>
        <p:txBody>
          <a:bodyPr/>
          <a:lstStyle/>
          <a:p>
            <a:pPr fontAlgn="auto">
              <a:spcAft>
                <a:spcPts val="0"/>
              </a:spcAft>
              <a:defRPr/>
            </a:pPr>
            <a:r>
              <a:rPr lang="fa-IR" dirty="0"/>
              <a:t>اكمال ديداري</a:t>
            </a:r>
          </a:p>
        </p:txBody>
      </p:sp>
      <p:pic>
        <p:nvPicPr>
          <p:cNvPr id="21507" name="Content Placeholder 3" descr="clasure.jpg">
            <a:extLst>
              <a:ext uri="{FF2B5EF4-FFF2-40B4-BE49-F238E27FC236}">
                <a16:creationId xmlns:a16="http://schemas.microsoft.com/office/drawing/2014/main" xmlns="" id="{3EB7F7DC-0AB1-4257-9F42-EB7C400AA0E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500188" y="2143125"/>
            <a:ext cx="6167437" cy="341947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CAEC12-EF89-4820-822A-136AB5B005A4}"/>
              </a:ext>
            </a:extLst>
          </p:cNvPr>
          <p:cNvSpPr>
            <a:spLocks noGrp="1"/>
          </p:cNvSpPr>
          <p:nvPr>
            <p:ph type="title"/>
          </p:nvPr>
        </p:nvSpPr>
        <p:spPr/>
        <p:txBody>
          <a:bodyPr/>
          <a:lstStyle/>
          <a:p>
            <a:pPr fontAlgn="auto">
              <a:spcAft>
                <a:spcPts val="0"/>
              </a:spcAft>
              <a:defRPr/>
            </a:pPr>
            <a:r>
              <a:rPr lang="fa-IR" dirty="0"/>
              <a:t>بازشناسي شكل</a:t>
            </a:r>
          </a:p>
        </p:txBody>
      </p:sp>
      <p:pic>
        <p:nvPicPr>
          <p:cNvPr id="22531" name="Content Placeholder 6" descr="visual memory 3.jpg">
            <a:extLst>
              <a:ext uri="{FF2B5EF4-FFF2-40B4-BE49-F238E27FC236}">
                <a16:creationId xmlns:a16="http://schemas.microsoft.com/office/drawing/2014/main" xmlns="" id="{ADB42754-B79D-4EE1-9DB7-F29A66BB6C83}"/>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960563" y="1928813"/>
            <a:ext cx="920750" cy="1071562"/>
          </a:xfrm>
        </p:spPr>
      </p:pic>
      <p:pic>
        <p:nvPicPr>
          <p:cNvPr id="22532" name="Content Placeholder 5" descr="visual memory.jpg">
            <a:extLst>
              <a:ext uri="{FF2B5EF4-FFF2-40B4-BE49-F238E27FC236}">
                <a16:creationId xmlns:a16="http://schemas.microsoft.com/office/drawing/2014/main" xmlns="" id="{76646AE1-7665-47B1-A60A-2099E3111171}"/>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6486525" y="1785938"/>
            <a:ext cx="1003300" cy="1214437"/>
          </a:xfrm>
        </p:spPr>
      </p:pic>
      <p:pic>
        <p:nvPicPr>
          <p:cNvPr id="22533" name="Picture 7" descr="visual memory 2.jpg">
            <a:extLst>
              <a:ext uri="{FF2B5EF4-FFF2-40B4-BE49-F238E27FC236}">
                <a16:creationId xmlns:a16="http://schemas.microsoft.com/office/drawing/2014/main" xmlns="" id="{6DC528F7-CFA6-4D2B-9F74-8FC0CF6B8AB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7750" y="3214688"/>
            <a:ext cx="406558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visual memory 4.jpg">
            <a:extLst>
              <a:ext uri="{FF2B5EF4-FFF2-40B4-BE49-F238E27FC236}">
                <a16:creationId xmlns:a16="http://schemas.microsoft.com/office/drawing/2014/main" xmlns="" id="{8025CCB3-2591-415D-A4EF-1E6BA783CFA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750" y="3214688"/>
            <a:ext cx="4316413"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E611637-D23D-4F79-9749-AB3B8A81C1D5}"/>
              </a:ext>
            </a:extLst>
          </p:cNvPr>
          <p:cNvSpPr>
            <a:spLocks noGrp="1"/>
          </p:cNvSpPr>
          <p:nvPr>
            <p:ph type="title"/>
          </p:nvPr>
        </p:nvSpPr>
        <p:spPr/>
        <p:txBody>
          <a:bodyPr>
            <a:normAutofit fontScale="90000"/>
          </a:bodyPr>
          <a:lstStyle/>
          <a:p>
            <a:pPr fontAlgn="auto">
              <a:spcAft>
                <a:spcPts val="0"/>
              </a:spcAft>
              <a:defRPr/>
            </a:pPr>
            <a:r>
              <a:rPr lang="fa-IR" dirty="0"/>
              <a:t>آزمون مهارت‌هاي ادراك ديداري </a:t>
            </a:r>
            <a:r>
              <a:rPr lang="fa-IR" sz="1600" dirty="0"/>
              <a:t>(</a:t>
            </a:r>
            <a:r>
              <a:rPr lang="en-US" sz="1600" dirty="0"/>
              <a:t>TEST OF VISUAL PERCEPTION SKILLS)</a:t>
            </a:r>
            <a:endParaRPr lang="fa-IR" dirty="0"/>
          </a:p>
        </p:txBody>
      </p:sp>
      <p:sp>
        <p:nvSpPr>
          <p:cNvPr id="6" name="Content Placeholder 5">
            <a:extLst>
              <a:ext uri="{FF2B5EF4-FFF2-40B4-BE49-F238E27FC236}">
                <a16:creationId xmlns:a16="http://schemas.microsoft.com/office/drawing/2014/main" xmlns="" id="{72AAA5E5-3392-4DBC-B499-C6B91612BE5A}"/>
              </a:ext>
            </a:extLst>
          </p:cNvPr>
          <p:cNvSpPr>
            <a:spLocks noGrp="1"/>
          </p:cNvSpPr>
          <p:nvPr>
            <p:ph idx="1"/>
          </p:nvPr>
        </p:nvSpPr>
        <p:spPr/>
        <p:txBody>
          <a:bodyPr>
            <a:normAutofit/>
          </a:bodyPr>
          <a:lstStyle/>
          <a:p>
            <a:pPr algn="just">
              <a:lnSpc>
                <a:spcPct val="90000"/>
              </a:lnSpc>
            </a:pPr>
            <a:r>
              <a:rPr lang="fa-IR" altLang="en-US" sz="3000"/>
              <a:t>اين آزمون بوسيله گاردنر (1982) ارايه گرديده است و مهارت‌‌هاي ادراك ديداري به هفت بخش تقسيم مي‌گردد كه عبارتند از: تميز ديداري، حافظه ديداري، روابط ديداري-فضايي، ثبات ديداري شكل، حافظه توالي ديداري، تمييز تصوير از زمينه،تکمیل ديداري.</a:t>
            </a:r>
          </a:p>
          <a:p>
            <a:pPr algn="just">
              <a:lnSpc>
                <a:spcPct val="90000"/>
              </a:lnSpc>
            </a:pPr>
            <a:r>
              <a:rPr lang="fa-IR" altLang="en-US" sz="3000"/>
              <a:t>پژوهش‌ها نشان داده است كه 4 خرده آزمون ثبات ديداري شكل، حافظه ديداري، تميز تصوير از زمينه و تكميل ديداري در كودكان </a:t>
            </a:r>
            <a:r>
              <a:rPr lang="en-US" altLang="en-US" sz="3000"/>
              <a:t>ld</a:t>
            </a:r>
            <a:r>
              <a:rPr lang="fa-IR" altLang="en-US" sz="3000"/>
              <a:t> نسبت به كودكان عادي، تفاوت معني‌داري دارد. همچنين زمان صرف شده براي پاسخدهي به خرده آزمون حافظه توالي ديداري و تعداد پاسخ‌هاي درست به خرده آزمون تكميل ديداري، بهترين شاخص تميز كودك </a:t>
            </a:r>
            <a:r>
              <a:rPr lang="en-US" altLang="en-US" sz="3000"/>
              <a:t>ld</a:t>
            </a:r>
            <a:r>
              <a:rPr lang="fa-IR" altLang="en-US" sz="3000"/>
              <a:t> از كودك عادي است.</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EF40EA-9E8B-4BB7-B69E-79E2914DA65E}"/>
              </a:ext>
            </a:extLst>
          </p:cNvPr>
          <p:cNvSpPr>
            <a:spLocks noGrp="1"/>
          </p:cNvSpPr>
          <p:nvPr>
            <p:ph type="title"/>
          </p:nvPr>
        </p:nvSpPr>
        <p:spPr/>
        <p:txBody>
          <a:bodyPr>
            <a:normAutofit fontScale="90000"/>
          </a:bodyPr>
          <a:lstStyle/>
          <a:p>
            <a:pPr fontAlgn="auto">
              <a:spcAft>
                <a:spcPts val="0"/>
              </a:spcAft>
              <a:defRPr/>
            </a:pPr>
            <a:r>
              <a:rPr lang="fa-IR" dirty="0"/>
              <a:t>آزمون پيشرفته ادراك ديداري فراستيگ-ويرايش دوم</a:t>
            </a:r>
          </a:p>
        </p:txBody>
      </p:sp>
      <p:sp>
        <p:nvSpPr>
          <p:cNvPr id="24579" name="Content Placeholder 2">
            <a:extLst>
              <a:ext uri="{FF2B5EF4-FFF2-40B4-BE49-F238E27FC236}">
                <a16:creationId xmlns:a16="http://schemas.microsoft.com/office/drawing/2014/main" xmlns="" id="{BFF28465-F78B-4ABB-97B7-F84FD9A4C80C}"/>
              </a:ext>
            </a:extLst>
          </p:cNvPr>
          <p:cNvSpPr>
            <a:spLocks noGrp="1"/>
          </p:cNvSpPr>
          <p:nvPr>
            <p:ph idx="1"/>
          </p:nvPr>
        </p:nvSpPr>
        <p:spPr/>
        <p:txBody>
          <a:bodyPr/>
          <a:lstStyle/>
          <a:p>
            <a:pPr algn="just"/>
            <a:r>
              <a:rPr lang="fa-IR" altLang="en-US"/>
              <a:t>اين آزمون بر اساس ويرايش نخست آن، بوسيله هميل و همكاران مورد تجديد نظر قرار گرفت و براي كودكان 4 تا 10 مورداستفاده قرار مي‌گيرد. همچنين حيطه‌هاي مورد ارزيابي ادراك ديداري از 5 به 8 بخش افزايش يافته است كه سه بخش اضافه شده عبارتند از: كپي كردن، سرعت حركت ديداري، وتکمیل ديداري. پايایی اين آزمون در تمامي خرده مقياس‌ها نسبت به ويرايش قبلي افزايش يافته  است. و به منظور تشخيص بهتر ،‌نمرات در دو سطح ادراك و يكپارچگي ديداري – حركتي مورد بررسي قرار مي‌گيرد.</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7C4E02-1A90-4F76-A03F-94102A762EC3}"/>
              </a:ext>
            </a:extLst>
          </p:cNvPr>
          <p:cNvSpPr>
            <a:spLocks noGrp="1"/>
          </p:cNvSpPr>
          <p:nvPr>
            <p:ph type="title"/>
          </p:nvPr>
        </p:nvSpPr>
        <p:spPr/>
        <p:txBody>
          <a:bodyPr/>
          <a:lstStyle/>
          <a:p>
            <a:pPr fontAlgn="auto">
              <a:spcAft>
                <a:spcPts val="0"/>
              </a:spcAft>
              <a:defRPr/>
            </a:pPr>
            <a:r>
              <a:rPr lang="fa-IR" dirty="0"/>
              <a:t>حافظه كار و نقايص مرتبط در </a:t>
            </a:r>
            <a:r>
              <a:rPr lang="en-US" dirty="0"/>
              <a:t>SLD</a:t>
            </a:r>
            <a:endParaRPr lang="fa-IR" dirty="0"/>
          </a:p>
        </p:txBody>
      </p:sp>
      <p:sp>
        <p:nvSpPr>
          <p:cNvPr id="25603" name="Content Placeholder 2">
            <a:extLst>
              <a:ext uri="{FF2B5EF4-FFF2-40B4-BE49-F238E27FC236}">
                <a16:creationId xmlns:a16="http://schemas.microsoft.com/office/drawing/2014/main" xmlns="" id="{F8E4D1D1-CD8F-49CA-B178-1619E17482EA}"/>
              </a:ext>
            </a:extLst>
          </p:cNvPr>
          <p:cNvSpPr>
            <a:spLocks noGrp="1"/>
          </p:cNvSpPr>
          <p:nvPr>
            <p:ph idx="1"/>
          </p:nvPr>
        </p:nvSpPr>
        <p:spPr/>
        <p:txBody>
          <a:bodyPr/>
          <a:lstStyle/>
          <a:p>
            <a:pPr algn="just"/>
            <a:r>
              <a:rPr lang="fa-IR" altLang="en-US" sz="3600"/>
              <a:t>تعريف حافظه كار: </a:t>
            </a:r>
          </a:p>
          <a:p>
            <a:pPr lvl="1" algn="just"/>
            <a:r>
              <a:rPr lang="fa-IR" altLang="en-US" sz="3200"/>
              <a:t>حافظه كار يك نظام مغزي است كه ذخيره سازي موقتي و دستكاري اطلاعات مورد نياز براي تكاليف پيچيده شناختي نظير درك زباني، يادگيري و استدلال را مهيا مي‌سازد (ايشي كاوا و ساكاتا، 1986).</a:t>
            </a:r>
          </a:p>
          <a:p>
            <a:pPr lvl="1" algn="just"/>
            <a:r>
              <a:rPr lang="fa-IR" altLang="en-US" sz="3200"/>
              <a:t>حافظه كار عبارتست از نظامي كه در آن اطلاعات به صورت موقتي نگه داري مي‌گردد و به صورت همزمان اطلاعات دريافتي تغير شكل يافته و مورد دستكاري واقع مي‌شوند (سوانسون، 1994).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0FD9E5-A84D-4E1F-B011-36C84CE618DA}"/>
              </a:ext>
            </a:extLst>
          </p:cNvPr>
          <p:cNvSpPr>
            <a:spLocks noGrp="1"/>
          </p:cNvSpPr>
          <p:nvPr>
            <p:ph type="title"/>
          </p:nvPr>
        </p:nvSpPr>
        <p:spPr/>
        <p:txBody>
          <a:bodyPr/>
          <a:lstStyle/>
          <a:p>
            <a:pPr fontAlgn="auto">
              <a:spcAft>
                <a:spcPts val="0"/>
              </a:spcAft>
              <a:defRPr/>
            </a:pPr>
            <a:r>
              <a:rPr lang="fa-IR" dirty="0"/>
              <a:t>بخش‌هاي حافظه كار</a:t>
            </a:r>
          </a:p>
        </p:txBody>
      </p:sp>
      <p:sp>
        <p:nvSpPr>
          <p:cNvPr id="26627" name="Content Placeholder 2">
            <a:extLst>
              <a:ext uri="{FF2B5EF4-FFF2-40B4-BE49-F238E27FC236}">
                <a16:creationId xmlns:a16="http://schemas.microsoft.com/office/drawing/2014/main" xmlns="" id="{78456EBB-46A4-4CD8-96C2-6BE4D7D43D03}"/>
              </a:ext>
            </a:extLst>
          </p:cNvPr>
          <p:cNvSpPr>
            <a:spLocks noGrp="1"/>
          </p:cNvSpPr>
          <p:nvPr>
            <p:ph idx="1"/>
          </p:nvPr>
        </p:nvSpPr>
        <p:spPr/>
        <p:txBody>
          <a:bodyPr/>
          <a:lstStyle/>
          <a:p>
            <a:pPr algn="just"/>
            <a:r>
              <a:rPr lang="fa-IR" altLang="en-US" sz="4000"/>
              <a:t>نظام اجرايي مركزي</a:t>
            </a:r>
            <a:r>
              <a:rPr lang="fa-IR" altLang="en-US"/>
              <a:t> (</a:t>
            </a:r>
            <a:r>
              <a:rPr lang="en-US" altLang="en-US"/>
              <a:t>Central Executive</a:t>
            </a:r>
            <a:r>
              <a:rPr lang="fa-IR" altLang="en-US"/>
              <a:t>)</a:t>
            </a:r>
          </a:p>
          <a:p>
            <a:pPr algn="just"/>
            <a:r>
              <a:rPr lang="fa-IR" altLang="en-US" sz="4000"/>
              <a:t>مجراي نمايشي ديداري- فضايي</a:t>
            </a:r>
            <a:r>
              <a:rPr lang="fa-IR" altLang="en-US" sz="6000"/>
              <a:t> </a:t>
            </a:r>
            <a:r>
              <a:rPr lang="fa-IR" altLang="en-US" sz="2000"/>
              <a:t>(</a:t>
            </a:r>
            <a:r>
              <a:rPr lang="en-US" altLang="en-US" sz="2000"/>
              <a:t>Visio – Spatial Scratch Pad</a:t>
            </a:r>
            <a:r>
              <a:rPr lang="fa-IR" altLang="en-US" sz="2000"/>
              <a:t>)</a:t>
            </a:r>
            <a:endParaRPr lang="fa-IR" altLang="en-US" sz="4400"/>
          </a:p>
          <a:p>
            <a:pPr algn="just"/>
            <a:r>
              <a:rPr lang="fa-IR" altLang="en-US" sz="4000"/>
              <a:t>حلقه صوت شناختي </a:t>
            </a:r>
            <a:r>
              <a:rPr lang="fa-IR" altLang="en-US"/>
              <a:t>(</a:t>
            </a:r>
            <a:r>
              <a:rPr lang="en-US" altLang="en-US"/>
              <a:t>Articulatory loop</a:t>
            </a:r>
            <a:r>
              <a:rPr lang="fa-IR" altLang="en-US"/>
              <a:t>)</a:t>
            </a:r>
            <a:endParaRPr lang="fa-IR" altLang="en-US" sz="4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531C58-26CE-46BD-9ABC-5A522B22084D}"/>
              </a:ext>
            </a:extLst>
          </p:cNvPr>
          <p:cNvSpPr>
            <a:spLocks noGrp="1"/>
          </p:cNvSpPr>
          <p:nvPr>
            <p:ph type="title"/>
          </p:nvPr>
        </p:nvSpPr>
        <p:spPr/>
        <p:txBody>
          <a:bodyPr/>
          <a:lstStyle/>
          <a:p>
            <a:pPr fontAlgn="auto">
              <a:spcAft>
                <a:spcPts val="0"/>
              </a:spcAft>
              <a:defRPr/>
            </a:pPr>
            <a:r>
              <a:rPr lang="fa-IR" dirty="0"/>
              <a:t>نظام اجرايي مركزي</a:t>
            </a:r>
          </a:p>
        </p:txBody>
      </p:sp>
      <p:sp>
        <p:nvSpPr>
          <p:cNvPr id="27651" name="Content Placeholder 2">
            <a:extLst>
              <a:ext uri="{FF2B5EF4-FFF2-40B4-BE49-F238E27FC236}">
                <a16:creationId xmlns:a16="http://schemas.microsoft.com/office/drawing/2014/main" xmlns="" id="{2A9EF0FB-AA20-4976-8226-D827FAD003C8}"/>
              </a:ext>
            </a:extLst>
          </p:cNvPr>
          <p:cNvSpPr>
            <a:spLocks noGrp="1"/>
          </p:cNvSpPr>
          <p:nvPr>
            <p:ph idx="1"/>
          </p:nvPr>
        </p:nvSpPr>
        <p:spPr/>
        <p:txBody>
          <a:bodyPr/>
          <a:lstStyle/>
          <a:p>
            <a:pPr algn="just"/>
            <a:r>
              <a:rPr lang="fa-IR" altLang="en-US" sz="4000"/>
              <a:t>عبارت از يك سيستم مديريتي كه كار انتخاب و اجراي شيوه‌هاي پردازش را بر عهده دارد (سوانسون، 1990). به عبارت ديگر آن مسئول سازماندهي و طرح ريزي فعاليت‌هاي شناختي است (بادلي، 1990).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4A5B0-1CF3-4937-B19F-83B3E6146906}"/>
              </a:ext>
            </a:extLst>
          </p:cNvPr>
          <p:cNvSpPr>
            <a:spLocks noGrp="1"/>
          </p:cNvSpPr>
          <p:nvPr>
            <p:ph type="title"/>
          </p:nvPr>
        </p:nvSpPr>
        <p:spPr/>
        <p:txBody>
          <a:bodyPr/>
          <a:lstStyle/>
          <a:p>
            <a:pPr fontAlgn="auto">
              <a:spcAft>
                <a:spcPts val="0"/>
              </a:spcAft>
              <a:defRPr/>
            </a:pPr>
            <a:r>
              <a:rPr lang="fa-IR" dirty="0"/>
              <a:t>مجراي نمايشي ديداري - فضايي</a:t>
            </a:r>
          </a:p>
        </p:txBody>
      </p:sp>
      <p:sp>
        <p:nvSpPr>
          <p:cNvPr id="28675" name="Content Placeholder 2">
            <a:extLst>
              <a:ext uri="{FF2B5EF4-FFF2-40B4-BE49-F238E27FC236}">
                <a16:creationId xmlns:a16="http://schemas.microsoft.com/office/drawing/2014/main" xmlns="" id="{28973954-C588-4101-B2B0-3C7476D18C19}"/>
              </a:ext>
            </a:extLst>
          </p:cNvPr>
          <p:cNvSpPr>
            <a:spLocks noGrp="1"/>
          </p:cNvSpPr>
          <p:nvPr>
            <p:ph idx="1"/>
          </p:nvPr>
        </p:nvSpPr>
        <p:spPr/>
        <p:txBody>
          <a:bodyPr/>
          <a:lstStyle/>
          <a:p>
            <a:pPr algn="just"/>
            <a:r>
              <a:rPr lang="fa-IR" altLang="en-US" sz="4000"/>
              <a:t>اين قسمت اختصاص به حافظه تصويري و فضايي دارد. به باور بادلي مجراي نمايشي ديداري- فضايي، نظامي است كه دربرگيرنده تصوير سازي ذهني- ديداري است و تصوير سازي ذهني يك شيوه غير كلامي براي نمايش دانش درباره جهان است. اين نظام در بنا نهادن و دستكاري تصاوير ذهني- ديداري دخالت دارد.</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5A9857-7642-4AC8-B6A3-9AE78AD88913}"/>
              </a:ext>
            </a:extLst>
          </p:cNvPr>
          <p:cNvSpPr>
            <a:spLocks noGrp="1"/>
          </p:cNvSpPr>
          <p:nvPr>
            <p:ph type="title"/>
          </p:nvPr>
        </p:nvSpPr>
        <p:spPr/>
        <p:txBody>
          <a:bodyPr/>
          <a:lstStyle/>
          <a:p>
            <a:pPr fontAlgn="auto">
              <a:spcAft>
                <a:spcPts val="0"/>
              </a:spcAft>
              <a:defRPr/>
            </a:pPr>
            <a:r>
              <a:rPr lang="fa-IR" dirty="0"/>
              <a:t>آزمون پيشرفته ادراك ديداري فراستيگ(</a:t>
            </a:r>
            <a:r>
              <a:rPr lang="en-US" dirty="0"/>
              <a:t>DTVP</a:t>
            </a:r>
            <a:r>
              <a:rPr lang="fa-IR" dirty="0"/>
              <a:t>)</a:t>
            </a:r>
          </a:p>
        </p:txBody>
      </p:sp>
      <p:sp>
        <p:nvSpPr>
          <p:cNvPr id="3" name="Content Placeholder 2">
            <a:extLst>
              <a:ext uri="{FF2B5EF4-FFF2-40B4-BE49-F238E27FC236}">
                <a16:creationId xmlns:a16="http://schemas.microsoft.com/office/drawing/2014/main" xmlns="" id="{E1CD0B57-CBD7-4BFA-9803-18F55A7F95D4}"/>
              </a:ext>
            </a:extLst>
          </p:cNvPr>
          <p:cNvSpPr>
            <a:spLocks noGrp="1"/>
          </p:cNvSpPr>
          <p:nvPr>
            <p:ph idx="1"/>
          </p:nvPr>
        </p:nvSpPr>
        <p:spPr/>
        <p:txBody>
          <a:bodyPr>
            <a:normAutofit lnSpcReduction="10000"/>
          </a:bodyPr>
          <a:lstStyle/>
          <a:p>
            <a:pPr algn="just" fontAlgn="auto">
              <a:spcAft>
                <a:spcPts val="0"/>
              </a:spcAft>
              <a:buFont typeface="Wingdings 2"/>
              <a:buChar char=""/>
              <a:defRPr/>
            </a:pPr>
            <a:r>
              <a:rPr lang="fa-IR" dirty="0"/>
              <a:t>آزمون پيشرفته ادراك ديداري فراستيگ (</a:t>
            </a:r>
            <a:r>
              <a:rPr lang="en-US" dirty="0"/>
              <a:t>Frostig Developmental Test of Visual Perception</a:t>
            </a:r>
            <a:r>
              <a:rPr lang="fa-IR" dirty="0"/>
              <a:t>) به منظور ارزيابي مهارت‌هاي ادراك ديداري در كودكان بين 4 تا 8 سال طراحي شده است. اين آزمون نخست توانايي‌هاي ادراك ديداري كودكان را برآورد كرده و دوم اينكه راهبردهاي درماني مورد نياز را ارايه مي‌دهد. اين آزمون داراي پنج خرده مقياس هماهنگي ديداري- حركتي، تشخيص شكل و زمينه، ثبات شكل، وضعيت در فضا، و روابط فضايي است. اين آزمون داراي همبستگي 0/44 با سازگاري در كلاس، 0/50 با تطابق‌هاي حركتي، و 0/50 با كاركرد هوشي است.</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C70E7-32AC-4F9C-967A-065F6D10CEE5}"/>
              </a:ext>
            </a:extLst>
          </p:cNvPr>
          <p:cNvSpPr>
            <a:spLocks noGrp="1"/>
          </p:cNvSpPr>
          <p:nvPr>
            <p:ph type="title"/>
          </p:nvPr>
        </p:nvSpPr>
        <p:spPr/>
        <p:txBody>
          <a:bodyPr/>
          <a:lstStyle/>
          <a:p>
            <a:pPr fontAlgn="auto">
              <a:spcAft>
                <a:spcPts val="0"/>
              </a:spcAft>
              <a:defRPr/>
            </a:pPr>
            <a:r>
              <a:rPr lang="fa-IR" dirty="0"/>
              <a:t>حلقه صوت شناختي</a:t>
            </a:r>
          </a:p>
        </p:txBody>
      </p:sp>
      <p:sp>
        <p:nvSpPr>
          <p:cNvPr id="29699" name="Content Placeholder 2">
            <a:extLst>
              <a:ext uri="{FF2B5EF4-FFF2-40B4-BE49-F238E27FC236}">
                <a16:creationId xmlns:a16="http://schemas.microsoft.com/office/drawing/2014/main" xmlns="" id="{6469B80D-D0D8-4C66-AA6B-E4D601A7C07F}"/>
              </a:ext>
            </a:extLst>
          </p:cNvPr>
          <p:cNvSpPr>
            <a:spLocks noGrp="1"/>
          </p:cNvSpPr>
          <p:nvPr>
            <p:ph idx="1"/>
          </p:nvPr>
        </p:nvSpPr>
        <p:spPr/>
        <p:txBody>
          <a:bodyPr/>
          <a:lstStyle/>
          <a:p>
            <a:pPr algn="just"/>
            <a:r>
              <a:rPr lang="fa-IR" altLang="en-US"/>
              <a:t>اين نظام اختصاص به ذخيره سازي و حافظه شفاهي دارد. حلقه صوتي- شناختي، نظامي تابع است كه به وسيله نظام اجرايي مركزي براي نگهداري ميزان كمي اطلاعات صوتي براي مدت كوتاه به كار گرفته مي‌شود. حلقه صوتي-شناختي با درونداد مبتني بر گفتار در ارتباط است، به طوريكه مي‌تواند گفتار را براي حدود دو ثانيه ذخيره كند. در عمل پس از اينكه ما اطلاعات را شنيديم و يا خوانديم، يا از حافظه دراز مدت بازيابي كرديم، اطلاعات وارد حلقه صوتي- شناختي مي‌شوند.</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AB1C2E-74D6-4C50-9365-D4FB54CF9C4F}"/>
              </a:ext>
            </a:extLst>
          </p:cNvPr>
          <p:cNvSpPr>
            <a:spLocks noGrp="1"/>
          </p:cNvSpPr>
          <p:nvPr>
            <p:ph type="title"/>
          </p:nvPr>
        </p:nvSpPr>
        <p:spPr/>
        <p:txBody>
          <a:bodyPr/>
          <a:lstStyle/>
          <a:p>
            <a:pPr fontAlgn="auto">
              <a:spcAft>
                <a:spcPts val="0"/>
              </a:spcAft>
              <a:defRPr/>
            </a:pPr>
            <a:r>
              <a:rPr lang="fa-IR" dirty="0"/>
              <a:t>چگونگي اندازه‌گيري حافظه كار</a:t>
            </a:r>
          </a:p>
        </p:txBody>
      </p:sp>
      <p:sp>
        <p:nvSpPr>
          <p:cNvPr id="30723" name="Content Placeholder 2">
            <a:extLst>
              <a:ext uri="{FF2B5EF4-FFF2-40B4-BE49-F238E27FC236}">
                <a16:creationId xmlns:a16="http://schemas.microsoft.com/office/drawing/2014/main" xmlns="" id="{5E92E135-DB97-4E06-A176-856AD0C74693}"/>
              </a:ext>
            </a:extLst>
          </p:cNvPr>
          <p:cNvSpPr>
            <a:spLocks noGrp="1"/>
          </p:cNvSpPr>
          <p:nvPr>
            <p:ph idx="1"/>
          </p:nvPr>
        </p:nvSpPr>
        <p:spPr/>
        <p:txBody>
          <a:bodyPr/>
          <a:lstStyle/>
          <a:p>
            <a:pPr marL="514350" indent="-514350" algn="just">
              <a:buFont typeface="Times New Roman" panose="02020603050405020304" pitchFamily="18" charset="0"/>
              <a:buAutoNum type="arabicParenR"/>
            </a:pPr>
            <a:r>
              <a:rPr lang="fa-IR" altLang="en-US" sz="4400"/>
              <a:t>تكليف فراخناي حافظه</a:t>
            </a:r>
          </a:p>
          <a:p>
            <a:pPr marL="514350" indent="-514350" algn="just">
              <a:buFont typeface="Times New Roman" panose="02020603050405020304" pitchFamily="18" charset="0"/>
              <a:buAutoNum type="arabicParenR"/>
            </a:pPr>
            <a:r>
              <a:rPr lang="fa-IR" altLang="en-US" sz="4400"/>
              <a:t>تكليف بارگذاري حافظه</a:t>
            </a:r>
          </a:p>
          <a:p>
            <a:pPr marL="514350" indent="-514350" algn="just">
              <a:buFont typeface="Times New Roman" panose="02020603050405020304" pitchFamily="18" charset="0"/>
              <a:buAutoNum type="arabicParenR"/>
            </a:pPr>
            <a:r>
              <a:rPr lang="fa-IR" altLang="en-US" sz="4400"/>
              <a:t>تكليف ديداري- فضايي</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F17345-F448-46C8-B185-4E16A1BB36FD}"/>
              </a:ext>
            </a:extLst>
          </p:cNvPr>
          <p:cNvSpPr>
            <a:spLocks noGrp="1"/>
          </p:cNvSpPr>
          <p:nvPr>
            <p:ph type="title"/>
          </p:nvPr>
        </p:nvSpPr>
        <p:spPr/>
        <p:txBody>
          <a:bodyPr/>
          <a:lstStyle/>
          <a:p>
            <a:pPr fontAlgn="auto">
              <a:spcAft>
                <a:spcPts val="0"/>
              </a:spcAft>
              <a:defRPr/>
            </a:pPr>
            <a:r>
              <a:rPr lang="fa-IR" dirty="0"/>
              <a:t>تكليف فراخناي حافظه</a:t>
            </a:r>
          </a:p>
        </p:txBody>
      </p:sp>
      <p:sp>
        <p:nvSpPr>
          <p:cNvPr id="3" name="Content Placeholder 2">
            <a:extLst>
              <a:ext uri="{FF2B5EF4-FFF2-40B4-BE49-F238E27FC236}">
                <a16:creationId xmlns:a16="http://schemas.microsoft.com/office/drawing/2014/main" xmlns="" id="{383E1A71-B989-4EA6-B599-A19160E810F8}"/>
              </a:ext>
            </a:extLst>
          </p:cNvPr>
          <p:cNvSpPr>
            <a:spLocks noGrp="1"/>
          </p:cNvSpPr>
          <p:nvPr>
            <p:ph idx="1"/>
          </p:nvPr>
        </p:nvSpPr>
        <p:spPr/>
        <p:txBody>
          <a:bodyPr>
            <a:normAutofit lnSpcReduction="10000"/>
          </a:bodyPr>
          <a:lstStyle/>
          <a:p>
            <a:pPr algn="just" fontAlgn="auto">
              <a:spcAft>
                <a:spcPts val="0"/>
              </a:spcAft>
              <a:buFont typeface="Wingdings 2"/>
              <a:buChar char=""/>
              <a:defRPr/>
            </a:pPr>
            <a:r>
              <a:rPr lang="fa-IR" dirty="0"/>
              <a:t>دراين نوع تكاليف، جملات در مجموعه‌اي متشكل از 2، 3، 4، و يا 5 جمله‌اي  و به دو صورت با كلمات عيني و مبتني بر تصوير سازي بالا و يا كلمات غير عيني و مبتني بر تصوير سازي پايين به آزمودني‌ها ارايه مي‌شود.</a:t>
            </a:r>
          </a:p>
          <a:p>
            <a:pPr lvl="1" algn="just" fontAlgn="auto">
              <a:spcAft>
                <a:spcPts val="0"/>
              </a:spcAft>
              <a:buFont typeface="Wingdings 2"/>
              <a:buChar char=""/>
              <a:defRPr/>
            </a:pPr>
            <a:r>
              <a:rPr lang="fa-IR" dirty="0"/>
              <a:t>جملات با تصوير سازي بالا:</a:t>
            </a:r>
          </a:p>
          <a:p>
            <a:pPr lvl="2" algn="just" fontAlgn="auto">
              <a:spcAft>
                <a:spcPts val="0"/>
              </a:spcAft>
              <a:buFont typeface="Wingdings 2"/>
              <a:buChar char=""/>
              <a:defRPr/>
            </a:pPr>
            <a:r>
              <a:rPr lang="fa-IR" dirty="0"/>
              <a:t>ما براي گرفتن </a:t>
            </a:r>
            <a:r>
              <a:rPr lang="fa-IR" b="1" u="sng" dirty="0"/>
              <a:t>بليط</a:t>
            </a:r>
            <a:r>
              <a:rPr lang="fa-IR" dirty="0"/>
              <a:t>، در صف مي‌ايستيم.</a:t>
            </a:r>
          </a:p>
          <a:p>
            <a:pPr lvl="2" algn="just" fontAlgn="auto">
              <a:spcAft>
                <a:spcPts val="0"/>
              </a:spcAft>
              <a:buFont typeface="Wingdings 2"/>
              <a:buChar char=""/>
              <a:defRPr/>
            </a:pPr>
            <a:r>
              <a:rPr lang="fa-IR" dirty="0"/>
              <a:t>سارا مي‌گويد بايد به پرندگان </a:t>
            </a:r>
            <a:r>
              <a:rPr lang="fa-IR" b="1" u="sng" dirty="0"/>
              <a:t>غذا</a:t>
            </a:r>
            <a:r>
              <a:rPr lang="fa-IR" dirty="0"/>
              <a:t> بدهيم.</a:t>
            </a:r>
          </a:p>
          <a:p>
            <a:pPr lvl="1" algn="just" fontAlgn="auto">
              <a:spcAft>
                <a:spcPts val="0"/>
              </a:spcAft>
              <a:buFont typeface="Wingdings 2"/>
              <a:buChar char=""/>
              <a:defRPr/>
            </a:pPr>
            <a:r>
              <a:rPr lang="fa-IR" dirty="0"/>
              <a:t>جملات با تصوير سازي پايين:</a:t>
            </a:r>
          </a:p>
          <a:p>
            <a:pPr lvl="2" algn="just" fontAlgn="auto">
              <a:spcAft>
                <a:spcPts val="0"/>
              </a:spcAft>
              <a:buFont typeface="Wingdings 2"/>
              <a:buChar char=""/>
              <a:defRPr/>
            </a:pPr>
            <a:r>
              <a:rPr lang="fa-IR" dirty="0"/>
              <a:t>بتي </a:t>
            </a:r>
            <a:r>
              <a:rPr lang="fa-IR" b="1" u="sng" dirty="0"/>
              <a:t>بدون اجازه</a:t>
            </a:r>
            <a:r>
              <a:rPr lang="fa-IR" dirty="0"/>
              <a:t> بيرون رفت.</a:t>
            </a:r>
          </a:p>
          <a:p>
            <a:pPr lvl="2" algn="just" fontAlgn="auto">
              <a:spcAft>
                <a:spcPts val="0"/>
              </a:spcAft>
              <a:buFont typeface="Wingdings 2"/>
              <a:buChar char=""/>
              <a:defRPr/>
            </a:pPr>
            <a:r>
              <a:rPr lang="fa-IR" dirty="0"/>
              <a:t>باب دوست دارد </a:t>
            </a:r>
            <a:r>
              <a:rPr lang="fa-IR" b="1" u="sng" dirty="0"/>
              <a:t>حقيقت</a:t>
            </a:r>
            <a:r>
              <a:rPr lang="fa-IR" dirty="0"/>
              <a:t> را بگويد.</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0E0F4C-64E2-4233-AC2B-FE8202DFA88A}"/>
              </a:ext>
            </a:extLst>
          </p:cNvPr>
          <p:cNvSpPr>
            <a:spLocks noGrp="1"/>
          </p:cNvSpPr>
          <p:nvPr>
            <p:ph type="title"/>
          </p:nvPr>
        </p:nvSpPr>
        <p:spPr/>
        <p:txBody>
          <a:bodyPr/>
          <a:lstStyle/>
          <a:p>
            <a:pPr fontAlgn="auto">
              <a:spcAft>
                <a:spcPts val="0"/>
              </a:spcAft>
              <a:defRPr/>
            </a:pPr>
            <a:r>
              <a:rPr lang="fa-IR" dirty="0"/>
              <a:t>تكليف بارگذاري حافظه</a:t>
            </a:r>
          </a:p>
        </p:txBody>
      </p:sp>
      <p:sp>
        <p:nvSpPr>
          <p:cNvPr id="32771" name="Content Placeholder 2">
            <a:extLst>
              <a:ext uri="{FF2B5EF4-FFF2-40B4-BE49-F238E27FC236}">
                <a16:creationId xmlns:a16="http://schemas.microsoft.com/office/drawing/2014/main" xmlns="" id="{4BEC6C8E-DA12-4B86-8847-3D8C85658060}"/>
              </a:ext>
            </a:extLst>
          </p:cNvPr>
          <p:cNvSpPr>
            <a:spLocks noGrp="1"/>
          </p:cNvSpPr>
          <p:nvPr>
            <p:ph idx="1"/>
          </p:nvPr>
        </p:nvSpPr>
        <p:spPr/>
        <p:txBody>
          <a:bodyPr/>
          <a:lstStyle/>
          <a:p>
            <a:pPr algn="just"/>
            <a:r>
              <a:rPr lang="fa-IR" altLang="en-US"/>
              <a:t>در اين نوع تكاليف حافظه كودك به صورت عمدي از طريق اطلاعات عددي بارگذاري مي‌شود. مثلا خواندن يك مجموعه 3 رقمي از اعداد 5-8-1؛ در دنباله اجراي تكلليف از كلمات با تصوير سازي ذهني بالا مانند هتل، چمن، و آتش‌نشاني و يا كلمات با تصوير سازي پايين مانند جاذبه، نظريه، و موقعيت استفاده مي‌گردد. سپس از كودك خواسته مي‌شود لغات را در هر مجموعه به ياد آورد.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D17977-8258-4AF2-A518-48B6B3BFF1B2}"/>
              </a:ext>
            </a:extLst>
          </p:cNvPr>
          <p:cNvSpPr>
            <a:spLocks noGrp="1"/>
          </p:cNvSpPr>
          <p:nvPr>
            <p:ph type="title"/>
          </p:nvPr>
        </p:nvSpPr>
        <p:spPr/>
        <p:txBody>
          <a:bodyPr/>
          <a:lstStyle/>
          <a:p>
            <a:pPr fontAlgn="auto">
              <a:spcAft>
                <a:spcPts val="0"/>
              </a:spcAft>
              <a:defRPr/>
            </a:pPr>
            <a:r>
              <a:rPr lang="fa-IR" dirty="0"/>
              <a:t>تكاليف ديداري- فضايي</a:t>
            </a:r>
          </a:p>
        </p:txBody>
      </p:sp>
      <p:sp>
        <p:nvSpPr>
          <p:cNvPr id="33795" name="Content Placeholder 2">
            <a:extLst>
              <a:ext uri="{FF2B5EF4-FFF2-40B4-BE49-F238E27FC236}">
                <a16:creationId xmlns:a16="http://schemas.microsoft.com/office/drawing/2014/main" xmlns="" id="{BE57C998-E1C9-46BF-A56D-5292FE524BD5}"/>
              </a:ext>
            </a:extLst>
          </p:cNvPr>
          <p:cNvSpPr>
            <a:spLocks noGrp="1"/>
          </p:cNvSpPr>
          <p:nvPr>
            <p:ph idx="1"/>
          </p:nvPr>
        </p:nvSpPr>
        <p:spPr/>
        <p:txBody>
          <a:bodyPr/>
          <a:lstStyle/>
          <a:p>
            <a:pPr algn="just"/>
            <a:r>
              <a:rPr lang="fa-IR" altLang="en-US" sz="3600"/>
              <a:t>در اين تكاليف توانايي كودك در يادآوري توالي ديداري با رسم نقطه در داخل تعدادي از ماتريس‌ها، مورد ارزيابي قرار مي‌گيرد. به آزمودني مجموعه‌اي از نقاط در داخل يك ماتريس ارايه گرديده و به او اجازه داده مي‌شود تا 5 دقيقه به آن ماتريس نگاه كند. سپس ماتريس‌ها برداشته شده و از آزمودني در مورد وضعيت نقطه‌ها در داخل ستون‌ها پرسيده مي‌شود.</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DE79EF-76FE-46B8-9EF8-07452B573AC0}"/>
              </a:ext>
            </a:extLst>
          </p:cNvPr>
          <p:cNvSpPr>
            <a:spLocks noGrp="1"/>
          </p:cNvSpPr>
          <p:nvPr>
            <p:ph type="title"/>
          </p:nvPr>
        </p:nvSpPr>
        <p:spPr/>
        <p:txBody>
          <a:bodyPr/>
          <a:lstStyle/>
          <a:p>
            <a:pPr fontAlgn="auto">
              <a:spcAft>
                <a:spcPts val="0"/>
              </a:spcAft>
              <a:defRPr/>
            </a:pPr>
            <a:r>
              <a:rPr lang="fa-IR" dirty="0"/>
              <a:t>تكاليف ديداري- فضايي</a:t>
            </a:r>
          </a:p>
        </p:txBody>
      </p:sp>
      <p:pic>
        <p:nvPicPr>
          <p:cNvPr id="34819" name="Content Placeholder 3" descr="matrix.jpg">
            <a:extLst>
              <a:ext uri="{FF2B5EF4-FFF2-40B4-BE49-F238E27FC236}">
                <a16:creationId xmlns:a16="http://schemas.microsoft.com/office/drawing/2014/main" xmlns="" id="{4A4896FE-80A2-476F-99B0-C7E27E61FFA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7334" t="9833" r="17332" b="15591"/>
          <a:stretch>
            <a:fillRect/>
          </a:stretch>
        </p:blipFill>
        <p:spPr>
          <a:xfrm>
            <a:off x="2714625" y="2071688"/>
            <a:ext cx="3500438" cy="3500437"/>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92F0FC-A194-4926-BFFB-07C83D5BCDAB}"/>
              </a:ext>
            </a:extLst>
          </p:cNvPr>
          <p:cNvSpPr>
            <a:spLocks noGrp="1"/>
          </p:cNvSpPr>
          <p:nvPr>
            <p:ph type="title"/>
          </p:nvPr>
        </p:nvSpPr>
        <p:spPr/>
        <p:txBody>
          <a:bodyPr/>
          <a:lstStyle/>
          <a:p>
            <a:pPr fontAlgn="auto">
              <a:spcAft>
                <a:spcPts val="0"/>
              </a:spcAft>
              <a:defRPr/>
            </a:pPr>
            <a:r>
              <a:rPr lang="fa-IR" dirty="0"/>
              <a:t>توالي حافظه ديداري</a:t>
            </a:r>
          </a:p>
        </p:txBody>
      </p:sp>
      <p:pic>
        <p:nvPicPr>
          <p:cNvPr id="35843" name="Content Placeholder 3" descr="memory secquence.jpg">
            <a:extLst>
              <a:ext uri="{FF2B5EF4-FFF2-40B4-BE49-F238E27FC236}">
                <a16:creationId xmlns:a16="http://schemas.microsoft.com/office/drawing/2014/main" xmlns="" id="{4EE035B1-0601-47A5-8609-B87EAE8502B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785938" y="1428750"/>
            <a:ext cx="5602287" cy="1716088"/>
          </a:xfrm>
        </p:spPr>
      </p:pic>
      <p:pic>
        <p:nvPicPr>
          <p:cNvPr id="35844" name="Picture 4" descr="memory secquence 2.jpg">
            <a:extLst>
              <a:ext uri="{FF2B5EF4-FFF2-40B4-BE49-F238E27FC236}">
                <a16:creationId xmlns:a16="http://schemas.microsoft.com/office/drawing/2014/main" xmlns="" id="{BADB9C25-B8B3-4EC9-93BC-71DA61B0C90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1750" y="3714750"/>
            <a:ext cx="38338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63A22D-24B5-40C3-90F8-D73F4872BCEE}"/>
              </a:ext>
            </a:extLst>
          </p:cNvPr>
          <p:cNvSpPr>
            <a:spLocks noGrp="1"/>
          </p:cNvSpPr>
          <p:nvPr>
            <p:ph type="title"/>
          </p:nvPr>
        </p:nvSpPr>
        <p:spPr/>
        <p:txBody>
          <a:bodyPr/>
          <a:lstStyle/>
          <a:p>
            <a:pPr fontAlgn="auto">
              <a:spcAft>
                <a:spcPts val="0"/>
              </a:spcAft>
              <a:defRPr/>
            </a:pPr>
            <a:r>
              <a:rPr lang="fa-IR" dirty="0"/>
              <a:t>توالي حافظه ديداري</a:t>
            </a:r>
          </a:p>
        </p:txBody>
      </p:sp>
      <p:pic>
        <p:nvPicPr>
          <p:cNvPr id="36867" name="Content Placeholder 3" descr="motor sequence.jpg">
            <a:extLst>
              <a:ext uri="{FF2B5EF4-FFF2-40B4-BE49-F238E27FC236}">
                <a16:creationId xmlns:a16="http://schemas.microsoft.com/office/drawing/2014/main" xmlns="" id="{AB3302B8-C533-4B91-B28A-CDF79EDD921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70050" y="1976438"/>
            <a:ext cx="5956300" cy="3681412"/>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A0C00-0ABE-46F8-96E9-12AA6B052ECE}"/>
              </a:ext>
            </a:extLst>
          </p:cNvPr>
          <p:cNvSpPr>
            <a:spLocks noGrp="1"/>
          </p:cNvSpPr>
          <p:nvPr>
            <p:ph type="title"/>
          </p:nvPr>
        </p:nvSpPr>
        <p:spPr/>
        <p:txBody>
          <a:bodyPr/>
          <a:lstStyle/>
          <a:p>
            <a:pPr fontAlgn="auto">
              <a:spcAft>
                <a:spcPts val="0"/>
              </a:spcAft>
              <a:defRPr/>
            </a:pPr>
            <a:r>
              <a:rPr lang="fa-IR" dirty="0"/>
              <a:t>سازماندهي ادراك ديداري</a:t>
            </a:r>
          </a:p>
        </p:txBody>
      </p:sp>
      <p:pic>
        <p:nvPicPr>
          <p:cNvPr id="37891" name="Content Placeholder 3" descr="organization.jpg">
            <a:extLst>
              <a:ext uri="{FF2B5EF4-FFF2-40B4-BE49-F238E27FC236}">
                <a16:creationId xmlns:a16="http://schemas.microsoft.com/office/drawing/2014/main" xmlns="" id="{C5103653-D37E-4A36-9A7A-556275E6C44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46238" y="1976438"/>
            <a:ext cx="6003925" cy="368141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3227C4-3C06-47CF-9124-BA2C9F7AC7EB}"/>
              </a:ext>
            </a:extLst>
          </p:cNvPr>
          <p:cNvSpPr>
            <a:spLocks noGrp="1"/>
          </p:cNvSpPr>
          <p:nvPr>
            <p:ph type="title"/>
          </p:nvPr>
        </p:nvSpPr>
        <p:spPr/>
        <p:txBody>
          <a:bodyPr>
            <a:normAutofit fontScale="90000"/>
          </a:bodyPr>
          <a:lstStyle/>
          <a:p>
            <a:pPr fontAlgn="auto">
              <a:spcAft>
                <a:spcPts val="0"/>
              </a:spcAft>
              <a:defRPr/>
            </a:pPr>
            <a:r>
              <a:rPr lang="fa-IR" dirty="0"/>
              <a:t>هماهنگي ديداري –حركتي</a:t>
            </a:r>
            <a:r>
              <a:rPr lang="fa-IR" sz="2700" dirty="0"/>
              <a:t>(</a:t>
            </a:r>
            <a:r>
              <a:rPr lang="en-US" sz="2700" dirty="0"/>
              <a:t>Eye motor coordination</a:t>
            </a:r>
            <a:r>
              <a:rPr lang="fa-IR" sz="2700" dirty="0"/>
              <a:t>)</a:t>
            </a:r>
            <a:endParaRPr lang="fa-IR" dirty="0"/>
          </a:p>
        </p:txBody>
      </p:sp>
      <p:sp>
        <p:nvSpPr>
          <p:cNvPr id="12291" name="Content Placeholder 3">
            <a:extLst>
              <a:ext uri="{FF2B5EF4-FFF2-40B4-BE49-F238E27FC236}">
                <a16:creationId xmlns:a16="http://schemas.microsoft.com/office/drawing/2014/main" xmlns="" id="{287DDC86-3D46-4AD5-9A43-56CB5F3107DC}"/>
              </a:ext>
            </a:extLst>
          </p:cNvPr>
          <p:cNvSpPr>
            <a:spLocks noGrp="1"/>
          </p:cNvSpPr>
          <p:nvPr>
            <p:ph sz="half" idx="1"/>
          </p:nvPr>
        </p:nvSpPr>
        <p:spPr/>
        <p:txBody>
          <a:bodyPr/>
          <a:lstStyle/>
          <a:p>
            <a:r>
              <a:rPr lang="fa-IR" altLang="en-US"/>
              <a:t>درمان</a:t>
            </a:r>
          </a:p>
          <a:p>
            <a:pPr>
              <a:buFont typeface="Wingdings 2" panose="05020102010507070707" pitchFamily="18" charset="2"/>
              <a:buNone/>
            </a:pPr>
            <a:endParaRPr lang="fa-IR" altLang="en-US"/>
          </a:p>
        </p:txBody>
      </p:sp>
      <p:sp>
        <p:nvSpPr>
          <p:cNvPr id="12292" name="Content Placeholder 4">
            <a:extLst>
              <a:ext uri="{FF2B5EF4-FFF2-40B4-BE49-F238E27FC236}">
                <a16:creationId xmlns:a16="http://schemas.microsoft.com/office/drawing/2014/main" xmlns="" id="{FE246807-A00D-48A8-9655-8149AE1F419E}"/>
              </a:ext>
            </a:extLst>
          </p:cNvPr>
          <p:cNvSpPr>
            <a:spLocks noGrp="1"/>
          </p:cNvSpPr>
          <p:nvPr>
            <p:ph sz="half" idx="2"/>
          </p:nvPr>
        </p:nvSpPr>
        <p:spPr/>
        <p:txBody>
          <a:bodyPr/>
          <a:lstStyle/>
          <a:p>
            <a:r>
              <a:rPr lang="fa-IR" altLang="en-US"/>
              <a:t>تشخيص</a:t>
            </a:r>
          </a:p>
          <a:p>
            <a:endParaRPr lang="fa-IR" altLang="en-US"/>
          </a:p>
          <a:p>
            <a:endParaRPr lang="fa-IR" altLang="en-US"/>
          </a:p>
          <a:p>
            <a:pPr>
              <a:buFont typeface="Wingdings 2" panose="05020102010507070707" pitchFamily="18" charset="2"/>
              <a:buNone/>
            </a:pPr>
            <a:endParaRPr lang="fa-IR" altLang="en-US"/>
          </a:p>
        </p:txBody>
      </p:sp>
      <p:pic>
        <p:nvPicPr>
          <p:cNvPr id="12293" name="Picture 9" descr="eye hand.jpg">
            <a:extLst>
              <a:ext uri="{FF2B5EF4-FFF2-40B4-BE49-F238E27FC236}">
                <a16:creationId xmlns:a16="http://schemas.microsoft.com/office/drawing/2014/main" xmlns="" id="{B8A37009-B652-4C41-BA55-FEADCE515EB8}"/>
              </a:ext>
            </a:extLst>
          </p:cNvPr>
          <p:cNvPicPr>
            <a:picLocks noChangeAspect="1"/>
          </p:cNvPicPr>
          <p:nvPr/>
        </p:nvPicPr>
        <p:blipFill>
          <a:blip r:embed="rId3" cstate="print">
            <a:extLst>
              <a:ext uri="{28A0092B-C50C-407E-A947-70E740481C1C}">
                <a14:useLocalDpi xmlns:a14="http://schemas.microsoft.com/office/drawing/2010/main" val="0"/>
              </a:ext>
            </a:extLst>
          </a:blip>
          <a:srcRect l="1794" r="3127" b="2763"/>
          <a:stretch>
            <a:fillRect/>
          </a:stretch>
        </p:blipFill>
        <p:spPr bwMode="auto">
          <a:xfrm>
            <a:off x="4929188" y="2500313"/>
            <a:ext cx="3786187"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0" descr="eye hand 2.jpg">
            <a:extLst>
              <a:ext uri="{FF2B5EF4-FFF2-40B4-BE49-F238E27FC236}">
                <a16:creationId xmlns:a16="http://schemas.microsoft.com/office/drawing/2014/main" xmlns="" id="{63548FA5-F162-422B-94C9-BD4E5AC88FB5}"/>
              </a:ext>
            </a:extLst>
          </p:cNvPr>
          <p:cNvPicPr>
            <a:picLocks noChangeAspect="1"/>
          </p:cNvPicPr>
          <p:nvPr/>
        </p:nvPicPr>
        <p:blipFill>
          <a:blip r:embed="rId4" cstate="print">
            <a:extLst>
              <a:ext uri="{28A0092B-C50C-407E-A947-70E740481C1C}">
                <a14:useLocalDpi xmlns:a14="http://schemas.microsoft.com/office/drawing/2010/main" val="0"/>
              </a:ext>
            </a:extLst>
          </a:blip>
          <a:srcRect l="2754"/>
          <a:stretch>
            <a:fillRect/>
          </a:stretch>
        </p:blipFill>
        <p:spPr bwMode="auto">
          <a:xfrm>
            <a:off x="1143000" y="2357438"/>
            <a:ext cx="2522538"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293B6F-0C77-40B1-9196-7598461CA047}"/>
              </a:ext>
            </a:extLst>
          </p:cNvPr>
          <p:cNvSpPr>
            <a:spLocks noGrp="1"/>
          </p:cNvSpPr>
          <p:nvPr>
            <p:ph type="title"/>
          </p:nvPr>
        </p:nvSpPr>
        <p:spPr/>
        <p:txBody>
          <a:bodyPr/>
          <a:lstStyle/>
          <a:p>
            <a:pPr fontAlgn="auto">
              <a:spcAft>
                <a:spcPts val="0"/>
              </a:spcAft>
              <a:defRPr/>
            </a:pPr>
            <a:r>
              <a:rPr lang="fa-IR" dirty="0"/>
              <a:t>تشخيص شكل و زمينه (</a:t>
            </a:r>
            <a:r>
              <a:rPr lang="en-US" dirty="0"/>
              <a:t>Figure Ground</a:t>
            </a:r>
            <a:r>
              <a:rPr lang="fa-IR" dirty="0"/>
              <a:t> )</a:t>
            </a:r>
          </a:p>
        </p:txBody>
      </p:sp>
      <p:sp>
        <p:nvSpPr>
          <p:cNvPr id="13315" name="Content Placeholder 2">
            <a:extLst>
              <a:ext uri="{FF2B5EF4-FFF2-40B4-BE49-F238E27FC236}">
                <a16:creationId xmlns:a16="http://schemas.microsoft.com/office/drawing/2014/main" xmlns="" id="{3C86EF0A-2386-4837-BB06-919BE1A019FE}"/>
              </a:ext>
            </a:extLst>
          </p:cNvPr>
          <p:cNvSpPr>
            <a:spLocks noGrp="1"/>
          </p:cNvSpPr>
          <p:nvPr>
            <p:ph sz="half" idx="1"/>
          </p:nvPr>
        </p:nvSpPr>
        <p:spPr/>
        <p:txBody>
          <a:bodyPr/>
          <a:lstStyle/>
          <a:p>
            <a:r>
              <a:rPr lang="fa-IR" altLang="en-US"/>
              <a:t>درمان</a:t>
            </a:r>
          </a:p>
        </p:txBody>
      </p:sp>
      <p:sp>
        <p:nvSpPr>
          <p:cNvPr id="13316" name="Content Placeholder 3">
            <a:extLst>
              <a:ext uri="{FF2B5EF4-FFF2-40B4-BE49-F238E27FC236}">
                <a16:creationId xmlns:a16="http://schemas.microsoft.com/office/drawing/2014/main" xmlns="" id="{846D5B45-B0D6-4993-85DB-C846179ACD21}"/>
              </a:ext>
            </a:extLst>
          </p:cNvPr>
          <p:cNvSpPr>
            <a:spLocks noGrp="1"/>
          </p:cNvSpPr>
          <p:nvPr>
            <p:ph sz="half" idx="2"/>
          </p:nvPr>
        </p:nvSpPr>
        <p:spPr/>
        <p:txBody>
          <a:bodyPr/>
          <a:lstStyle/>
          <a:p>
            <a:r>
              <a:rPr lang="fa-IR" altLang="en-US"/>
              <a:t>تشخيص</a:t>
            </a:r>
          </a:p>
        </p:txBody>
      </p:sp>
      <p:pic>
        <p:nvPicPr>
          <p:cNvPr id="13317" name="Picture 4" descr="figure ground.jpg">
            <a:extLst>
              <a:ext uri="{FF2B5EF4-FFF2-40B4-BE49-F238E27FC236}">
                <a16:creationId xmlns:a16="http://schemas.microsoft.com/office/drawing/2014/main" xmlns="" id="{5815E7C5-24B9-4ED4-8C8B-F08EB94F68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750" y="2357438"/>
            <a:ext cx="3786188"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descr="figure ground 2.jpg">
            <a:extLst>
              <a:ext uri="{FF2B5EF4-FFF2-40B4-BE49-F238E27FC236}">
                <a16:creationId xmlns:a16="http://schemas.microsoft.com/office/drawing/2014/main" xmlns="" id="{90B255B7-44A9-45EE-A9BC-3D82A4AC1BE7}"/>
              </a:ext>
            </a:extLst>
          </p:cNvPr>
          <p:cNvPicPr>
            <a:picLocks noChangeAspect="1"/>
          </p:cNvPicPr>
          <p:nvPr/>
        </p:nvPicPr>
        <p:blipFill>
          <a:blip r:embed="rId4" cstate="print">
            <a:extLst>
              <a:ext uri="{28A0092B-C50C-407E-A947-70E740481C1C}">
                <a14:useLocalDpi xmlns:a14="http://schemas.microsoft.com/office/drawing/2010/main" val="0"/>
              </a:ext>
            </a:extLst>
          </a:blip>
          <a:srcRect l="10909" t="1755" r="10001"/>
          <a:stretch>
            <a:fillRect/>
          </a:stretch>
        </p:blipFill>
        <p:spPr bwMode="auto">
          <a:xfrm>
            <a:off x="1285875" y="2286000"/>
            <a:ext cx="2071688"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628B79-AC44-47ED-BAC3-18E4390DA0A7}"/>
              </a:ext>
            </a:extLst>
          </p:cNvPr>
          <p:cNvSpPr>
            <a:spLocks noGrp="1"/>
          </p:cNvSpPr>
          <p:nvPr>
            <p:ph type="title"/>
          </p:nvPr>
        </p:nvSpPr>
        <p:spPr/>
        <p:txBody>
          <a:bodyPr/>
          <a:lstStyle/>
          <a:p>
            <a:pPr fontAlgn="auto">
              <a:spcAft>
                <a:spcPts val="0"/>
              </a:spcAft>
              <a:defRPr/>
            </a:pPr>
            <a:r>
              <a:rPr lang="fa-IR" dirty="0"/>
              <a:t>ثبات شكل (</a:t>
            </a:r>
            <a:r>
              <a:rPr lang="en-US" dirty="0"/>
              <a:t>Constancy of Shape </a:t>
            </a:r>
            <a:r>
              <a:rPr lang="fa-IR" dirty="0"/>
              <a:t> )</a:t>
            </a:r>
          </a:p>
        </p:txBody>
      </p:sp>
      <p:sp>
        <p:nvSpPr>
          <p:cNvPr id="14339" name="Content Placeholder 2">
            <a:extLst>
              <a:ext uri="{FF2B5EF4-FFF2-40B4-BE49-F238E27FC236}">
                <a16:creationId xmlns:a16="http://schemas.microsoft.com/office/drawing/2014/main" xmlns="" id="{5E3E40E4-0795-4A60-8F0B-3645567612D3}"/>
              </a:ext>
            </a:extLst>
          </p:cNvPr>
          <p:cNvSpPr>
            <a:spLocks noGrp="1"/>
          </p:cNvSpPr>
          <p:nvPr>
            <p:ph sz="half" idx="1"/>
          </p:nvPr>
        </p:nvSpPr>
        <p:spPr/>
        <p:txBody>
          <a:bodyPr/>
          <a:lstStyle/>
          <a:p>
            <a:r>
              <a:rPr lang="fa-IR" altLang="en-US"/>
              <a:t>درمان</a:t>
            </a:r>
          </a:p>
        </p:txBody>
      </p:sp>
      <p:sp>
        <p:nvSpPr>
          <p:cNvPr id="14340" name="Content Placeholder 3">
            <a:extLst>
              <a:ext uri="{FF2B5EF4-FFF2-40B4-BE49-F238E27FC236}">
                <a16:creationId xmlns:a16="http://schemas.microsoft.com/office/drawing/2014/main" xmlns="" id="{781ED789-16D3-4806-BBC9-0FF985026C59}"/>
              </a:ext>
            </a:extLst>
          </p:cNvPr>
          <p:cNvSpPr>
            <a:spLocks noGrp="1"/>
          </p:cNvSpPr>
          <p:nvPr>
            <p:ph sz="half" idx="2"/>
          </p:nvPr>
        </p:nvSpPr>
        <p:spPr/>
        <p:txBody>
          <a:bodyPr/>
          <a:lstStyle/>
          <a:p>
            <a:r>
              <a:rPr lang="fa-IR" altLang="en-US"/>
              <a:t>تشخيص</a:t>
            </a:r>
          </a:p>
        </p:txBody>
      </p:sp>
      <p:pic>
        <p:nvPicPr>
          <p:cNvPr id="14341" name="Picture 5" descr="object consistency.jpg">
            <a:extLst>
              <a:ext uri="{FF2B5EF4-FFF2-40B4-BE49-F238E27FC236}">
                <a16:creationId xmlns:a16="http://schemas.microsoft.com/office/drawing/2014/main" xmlns="" id="{56954B75-EBF6-4427-A329-A38954E17A26}"/>
              </a:ext>
            </a:extLst>
          </p:cNvPr>
          <p:cNvPicPr>
            <a:picLocks noChangeAspect="1"/>
          </p:cNvPicPr>
          <p:nvPr/>
        </p:nvPicPr>
        <p:blipFill>
          <a:blip r:embed="rId3" cstate="print">
            <a:extLst>
              <a:ext uri="{28A0092B-C50C-407E-A947-70E740481C1C}">
                <a14:useLocalDpi xmlns:a14="http://schemas.microsoft.com/office/drawing/2010/main" val="0"/>
              </a:ext>
            </a:extLst>
          </a:blip>
          <a:srcRect l="4207" r="3249" b="2969"/>
          <a:stretch>
            <a:fillRect/>
          </a:stretch>
        </p:blipFill>
        <p:spPr bwMode="auto">
          <a:xfrm>
            <a:off x="5000625" y="2500313"/>
            <a:ext cx="357187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object consistency 2.jpg">
            <a:extLst>
              <a:ext uri="{FF2B5EF4-FFF2-40B4-BE49-F238E27FC236}">
                <a16:creationId xmlns:a16="http://schemas.microsoft.com/office/drawing/2014/main" xmlns="" id="{F66FAAB0-3206-4B59-9837-228437FC1CA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1563" y="2465388"/>
            <a:ext cx="2778125"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62E2D9-300B-4C79-8437-3D256EA107A9}"/>
              </a:ext>
            </a:extLst>
          </p:cNvPr>
          <p:cNvSpPr>
            <a:spLocks noGrp="1"/>
          </p:cNvSpPr>
          <p:nvPr>
            <p:ph type="title"/>
          </p:nvPr>
        </p:nvSpPr>
        <p:spPr/>
        <p:txBody>
          <a:bodyPr/>
          <a:lstStyle/>
          <a:p>
            <a:pPr fontAlgn="auto">
              <a:spcAft>
                <a:spcPts val="0"/>
              </a:spcAft>
              <a:defRPr/>
            </a:pPr>
            <a:r>
              <a:rPr lang="fa-IR" dirty="0"/>
              <a:t>وضعيت در فضا (</a:t>
            </a:r>
            <a:r>
              <a:rPr lang="en-US" dirty="0"/>
              <a:t>Position in Space </a:t>
            </a:r>
            <a:r>
              <a:rPr lang="fa-IR" dirty="0"/>
              <a:t> )</a:t>
            </a:r>
          </a:p>
        </p:txBody>
      </p:sp>
      <p:sp>
        <p:nvSpPr>
          <p:cNvPr id="15363" name="Content Placeholder 2">
            <a:extLst>
              <a:ext uri="{FF2B5EF4-FFF2-40B4-BE49-F238E27FC236}">
                <a16:creationId xmlns:a16="http://schemas.microsoft.com/office/drawing/2014/main" xmlns="" id="{7AE38325-3D22-4582-8F22-52A0E9F9AAC3}"/>
              </a:ext>
            </a:extLst>
          </p:cNvPr>
          <p:cNvSpPr>
            <a:spLocks noGrp="1"/>
          </p:cNvSpPr>
          <p:nvPr>
            <p:ph sz="half" idx="1"/>
          </p:nvPr>
        </p:nvSpPr>
        <p:spPr/>
        <p:txBody>
          <a:bodyPr/>
          <a:lstStyle/>
          <a:p>
            <a:r>
              <a:rPr lang="fa-IR" altLang="en-US"/>
              <a:t>درمان</a:t>
            </a:r>
          </a:p>
        </p:txBody>
      </p:sp>
      <p:sp>
        <p:nvSpPr>
          <p:cNvPr id="15364" name="Content Placeholder 3">
            <a:extLst>
              <a:ext uri="{FF2B5EF4-FFF2-40B4-BE49-F238E27FC236}">
                <a16:creationId xmlns:a16="http://schemas.microsoft.com/office/drawing/2014/main" xmlns="" id="{AA123001-D441-4793-871B-03D83F61D84C}"/>
              </a:ext>
            </a:extLst>
          </p:cNvPr>
          <p:cNvSpPr>
            <a:spLocks noGrp="1"/>
          </p:cNvSpPr>
          <p:nvPr>
            <p:ph sz="half" idx="2"/>
          </p:nvPr>
        </p:nvSpPr>
        <p:spPr/>
        <p:txBody>
          <a:bodyPr/>
          <a:lstStyle/>
          <a:p>
            <a:r>
              <a:rPr lang="fa-IR" altLang="en-US"/>
              <a:t>تشخيص</a:t>
            </a:r>
          </a:p>
        </p:txBody>
      </p:sp>
      <p:pic>
        <p:nvPicPr>
          <p:cNvPr id="15365" name="Picture 4" descr="position in space.jpg">
            <a:extLst>
              <a:ext uri="{FF2B5EF4-FFF2-40B4-BE49-F238E27FC236}">
                <a16:creationId xmlns:a16="http://schemas.microsoft.com/office/drawing/2014/main" xmlns="" id="{69B5DAE9-7D08-4219-8F6D-67A6A7B794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00" y="2286000"/>
            <a:ext cx="3643313"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descr="position in space 2.jpg">
            <a:extLst>
              <a:ext uri="{FF2B5EF4-FFF2-40B4-BE49-F238E27FC236}">
                <a16:creationId xmlns:a16="http://schemas.microsoft.com/office/drawing/2014/main" xmlns="" id="{FA8AB7F7-D2D6-4AED-84D2-E01304597146}"/>
              </a:ext>
            </a:extLst>
          </p:cNvPr>
          <p:cNvPicPr>
            <a:picLocks noChangeAspect="1"/>
          </p:cNvPicPr>
          <p:nvPr/>
        </p:nvPicPr>
        <p:blipFill>
          <a:blip r:embed="rId4" cstate="print">
            <a:extLst>
              <a:ext uri="{28A0092B-C50C-407E-A947-70E740481C1C}">
                <a14:useLocalDpi xmlns:a14="http://schemas.microsoft.com/office/drawing/2010/main" val="0"/>
              </a:ext>
            </a:extLst>
          </a:blip>
          <a:srcRect l="3857" r="3778" b="3510"/>
          <a:stretch>
            <a:fillRect/>
          </a:stretch>
        </p:blipFill>
        <p:spPr bwMode="auto">
          <a:xfrm>
            <a:off x="1500188" y="2071688"/>
            <a:ext cx="2786062"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E46B6-7D0D-40E1-AC9C-19C3BCB74BCA}"/>
              </a:ext>
            </a:extLst>
          </p:cNvPr>
          <p:cNvSpPr>
            <a:spLocks noGrp="1"/>
          </p:cNvSpPr>
          <p:nvPr>
            <p:ph type="title"/>
          </p:nvPr>
        </p:nvSpPr>
        <p:spPr/>
        <p:txBody>
          <a:bodyPr/>
          <a:lstStyle/>
          <a:p>
            <a:pPr fontAlgn="auto">
              <a:spcAft>
                <a:spcPts val="0"/>
              </a:spcAft>
              <a:defRPr/>
            </a:pPr>
            <a:r>
              <a:rPr lang="fa-IR" dirty="0"/>
              <a:t>روابط فضايي (</a:t>
            </a:r>
            <a:r>
              <a:rPr lang="en-US" dirty="0"/>
              <a:t>Spatial Relationships</a:t>
            </a:r>
            <a:r>
              <a:rPr lang="fa-IR" dirty="0"/>
              <a:t> )</a:t>
            </a:r>
          </a:p>
        </p:txBody>
      </p:sp>
      <p:sp>
        <p:nvSpPr>
          <p:cNvPr id="16387" name="Content Placeholder 2">
            <a:extLst>
              <a:ext uri="{FF2B5EF4-FFF2-40B4-BE49-F238E27FC236}">
                <a16:creationId xmlns:a16="http://schemas.microsoft.com/office/drawing/2014/main" xmlns="" id="{3D7B559D-D429-4149-AB29-3EF61D725ADD}"/>
              </a:ext>
            </a:extLst>
          </p:cNvPr>
          <p:cNvSpPr>
            <a:spLocks noGrp="1"/>
          </p:cNvSpPr>
          <p:nvPr>
            <p:ph sz="half" idx="1"/>
          </p:nvPr>
        </p:nvSpPr>
        <p:spPr/>
        <p:txBody>
          <a:bodyPr/>
          <a:lstStyle/>
          <a:p>
            <a:r>
              <a:rPr lang="fa-IR" altLang="en-US"/>
              <a:t>درمان</a:t>
            </a:r>
          </a:p>
        </p:txBody>
      </p:sp>
      <p:sp>
        <p:nvSpPr>
          <p:cNvPr id="16388" name="Content Placeholder 3">
            <a:extLst>
              <a:ext uri="{FF2B5EF4-FFF2-40B4-BE49-F238E27FC236}">
                <a16:creationId xmlns:a16="http://schemas.microsoft.com/office/drawing/2014/main" xmlns="" id="{767F75FB-91FB-45F8-81FC-CAC8A45B8E0E}"/>
              </a:ext>
            </a:extLst>
          </p:cNvPr>
          <p:cNvSpPr>
            <a:spLocks noGrp="1"/>
          </p:cNvSpPr>
          <p:nvPr>
            <p:ph sz="half" idx="2"/>
          </p:nvPr>
        </p:nvSpPr>
        <p:spPr/>
        <p:txBody>
          <a:bodyPr/>
          <a:lstStyle/>
          <a:p>
            <a:r>
              <a:rPr lang="fa-IR" altLang="en-US"/>
              <a:t>تشخيص</a:t>
            </a:r>
          </a:p>
        </p:txBody>
      </p:sp>
      <p:pic>
        <p:nvPicPr>
          <p:cNvPr id="16389" name="Picture 4" descr="spatial relationship.jpg">
            <a:extLst>
              <a:ext uri="{FF2B5EF4-FFF2-40B4-BE49-F238E27FC236}">
                <a16:creationId xmlns:a16="http://schemas.microsoft.com/office/drawing/2014/main" xmlns="" id="{E90C9EBF-8296-45A5-B6B4-A1B0B460C2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538" y="2214563"/>
            <a:ext cx="354647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descr="spatial relationship 2.jpg">
            <a:extLst>
              <a:ext uri="{FF2B5EF4-FFF2-40B4-BE49-F238E27FC236}">
                <a16:creationId xmlns:a16="http://schemas.microsoft.com/office/drawing/2014/main" xmlns="" id="{9914731E-BB0C-43BC-A778-8EC3C979CAE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0" y="2214563"/>
            <a:ext cx="2609850"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2AC086F-8CF1-4799-ADAE-230497A333A2}"/>
              </a:ext>
            </a:extLst>
          </p:cNvPr>
          <p:cNvSpPr>
            <a:spLocks noGrp="1"/>
          </p:cNvSpPr>
          <p:nvPr>
            <p:ph type="title"/>
          </p:nvPr>
        </p:nvSpPr>
        <p:spPr/>
        <p:txBody>
          <a:bodyPr>
            <a:normAutofit fontScale="90000"/>
          </a:bodyPr>
          <a:lstStyle/>
          <a:p>
            <a:pPr rtl="0" fontAlgn="auto">
              <a:spcAft>
                <a:spcPts val="0"/>
              </a:spcAft>
              <a:defRPr/>
            </a:pPr>
            <a:r>
              <a:rPr lang="en-US" dirty="0"/>
              <a:t>Mfvpt or mvpt</a:t>
            </a:r>
            <a:r>
              <a:rPr lang="en-US" sz="2200" dirty="0"/>
              <a:t>(motor free visual perception test)</a:t>
            </a:r>
            <a:endParaRPr lang="fa-IR" dirty="0"/>
          </a:p>
        </p:txBody>
      </p:sp>
      <p:sp>
        <p:nvSpPr>
          <p:cNvPr id="17411" name="Content Placeholder 5">
            <a:extLst>
              <a:ext uri="{FF2B5EF4-FFF2-40B4-BE49-F238E27FC236}">
                <a16:creationId xmlns:a16="http://schemas.microsoft.com/office/drawing/2014/main" xmlns="" id="{468CC80D-EDD5-4904-B2D1-8D7B58D3E650}"/>
              </a:ext>
            </a:extLst>
          </p:cNvPr>
          <p:cNvSpPr>
            <a:spLocks noGrp="1"/>
          </p:cNvSpPr>
          <p:nvPr>
            <p:ph idx="1"/>
          </p:nvPr>
        </p:nvSpPr>
        <p:spPr/>
        <p:txBody>
          <a:bodyPr/>
          <a:lstStyle/>
          <a:p>
            <a:pPr algn="just"/>
            <a:r>
              <a:rPr lang="fa-IR" altLang="en-US" sz="4000"/>
              <a:t>زيربناي نظري اين آزمون بر اساس ديدگاه چالفانت و شفلين مي‌باشد. در اين رويكرد مهارت‌هاي ادراك ديداري را به پنج حوزه روابط فضايي- مكاني، تميز بينايي، تميز نقش از زمينه، تکمیل ديداري، و بازشناسي شكل تقسيم مي‌نمايد(1969).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465EA5-8E9C-412F-8396-BA9C8B7AB5DB}"/>
              </a:ext>
            </a:extLst>
          </p:cNvPr>
          <p:cNvSpPr>
            <a:spLocks noGrp="1"/>
          </p:cNvSpPr>
          <p:nvPr>
            <p:ph type="title"/>
          </p:nvPr>
        </p:nvSpPr>
        <p:spPr/>
        <p:txBody>
          <a:bodyPr/>
          <a:lstStyle/>
          <a:p>
            <a:pPr fontAlgn="auto">
              <a:spcAft>
                <a:spcPts val="0"/>
              </a:spcAft>
              <a:defRPr/>
            </a:pPr>
            <a:r>
              <a:rPr lang="fa-IR" dirty="0"/>
              <a:t>روابط فضايي- مكاني</a:t>
            </a:r>
          </a:p>
        </p:txBody>
      </p:sp>
      <p:pic>
        <p:nvPicPr>
          <p:cNvPr id="18435" name="Content Placeholder 5" descr="sptial relationship.jpg">
            <a:extLst>
              <a:ext uri="{FF2B5EF4-FFF2-40B4-BE49-F238E27FC236}">
                <a16:creationId xmlns:a16="http://schemas.microsoft.com/office/drawing/2014/main" xmlns="" id="{557DF6AB-4C4A-482F-90F8-8C9C3007C42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14313" y="1500188"/>
            <a:ext cx="4010025" cy="2214562"/>
          </a:xfrm>
        </p:spPr>
      </p:pic>
      <p:pic>
        <p:nvPicPr>
          <p:cNvPr id="18436" name="Picture 6" descr="sptial relationship 2.jpg">
            <a:extLst>
              <a:ext uri="{FF2B5EF4-FFF2-40B4-BE49-F238E27FC236}">
                <a16:creationId xmlns:a16="http://schemas.microsoft.com/office/drawing/2014/main" xmlns="" id="{19053EEB-0163-4D05-B367-0D33CCB1C06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1500188"/>
            <a:ext cx="398145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sptial relationship-consistancy.jpg">
            <a:extLst>
              <a:ext uri="{FF2B5EF4-FFF2-40B4-BE49-F238E27FC236}">
                <a16:creationId xmlns:a16="http://schemas.microsoft.com/office/drawing/2014/main" xmlns="" id="{7AB6BF4F-747A-48AE-95D8-5D1199C0D36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1750" y="4071938"/>
            <a:ext cx="4195763"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1">
      <a:majorFont>
        <a:latin typeface="Times New Roman"/>
        <a:ea typeface=""/>
        <a:cs typeface="B Titr"/>
      </a:majorFont>
      <a:minorFont>
        <a:latin typeface="Tahoma"/>
        <a:ea typeface=""/>
        <a:cs typeface="B Za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211</TotalTime>
  <Words>1017</Words>
  <Application>Microsoft Office PowerPoint</Application>
  <PresentationFormat>On-screen Show (4:3)</PresentationFormat>
  <Paragraphs>66</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B Titr</vt:lpstr>
      <vt:lpstr>B Zar</vt:lpstr>
      <vt:lpstr>Calibri</vt:lpstr>
      <vt:lpstr>Tahoma</vt:lpstr>
      <vt:lpstr>Times New Roman</vt:lpstr>
      <vt:lpstr>Wingdings 2</vt:lpstr>
      <vt:lpstr>Trek</vt:lpstr>
      <vt:lpstr>آزمون‌هاي ادراك ديداري</vt:lpstr>
      <vt:lpstr>آزمون پيشرفته ادراك ديداري فراستيگ(DTVP)</vt:lpstr>
      <vt:lpstr>هماهنگي ديداري –حركتي(Eye motor coordination)</vt:lpstr>
      <vt:lpstr>تشخيص شكل و زمينه (Figure Ground )</vt:lpstr>
      <vt:lpstr>ثبات شكل (Constancy of Shape  )</vt:lpstr>
      <vt:lpstr>وضعيت در فضا (Position in Space  )</vt:lpstr>
      <vt:lpstr>روابط فضايي (Spatial Relationships )</vt:lpstr>
      <vt:lpstr>Mfvpt or mvpt(motor free visual perception test)</vt:lpstr>
      <vt:lpstr>روابط فضايي- مكاني</vt:lpstr>
      <vt:lpstr>تمييز ديداري</vt:lpstr>
      <vt:lpstr>تمييز نقش از زمينه</vt:lpstr>
      <vt:lpstr>اكمال ديداري</vt:lpstr>
      <vt:lpstr>بازشناسي شكل</vt:lpstr>
      <vt:lpstr>آزمون مهارت‌هاي ادراك ديداري (TEST OF VISUAL PERCEPTION SKILLS)</vt:lpstr>
      <vt:lpstr>آزمون پيشرفته ادراك ديداري فراستيگ-ويرايش دوم</vt:lpstr>
      <vt:lpstr>حافظه كار و نقايص مرتبط در SLD</vt:lpstr>
      <vt:lpstr>بخش‌هاي حافظه كار</vt:lpstr>
      <vt:lpstr>نظام اجرايي مركزي</vt:lpstr>
      <vt:lpstr>مجراي نمايشي ديداري - فضايي</vt:lpstr>
      <vt:lpstr>حلقه صوت شناختي</vt:lpstr>
      <vt:lpstr>چگونگي اندازه‌گيري حافظه كار</vt:lpstr>
      <vt:lpstr>تكليف فراخناي حافظه</vt:lpstr>
      <vt:lpstr>تكليف بارگذاري حافظه</vt:lpstr>
      <vt:lpstr>تكاليف ديداري- فضايي</vt:lpstr>
      <vt:lpstr>تكاليف ديداري- فضايي</vt:lpstr>
      <vt:lpstr>توالي حافظه ديداري</vt:lpstr>
      <vt:lpstr>توالي حافظه ديداري</vt:lpstr>
      <vt:lpstr>سازماندهي ادراك ديداري</vt:lpstr>
    </vt:vector>
  </TitlesOfParts>
  <Company>aaa 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آزمون‌هاي ادراك ديداري</dc:title>
  <dc:creator>abbas</dc:creator>
  <cp:lastModifiedBy>babaie</cp:lastModifiedBy>
  <cp:revision>46</cp:revision>
  <dcterms:created xsi:type="dcterms:W3CDTF">2007-02-07T19:31:54Z</dcterms:created>
  <dcterms:modified xsi:type="dcterms:W3CDTF">2020-07-27T14:47:51Z</dcterms:modified>
</cp:coreProperties>
</file>