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32" r:id="rId1"/>
    <p:sldMasterId id="2147483780" r:id="rId2"/>
    <p:sldMasterId id="2147483792" r:id="rId3"/>
    <p:sldMasterId id="2147483840" r:id="rId4"/>
    <p:sldMasterId id="2147483864" r:id="rId5"/>
    <p:sldMasterId id="2147483876" r:id="rId6"/>
    <p:sldMasterId id="2147483888" r:id="rId7"/>
    <p:sldMasterId id="2147483972" r:id="rId8"/>
    <p:sldMasterId id="2147483984" r:id="rId9"/>
    <p:sldMasterId id="2147483996" r:id="rId10"/>
    <p:sldMasterId id="2147484008" r:id="rId11"/>
  </p:sldMasterIdLst>
  <p:notesMasterIdLst>
    <p:notesMasterId r:id="rId38"/>
  </p:notesMasterIdLst>
  <p:sldIdLst>
    <p:sldId id="413" r:id="rId12"/>
    <p:sldId id="503" r:id="rId13"/>
    <p:sldId id="530" r:id="rId14"/>
    <p:sldId id="499" r:id="rId15"/>
    <p:sldId id="529" r:id="rId16"/>
    <p:sldId id="506" r:id="rId17"/>
    <p:sldId id="508" r:id="rId18"/>
    <p:sldId id="509" r:id="rId19"/>
    <p:sldId id="463" r:id="rId20"/>
    <p:sldId id="526" r:id="rId21"/>
    <p:sldId id="511" r:id="rId22"/>
    <p:sldId id="512" r:id="rId23"/>
    <p:sldId id="513" r:id="rId24"/>
    <p:sldId id="514" r:id="rId25"/>
    <p:sldId id="515" r:id="rId26"/>
    <p:sldId id="516" r:id="rId27"/>
    <p:sldId id="517" r:id="rId28"/>
    <p:sldId id="531" r:id="rId29"/>
    <p:sldId id="532" r:id="rId30"/>
    <p:sldId id="533" r:id="rId31"/>
    <p:sldId id="518" r:id="rId32"/>
    <p:sldId id="519" r:id="rId33"/>
    <p:sldId id="520" r:id="rId34"/>
    <p:sldId id="522" r:id="rId35"/>
    <p:sldId id="475" r:id="rId36"/>
    <p:sldId id="476" r:id="rId37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000" autoAdjust="0"/>
    <p:restoredTop sz="88104" autoAdjust="0"/>
  </p:normalViewPr>
  <p:slideViewPr>
    <p:cSldViewPr>
      <p:cViewPr varScale="1">
        <p:scale>
          <a:sx n="101" d="100"/>
          <a:sy n="101" d="100"/>
        </p:scale>
        <p:origin x="126" y="264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79D82C-4529-4094-AB19-4872C6A46A10}" type="doc">
      <dgm:prSet loTypeId="urn:microsoft.com/office/officeart/2005/8/layout/venn2" loCatId="relationship" qsTypeId="urn:microsoft.com/office/officeart/2005/8/quickstyle/3d8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F46156-EF0A-4D9E-B78F-852DDF74CB10}">
      <dgm:prSet phldrT="[Text]" custT="1"/>
      <dgm:spPr/>
      <dgm:t>
        <a:bodyPr/>
        <a:lstStyle/>
        <a:p>
          <a:r>
            <a:rPr lang="en-US" sz="4000" dirty="0" smtClean="0"/>
            <a:t>G        F</a:t>
          </a:r>
          <a:endParaRPr lang="en-US" sz="4000" dirty="0"/>
        </a:p>
      </dgm:t>
    </dgm:pt>
    <dgm:pt modelId="{0ECC4DC2-4662-4EB2-ABF8-C87C5B7653B2}" type="parTrans" cxnId="{E7300DAD-DE3D-4CB8-822B-60C08FEE7068}">
      <dgm:prSet/>
      <dgm:spPr/>
      <dgm:t>
        <a:bodyPr/>
        <a:lstStyle/>
        <a:p>
          <a:endParaRPr lang="en-US"/>
        </a:p>
      </dgm:t>
    </dgm:pt>
    <dgm:pt modelId="{C1E2A7E7-89C5-4077-B1EC-C3BE42C30623}" type="sibTrans" cxnId="{E7300DAD-DE3D-4CB8-822B-60C08FEE7068}">
      <dgm:prSet/>
      <dgm:spPr/>
      <dgm:t>
        <a:bodyPr/>
        <a:lstStyle/>
        <a:p>
          <a:endParaRPr lang="en-US"/>
        </a:p>
      </dgm:t>
    </dgm:pt>
    <dgm:pt modelId="{765B308B-0030-4A3E-B9FF-8BC38D5D9384}">
      <dgm:prSet phldrT="[Text]" custT="1"/>
      <dgm:spPr/>
      <dgm:t>
        <a:bodyPr/>
        <a:lstStyle/>
        <a:p>
          <a:r>
            <a:rPr lang="en-US" sz="4000" dirty="0" smtClean="0"/>
            <a:t>E</a:t>
          </a:r>
          <a:endParaRPr lang="en-US" sz="4000" dirty="0"/>
        </a:p>
      </dgm:t>
    </dgm:pt>
    <dgm:pt modelId="{306A4D86-3629-4B07-8F15-5C9FAE1439BF}" type="parTrans" cxnId="{3883972E-4F63-41D2-BCF0-2A79AF2DFAD7}">
      <dgm:prSet/>
      <dgm:spPr/>
      <dgm:t>
        <a:bodyPr/>
        <a:lstStyle/>
        <a:p>
          <a:endParaRPr lang="en-US"/>
        </a:p>
      </dgm:t>
    </dgm:pt>
    <dgm:pt modelId="{4003BDEA-0E7F-4250-B1D5-90ED2FBC95D3}" type="sibTrans" cxnId="{3883972E-4F63-41D2-BCF0-2A79AF2DFAD7}">
      <dgm:prSet/>
      <dgm:spPr/>
      <dgm:t>
        <a:bodyPr/>
        <a:lstStyle/>
        <a:p>
          <a:endParaRPr lang="en-US"/>
        </a:p>
      </dgm:t>
    </dgm:pt>
    <dgm:pt modelId="{D7A69AD8-EA34-4329-BC27-17E1C0C81FA8}">
      <dgm:prSet phldrT="[Text]" custT="1"/>
      <dgm:spPr/>
      <dgm:t>
        <a:bodyPr/>
        <a:lstStyle/>
        <a:p>
          <a:r>
            <a:rPr lang="en-US" sz="4000" dirty="0" smtClean="0"/>
            <a:t>D</a:t>
          </a:r>
          <a:endParaRPr lang="en-US" sz="4000" dirty="0"/>
        </a:p>
      </dgm:t>
    </dgm:pt>
    <dgm:pt modelId="{F2DE0A51-DA7A-4F2F-967E-D17DC01A1FB2}" type="parTrans" cxnId="{604EF969-E800-4B2F-8D51-3A3083E55DD2}">
      <dgm:prSet/>
      <dgm:spPr/>
      <dgm:t>
        <a:bodyPr/>
        <a:lstStyle/>
        <a:p>
          <a:endParaRPr lang="en-US"/>
        </a:p>
      </dgm:t>
    </dgm:pt>
    <dgm:pt modelId="{ADAFCC4E-A07E-4D82-B69A-2038C305428D}" type="sibTrans" cxnId="{604EF969-E800-4B2F-8D51-3A3083E55DD2}">
      <dgm:prSet/>
      <dgm:spPr/>
      <dgm:t>
        <a:bodyPr/>
        <a:lstStyle/>
        <a:p>
          <a:endParaRPr lang="en-US"/>
        </a:p>
      </dgm:t>
    </dgm:pt>
    <dgm:pt modelId="{AA84632E-5056-4172-900C-140DC371FB44}">
      <dgm:prSet phldrT="[Text]" custT="1"/>
      <dgm:spPr/>
      <dgm:t>
        <a:bodyPr/>
        <a:lstStyle/>
        <a:p>
          <a:r>
            <a:rPr lang="en-US" sz="4000" dirty="0" smtClean="0"/>
            <a:t>C2</a:t>
          </a:r>
          <a:endParaRPr lang="en-US" sz="4000" dirty="0"/>
        </a:p>
      </dgm:t>
    </dgm:pt>
    <dgm:pt modelId="{1B161E18-3FD5-4CB3-BE29-6FE1D0E5ACC0}" type="parTrans" cxnId="{F140927B-C195-46FA-A313-FA5C32A68813}">
      <dgm:prSet/>
      <dgm:spPr/>
      <dgm:t>
        <a:bodyPr/>
        <a:lstStyle/>
        <a:p>
          <a:endParaRPr lang="en-US"/>
        </a:p>
      </dgm:t>
    </dgm:pt>
    <dgm:pt modelId="{44BE746E-2017-4122-BEBF-476DEBAFB7E4}" type="sibTrans" cxnId="{F140927B-C195-46FA-A313-FA5C32A68813}">
      <dgm:prSet/>
      <dgm:spPr/>
      <dgm:t>
        <a:bodyPr/>
        <a:lstStyle/>
        <a:p>
          <a:endParaRPr lang="en-US"/>
        </a:p>
      </dgm:t>
    </dgm:pt>
    <dgm:pt modelId="{4AC04008-8EA6-486A-B600-3AC594EB7942}">
      <dgm:prSet custT="1"/>
      <dgm:spPr/>
      <dgm:t>
        <a:bodyPr/>
        <a:lstStyle/>
        <a:p>
          <a:r>
            <a:rPr lang="en-US" sz="4000" dirty="0" smtClean="0"/>
            <a:t>C1</a:t>
          </a:r>
          <a:endParaRPr lang="en-US" sz="4000" dirty="0"/>
        </a:p>
      </dgm:t>
    </dgm:pt>
    <dgm:pt modelId="{0EA6A590-C707-470F-A5F9-2CB14921BC90}" type="parTrans" cxnId="{E38CBF07-99FB-4FCA-AC52-59CD545FA9BB}">
      <dgm:prSet/>
      <dgm:spPr/>
      <dgm:t>
        <a:bodyPr/>
        <a:lstStyle/>
        <a:p>
          <a:endParaRPr lang="en-US"/>
        </a:p>
      </dgm:t>
    </dgm:pt>
    <dgm:pt modelId="{445AA382-D2A7-4A9B-B8BC-5D43074A93A6}" type="sibTrans" cxnId="{E38CBF07-99FB-4FCA-AC52-59CD545FA9BB}">
      <dgm:prSet/>
      <dgm:spPr/>
      <dgm:t>
        <a:bodyPr/>
        <a:lstStyle/>
        <a:p>
          <a:endParaRPr lang="en-US"/>
        </a:p>
      </dgm:t>
    </dgm:pt>
    <dgm:pt modelId="{39CDBAD4-A59E-4741-AB07-C21952A35C30}">
      <dgm:prSet custT="1"/>
      <dgm:spPr/>
      <dgm:t>
        <a:bodyPr/>
        <a:lstStyle/>
        <a:p>
          <a:r>
            <a:rPr lang="en-US" sz="4000" dirty="0" smtClean="0"/>
            <a:t>B</a:t>
          </a:r>
          <a:endParaRPr lang="en-US" sz="4000" dirty="0"/>
        </a:p>
      </dgm:t>
    </dgm:pt>
    <dgm:pt modelId="{9A133C46-5A16-40C8-AAFC-9FA742700840}" type="parTrans" cxnId="{997049F0-D074-4CDA-9CE0-792EFC2B3DCD}">
      <dgm:prSet/>
      <dgm:spPr/>
      <dgm:t>
        <a:bodyPr/>
        <a:lstStyle/>
        <a:p>
          <a:endParaRPr lang="en-US"/>
        </a:p>
      </dgm:t>
    </dgm:pt>
    <dgm:pt modelId="{9E467814-7D04-4035-9A1A-8BA5CC9C70E2}" type="sibTrans" cxnId="{997049F0-D074-4CDA-9CE0-792EFC2B3DCD}">
      <dgm:prSet/>
      <dgm:spPr/>
      <dgm:t>
        <a:bodyPr/>
        <a:lstStyle/>
        <a:p>
          <a:endParaRPr lang="en-US"/>
        </a:p>
      </dgm:t>
    </dgm:pt>
    <dgm:pt modelId="{C585E2C9-B281-4104-BE7A-7C7358F9433B}">
      <dgm:prSet custT="1"/>
      <dgm:spPr/>
      <dgm:t>
        <a:bodyPr/>
        <a:lstStyle/>
        <a:p>
          <a:r>
            <a:rPr lang="en-US" sz="4000" dirty="0" smtClean="0"/>
            <a:t>A</a:t>
          </a:r>
          <a:endParaRPr lang="en-US" sz="4000" dirty="0"/>
        </a:p>
      </dgm:t>
    </dgm:pt>
    <dgm:pt modelId="{67368B1F-AAFA-4250-B301-5BD5CC62DECD}" type="parTrans" cxnId="{C5AFFDD1-06B5-4BB6-84DF-31AE161AA5A6}">
      <dgm:prSet/>
      <dgm:spPr/>
      <dgm:t>
        <a:bodyPr/>
        <a:lstStyle/>
        <a:p>
          <a:endParaRPr lang="en-US"/>
        </a:p>
      </dgm:t>
    </dgm:pt>
    <dgm:pt modelId="{8CC47BED-5EED-46FC-80E8-2BF91DFD118E}" type="sibTrans" cxnId="{C5AFFDD1-06B5-4BB6-84DF-31AE161AA5A6}">
      <dgm:prSet/>
      <dgm:spPr/>
      <dgm:t>
        <a:bodyPr/>
        <a:lstStyle/>
        <a:p>
          <a:endParaRPr lang="en-US"/>
        </a:p>
      </dgm:t>
    </dgm:pt>
    <dgm:pt modelId="{25E114DA-A951-4C57-97F5-2E422403F3E5}" type="pres">
      <dgm:prSet presAssocID="{3E79D82C-4529-4094-AB19-4872C6A46A10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869B32-BF70-44D2-AF35-9F12934468BE}" type="pres">
      <dgm:prSet presAssocID="{3E79D82C-4529-4094-AB19-4872C6A46A10}" presName="comp1" presStyleCnt="0"/>
      <dgm:spPr/>
    </dgm:pt>
    <dgm:pt modelId="{BCB17616-9FD0-4665-BF61-4AEE48884B9A}" type="pres">
      <dgm:prSet presAssocID="{3E79D82C-4529-4094-AB19-4872C6A46A10}" presName="circle1" presStyleLbl="node1" presStyleIdx="0" presStyleCnt="7"/>
      <dgm:spPr/>
      <dgm:t>
        <a:bodyPr/>
        <a:lstStyle/>
        <a:p>
          <a:endParaRPr lang="en-US"/>
        </a:p>
      </dgm:t>
    </dgm:pt>
    <dgm:pt modelId="{D069D890-668C-4AF8-84C9-C8EE23E48B00}" type="pres">
      <dgm:prSet presAssocID="{3E79D82C-4529-4094-AB19-4872C6A46A10}" presName="c1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19959C-9ABB-4222-A4D5-A22011A25E44}" type="pres">
      <dgm:prSet presAssocID="{3E79D82C-4529-4094-AB19-4872C6A46A10}" presName="comp2" presStyleCnt="0"/>
      <dgm:spPr/>
    </dgm:pt>
    <dgm:pt modelId="{99BDC859-D56F-49CD-820E-6888D4156036}" type="pres">
      <dgm:prSet presAssocID="{3E79D82C-4529-4094-AB19-4872C6A46A10}" presName="circle2" presStyleLbl="node1" presStyleIdx="1" presStyleCnt="7"/>
      <dgm:spPr/>
      <dgm:t>
        <a:bodyPr/>
        <a:lstStyle/>
        <a:p>
          <a:endParaRPr lang="en-US"/>
        </a:p>
      </dgm:t>
    </dgm:pt>
    <dgm:pt modelId="{A17DAD63-D223-45F7-A814-5169A4821799}" type="pres">
      <dgm:prSet presAssocID="{3E79D82C-4529-4094-AB19-4872C6A46A10}" presName="c2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CE0810-522A-479C-9FEB-8F847E08C7FB}" type="pres">
      <dgm:prSet presAssocID="{3E79D82C-4529-4094-AB19-4872C6A46A10}" presName="comp3" presStyleCnt="0"/>
      <dgm:spPr/>
    </dgm:pt>
    <dgm:pt modelId="{447A71BE-ED7F-40D5-A148-884164425172}" type="pres">
      <dgm:prSet presAssocID="{3E79D82C-4529-4094-AB19-4872C6A46A10}" presName="circle3" presStyleLbl="node1" presStyleIdx="2" presStyleCnt="7"/>
      <dgm:spPr/>
      <dgm:t>
        <a:bodyPr/>
        <a:lstStyle/>
        <a:p>
          <a:endParaRPr lang="en-US"/>
        </a:p>
      </dgm:t>
    </dgm:pt>
    <dgm:pt modelId="{97EB742F-5DBE-4881-ADB7-2A384B0C18AB}" type="pres">
      <dgm:prSet presAssocID="{3E79D82C-4529-4094-AB19-4872C6A46A10}" presName="c3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70B0BB-2C04-4126-B8C0-1F7171B61E10}" type="pres">
      <dgm:prSet presAssocID="{3E79D82C-4529-4094-AB19-4872C6A46A10}" presName="comp4" presStyleCnt="0"/>
      <dgm:spPr/>
    </dgm:pt>
    <dgm:pt modelId="{D5942A74-30EA-453A-A0BA-02CED060EDDA}" type="pres">
      <dgm:prSet presAssocID="{3E79D82C-4529-4094-AB19-4872C6A46A10}" presName="circle4" presStyleLbl="node1" presStyleIdx="3" presStyleCnt="7"/>
      <dgm:spPr/>
      <dgm:t>
        <a:bodyPr/>
        <a:lstStyle/>
        <a:p>
          <a:endParaRPr lang="en-US"/>
        </a:p>
      </dgm:t>
    </dgm:pt>
    <dgm:pt modelId="{26281262-64FB-4C58-838B-BDF1971646E8}" type="pres">
      <dgm:prSet presAssocID="{3E79D82C-4529-4094-AB19-4872C6A46A10}" presName="c4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AFD30D-74B0-4D32-9F0C-077D0F9A224A}" type="pres">
      <dgm:prSet presAssocID="{3E79D82C-4529-4094-AB19-4872C6A46A10}" presName="comp5" presStyleCnt="0"/>
      <dgm:spPr/>
    </dgm:pt>
    <dgm:pt modelId="{0FF08E66-8581-4333-A51C-90A3404FE55E}" type="pres">
      <dgm:prSet presAssocID="{3E79D82C-4529-4094-AB19-4872C6A46A10}" presName="circle5" presStyleLbl="node1" presStyleIdx="4" presStyleCnt="7"/>
      <dgm:spPr/>
      <dgm:t>
        <a:bodyPr/>
        <a:lstStyle/>
        <a:p>
          <a:endParaRPr lang="en-US"/>
        </a:p>
      </dgm:t>
    </dgm:pt>
    <dgm:pt modelId="{63F3302F-D3BF-4093-AEA1-3EE28C75C9EF}" type="pres">
      <dgm:prSet presAssocID="{3E79D82C-4529-4094-AB19-4872C6A46A10}" presName="c5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B5C29C-7548-4463-9278-ED4D901484CC}" type="pres">
      <dgm:prSet presAssocID="{3E79D82C-4529-4094-AB19-4872C6A46A10}" presName="comp6" presStyleCnt="0"/>
      <dgm:spPr/>
    </dgm:pt>
    <dgm:pt modelId="{2008D3AF-08FD-42D2-A346-5DD278A1A22C}" type="pres">
      <dgm:prSet presAssocID="{3E79D82C-4529-4094-AB19-4872C6A46A10}" presName="circle6" presStyleLbl="node1" presStyleIdx="5" presStyleCnt="7"/>
      <dgm:spPr/>
      <dgm:t>
        <a:bodyPr/>
        <a:lstStyle/>
        <a:p>
          <a:endParaRPr lang="en-US"/>
        </a:p>
      </dgm:t>
    </dgm:pt>
    <dgm:pt modelId="{9C97DF57-ADD1-4085-A6B7-67B1882C57F3}" type="pres">
      <dgm:prSet presAssocID="{3E79D82C-4529-4094-AB19-4872C6A46A10}" presName="c6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6CE823-14DE-4C83-8888-5477E8F28554}" type="pres">
      <dgm:prSet presAssocID="{3E79D82C-4529-4094-AB19-4872C6A46A10}" presName="comp7" presStyleCnt="0"/>
      <dgm:spPr/>
    </dgm:pt>
    <dgm:pt modelId="{566C2CB4-F82D-4F9B-8024-13E8398E877F}" type="pres">
      <dgm:prSet presAssocID="{3E79D82C-4529-4094-AB19-4872C6A46A10}" presName="circle7" presStyleLbl="node1" presStyleIdx="6" presStyleCnt="7"/>
      <dgm:spPr/>
      <dgm:t>
        <a:bodyPr/>
        <a:lstStyle/>
        <a:p>
          <a:endParaRPr lang="en-US"/>
        </a:p>
      </dgm:t>
    </dgm:pt>
    <dgm:pt modelId="{36569525-D32D-4017-9B91-0C0453C4D648}" type="pres">
      <dgm:prSet presAssocID="{3E79D82C-4529-4094-AB19-4872C6A46A10}" presName="c7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510F11-ED81-429D-AA35-EAD21A8605E4}" type="presOf" srcId="{4AC04008-8EA6-486A-B600-3AC594EB7942}" destId="{0FF08E66-8581-4333-A51C-90A3404FE55E}" srcOrd="0" destOrd="0" presId="urn:microsoft.com/office/officeart/2005/8/layout/venn2"/>
    <dgm:cxn modelId="{34D48263-7530-4172-947D-2F111A3A2210}" type="presOf" srcId="{4AC04008-8EA6-486A-B600-3AC594EB7942}" destId="{63F3302F-D3BF-4093-AEA1-3EE28C75C9EF}" srcOrd="1" destOrd="0" presId="urn:microsoft.com/office/officeart/2005/8/layout/venn2"/>
    <dgm:cxn modelId="{E148FFCE-5C8D-4E46-B9F6-44BEB8EBD284}" type="presOf" srcId="{39CDBAD4-A59E-4741-AB07-C21952A35C30}" destId="{2008D3AF-08FD-42D2-A346-5DD278A1A22C}" srcOrd="0" destOrd="0" presId="urn:microsoft.com/office/officeart/2005/8/layout/venn2"/>
    <dgm:cxn modelId="{E43C6907-6FC1-43C5-85B9-BE07C40F6B83}" type="presOf" srcId="{765B308B-0030-4A3E-B9FF-8BC38D5D9384}" destId="{A17DAD63-D223-45F7-A814-5169A4821799}" srcOrd="1" destOrd="0" presId="urn:microsoft.com/office/officeart/2005/8/layout/venn2"/>
    <dgm:cxn modelId="{5F5A012B-3C89-48F8-8560-51DB76D1F364}" type="presOf" srcId="{AA84632E-5056-4172-900C-140DC371FB44}" destId="{D5942A74-30EA-453A-A0BA-02CED060EDDA}" srcOrd="0" destOrd="0" presId="urn:microsoft.com/office/officeart/2005/8/layout/venn2"/>
    <dgm:cxn modelId="{B8566891-70C9-4AB7-9663-2AA30FDBFE60}" type="presOf" srcId="{AA84632E-5056-4172-900C-140DC371FB44}" destId="{26281262-64FB-4C58-838B-BDF1971646E8}" srcOrd="1" destOrd="0" presId="urn:microsoft.com/office/officeart/2005/8/layout/venn2"/>
    <dgm:cxn modelId="{C5AFFDD1-06B5-4BB6-84DF-31AE161AA5A6}" srcId="{3E79D82C-4529-4094-AB19-4872C6A46A10}" destId="{C585E2C9-B281-4104-BE7A-7C7358F9433B}" srcOrd="6" destOrd="0" parTransId="{67368B1F-AAFA-4250-B301-5BD5CC62DECD}" sibTransId="{8CC47BED-5EED-46FC-80E8-2BF91DFD118E}"/>
    <dgm:cxn modelId="{997049F0-D074-4CDA-9CE0-792EFC2B3DCD}" srcId="{3E79D82C-4529-4094-AB19-4872C6A46A10}" destId="{39CDBAD4-A59E-4741-AB07-C21952A35C30}" srcOrd="5" destOrd="0" parTransId="{9A133C46-5A16-40C8-AAFC-9FA742700840}" sibTransId="{9E467814-7D04-4035-9A1A-8BA5CC9C70E2}"/>
    <dgm:cxn modelId="{B1AA4A51-B794-465E-A9EF-5515083910CF}" type="presOf" srcId="{68F46156-EF0A-4D9E-B78F-852DDF74CB10}" destId="{D069D890-668C-4AF8-84C9-C8EE23E48B00}" srcOrd="1" destOrd="0" presId="urn:microsoft.com/office/officeart/2005/8/layout/venn2"/>
    <dgm:cxn modelId="{F140927B-C195-46FA-A313-FA5C32A68813}" srcId="{3E79D82C-4529-4094-AB19-4872C6A46A10}" destId="{AA84632E-5056-4172-900C-140DC371FB44}" srcOrd="3" destOrd="0" parTransId="{1B161E18-3FD5-4CB3-BE29-6FE1D0E5ACC0}" sibTransId="{44BE746E-2017-4122-BEBF-476DEBAFB7E4}"/>
    <dgm:cxn modelId="{73414EA8-8932-413B-BD23-A97B21D8B3AD}" type="presOf" srcId="{68F46156-EF0A-4D9E-B78F-852DDF74CB10}" destId="{BCB17616-9FD0-4665-BF61-4AEE48884B9A}" srcOrd="0" destOrd="0" presId="urn:microsoft.com/office/officeart/2005/8/layout/venn2"/>
    <dgm:cxn modelId="{E38CBF07-99FB-4FCA-AC52-59CD545FA9BB}" srcId="{3E79D82C-4529-4094-AB19-4872C6A46A10}" destId="{4AC04008-8EA6-486A-B600-3AC594EB7942}" srcOrd="4" destOrd="0" parTransId="{0EA6A590-C707-470F-A5F9-2CB14921BC90}" sibTransId="{445AA382-D2A7-4A9B-B8BC-5D43074A93A6}"/>
    <dgm:cxn modelId="{AEE4C1A7-0465-45CB-9893-1091A1B56344}" type="presOf" srcId="{3E79D82C-4529-4094-AB19-4872C6A46A10}" destId="{25E114DA-A951-4C57-97F5-2E422403F3E5}" srcOrd="0" destOrd="0" presId="urn:microsoft.com/office/officeart/2005/8/layout/venn2"/>
    <dgm:cxn modelId="{3883972E-4F63-41D2-BCF0-2A79AF2DFAD7}" srcId="{3E79D82C-4529-4094-AB19-4872C6A46A10}" destId="{765B308B-0030-4A3E-B9FF-8BC38D5D9384}" srcOrd="1" destOrd="0" parTransId="{306A4D86-3629-4B07-8F15-5C9FAE1439BF}" sibTransId="{4003BDEA-0E7F-4250-B1D5-90ED2FBC95D3}"/>
    <dgm:cxn modelId="{8A0F9D8C-B365-4CDA-A1F7-2F5E7D6A0A1D}" type="presOf" srcId="{C585E2C9-B281-4104-BE7A-7C7358F9433B}" destId="{36569525-D32D-4017-9B91-0C0453C4D648}" srcOrd="1" destOrd="0" presId="urn:microsoft.com/office/officeart/2005/8/layout/venn2"/>
    <dgm:cxn modelId="{604EF969-E800-4B2F-8D51-3A3083E55DD2}" srcId="{3E79D82C-4529-4094-AB19-4872C6A46A10}" destId="{D7A69AD8-EA34-4329-BC27-17E1C0C81FA8}" srcOrd="2" destOrd="0" parTransId="{F2DE0A51-DA7A-4F2F-967E-D17DC01A1FB2}" sibTransId="{ADAFCC4E-A07E-4D82-B69A-2038C305428D}"/>
    <dgm:cxn modelId="{07C6A5C4-A212-4071-8102-68CB97A4450C}" type="presOf" srcId="{D7A69AD8-EA34-4329-BC27-17E1C0C81FA8}" destId="{447A71BE-ED7F-40D5-A148-884164425172}" srcOrd="0" destOrd="0" presId="urn:microsoft.com/office/officeart/2005/8/layout/venn2"/>
    <dgm:cxn modelId="{E7300DAD-DE3D-4CB8-822B-60C08FEE7068}" srcId="{3E79D82C-4529-4094-AB19-4872C6A46A10}" destId="{68F46156-EF0A-4D9E-B78F-852DDF74CB10}" srcOrd="0" destOrd="0" parTransId="{0ECC4DC2-4662-4EB2-ABF8-C87C5B7653B2}" sibTransId="{C1E2A7E7-89C5-4077-B1EC-C3BE42C30623}"/>
    <dgm:cxn modelId="{57DF8DB1-C727-46B7-84A0-EA9873CE016B}" type="presOf" srcId="{D7A69AD8-EA34-4329-BC27-17E1C0C81FA8}" destId="{97EB742F-5DBE-4881-ADB7-2A384B0C18AB}" srcOrd="1" destOrd="0" presId="urn:microsoft.com/office/officeart/2005/8/layout/venn2"/>
    <dgm:cxn modelId="{64AA757F-B84E-4A74-A380-D4CB3E45CB90}" type="presOf" srcId="{C585E2C9-B281-4104-BE7A-7C7358F9433B}" destId="{566C2CB4-F82D-4F9B-8024-13E8398E877F}" srcOrd="0" destOrd="0" presId="urn:microsoft.com/office/officeart/2005/8/layout/venn2"/>
    <dgm:cxn modelId="{8E03CA40-D92A-47BA-A04D-9C679BF60F39}" type="presOf" srcId="{39CDBAD4-A59E-4741-AB07-C21952A35C30}" destId="{9C97DF57-ADD1-4085-A6B7-67B1882C57F3}" srcOrd="1" destOrd="0" presId="urn:microsoft.com/office/officeart/2005/8/layout/venn2"/>
    <dgm:cxn modelId="{C1D5D759-329F-4BFA-AA92-57A0322C964E}" type="presOf" srcId="{765B308B-0030-4A3E-B9FF-8BC38D5D9384}" destId="{99BDC859-D56F-49CD-820E-6888D4156036}" srcOrd="0" destOrd="0" presId="urn:microsoft.com/office/officeart/2005/8/layout/venn2"/>
    <dgm:cxn modelId="{EAEB073F-03A5-4587-81CA-506369A2C7FE}" type="presParOf" srcId="{25E114DA-A951-4C57-97F5-2E422403F3E5}" destId="{83869B32-BF70-44D2-AF35-9F12934468BE}" srcOrd="0" destOrd="0" presId="urn:microsoft.com/office/officeart/2005/8/layout/venn2"/>
    <dgm:cxn modelId="{9294C616-28BF-417C-94FE-BF6AD03B0ECD}" type="presParOf" srcId="{83869B32-BF70-44D2-AF35-9F12934468BE}" destId="{BCB17616-9FD0-4665-BF61-4AEE48884B9A}" srcOrd="0" destOrd="0" presId="urn:microsoft.com/office/officeart/2005/8/layout/venn2"/>
    <dgm:cxn modelId="{6E205CFA-6BE7-446A-8238-CCA31EE89F84}" type="presParOf" srcId="{83869B32-BF70-44D2-AF35-9F12934468BE}" destId="{D069D890-668C-4AF8-84C9-C8EE23E48B00}" srcOrd="1" destOrd="0" presId="urn:microsoft.com/office/officeart/2005/8/layout/venn2"/>
    <dgm:cxn modelId="{B406A2EB-395B-4570-8131-1FF9878477AE}" type="presParOf" srcId="{25E114DA-A951-4C57-97F5-2E422403F3E5}" destId="{4B19959C-9ABB-4222-A4D5-A22011A25E44}" srcOrd="1" destOrd="0" presId="urn:microsoft.com/office/officeart/2005/8/layout/venn2"/>
    <dgm:cxn modelId="{CA352155-ED40-4911-8A62-309DA0FA53B2}" type="presParOf" srcId="{4B19959C-9ABB-4222-A4D5-A22011A25E44}" destId="{99BDC859-D56F-49CD-820E-6888D4156036}" srcOrd="0" destOrd="0" presId="urn:microsoft.com/office/officeart/2005/8/layout/venn2"/>
    <dgm:cxn modelId="{E99C8BEA-3A77-4507-B319-958536486B54}" type="presParOf" srcId="{4B19959C-9ABB-4222-A4D5-A22011A25E44}" destId="{A17DAD63-D223-45F7-A814-5169A4821799}" srcOrd="1" destOrd="0" presId="urn:microsoft.com/office/officeart/2005/8/layout/venn2"/>
    <dgm:cxn modelId="{37E5E5E4-75F2-47D2-AE1B-C8C5E01F4A84}" type="presParOf" srcId="{25E114DA-A951-4C57-97F5-2E422403F3E5}" destId="{2ECE0810-522A-479C-9FEB-8F847E08C7FB}" srcOrd="2" destOrd="0" presId="urn:microsoft.com/office/officeart/2005/8/layout/venn2"/>
    <dgm:cxn modelId="{9533C38E-46EF-4844-9112-666C1865A4B1}" type="presParOf" srcId="{2ECE0810-522A-479C-9FEB-8F847E08C7FB}" destId="{447A71BE-ED7F-40D5-A148-884164425172}" srcOrd="0" destOrd="0" presId="urn:microsoft.com/office/officeart/2005/8/layout/venn2"/>
    <dgm:cxn modelId="{80A898AF-AF83-4BB1-B7C4-F041ADE69A94}" type="presParOf" srcId="{2ECE0810-522A-479C-9FEB-8F847E08C7FB}" destId="{97EB742F-5DBE-4881-ADB7-2A384B0C18AB}" srcOrd="1" destOrd="0" presId="urn:microsoft.com/office/officeart/2005/8/layout/venn2"/>
    <dgm:cxn modelId="{8FB83257-B314-47EC-A3C6-DE3F596ED3C8}" type="presParOf" srcId="{25E114DA-A951-4C57-97F5-2E422403F3E5}" destId="{3C70B0BB-2C04-4126-B8C0-1F7171B61E10}" srcOrd="3" destOrd="0" presId="urn:microsoft.com/office/officeart/2005/8/layout/venn2"/>
    <dgm:cxn modelId="{5BBEF059-B745-497C-90EC-00FAA9FCC8EA}" type="presParOf" srcId="{3C70B0BB-2C04-4126-B8C0-1F7171B61E10}" destId="{D5942A74-30EA-453A-A0BA-02CED060EDDA}" srcOrd="0" destOrd="0" presId="urn:microsoft.com/office/officeart/2005/8/layout/venn2"/>
    <dgm:cxn modelId="{763F5593-6543-445A-9F22-16DEF95952CA}" type="presParOf" srcId="{3C70B0BB-2C04-4126-B8C0-1F7171B61E10}" destId="{26281262-64FB-4C58-838B-BDF1971646E8}" srcOrd="1" destOrd="0" presId="urn:microsoft.com/office/officeart/2005/8/layout/venn2"/>
    <dgm:cxn modelId="{861CA661-BD3D-44AE-A7AA-D66D8A2CB28A}" type="presParOf" srcId="{25E114DA-A951-4C57-97F5-2E422403F3E5}" destId="{E2AFD30D-74B0-4D32-9F0C-077D0F9A224A}" srcOrd="4" destOrd="0" presId="urn:microsoft.com/office/officeart/2005/8/layout/venn2"/>
    <dgm:cxn modelId="{5A00CC37-75B2-4964-B2CA-A853C6A11B5B}" type="presParOf" srcId="{E2AFD30D-74B0-4D32-9F0C-077D0F9A224A}" destId="{0FF08E66-8581-4333-A51C-90A3404FE55E}" srcOrd="0" destOrd="0" presId="urn:microsoft.com/office/officeart/2005/8/layout/venn2"/>
    <dgm:cxn modelId="{CE77A7A0-D6C9-4F7A-B95E-8F75C70814D5}" type="presParOf" srcId="{E2AFD30D-74B0-4D32-9F0C-077D0F9A224A}" destId="{63F3302F-D3BF-4093-AEA1-3EE28C75C9EF}" srcOrd="1" destOrd="0" presId="urn:microsoft.com/office/officeart/2005/8/layout/venn2"/>
    <dgm:cxn modelId="{98677235-3C9D-47DD-A318-F0F34D21D318}" type="presParOf" srcId="{25E114DA-A951-4C57-97F5-2E422403F3E5}" destId="{18B5C29C-7548-4463-9278-ED4D901484CC}" srcOrd="5" destOrd="0" presId="urn:microsoft.com/office/officeart/2005/8/layout/venn2"/>
    <dgm:cxn modelId="{193181A7-CD5F-4F7B-BC5E-7BF51C3C2065}" type="presParOf" srcId="{18B5C29C-7548-4463-9278-ED4D901484CC}" destId="{2008D3AF-08FD-42D2-A346-5DD278A1A22C}" srcOrd="0" destOrd="0" presId="urn:microsoft.com/office/officeart/2005/8/layout/venn2"/>
    <dgm:cxn modelId="{DB8B3459-212D-4621-8AC5-144181FD0D32}" type="presParOf" srcId="{18B5C29C-7548-4463-9278-ED4D901484CC}" destId="{9C97DF57-ADD1-4085-A6B7-67B1882C57F3}" srcOrd="1" destOrd="0" presId="urn:microsoft.com/office/officeart/2005/8/layout/venn2"/>
    <dgm:cxn modelId="{AF7135CF-74C3-4B65-AD1E-7EAB6511D2AD}" type="presParOf" srcId="{25E114DA-A951-4C57-97F5-2E422403F3E5}" destId="{226CE823-14DE-4C83-8888-5477E8F28554}" srcOrd="6" destOrd="0" presId="urn:microsoft.com/office/officeart/2005/8/layout/venn2"/>
    <dgm:cxn modelId="{B1736247-A29D-4C04-B3E3-58A40E7CCB01}" type="presParOf" srcId="{226CE823-14DE-4C83-8888-5477E8F28554}" destId="{566C2CB4-F82D-4F9B-8024-13E8398E877F}" srcOrd="0" destOrd="0" presId="urn:microsoft.com/office/officeart/2005/8/layout/venn2"/>
    <dgm:cxn modelId="{740C9D4D-A6D8-4C2A-86A3-4A5BDDD1A752}" type="presParOf" srcId="{226CE823-14DE-4C83-8888-5477E8F28554}" destId="{36569525-D32D-4017-9B91-0C0453C4D648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79D82C-4529-4094-AB19-4872C6A46A10}" type="doc">
      <dgm:prSet loTypeId="urn:microsoft.com/office/officeart/2005/8/layout/venn2" loCatId="relationship" qsTypeId="urn:microsoft.com/office/officeart/2005/8/quickstyle/3d8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F46156-EF0A-4D9E-B78F-852DDF74CB10}">
      <dgm:prSet phldrT="[Text]" custT="1"/>
      <dgm:spPr/>
      <dgm:t>
        <a:bodyPr/>
        <a:lstStyle/>
        <a:p>
          <a:r>
            <a:rPr lang="en-US" sz="2000" dirty="0" smtClean="0"/>
            <a:t>G           F</a:t>
          </a:r>
          <a:endParaRPr lang="en-US" sz="2000" dirty="0"/>
        </a:p>
      </dgm:t>
    </dgm:pt>
    <dgm:pt modelId="{0ECC4DC2-4662-4EB2-ABF8-C87C5B7653B2}" type="parTrans" cxnId="{E7300DAD-DE3D-4CB8-822B-60C08FEE7068}">
      <dgm:prSet/>
      <dgm:spPr/>
      <dgm:t>
        <a:bodyPr/>
        <a:lstStyle/>
        <a:p>
          <a:endParaRPr lang="en-US"/>
        </a:p>
      </dgm:t>
    </dgm:pt>
    <dgm:pt modelId="{C1E2A7E7-89C5-4077-B1EC-C3BE42C30623}" type="sibTrans" cxnId="{E7300DAD-DE3D-4CB8-822B-60C08FEE7068}">
      <dgm:prSet/>
      <dgm:spPr/>
      <dgm:t>
        <a:bodyPr/>
        <a:lstStyle/>
        <a:p>
          <a:endParaRPr lang="en-US"/>
        </a:p>
      </dgm:t>
    </dgm:pt>
    <dgm:pt modelId="{765B308B-0030-4A3E-B9FF-8BC38D5D9384}">
      <dgm:prSet phldrT="[Text]" custT="1"/>
      <dgm:spPr/>
      <dgm:t>
        <a:bodyPr/>
        <a:lstStyle/>
        <a:p>
          <a:r>
            <a:rPr lang="en-US" sz="2000" dirty="0" smtClean="0"/>
            <a:t>E</a:t>
          </a:r>
          <a:endParaRPr lang="en-US" sz="2000" dirty="0"/>
        </a:p>
      </dgm:t>
    </dgm:pt>
    <dgm:pt modelId="{306A4D86-3629-4B07-8F15-5C9FAE1439BF}" type="parTrans" cxnId="{3883972E-4F63-41D2-BCF0-2A79AF2DFAD7}">
      <dgm:prSet/>
      <dgm:spPr/>
      <dgm:t>
        <a:bodyPr/>
        <a:lstStyle/>
        <a:p>
          <a:endParaRPr lang="en-US"/>
        </a:p>
      </dgm:t>
    </dgm:pt>
    <dgm:pt modelId="{4003BDEA-0E7F-4250-B1D5-90ED2FBC95D3}" type="sibTrans" cxnId="{3883972E-4F63-41D2-BCF0-2A79AF2DFAD7}">
      <dgm:prSet/>
      <dgm:spPr/>
      <dgm:t>
        <a:bodyPr/>
        <a:lstStyle/>
        <a:p>
          <a:endParaRPr lang="en-US"/>
        </a:p>
      </dgm:t>
    </dgm:pt>
    <dgm:pt modelId="{D7A69AD8-EA34-4329-BC27-17E1C0C81FA8}">
      <dgm:prSet phldrT="[Text]" custT="1"/>
      <dgm:spPr/>
      <dgm:t>
        <a:bodyPr/>
        <a:lstStyle/>
        <a:p>
          <a:r>
            <a:rPr lang="en-US" sz="2000" dirty="0" smtClean="0"/>
            <a:t>D</a:t>
          </a:r>
          <a:endParaRPr lang="en-US" sz="2000" dirty="0"/>
        </a:p>
      </dgm:t>
    </dgm:pt>
    <dgm:pt modelId="{F2DE0A51-DA7A-4F2F-967E-D17DC01A1FB2}" type="parTrans" cxnId="{604EF969-E800-4B2F-8D51-3A3083E55DD2}">
      <dgm:prSet/>
      <dgm:spPr/>
      <dgm:t>
        <a:bodyPr/>
        <a:lstStyle/>
        <a:p>
          <a:endParaRPr lang="en-US"/>
        </a:p>
      </dgm:t>
    </dgm:pt>
    <dgm:pt modelId="{ADAFCC4E-A07E-4D82-B69A-2038C305428D}" type="sibTrans" cxnId="{604EF969-E800-4B2F-8D51-3A3083E55DD2}">
      <dgm:prSet/>
      <dgm:spPr/>
      <dgm:t>
        <a:bodyPr/>
        <a:lstStyle/>
        <a:p>
          <a:endParaRPr lang="en-US"/>
        </a:p>
      </dgm:t>
    </dgm:pt>
    <dgm:pt modelId="{AA84632E-5056-4172-900C-140DC371FB44}">
      <dgm:prSet phldrT="[Text]" custT="1"/>
      <dgm:spPr/>
      <dgm:t>
        <a:bodyPr/>
        <a:lstStyle/>
        <a:p>
          <a:r>
            <a:rPr lang="en-US" sz="2000" dirty="0" smtClean="0"/>
            <a:t>C2</a:t>
          </a:r>
          <a:endParaRPr lang="en-US" sz="2000" dirty="0"/>
        </a:p>
      </dgm:t>
    </dgm:pt>
    <dgm:pt modelId="{1B161E18-3FD5-4CB3-BE29-6FE1D0E5ACC0}" type="parTrans" cxnId="{F140927B-C195-46FA-A313-FA5C32A68813}">
      <dgm:prSet/>
      <dgm:spPr/>
      <dgm:t>
        <a:bodyPr/>
        <a:lstStyle/>
        <a:p>
          <a:endParaRPr lang="en-US"/>
        </a:p>
      </dgm:t>
    </dgm:pt>
    <dgm:pt modelId="{44BE746E-2017-4122-BEBF-476DEBAFB7E4}" type="sibTrans" cxnId="{F140927B-C195-46FA-A313-FA5C32A68813}">
      <dgm:prSet/>
      <dgm:spPr/>
      <dgm:t>
        <a:bodyPr/>
        <a:lstStyle/>
        <a:p>
          <a:endParaRPr lang="en-US"/>
        </a:p>
      </dgm:t>
    </dgm:pt>
    <dgm:pt modelId="{4AC04008-8EA6-486A-B600-3AC594EB7942}">
      <dgm:prSet custT="1"/>
      <dgm:spPr/>
      <dgm:t>
        <a:bodyPr/>
        <a:lstStyle/>
        <a:p>
          <a:r>
            <a:rPr lang="en-US" sz="2000" dirty="0" smtClean="0"/>
            <a:t>C1</a:t>
          </a:r>
          <a:endParaRPr lang="en-US" sz="2000" dirty="0"/>
        </a:p>
      </dgm:t>
    </dgm:pt>
    <dgm:pt modelId="{0EA6A590-C707-470F-A5F9-2CB14921BC90}" type="parTrans" cxnId="{E38CBF07-99FB-4FCA-AC52-59CD545FA9BB}">
      <dgm:prSet/>
      <dgm:spPr/>
      <dgm:t>
        <a:bodyPr/>
        <a:lstStyle/>
        <a:p>
          <a:endParaRPr lang="en-US"/>
        </a:p>
      </dgm:t>
    </dgm:pt>
    <dgm:pt modelId="{445AA382-D2A7-4A9B-B8BC-5D43074A93A6}" type="sibTrans" cxnId="{E38CBF07-99FB-4FCA-AC52-59CD545FA9BB}">
      <dgm:prSet/>
      <dgm:spPr/>
      <dgm:t>
        <a:bodyPr/>
        <a:lstStyle/>
        <a:p>
          <a:endParaRPr lang="en-US"/>
        </a:p>
      </dgm:t>
    </dgm:pt>
    <dgm:pt modelId="{39CDBAD4-A59E-4741-AB07-C21952A35C30}">
      <dgm:prSet custT="1"/>
      <dgm:spPr/>
      <dgm:t>
        <a:bodyPr/>
        <a:lstStyle/>
        <a:p>
          <a:r>
            <a:rPr lang="en-US" sz="2000" dirty="0" smtClean="0"/>
            <a:t>B</a:t>
          </a:r>
          <a:endParaRPr lang="en-US" sz="2000" dirty="0"/>
        </a:p>
      </dgm:t>
    </dgm:pt>
    <dgm:pt modelId="{9A133C46-5A16-40C8-AAFC-9FA742700840}" type="parTrans" cxnId="{997049F0-D074-4CDA-9CE0-792EFC2B3DCD}">
      <dgm:prSet/>
      <dgm:spPr/>
      <dgm:t>
        <a:bodyPr/>
        <a:lstStyle/>
        <a:p>
          <a:endParaRPr lang="en-US"/>
        </a:p>
      </dgm:t>
    </dgm:pt>
    <dgm:pt modelId="{9E467814-7D04-4035-9A1A-8BA5CC9C70E2}" type="sibTrans" cxnId="{997049F0-D074-4CDA-9CE0-792EFC2B3DCD}">
      <dgm:prSet/>
      <dgm:spPr/>
      <dgm:t>
        <a:bodyPr/>
        <a:lstStyle/>
        <a:p>
          <a:endParaRPr lang="en-US"/>
        </a:p>
      </dgm:t>
    </dgm:pt>
    <dgm:pt modelId="{C585E2C9-B281-4104-BE7A-7C7358F9433B}">
      <dgm:prSet custT="1"/>
      <dgm:spPr/>
      <dgm:t>
        <a:bodyPr/>
        <a:lstStyle/>
        <a:p>
          <a:r>
            <a:rPr lang="en-US" sz="2000" dirty="0" smtClean="0"/>
            <a:t>A</a:t>
          </a:r>
          <a:endParaRPr lang="en-US" sz="2000" dirty="0"/>
        </a:p>
      </dgm:t>
    </dgm:pt>
    <dgm:pt modelId="{67368B1F-AAFA-4250-B301-5BD5CC62DECD}" type="parTrans" cxnId="{C5AFFDD1-06B5-4BB6-84DF-31AE161AA5A6}">
      <dgm:prSet/>
      <dgm:spPr/>
      <dgm:t>
        <a:bodyPr/>
        <a:lstStyle/>
        <a:p>
          <a:endParaRPr lang="en-US"/>
        </a:p>
      </dgm:t>
    </dgm:pt>
    <dgm:pt modelId="{8CC47BED-5EED-46FC-80E8-2BF91DFD118E}" type="sibTrans" cxnId="{C5AFFDD1-06B5-4BB6-84DF-31AE161AA5A6}">
      <dgm:prSet/>
      <dgm:spPr/>
      <dgm:t>
        <a:bodyPr/>
        <a:lstStyle/>
        <a:p>
          <a:endParaRPr lang="en-US"/>
        </a:p>
      </dgm:t>
    </dgm:pt>
    <dgm:pt modelId="{25E114DA-A951-4C57-97F5-2E422403F3E5}" type="pres">
      <dgm:prSet presAssocID="{3E79D82C-4529-4094-AB19-4872C6A46A10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869B32-BF70-44D2-AF35-9F12934468BE}" type="pres">
      <dgm:prSet presAssocID="{3E79D82C-4529-4094-AB19-4872C6A46A10}" presName="comp1" presStyleCnt="0"/>
      <dgm:spPr/>
    </dgm:pt>
    <dgm:pt modelId="{BCB17616-9FD0-4665-BF61-4AEE48884B9A}" type="pres">
      <dgm:prSet presAssocID="{3E79D82C-4529-4094-AB19-4872C6A46A10}" presName="circle1" presStyleLbl="node1" presStyleIdx="0" presStyleCnt="7" custLinFactNeighborY="2083"/>
      <dgm:spPr/>
      <dgm:t>
        <a:bodyPr/>
        <a:lstStyle/>
        <a:p>
          <a:endParaRPr lang="en-US"/>
        </a:p>
      </dgm:t>
    </dgm:pt>
    <dgm:pt modelId="{D069D890-668C-4AF8-84C9-C8EE23E48B00}" type="pres">
      <dgm:prSet presAssocID="{3E79D82C-4529-4094-AB19-4872C6A46A10}" presName="c1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19959C-9ABB-4222-A4D5-A22011A25E44}" type="pres">
      <dgm:prSet presAssocID="{3E79D82C-4529-4094-AB19-4872C6A46A10}" presName="comp2" presStyleCnt="0"/>
      <dgm:spPr/>
    </dgm:pt>
    <dgm:pt modelId="{99BDC859-D56F-49CD-820E-6888D4156036}" type="pres">
      <dgm:prSet presAssocID="{3E79D82C-4529-4094-AB19-4872C6A46A10}" presName="circle2" presStyleLbl="node1" presStyleIdx="1" presStyleCnt="7"/>
      <dgm:spPr/>
      <dgm:t>
        <a:bodyPr/>
        <a:lstStyle/>
        <a:p>
          <a:endParaRPr lang="en-US"/>
        </a:p>
      </dgm:t>
    </dgm:pt>
    <dgm:pt modelId="{A17DAD63-D223-45F7-A814-5169A4821799}" type="pres">
      <dgm:prSet presAssocID="{3E79D82C-4529-4094-AB19-4872C6A46A10}" presName="c2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CE0810-522A-479C-9FEB-8F847E08C7FB}" type="pres">
      <dgm:prSet presAssocID="{3E79D82C-4529-4094-AB19-4872C6A46A10}" presName="comp3" presStyleCnt="0"/>
      <dgm:spPr/>
    </dgm:pt>
    <dgm:pt modelId="{447A71BE-ED7F-40D5-A148-884164425172}" type="pres">
      <dgm:prSet presAssocID="{3E79D82C-4529-4094-AB19-4872C6A46A10}" presName="circle3" presStyleLbl="node1" presStyleIdx="2" presStyleCnt="7"/>
      <dgm:spPr/>
      <dgm:t>
        <a:bodyPr/>
        <a:lstStyle/>
        <a:p>
          <a:endParaRPr lang="en-US"/>
        </a:p>
      </dgm:t>
    </dgm:pt>
    <dgm:pt modelId="{97EB742F-5DBE-4881-ADB7-2A384B0C18AB}" type="pres">
      <dgm:prSet presAssocID="{3E79D82C-4529-4094-AB19-4872C6A46A10}" presName="c3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70B0BB-2C04-4126-B8C0-1F7171B61E10}" type="pres">
      <dgm:prSet presAssocID="{3E79D82C-4529-4094-AB19-4872C6A46A10}" presName="comp4" presStyleCnt="0"/>
      <dgm:spPr/>
    </dgm:pt>
    <dgm:pt modelId="{D5942A74-30EA-453A-A0BA-02CED060EDDA}" type="pres">
      <dgm:prSet presAssocID="{3E79D82C-4529-4094-AB19-4872C6A46A10}" presName="circle4" presStyleLbl="node1" presStyleIdx="3" presStyleCnt="7"/>
      <dgm:spPr/>
      <dgm:t>
        <a:bodyPr/>
        <a:lstStyle/>
        <a:p>
          <a:endParaRPr lang="en-US"/>
        </a:p>
      </dgm:t>
    </dgm:pt>
    <dgm:pt modelId="{26281262-64FB-4C58-838B-BDF1971646E8}" type="pres">
      <dgm:prSet presAssocID="{3E79D82C-4529-4094-AB19-4872C6A46A10}" presName="c4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AFD30D-74B0-4D32-9F0C-077D0F9A224A}" type="pres">
      <dgm:prSet presAssocID="{3E79D82C-4529-4094-AB19-4872C6A46A10}" presName="comp5" presStyleCnt="0"/>
      <dgm:spPr/>
    </dgm:pt>
    <dgm:pt modelId="{0FF08E66-8581-4333-A51C-90A3404FE55E}" type="pres">
      <dgm:prSet presAssocID="{3E79D82C-4529-4094-AB19-4872C6A46A10}" presName="circle5" presStyleLbl="node1" presStyleIdx="4" presStyleCnt="7"/>
      <dgm:spPr/>
      <dgm:t>
        <a:bodyPr/>
        <a:lstStyle/>
        <a:p>
          <a:endParaRPr lang="en-US"/>
        </a:p>
      </dgm:t>
    </dgm:pt>
    <dgm:pt modelId="{63F3302F-D3BF-4093-AEA1-3EE28C75C9EF}" type="pres">
      <dgm:prSet presAssocID="{3E79D82C-4529-4094-AB19-4872C6A46A10}" presName="c5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B5C29C-7548-4463-9278-ED4D901484CC}" type="pres">
      <dgm:prSet presAssocID="{3E79D82C-4529-4094-AB19-4872C6A46A10}" presName="comp6" presStyleCnt="0"/>
      <dgm:spPr/>
    </dgm:pt>
    <dgm:pt modelId="{2008D3AF-08FD-42D2-A346-5DD278A1A22C}" type="pres">
      <dgm:prSet presAssocID="{3E79D82C-4529-4094-AB19-4872C6A46A10}" presName="circle6" presStyleLbl="node1" presStyleIdx="5" presStyleCnt="7"/>
      <dgm:spPr/>
      <dgm:t>
        <a:bodyPr/>
        <a:lstStyle/>
        <a:p>
          <a:endParaRPr lang="en-US"/>
        </a:p>
      </dgm:t>
    </dgm:pt>
    <dgm:pt modelId="{9C97DF57-ADD1-4085-A6B7-67B1882C57F3}" type="pres">
      <dgm:prSet presAssocID="{3E79D82C-4529-4094-AB19-4872C6A46A10}" presName="c6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6CE823-14DE-4C83-8888-5477E8F28554}" type="pres">
      <dgm:prSet presAssocID="{3E79D82C-4529-4094-AB19-4872C6A46A10}" presName="comp7" presStyleCnt="0"/>
      <dgm:spPr/>
    </dgm:pt>
    <dgm:pt modelId="{566C2CB4-F82D-4F9B-8024-13E8398E877F}" type="pres">
      <dgm:prSet presAssocID="{3E79D82C-4529-4094-AB19-4872C6A46A10}" presName="circle7" presStyleLbl="node1" presStyleIdx="6" presStyleCnt="7"/>
      <dgm:spPr/>
      <dgm:t>
        <a:bodyPr/>
        <a:lstStyle/>
        <a:p>
          <a:endParaRPr lang="en-US"/>
        </a:p>
      </dgm:t>
    </dgm:pt>
    <dgm:pt modelId="{36569525-D32D-4017-9B91-0C0453C4D648}" type="pres">
      <dgm:prSet presAssocID="{3E79D82C-4529-4094-AB19-4872C6A46A10}" presName="c7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4EF969-E800-4B2F-8D51-3A3083E55DD2}" srcId="{3E79D82C-4529-4094-AB19-4872C6A46A10}" destId="{D7A69AD8-EA34-4329-BC27-17E1C0C81FA8}" srcOrd="2" destOrd="0" parTransId="{F2DE0A51-DA7A-4F2F-967E-D17DC01A1FB2}" sibTransId="{ADAFCC4E-A07E-4D82-B69A-2038C305428D}"/>
    <dgm:cxn modelId="{E7300DAD-DE3D-4CB8-822B-60C08FEE7068}" srcId="{3E79D82C-4529-4094-AB19-4872C6A46A10}" destId="{68F46156-EF0A-4D9E-B78F-852DDF74CB10}" srcOrd="0" destOrd="0" parTransId="{0ECC4DC2-4662-4EB2-ABF8-C87C5B7653B2}" sibTransId="{C1E2A7E7-89C5-4077-B1EC-C3BE42C30623}"/>
    <dgm:cxn modelId="{7936E3F5-E04F-4994-8644-41BEAADBFD64}" type="presOf" srcId="{4AC04008-8EA6-486A-B600-3AC594EB7942}" destId="{63F3302F-D3BF-4093-AEA1-3EE28C75C9EF}" srcOrd="1" destOrd="0" presId="urn:microsoft.com/office/officeart/2005/8/layout/venn2"/>
    <dgm:cxn modelId="{E38CBF07-99FB-4FCA-AC52-59CD545FA9BB}" srcId="{3E79D82C-4529-4094-AB19-4872C6A46A10}" destId="{4AC04008-8EA6-486A-B600-3AC594EB7942}" srcOrd="4" destOrd="0" parTransId="{0EA6A590-C707-470F-A5F9-2CB14921BC90}" sibTransId="{445AA382-D2A7-4A9B-B8BC-5D43074A93A6}"/>
    <dgm:cxn modelId="{3798010E-45BE-46AF-AB9E-9C292CA984F3}" type="presOf" srcId="{4AC04008-8EA6-486A-B600-3AC594EB7942}" destId="{0FF08E66-8581-4333-A51C-90A3404FE55E}" srcOrd="0" destOrd="0" presId="urn:microsoft.com/office/officeart/2005/8/layout/venn2"/>
    <dgm:cxn modelId="{D89B8267-2842-4E0B-A41E-0308A019EF6A}" type="presOf" srcId="{765B308B-0030-4A3E-B9FF-8BC38D5D9384}" destId="{A17DAD63-D223-45F7-A814-5169A4821799}" srcOrd="1" destOrd="0" presId="urn:microsoft.com/office/officeart/2005/8/layout/venn2"/>
    <dgm:cxn modelId="{930DA604-F17B-4663-B6F2-C6BAEBFC06B7}" type="presOf" srcId="{39CDBAD4-A59E-4741-AB07-C21952A35C30}" destId="{2008D3AF-08FD-42D2-A346-5DD278A1A22C}" srcOrd="0" destOrd="0" presId="urn:microsoft.com/office/officeart/2005/8/layout/venn2"/>
    <dgm:cxn modelId="{9FD2DBCA-C99F-4617-A858-1D6EC83DF5D9}" type="presOf" srcId="{39CDBAD4-A59E-4741-AB07-C21952A35C30}" destId="{9C97DF57-ADD1-4085-A6B7-67B1882C57F3}" srcOrd="1" destOrd="0" presId="urn:microsoft.com/office/officeart/2005/8/layout/venn2"/>
    <dgm:cxn modelId="{AB4DFCBF-9DBE-47D6-A908-13B4C9E5ED83}" type="presOf" srcId="{AA84632E-5056-4172-900C-140DC371FB44}" destId="{D5942A74-30EA-453A-A0BA-02CED060EDDA}" srcOrd="0" destOrd="0" presId="urn:microsoft.com/office/officeart/2005/8/layout/venn2"/>
    <dgm:cxn modelId="{997049F0-D074-4CDA-9CE0-792EFC2B3DCD}" srcId="{3E79D82C-4529-4094-AB19-4872C6A46A10}" destId="{39CDBAD4-A59E-4741-AB07-C21952A35C30}" srcOrd="5" destOrd="0" parTransId="{9A133C46-5A16-40C8-AAFC-9FA742700840}" sibTransId="{9E467814-7D04-4035-9A1A-8BA5CC9C70E2}"/>
    <dgm:cxn modelId="{65CA5E1D-9542-447F-9AB0-CB4A07B444F7}" type="presOf" srcId="{D7A69AD8-EA34-4329-BC27-17E1C0C81FA8}" destId="{447A71BE-ED7F-40D5-A148-884164425172}" srcOrd="0" destOrd="0" presId="urn:microsoft.com/office/officeart/2005/8/layout/venn2"/>
    <dgm:cxn modelId="{3883972E-4F63-41D2-BCF0-2A79AF2DFAD7}" srcId="{3E79D82C-4529-4094-AB19-4872C6A46A10}" destId="{765B308B-0030-4A3E-B9FF-8BC38D5D9384}" srcOrd="1" destOrd="0" parTransId="{306A4D86-3629-4B07-8F15-5C9FAE1439BF}" sibTransId="{4003BDEA-0E7F-4250-B1D5-90ED2FBC95D3}"/>
    <dgm:cxn modelId="{C5AFFDD1-06B5-4BB6-84DF-31AE161AA5A6}" srcId="{3E79D82C-4529-4094-AB19-4872C6A46A10}" destId="{C585E2C9-B281-4104-BE7A-7C7358F9433B}" srcOrd="6" destOrd="0" parTransId="{67368B1F-AAFA-4250-B301-5BD5CC62DECD}" sibTransId="{8CC47BED-5EED-46FC-80E8-2BF91DFD118E}"/>
    <dgm:cxn modelId="{CDB56179-564D-4D91-851F-9E5E57FE5CE0}" type="presOf" srcId="{AA84632E-5056-4172-900C-140DC371FB44}" destId="{26281262-64FB-4C58-838B-BDF1971646E8}" srcOrd="1" destOrd="0" presId="urn:microsoft.com/office/officeart/2005/8/layout/venn2"/>
    <dgm:cxn modelId="{3D308054-66DE-4D0C-AB05-10D8662F2F17}" type="presOf" srcId="{C585E2C9-B281-4104-BE7A-7C7358F9433B}" destId="{36569525-D32D-4017-9B91-0C0453C4D648}" srcOrd="1" destOrd="0" presId="urn:microsoft.com/office/officeart/2005/8/layout/venn2"/>
    <dgm:cxn modelId="{84489B89-A095-46F2-9BAA-EBDC0CC82361}" type="presOf" srcId="{68F46156-EF0A-4D9E-B78F-852DDF74CB10}" destId="{BCB17616-9FD0-4665-BF61-4AEE48884B9A}" srcOrd="0" destOrd="0" presId="urn:microsoft.com/office/officeart/2005/8/layout/venn2"/>
    <dgm:cxn modelId="{176D5113-2A43-4A36-A279-8930E954630E}" type="presOf" srcId="{C585E2C9-B281-4104-BE7A-7C7358F9433B}" destId="{566C2CB4-F82D-4F9B-8024-13E8398E877F}" srcOrd="0" destOrd="0" presId="urn:microsoft.com/office/officeart/2005/8/layout/venn2"/>
    <dgm:cxn modelId="{F140927B-C195-46FA-A313-FA5C32A68813}" srcId="{3E79D82C-4529-4094-AB19-4872C6A46A10}" destId="{AA84632E-5056-4172-900C-140DC371FB44}" srcOrd="3" destOrd="0" parTransId="{1B161E18-3FD5-4CB3-BE29-6FE1D0E5ACC0}" sibTransId="{44BE746E-2017-4122-BEBF-476DEBAFB7E4}"/>
    <dgm:cxn modelId="{E6A51BB4-DD86-49F6-A8E9-3E1378309510}" type="presOf" srcId="{765B308B-0030-4A3E-B9FF-8BC38D5D9384}" destId="{99BDC859-D56F-49CD-820E-6888D4156036}" srcOrd="0" destOrd="0" presId="urn:microsoft.com/office/officeart/2005/8/layout/venn2"/>
    <dgm:cxn modelId="{09FBE597-F6B5-440A-8371-6BF4296EFB3C}" type="presOf" srcId="{3E79D82C-4529-4094-AB19-4872C6A46A10}" destId="{25E114DA-A951-4C57-97F5-2E422403F3E5}" srcOrd="0" destOrd="0" presId="urn:microsoft.com/office/officeart/2005/8/layout/venn2"/>
    <dgm:cxn modelId="{C184CCD7-A272-4106-BCF5-95950E8C3EE8}" type="presOf" srcId="{68F46156-EF0A-4D9E-B78F-852DDF74CB10}" destId="{D069D890-668C-4AF8-84C9-C8EE23E48B00}" srcOrd="1" destOrd="0" presId="urn:microsoft.com/office/officeart/2005/8/layout/venn2"/>
    <dgm:cxn modelId="{0CA9A6F2-E895-4D4B-9208-19C691B899E2}" type="presOf" srcId="{D7A69AD8-EA34-4329-BC27-17E1C0C81FA8}" destId="{97EB742F-5DBE-4881-ADB7-2A384B0C18AB}" srcOrd="1" destOrd="0" presId="urn:microsoft.com/office/officeart/2005/8/layout/venn2"/>
    <dgm:cxn modelId="{993F82D5-3C59-45EE-9F9B-DF990F9C052B}" type="presParOf" srcId="{25E114DA-A951-4C57-97F5-2E422403F3E5}" destId="{83869B32-BF70-44D2-AF35-9F12934468BE}" srcOrd="0" destOrd="0" presId="urn:microsoft.com/office/officeart/2005/8/layout/venn2"/>
    <dgm:cxn modelId="{DFAF21BD-5646-4156-B02F-A2728994D49A}" type="presParOf" srcId="{83869B32-BF70-44D2-AF35-9F12934468BE}" destId="{BCB17616-9FD0-4665-BF61-4AEE48884B9A}" srcOrd="0" destOrd="0" presId="urn:microsoft.com/office/officeart/2005/8/layout/venn2"/>
    <dgm:cxn modelId="{FE909FA6-7AB6-40A1-8FBD-2DFEFCB9C2D8}" type="presParOf" srcId="{83869B32-BF70-44D2-AF35-9F12934468BE}" destId="{D069D890-668C-4AF8-84C9-C8EE23E48B00}" srcOrd="1" destOrd="0" presId="urn:microsoft.com/office/officeart/2005/8/layout/venn2"/>
    <dgm:cxn modelId="{2515C4B3-EA49-451D-A355-6986A55E0D9C}" type="presParOf" srcId="{25E114DA-A951-4C57-97F5-2E422403F3E5}" destId="{4B19959C-9ABB-4222-A4D5-A22011A25E44}" srcOrd="1" destOrd="0" presId="urn:microsoft.com/office/officeart/2005/8/layout/venn2"/>
    <dgm:cxn modelId="{807CD38F-CAD8-4CCA-9FE1-C55C3E04D1AC}" type="presParOf" srcId="{4B19959C-9ABB-4222-A4D5-A22011A25E44}" destId="{99BDC859-D56F-49CD-820E-6888D4156036}" srcOrd="0" destOrd="0" presId="urn:microsoft.com/office/officeart/2005/8/layout/venn2"/>
    <dgm:cxn modelId="{9B2D0A5A-9D34-4FE8-89AA-0936E9CDC534}" type="presParOf" srcId="{4B19959C-9ABB-4222-A4D5-A22011A25E44}" destId="{A17DAD63-D223-45F7-A814-5169A4821799}" srcOrd="1" destOrd="0" presId="urn:microsoft.com/office/officeart/2005/8/layout/venn2"/>
    <dgm:cxn modelId="{A8F8FC02-DB21-4690-9D06-40C6B7DF7290}" type="presParOf" srcId="{25E114DA-A951-4C57-97F5-2E422403F3E5}" destId="{2ECE0810-522A-479C-9FEB-8F847E08C7FB}" srcOrd="2" destOrd="0" presId="urn:microsoft.com/office/officeart/2005/8/layout/venn2"/>
    <dgm:cxn modelId="{BF581BE5-409C-49F5-B51A-1986457ACFFB}" type="presParOf" srcId="{2ECE0810-522A-479C-9FEB-8F847E08C7FB}" destId="{447A71BE-ED7F-40D5-A148-884164425172}" srcOrd="0" destOrd="0" presId="urn:microsoft.com/office/officeart/2005/8/layout/venn2"/>
    <dgm:cxn modelId="{C6D680C9-3DDC-45C2-85AF-1597CEF0284C}" type="presParOf" srcId="{2ECE0810-522A-479C-9FEB-8F847E08C7FB}" destId="{97EB742F-5DBE-4881-ADB7-2A384B0C18AB}" srcOrd="1" destOrd="0" presId="urn:microsoft.com/office/officeart/2005/8/layout/venn2"/>
    <dgm:cxn modelId="{BFB11A7B-EB5F-46D6-9509-A3F96FDC3858}" type="presParOf" srcId="{25E114DA-A951-4C57-97F5-2E422403F3E5}" destId="{3C70B0BB-2C04-4126-B8C0-1F7171B61E10}" srcOrd="3" destOrd="0" presId="urn:microsoft.com/office/officeart/2005/8/layout/venn2"/>
    <dgm:cxn modelId="{1A0C79DE-2417-4502-B3F3-5EC59BA21E65}" type="presParOf" srcId="{3C70B0BB-2C04-4126-B8C0-1F7171B61E10}" destId="{D5942A74-30EA-453A-A0BA-02CED060EDDA}" srcOrd="0" destOrd="0" presId="urn:microsoft.com/office/officeart/2005/8/layout/venn2"/>
    <dgm:cxn modelId="{A97F3CF8-32FB-4C70-8B1E-1E0013FD48C7}" type="presParOf" srcId="{3C70B0BB-2C04-4126-B8C0-1F7171B61E10}" destId="{26281262-64FB-4C58-838B-BDF1971646E8}" srcOrd="1" destOrd="0" presId="urn:microsoft.com/office/officeart/2005/8/layout/venn2"/>
    <dgm:cxn modelId="{3400C36C-ADC8-47C1-B65D-D08F704F8A7C}" type="presParOf" srcId="{25E114DA-A951-4C57-97F5-2E422403F3E5}" destId="{E2AFD30D-74B0-4D32-9F0C-077D0F9A224A}" srcOrd="4" destOrd="0" presId="urn:microsoft.com/office/officeart/2005/8/layout/venn2"/>
    <dgm:cxn modelId="{8FDD3544-058A-460A-A2B7-5B9EAEB7A885}" type="presParOf" srcId="{E2AFD30D-74B0-4D32-9F0C-077D0F9A224A}" destId="{0FF08E66-8581-4333-A51C-90A3404FE55E}" srcOrd="0" destOrd="0" presId="urn:microsoft.com/office/officeart/2005/8/layout/venn2"/>
    <dgm:cxn modelId="{2101A02B-673A-4376-94F0-852460A1913E}" type="presParOf" srcId="{E2AFD30D-74B0-4D32-9F0C-077D0F9A224A}" destId="{63F3302F-D3BF-4093-AEA1-3EE28C75C9EF}" srcOrd="1" destOrd="0" presId="urn:microsoft.com/office/officeart/2005/8/layout/venn2"/>
    <dgm:cxn modelId="{4940B740-7859-4274-B5AB-DB7817E5DC95}" type="presParOf" srcId="{25E114DA-A951-4C57-97F5-2E422403F3E5}" destId="{18B5C29C-7548-4463-9278-ED4D901484CC}" srcOrd="5" destOrd="0" presId="urn:microsoft.com/office/officeart/2005/8/layout/venn2"/>
    <dgm:cxn modelId="{C545970B-72F8-44F7-8C79-373439781A4F}" type="presParOf" srcId="{18B5C29C-7548-4463-9278-ED4D901484CC}" destId="{2008D3AF-08FD-42D2-A346-5DD278A1A22C}" srcOrd="0" destOrd="0" presId="urn:microsoft.com/office/officeart/2005/8/layout/venn2"/>
    <dgm:cxn modelId="{1C1EF71C-67D4-4A76-B62B-DA2144AA873C}" type="presParOf" srcId="{18B5C29C-7548-4463-9278-ED4D901484CC}" destId="{9C97DF57-ADD1-4085-A6B7-67B1882C57F3}" srcOrd="1" destOrd="0" presId="urn:microsoft.com/office/officeart/2005/8/layout/venn2"/>
    <dgm:cxn modelId="{EAC1197A-B85E-4C0A-8C6C-0DF2B2D335BA}" type="presParOf" srcId="{25E114DA-A951-4C57-97F5-2E422403F3E5}" destId="{226CE823-14DE-4C83-8888-5477E8F28554}" srcOrd="6" destOrd="0" presId="urn:microsoft.com/office/officeart/2005/8/layout/venn2"/>
    <dgm:cxn modelId="{7CCB80A9-48A1-4257-85C6-299F2FB901C4}" type="presParOf" srcId="{226CE823-14DE-4C83-8888-5477E8F28554}" destId="{566C2CB4-F82D-4F9B-8024-13E8398E877F}" srcOrd="0" destOrd="0" presId="urn:microsoft.com/office/officeart/2005/8/layout/venn2"/>
    <dgm:cxn modelId="{3AF7E7FF-1DB0-49EC-A2B5-FB847EC4AA99}" type="presParOf" srcId="{226CE823-14DE-4C83-8888-5477E8F28554}" destId="{36569525-D32D-4017-9B91-0C0453C4D648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B17616-9FD0-4665-BF61-4AEE48884B9A}">
      <dsp:nvSpPr>
        <dsp:cNvPr id="0" name=""/>
        <dsp:cNvSpPr/>
      </dsp:nvSpPr>
      <dsp:spPr>
        <a:xfrm>
          <a:off x="0" y="304800"/>
          <a:ext cx="6477000" cy="6477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G        F</a:t>
          </a:r>
          <a:endParaRPr lang="en-US" sz="4000" kern="1200" dirty="0"/>
        </a:p>
      </dsp:txBody>
      <dsp:txXfrm>
        <a:off x="2024062" y="628650"/>
        <a:ext cx="2428875" cy="647700"/>
      </dsp:txXfrm>
    </dsp:sp>
    <dsp:sp modelId="{99BDC859-D56F-49CD-820E-6888D4156036}">
      <dsp:nvSpPr>
        <dsp:cNvPr id="0" name=""/>
        <dsp:cNvSpPr/>
      </dsp:nvSpPr>
      <dsp:spPr>
        <a:xfrm>
          <a:off x="485774" y="1276349"/>
          <a:ext cx="5505450" cy="55054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E</a:t>
          </a:r>
          <a:endParaRPr lang="en-US" sz="4000" kern="1200" dirty="0"/>
        </a:p>
      </dsp:txBody>
      <dsp:txXfrm>
        <a:off x="2051387" y="1592913"/>
        <a:ext cx="2374225" cy="633126"/>
      </dsp:txXfrm>
    </dsp:sp>
    <dsp:sp modelId="{447A71BE-ED7F-40D5-A148-884164425172}">
      <dsp:nvSpPr>
        <dsp:cNvPr id="0" name=""/>
        <dsp:cNvSpPr/>
      </dsp:nvSpPr>
      <dsp:spPr>
        <a:xfrm>
          <a:off x="971549" y="2247899"/>
          <a:ext cx="4533900" cy="45339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D</a:t>
          </a:r>
          <a:endParaRPr lang="en-US" sz="4000" kern="1200" dirty="0"/>
        </a:p>
      </dsp:txBody>
      <dsp:txXfrm>
        <a:off x="2065353" y="2560739"/>
        <a:ext cx="2346293" cy="625678"/>
      </dsp:txXfrm>
    </dsp:sp>
    <dsp:sp modelId="{D5942A74-30EA-453A-A0BA-02CED060EDDA}">
      <dsp:nvSpPr>
        <dsp:cNvPr id="0" name=""/>
        <dsp:cNvSpPr/>
      </dsp:nvSpPr>
      <dsp:spPr>
        <a:xfrm>
          <a:off x="1457324" y="3219449"/>
          <a:ext cx="3562350" cy="35623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C2</a:t>
          </a:r>
          <a:endParaRPr lang="en-US" sz="4000" kern="1200" dirty="0"/>
        </a:p>
      </dsp:txBody>
      <dsp:txXfrm>
        <a:off x="2276665" y="3540061"/>
        <a:ext cx="1923669" cy="641223"/>
      </dsp:txXfrm>
    </dsp:sp>
    <dsp:sp modelId="{0FF08E66-8581-4333-A51C-90A3404FE55E}">
      <dsp:nvSpPr>
        <dsp:cNvPr id="0" name=""/>
        <dsp:cNvSpPr/>
      </dsp:nvSpPr>
      <dsp:spPr>
        <a:xfrm>
          <a:off x="1943099" y="4191000"/>
          <a:ext cx="2590800" cy="25908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C1</a:t>
          </a:r>
          <a:endParaRPr lang="en-US" sz="4000" kern="1200" dirty="0"/>
        </a:p>
      </dsp:txBody>
      <dsp:txXfrm>
        <a:off x="2396489" y="4514850"/>
        <a:ext cx="1684020" cy="647700"/>
      </dsp:txXfrm>
    </dsp:sp>
    <dsp:sp modelId="{2008D3AF-08FD-42D2-A346-5DD278A1A22C}">
      <dsp:nvSpPr>
        <dsp:cNvPr id="0" name=""/>
        <dsp:cNvSpPr/>
      </dsp:nvSpPr>
      <dsp:spPr>
        <a:xfrm>
          <a:off x="2428875" y="5162550"/>
          <a:ext cx="1619250" cy="16192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B</a:t>
          </a:r>
          <a:endParaRPr lang="en-US" sz="4000" kern="1200" dirty="0"/>
        </a:p>
      </dsp:txBody>
      <dsp:txXfrm>
        <a:off x="2687954" y="5404627"/>
        <a:ext cx="1101090" cy="390239"/>
      </dsp:txXfrm>
    </dsp:sp>
    <dsp:sp modelId="{566C2CB4-F82D-4F9B-8024-13E8398E877F}">
      <dsp:nvSpPr>
        <dsp:cNvPr id="0" name=""/>
        <dsp:cNvSpPr/>
      </dsp:nvSpPr>
      <dsp:spPr>
        <a:xfrm>
          <a:off x="2752724" y="5810249"/>
          <a:ext cx="971550" cy="9715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A</a:t>
          </a:r>
          <a:endParaRPr lang="en-US" sz="4000" kern="1200" dirty="0"/>
        </a:p>
      </dsp:txBody>
      <dsp:txXfrm>
        <a:off x="2895005" y="6053137"/>
        <a:ext cx="686989" cy="4857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B17616-9FD0-4665-BF61-4AEE48884B9A}">
      <dsp:nvSpPr>
        <dsp:cNvPr id="0" name=""/>
        <dsp:cNvSpPr/>
      </dsp:nvSpPr>
      <dsp:spPr>
        <a:xfrm>
          <a:off x="0" y="0"/>
          <a:ext cx="3657600" cy="36576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G           F</a:t>
          </a:r>
          <a:endParaRPr lang="en-US" sz="2000" kern="1200" dirty="0"/>
        </a:p>
      </dsp:txBody>
      <dsp:txXfrm>
        <a:off x="1142999" y="182880"/>
        <a:ext cx="1371600" cy="365760"/>
      </dsp:txXfrm>
    </dsp:sp>
    <dsp:sp modelId="{99BDC859-D56F-49CD-820E-6888D4156036}">
      <dsp:nvSpPr>
        <dsp:cNvPr id="0" name=""/>
        <dsp:cNvSpPr/>
      </dsp:nvSpPr>
      <dsp:spPr>
        <a:xfrm>
          <a:off x="274319" y="548639"/>
          <a:ext cx="3108960" cy="31089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</a:t>
          </a:r>
          <a:endParaRPr lang="en-US" sz="2000" kern="1200" dirty="0"/>
        </a:p>
      </dsp:txBody>
      <dsp:txXfrm>
        <a:off x="1158430" y="727405"/>
        <a:ext cx="1340739" cy="357530"/>
      </dsp:txXfrm>
    </dsp:sp>
    <dsp:sp modelId="{447A71BE-ED7F-40D5-A148-884164425172}">
      <dsp:nvSpPr>
        <dsp:cNvPr id="0" name=""/>
        <dsp:cNvSpPr/>
      </dsp:nvSpPr>
      <dsp:spPr>
        <a:xfrm>
          <a:off x="548639" y="1097279"/>
          <a:ext cx="2560320" cy="25603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</a:t>
          </a:r>
          <a:endParaRPr lang="en-US" sz="2000" kern="1200" dirty="0"/>
        </a:p>
      </dsp:txBody>
      <dsp:txXfrm>
        <a:off x="1166317" y="1273942"/>
        <a:ext cx="1324965" cy="353324"/>
      </dsp:txXfrm>
    </dsp:sp>
    <dsp:sp modelId="{D5942A74-30EA-453A-A0BA-02CED060EDDA}">
      <dsp:nvSpPr>
        <dsp:cNvPr id="0" name=""/>
        <dsp:cNvSpPr/>
      </dsp:nvSpPr>
      <dsp:spPr>
        <a:xfrm>
          <a:off x="822959" y="1645919"/>
          <a:ext cx="2011680" cy="20116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C2</a:t>
          </a:r>
          <a:endParaRPr lang="en-US" sz="2000" kern="1200" dirty="0"/>
        </a:p>
      </dsp:txBody>
      <dsp:txXfrm>
        <a:off x="1285646" y="1826971"/>
        <a:ext cx="1086307" cy="362102"/>
      </dsp:txXfrm>
    </dsp:sp>
    <dsp:sp modelId="{0FF08E66-8581-4333-A51C-90A3404FE55E}">
      <dsp:nvSpPr>
        <dsp:cNvPr id="0" name=""/>
        <dsp:cNvSpPr/>
      </dsp:nvSpPr>
      <dsp:spPr>
        <a:xfrm>
          <a:off x="1097279" y="2194559"/>
          <a:ext cx="1463040" cy="14630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C1</a:t>
          </a:r>
          <a:endParaRPr lang="en-US" sz="2000" kern="1200" dirty="0"/>
        </a:p>
      </dsp:txBody>
      <dsp:txXfrm>
        <a:off x="1353311" y="2377439"/>
        <a:ext cx="950976" cy="365760"/>
      </dsp:txXfrm>
    </dsp:sp>
    <dsp:sp modelId="{2008D3AF-08FD-42D2-A346-5DD278A1A22C}">
      <dsp:nvSpPr>
        <dsp:cNvPr id="0" name=""/>
        <dsp:cNvSpPr/>
      </dsp:nvSpPr>
      <dsp:spPr>
        <a:xfrm>
          <a:off x="1371599" y="2743199"/>
          <a:ext cx="914400" cy="914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</a:t>
          </a:r>
          <a:endParaRPr lang="en-US" sz="2000" kern="1200" dirty="0"/>
        </a:p>
      </dsp:txBody>
      <dsp:txXfrm>
        <a:off x="1517903" y="2879902"/>
        <a:ext cx="621792" cy="220370"/>
      </dsp:txXfrm>
    </dsp:sp>
    <dsp:sp modelId="{566C2CB4-F82D-4F9B-8024-13E8398E877F}">
      <dsp:nvSpPr>
        <dsp:cNvPr id="0" name=""/>
        <dsp:cNvSpPr/>
      </dsp:nvSpPr>
      <dsp:spPr>
        <a:xfrm>
          <a:off x="1554479" y="3108959"/>
          <a:ext cx="548640" cy="5486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</a:t>
          </a:r>
          <a:endParaRPr lang="en-US" sz="2000" kern="1200" dirty="0"/>
        </a:p>
      </dsp:txBody>
      <dsp:txXfrm>
        <a:off x="1634826" y="3246119"/>
        <a:ext cx="387947" cy="274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70F8C93-726E-4668-ADF2-3A10F8AF587D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0919529-30DA-4AE2-AFD8-4D9AD86E410D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844CFE-1C03-4237-8F6F-C8FBE6E28C1E}" type="slidenum">
              <a:rPr lang="fa-IR"/>
              <a:pPr/>
              <a:t>17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844CFE-1C03-4237-8F6F-C8FBE6E28C1E}" type="slidenum">
              <a:rPr lang="fa-IR"/>
              <a:pPr/>
              <a:t>21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844CFE-1C03-4237-8F6F-C8FBE6E28C1E}" type="slidenum">
              <a:rPr lang="fa-IR"/>
              <a:pPr/>
              <a:t>23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9AF53D-FC79-47C2-A77A-E523A9429989}" type="slidenum">
              <a:rPr lang="fa-IR"/>
              <a:pPr/>
              <a:t>26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a-I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a-I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a-I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a-I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a-I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a-I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a-I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a-I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a-I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a-IR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fa-IR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fa-I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a-I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1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r" rtl="1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r" rtl="1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r" rtl="1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r" rtl="1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r" rtl="1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r" rtl="1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a-I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a-I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1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DDBEBD6-49C8-4E77-B693-EA466C6C78D8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8B91CD6-45AF-45F6-BD2C-4D8299628F4C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teb.com/" TargetMode="External"/><Relationship Id="rId2" Type="http://schemas.openxmlformats.org/officeDocument/2006/relationships/hyperlink" Target="http://www.isaarsci.ir/" TargetMode="External"/><Relationship Id="rId1" Type="http://schemas.openxmlformats.org/officeDocument/2006/relationships/slideLayout" Target="../slideLayouts/slideLayout7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20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8688" y="2697163"/>
            <a:ext cx="2506662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4" descr="20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0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122924" y="2921269"/>
            <a:ext cx="1991588" cy="36625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IN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THE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NAME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48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4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F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GOD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0166" y="500042"/>
            <a:ext cx="6650037" cy="132397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80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  <a:cs typeface="B Sahra" pitchFamily="2" charset="-78"/>
              </a:rPr>
              <a:t>بسم الله الرحمن الرحيم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sign_Vector_by_PersianGraphic (101)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857488" y="454863"/>
            <a:ext cx="565892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B Sina" pitchFamily="2" charset="-78"/>
              </a:rPr>
              <a:t>اكولوژي كلستريديوم بوتولينوم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2357423" y="3641726"/>
            <a:ext cx="4143403" cy="1589"/>
          </a:xfrm>
          <a:prstGeom prst="line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329" name="Rectangle 1"/>
          <p:cNvSpPr>
            <a:spLocks noChangeArrowheads="1"/>
          </p:cNvSpPr>
          <p:nvPr/>
        </p:nvSpPr>
        <p:spPr bwMode="auto">
          <a:xfrm>
            <a:off x="1500167" y="1913616"/>
            <a:ext cx="710963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غذاهايي كه داراي اسيديته بالايي باشند براي رشد كلستريديوم بوتولينوم مناسب نيستند </a:t>
            </a:r>
          </a:p>
          <a:p>
            <a:pPr marL="0" marR="0" lvl="0" indent="0" algn="r" defTabSz="914400" rtl="1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و اصولا در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  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كمتر از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4.5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اين باكتري قادر به رشد و نمو نيست.</a:t>
            </a: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1390755" y="4012707"/>
            <a:ext cx="7181773" cy="184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مواردي از مسموميت در اثر ماهي دودي ديده شده است. بنابراين براي جلوگيري از </a:t>
            </a:r>
          </a:p>
          <a:p>
            <a:pPr lv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مسموميت از اين طريق توصيه مي شود كه در ماهي دودي مقدار نمك از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3.5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% بيشتر</a:t>
            </a:r>
          </a:p>
          <a:p>
            <a:pPr lv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باشد.استفاده 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از مقداري حدود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200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ppm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نيترات سديم هم موثر است.</a:t>
            </a: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 rot="18902644">
            <a:off x="-241238" y="152013"/>
            <a:ext cx="1571604" cy="928694"/>
          </a:xfrm>
          <a:prstGeom prst="ellipse">
            <a:avLst/>
          </a:prstGeom>
          <a:noFill/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B Nasim" pitchFamily="2" charset="-78"/>
              </a:rPr>
              <a:t>ب</a:t>
            </a:r>
            <a:r>
              <a:rPr lang="fa-IR" sz="1600" b="1" dirty="0" smtClean="0">
                <a:solidFill>
                  <a:srgbClr val="FF0000"/>
                </a:solidFill>
                <a:cs typeface="B Nasim" pitchFamily="2" charset="-78"/>
              </a:rPr>
              <a:t>و</a:t>
            </a:r>
            <a:r>
              <a:rPr lang="fa-IR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B Nasim" pitchFamily="2" charset="-78"/>
              </a:rPr>
              <a:t>ت</a:t>
            </a:r>
            <a:r>
              <a:rPr lang="fa-IR" sz="1600" b="1" dirty="0" smtClean="0">
                <a:solidFill>
                  <a:srgbClr val="FF0000"/>
                </a:solidFill>
                <a:cs typeface="B Nasim" pitchFamily="2" charset="-78"/>
              </a:rPr>
              <a:t>و</a:t>
            </a:r>
            <a:r>
              <a:rPr lang="fa-IR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B Nasim" pitchFamily="2" charset="-78"/>
              </a:rPr>
              <a:t>ل</a:t>
            </a:r>
            <a:r>
              <a:rPr lang="fa-IR" sz="1600" b="1" dirty="0" smtClean="0">
                <a:solidFill>
                  <a:srgbClr val="FF0000"/>
                </a:solidFill>
                <a:cs typeface="B Nasim" pitchFamily="2" charset="-78"/>
              </a:rPr>
              <a:t>ي</a:t>
            </a:r>
            <a:r>
              <a:rPr lang="fa-IR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B Nasim" pitchFamily="2" charset="-78"/>
              </a:rPr>
              <a:t>س</a:t>
            </a:r>
            <a:r>
              <a:rPr lang="fa-IR" sz="1600" b="1" dirty="0" smtClean="0">
                <a:solidFill>
                  <a:srgbClr val="FF0000"/>
                </a:solidFill>
                <a:cs typeface="B Nasim" pitchFamily="2" charset="-78"/>
              </a:rPr>
              <a:t>م</a:t>
            </a:r>
            <a:endParaRPr lang="fa-IR" sz="1600" b="1" dirty="0">
              <a:solidFill>
                <a:srgbClr val="FF0000"/>
              </a:solidFill>
              <a:cs typeface="B Nasim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9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7" grpId="0"/>
      <p:bldP spid="99329" grpId="0"/>
      <p:bldP spid="993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304800"/>
            <a:ext cx="4174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a-IR" sz="5400" b="1" i="1" cap="none" spc="0" dirty="0" smtClean="0">
                <a:ln/>
                <a:solidFill>
                  <a:srgbClr val="7030A0"/>
                </a:solidFill>
                <a:effectLst/>
                <a:cs typeface="Traffic" charset="-78"/>
              </a:rPr>
              <a:t>سه نوع بوتولیسم</a:t>
            </a:r>
            <a:endParaRPr lang="en-US" sz="5400" b="1" cap="none" spc="0" dirty="0">
              <a:ln/>
              <a:solidFill>
                <a:srgbClr val="7030A0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38600" y="1143000"/>
            <a:ext cx="4419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fa-IR" sz="3200" b="1" i="1" dirty="0" smtClean="0">
                <a:ln/>
                <a:solidFill>
                  <a:schemeClr val="accent4">
                    <a:lumMod val="75000"/>
                  </a:schemeClr>
                </a:solidFill>
                <a:cs typeface="Traffic" charset="-78"/>
              </a:rPr>
              <a:t> </a:t>
            </a:r>
            <a:r>
              <a:rPr lang="fa-IR" sz="4000" b="1" i="1" dirty="0" smtClean="0">
                <a:ln/>
                <a:solidFill>
                  <a:srgbClr val="FF0000"/>
                </a:solidFill>
                <a:cs typeface="Traffic" charset="-78"/>
                <a:sym typeface="Wingdings"/>
              </a:rPr>
              <a:t></a:t>
            </a:r>
            <a:r>
              <a:rPr lang="fa-IR" sz="4000" b="1" i="1" dirty="0" smtClean="0">
                <a:ln/>
                <a:solidFill>
                  <a:schemeClr val="accent4">
                    <a:lumMod val="75000"/>
                  </a:schemeClr>
                </a:solidFill>
                <a:cs typeface="Traffic" charset="-78"/>
              </a:rPr>
              <a:t> </a:t>
            </a:r>
            <a:r>
              <a:rPr lang="fa-IR" sz="3200" b="1" i="1" dirty="0" smtClean="0">
                <a:ln/>
                <a:solidFill>
                  <a:schemeClr val="accent4">
                    <a:lumMod val="75000"/>
                  </a:schemeClr>
                </a:solidFill>
                <a:cs typeface="Traffic" charset="-78"/>
              </a:rPr>
              <a:t>نوع کلاسیک بوتولیسم</a:t>
            </a:r>
            <a:endParaRPr lang="en-US" sz="32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76800" y="2438400"/>
            <a:ext cx="3581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fa-IR" sz="3200" b="1" i="1" dirty="0" smtClean="0">
                <a:ln/>
                <a:solidFill>
                  <a:schemeClr val="accent4">
                    <a:lumMod val="75000"/>
                  </a:schemeClr>
                </a:solidFill>
                <a:cs typeface="Traffic" charset="-78"/>
              </a:rPr>
              <a:t> </a:t>
            </a:r>
            <a:r>
              <a:rPr lang="fa-IR" sz="4000" b="1" i="1" dirty="0" smtClean="0">
                <a:ln/>
                <a:solidFill>
                  <a:srgbClr val="FF0000"/>
                </a:solidFill>
                <a:cs typeface="Traffic" charset="-78"/>
                <a:sym typeface="Wingdings"/>
              </a:rPr>
              <a:t></a:t>
            </a:r>
            <a:r>
              <a:rPr lang="fa-IR" sz="4000" b="1" i="1" dirty="0" smtClean="0">
                <a:ln/>
                <a:solidFill>
                  <a:schemeClr val="accent4">
                    <a:lumMod val="75000"/>
                  </a:schemeClr>
                </a:solidFill>
                <a:cs typeface="Traffic" charset="-78"/>
              </a:rPr>
              <a:t> </a:t>
            </a:r>
            <a:r>
              <a:rPr lang="fa-IR" sz="3200" b="1" i="1" dirty="0" smtClean="0">
                <a:ln/>
                <a:solidFill>
                  <a:schemeClr val="accent4">
                    <a:lumMod val="75000"/>
                  </a:schemeClr>
                </a:solidFill>
                <a:cs typeface="Traffic" charset="-78"/>
              </a:rPr>
              <a:t>بوتولیسم زخم</a:t>
            </a:r>
            <a:endParaRPr lang="en-US" sz="32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86200" y="3726359"/>
            <a:ext cx="457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fa-IR" sz="3200" b="1" i="1" dirty="0" smtClean="0">
                <a:ln/>
                <a:solidFill>
                  <a:schemeClr val="accent4">
                    <a:lumMod val="75000"/>
                  </a:schemeClr>
                </a:solidFill>
                <a:cs typeface="Traffic" charset="-78"/>
              </a:rPr>
              <a:t> </a:t>
            </a:r>
            <a:r>
              <a:rPr lang="fa-IR" sz="4000" b="1" i="1" dirty="0" smtClean="0">
                <a:ln/>
                <a:solidFill>
                  <a:srgbClr val="FF0000"/>
                </a:solidFill>
                <a:cs typeface="Traffic" charset="-78"/>
                <a:sym typeface="Wingdings"/>
              </a:rPr>
              <a:t></a:t>
            </a:r>
            <a:r>
              <a:rPr lang="fa-IR" sz="3200" b="1" i="1" dirty="0" smtClean="0">
                <a:ln/>
                <a:solidFill>
                  <a:schemeClr val="accent4">
                    <a:lumMod val="75000"/>
                  </a:schemeClr>
                </a:solidFill>
                <a:cs typeface="Traffic" charset="-78"/>
              </a:rPr>
              <a:t> بوتولیسم  نوزادی</a:t>
            </a:r>
            <a:endParaRPr lang="en-US" sz="32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" y="2057400"/>
            <a:ext cx="54864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r"/>
            <a:r>
              <a:rPr lang="fa-IR" sz="2800" b="1" i="1" dirty="0" smtClean="0">
                <a:ln/>
                <a:solidFill>
                  <a:schemeClr val="accent6">
                    <a:lumMod val="50000"/>
                  </a:schemeClr>
                </a:solidFill>
                <a:cs typeface="Traffic" charset="-78"/>
              </a:rPr>
              <a:t> ورود کلستریدیوم بوتولینیوم به مواد غذایی</a:t>
            </a:r>
            <a:endParaRPr lang="en-US" sz="28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12" name="Right Brace 11"/>
          <p:cNvSpPr/>
          <p:nvPr/>
        </p:nvSpPr>
        <p:spPr>
          <a:xfrm>
            <a:off x="8286776" y="762000"/>
            <a:ext cx="485748" cy="4191000"/>
          </a:xfrm>
          <a:prstGeom prst="rightBrace">
            <a:avLst>
              <a:gd name="adj1" fmla="val 100124"/>
              <a:gd name="adj2" fmla="val 5032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90600" y="3200400"/>
            <a:ext cx="4572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r"/>
            <a:r>
              <a:rPr lang="fa-IR" sz="2800" b="1" i="1" dirty="0" smtClean="0">
                <a:ln/>
                <a:solidFill>
                  <a:schemeClr val="accent6">
                    <a:lumMod val="50000"/>
                  </a:schemeClr>
                </a:solidFill>
                <a:cs typeface="Traffic" charset="-78"/>
              </a:rPr>
              <a:t> ورود کلستریدیوم بوتولینیوم به زخم</a:t>
            </a:r>
            <a:endParaRPr lang="en-US" sz="28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4495800"/>
            <a:ext cx="6858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r"/>
            <a:r>
              <a:rPr lang="fa-IR" sz="2800" b="1" i="1" dirty="0" smtClean="0">
                <a:ln/>
                <a:solidFill>
                  <a:schemeClr val="accent6">
                    <a:lumMod val="50000"/>
                  </a:schemeClr>
                </a:solidFill>
                <a:cs typeface="Traffic" charset="-78"/>
              </a:rPr>
              <a:t> ورود کلستریدیوم بوتولینیوم از طریق عسل به بدن نوزاد</a:t>
            </a:r>
            <a:endParaRPr lang="en-US" sz="28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2" grpId="0" animBg="1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1"/>
          <p:cNvSpPr>
            <a:spLocks noChangeArrowheads="1"/>
          </p:cNvSpPr>
          <p:nvPr/>
        </p:nvSpPr>
        <p:spPr bwMode="auto">
          <a:xfrm>
            <a:off x="304800" y="1750874"/>
            <a:ext cx="8610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با رشد اين باکتری در غذا، سم قدرتمندی توليد و ترشح می شود که توانايی جذب از دستگاه گوارش و گسترش به دستگاه عصبی مرکزی را دارد. </a:t>
            </a:r>
            <a:endParaRPr kumimoji="0" lang="ar-SA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1200" y="609600"/>
            <a:ext cx="4419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fa-IR" sz="3600" b="1" i="1" dirty="0" smtClean="0">
                <a:ln/>
                <a:solidFill>
                  <a:srgbClr val="FF0000"/>
                </a:solidFill>
                <a:cs typeface="Traffic" charset="-78"/>
                <a:sym typeface="Wingdings"/>
              </a:rPr>
              <a:t></a:t>
            </a:r>
            <a:r>
              <a:rPr lang="fa-IR" sz="3600" b="1" i="1" dirty="0" smtClean="0">
                <a:ln/>
                <a:solidFill>
                  <a:schemeClr val="accent4">
                    <a:lumMod val="75000"/>
                  </a:schemeClr>
                </a:solidFill>
                <a:cs typeface="Traffic" charset="-78"/>
              </a:rPr>
              <a:t> </a:t>
            </a:r>
            <a:r>
              <a:rPr lang="fa-IR" sz="3200" b="1" i="1" dirty="0" smtClean="0">
                <a:ln/>
                <a:solidFill>
                  <a:schemeClr val="accent4">
                    <a:lumMod val="75000"/>
                  </a:schemeClr>
                </a:solidFill>
                <a:cs typeface="Traffic" charset="-78"/>
              </a:rPr>
              <a:t> نوع کلاسیک بوتولیسم</a:t>
            </a:r>
            <a:endParaRPr lang="en-US" sz="3200" b="1" cap="none" spc="0" dirty="0">
              <a:ln/>
              <a:solidFill>
                <a:srgbClr val="FF0000"/>
              </a:solidFill>
              <a:effectLst/>
            </a:endParaRPr>
          </a:p>
        </p:txBody>
      </p:sp>
      <p:pic>
        <p:nvPicPr>
          <p:cNvPr id="10" name="Picture 9" descr="898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971800"/>
            <a:ext cx="2209800" cy="203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image010_F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152400"/>
            <a:ext cx="1924050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Picture 11" descr="بوتولیسم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" y="2667000"/>
            <a:ext cx="3990975" cy="3990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1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pis-uk0805_botulism_spor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886200"/>
            <a:ext cx="2695575" cy="26574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5953" name="Rectangle 1"/>
          <p:cNvSpPr>
            <a:spLocks noChangeArrowheads="1"/>
          </p:cNvSpPr>
          <p:nvPr/>
        </p:nvSpPr>
        <p:spPr bwMode="auto">
          <a:xfrm>
            <a:off x="0" y="228600"/>
            <a:ext cx="9144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2400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غذاهايی که با احتمال بيشتری ممکن</a:t>
            </a:r>
            <a:r>
              <a:rPr lang="fa-IR" sz="2400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ه</a:t>
            </a:r>
            <a:r>
              <a:rPr lang="ar-SA" sz="2400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باعث بوتوليسم شوند عبارتند از</a:t>
            </a:r>
            <a:r>
              <a:rPr lang="fa-IR" sz="2400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ar-SA" sz="2400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: </a:t>
            </a:r>
            <a:endParaRPr lang="fa-IR" sz="2400" dirty="0" smtClean="0">
              <a:solidFill>
                <a:schemeClr val="accent4">
                  <a:lumMod val="50000"/>
                </a:schemeClr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justLow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1600" dirty="0" smtClean="0"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justLow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dirty="0" smtClean="0">
                <a:solidFill>
                  <a:srgbClr val="00B0F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    */ </a:t>
            </a:r>
            <a:r>
              <a:rPr lang="ar-SA" sz="2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سبزيجات و ميوه هايی که در</a:t>
            </a:r>
            <a:r>
              <a:rPr lang="fa-IR" sz="2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ar-SA" sz="2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خانه کنسرو می شوند </a:t>
            </a:r>
            <a:endParaRPr lang="fa-IR" sz="2400" dirty="0" smtClean="0"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lvl="0" algn="justLow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    </a:t>
            </a:r>
            <a:r>
              <a:rPr lang="fa-IR" sz="2400" dirty="0" smtClean="0">
                <a:solidFill>
                  <a:srgbClr val="00B0F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*/ </a:t>
            </a:r>
            <a:r>
              <a:rPr lang="ar-SA" sz="2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ماهی، گوشت، </a:t>
            </a:r>
            <a:r>
              <a:rPr lang="fa-IR" sz="2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کالباس</a:t>
            </a:r>
            <a:r>
              <a:rPr lang="ar-SA" sz="2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،</a:t>
            </a:r>
            <a:r>
              <a:rPr lang="fa-IR" sz="2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ar-SA" sz="2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سوسيس خوب پخته نشده </a:t>
            </a:r>
            <a:endParaRPr lang="fa-IR" sz="2400" dirty="0" smtClean="0"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justLow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    </a:t>
            </a:r>
            <a:r>
              <a:rPr lang="fa-IR" sz="2400" dirty="0" smtClean="0">
                <a:solidFill>
                  <a:srgbClr val="00B0F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*/ </a:t>
            </a:r>
            <a:r>
              <a:rPr lang="ar-SA" sz="2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گوشت دود داده</a:t>
            </a:r>
            <a:r>
              <a:rPr lang="fa-IR" sz="2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شده</a:t>
            </a:r>
          </a:p>
          <a:p>
            <a:pPr marL="0" marR="0" lvl="0" indent="0" algn="justLow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   </a:t>
            </a:r>
            <a:r>
              <a:rPr lang="fa-IR" sz="2400" dirty="0" smtClean="0">
                <a:solidFill>
                  <a:srgbClr val="00B0F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*/ </a:t>
            </a:r>
            <a:r>
              <a:rPr lang="fa-IR" sz="2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انواع کنسرو ها</a:t>
            </a:r>
          </a:p>
          <a:p>
            <a:pPr marL="0" marR="0" lvl="0" indent="0" algn="justLow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   </a:t>
            </a:r>
            <a:r>
              <a:rPr lang="fa-IR" sz="2400" dirty="0" smtClean="0">
                <a:solidFill>
                  <a:srgbClr val="00B0F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*/</a:t>
            </a:r>
            <a:r>
              <a:rPr lang="fa-IR" sz="2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کشک خانگی</a:t>
            </a:r>
          </a:p>
          <a:p>
            <a:pPr marL="0" marR="0" lvl="0" indent="0" algn="justLow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    </a:t>
            </a:r>
            <a:r>
              <a:rPr lang="fa-IR" sz="2400" dirty="0" smtClean="0">
                <a:solidFill>
                  <a:srgbClr val="00B0F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*/</a:t>
            </a:r>
            <a:r>
              <a:rPr lang="fa-IR" sz="2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ar-SA" sz="2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محصولات لبنی</a:t>
            </a:r>
            <a:endParaRPr lang="fa-IR" sz="2400" dirty="0" smtClean="0"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lvl="0" algn="justLow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    </a:t>
            </a:r>
            <a:r>
              <a:rPr lang="fa-IR" sz="2400" dirty="0" smtClean="0">
                <a:solidFill>
                  <a:srgbClr val="00B0F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*/</a:t>
            </a:r>
            <a:r>
              <a:rPr lang="fa-IR" sz="2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ar-SA" sz="2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عسل خام </a:t>
            </a:r>
            <a:r>
              <a:rPr lang="fa-IR" sz="2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ar-SA" sz="2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در شيرخواران زير يک سال </a:t>
            </a:r>
            <a:endParaRPr lang="fa-IR" sz="2400" dirty="0" smtClean="0"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5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5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pis-uk0805_botulism_spor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00525"/>
            <a:ext cx="2695575" cy="26574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5953" name="Rectangle 1"/>
          <p:cNvSpPr>
            <a:spLocks noChangeArrowheads="1"/>
          </p:cNvSpPr>
          <p:nvPr/>
        </p:nvSpPr>
        <p:spPr bwMode="auto">
          <a:xfrm>
            <a:off x="609600" y="914400"/>
            <a:ext cx="80772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Low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البته</a:t>
            </a:r>
            <a:r>
              <a:rPr lang="fa-IR" sz="2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شیوع بوتولیسم از منابع غیرمعمول مثل سیر، فلفل و گوجه فرنگی سرخ شده در روغن هایی که خوب نگهداری نشده‌اند و سیب زمینی پخته‌ای که داخل فویل آلومینیوم نگهداری می‌شود و دیگر غذاهایی که به طور بهداشتی ذخیره نشده‌اند </a:t>
            </a:r>
            <a:r>
              <a:rPr lang="ar-SA" sz="2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يا پخته نشده </a:t>
            </a:r>
            <a:r>
              <a:rPr lang="fa-IR" sz="2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اند نیز دیده شده‌ است.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5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5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59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5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pis-uk0805_botulism_spor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3057525"/>
            <a:ext cx="2695575" cy="26574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11617" name="Rectangle 1"/>
          <p:cNvSpPr>
            <a:spLocks noChangeArrowheads="1"/>
          </p:cNvSpPr>
          <p:nvPr/>
        </p:nvSpPr>
        <p:spPr bwMode="auto">
          <a:xfrm>
            <a:off x="304800" y="1219200"/>
            <a:ext cx="8610600" cy="1813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40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با ورود کلستریدیوم بوتولینیوم به زخم ایجاد می شود و نادر است</a:t>
            </a:r>
            <a:r>
              <a:rPr lang="ar-SA" sz="40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743200" y="304800"/>
            <a:ext cx="4038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fa-IR" sz="4400" b="1" i="1" dirty="0" smtClean="0">
                <a:ln/>
                <a:solidFill>
                  <a:srgbClr val="FF0000"/>
                </a:solidFill>
                <a:cs typeface="Traffic" charset="-78"/>
                <a:sym typeface="Wingdings"/>
              </a:rPr>
              <a:t></a:t>
            </a:r>
            <a:r>
              <a:rPr lang="fa-IR" sz="4400" b="1" i="1" dirty="0" smtClean="0">
                <a:ln/>
                <a:solidFill>
                  <a:schemeClr val="accent4">
                    <a:lumMod val="75000"/>
                  </a:schemeClr>
                </a:solidFill>
                <a:cs typeface="Traffic" charset="-78"/>
              </a:rPr>
              <a:t>  بوتولیسم زخم</a:t>
            </a:r>
            <a:endParaRPr lang="en-US" sz="4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1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1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1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1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1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7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1"/>
          <p:cNvSpPr>
            <a:spLocks noChangeArrowheads="1"/>
          </p:cNvSpPr>
          <p:nvPr/>
        </p:nvSpPr>
        <p:spPr bwMode="auto">
          <a:xfrm>
            <a:off x="304800" y="1295400"/>
            <a:ext cx="8610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در اثر تغذیه نوزاد با مواد یا مایعات شیرین شده با عسل رخ داده</a:t>
            </a:r>
          </a:p>
          <a:p>
            <a:pPr lvl="0" algn="ct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زیرا در کودکان و بالغین فلور طبیعی مجاری گوارشی به کلستریدیوم بوتولینیوم اجازه رشد نمی دهند اما در نوزاد زیر یک سال می تواند رشد کند و ایجاد خطر نماید </a:t>
            </a:r>
            <a:endParaRPr lang="ar-SA" sz="2400" dirty="0" smtClean="0"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0" y="304800"/>
            <a:ext cx="5638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a-IR" sz="4800" b="1" i="1" dirty="0" smtClean="0">
                <a:ln/>
                <a:solidFill>
                  <a:srgbClr val="FF0000"/>
                </a:solidFill>
                <a:cs typeface="Traffic" charset="-78"/>
                <a:sym typeface="Wingdings"/>
              </a:rPr>
              <a:t></a:t>
            </a:r>
            <a:r>
              <a:rPr lang="fa-IR" sz="4800" b="1" i="1" dirty="0" smtClean="0">
                <a:ln/>
                <a:solidFill>
                  <a:schemeClr val="accent4">
                    <a:lumMod val="75000"/>
                  </a:schemeClr>
                </a:solidFill>
                <a:cs typeface="Traffic" charset="-78"/>
              </a:rPr>
              <a:t>  بوتولیسم  نوزادی</a:t>
            </a:r>
            <a:endParaRPr lang="en-US" sz="4800" b="1" cap="none" spc="0" dirty="0">
              <a:ln/>
              <a:solidFill>
                <a:srgbClr val="FF0000"/>
              </a:solidFill>
              <a:effectLst/>
            </a:endParaRPr>
          </a:p>
        </p:txBody>
      </p:sp>
      <p:pic>
        <p:nvPicPr>
          <p:cNvPr id="6" name="Picture 5" descr="infant-intestin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124200"/>
            <a:ext cx="3810000" cy="3505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val 7"/>
          <p:cNvSpPr/>
          <p:nvPr/>
        </p:nvSpPr>
        <p:spPr>
          <a:xfrm>
            <a:off x="76200" y="5638800"/>
            <a:ext cx="3886200" cy="990600"/>
          </a:xfrm>
          <a:prstGeom prst="ellipse">
            <a:avLst/>
          </a:prstGeom>
          <a:solidFill>
            <a:schemeClr val="accent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3886200"/>
            <a:ext cx="2276475" cy="15057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rot="10800000" flipV="1">
            <a:off x="5257800" y="3657600"/>
            <a:ext cx="2971800" cy="19812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410200" y="3657600"/>
            <a:ext cx="2819400" cy="1905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eft Arrow 16"/>
          <p:cNvSpPr/>
          <p:nvPr/>
        </p:nvSpPr>
        <p:spPr>
          <a:xfrm>
            <a:off x="3200400" y="4267200"/>
            <a:ext cx="1905000" cy="381000"/>
          </a:xfrm>
          <a:prstGeom prst="leftArrow">
            <a:avLst>
              <a:gd name="adj1" fmla="val 50000"/>
              <a:gd name="adj2" fmla="val 116885"/>
            </a:avLst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11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16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11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11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7" grpId="0"/>
      <p:bldP spid="5" grpId="0"/>
      <p:bldP spid="8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914400"/>
            <a:ext cx="8458200" cy="4800600"/>
          </a:xfrm>
        </p:spPr>
        <p:txBody>
          <a:bodyPr>
            <a:noAutofit/>
          </a:bodyPr>
          <a:lstStyle/>
          <a:p>
            <a:pPr rtl="1">
              <a:lnSpc>
                <a:spcPct val="150000"/>
              </a:lnSpc>
            </a:pPr>
            <a:r>
              <a:rPr lang="ar-SA" sz="2800" dirty="0" smtClean="0"/>
              <a:t>علا</a:t>
            </a:r>
            <a:r>
              <a:rPr lang="fa-IR" sz="2800" dirty="0" smtClean="0"/>
              <a:t>ئ</a:t>
            </a:r>
            <a:r>
              <a:rPr lang="ar-SA" sz="2800" dirty="0" smtClean="0"/>
              <a:t>م‌ معمولاً </a:t>
            </a:r>
            <a:r>
              <a:rPr lang="fa-IR" sz="2800" dirty="0" smtClean="0"/>
              <a:t>36</a:t>
            </a:r>
            <a:r>
              <a:rPr lang="ar-SA" sz="2800" dirty="0" smtClean="0"/>
              <a:t>-</a:t>
            </a:r>
            <a:r>
              <a:rPr lang="fa-IR" sz="2800" dirty="0" smtClean="0"/>
              <a:t>12</a:t>
            </a:r>
            <a:r>
              <a:rPr lang="ar-SA" sz="2800" dirty="0" smtClean="0"/>
              <a:t> ساعت‌ پس‌ از خوردن‌ غذای‌ آلوده‌ رخ‌ می‌دهند</a:t>
            </a:r>
            <a:r>
              <a:rPr lang="fa-IR" sz="2800" dirty="0" smtClean="0"/>
              <a:t> </a:t>
            </a:r>
            <a:r>
              <a:rPr lang="ar-SA" sz="2800" dirty="0" smtClean="0"/>
              <a:t>: </a:t>
            </a:r>
            <a:br>
              <a:rPr lang="ar-SA" sz="2800" dirty="0" smtClean="0"/>
            </a:br>
            <a:r>
              <a:rPr lang="ar-SA" sz="2800" dirty="0" smtClean="0"/>
              <a:t> </a:t>
            </a:r>
            <a:r>
              <a:rPr lang="fa-IR" sz="2800" dirty="0" smtClean="0"/>
              <a:t>تهوع </a:t>
            </a:r>
            <a:r>
              <a:rPr lang="ar-SA" sz="2800" dirty="0" smtClean="0"/>
              <a:t>، استفراغ‌ و اسهال‌ </a:t>
            </a:r>
            <a:endParaRPr lang="fa-IR" sz="2800" dirty="0" smtClean="0"/>
          </a:p>
          <a:p>
            <a:pPr rtl="1">
              <a:lnSpc>
                <a:spcPct val="150000"/>
              </a:lnSpc>
            </a:pPr>
            <a:r>
              <a:rPr lang="ar-SA" sz="2800" dirty="0" smtClean="0"/>
              <a:t>تار شدن‌ دید، </a:t>
            </a:r>
            <a:r>
              <a:rPr lang="fa-IR" sz="2800" dirty="0" smtClean="0"/>
              <a:t> </a:t>
            </a:r>
            <a:r>
              <a:rPr lang="ar-SA" sz="2800" dirty="0" smtClean="0"/>
              <a:t>یا دو تا دیدن ، ‌ </a:t>
            </a:r>
            <a:r>
              <a:rPr lang="fa-IR" sz="2800" dirty="0" smtClean="0"/>
              <a:t>ا</a:t>
            </a:r>
            <a:r>
              <a:rPr lang="ar-SA" sz="2800" dirty="0" smtClean="0"/>
              <a:t>فتاد</a:t>
            </a:r>
            <a:r>
              <a:rPr lang="fa-IR" sz="2800" dirty="0" smtClean="0"/>
              <a:t>گی</a:t>
            </a:r>
            <a:r>
              <a:rPr lang="ar-SA" sz="2800" dirty="0" smtClean="0"/>
              <a:t>‌ پلك‌ها</a:t>
            </a:r>
            <a:endParaRPr lang="fa-IR" sz="2800" dirty="0" smtClean="0"/>
          </a:p>
          <a:p>
            <a:pPr rtl="1">
              <a:lnSpc>
                <a:spcPct val="150000"/>
              </a:lnSpc>
            </a:pPr>
            <a:r>
              <a:rPr lang="ar-SA" sz="2800" dirty="0" smtClean="0"/>
              <a:t>خشك‌ شدن‌ دهان‌ ، خورده‌ خورده‌ صحبت‌ كردن‌ </a:t>
            </a:r>
            <a:endParaRPr lang="fa-IR" sz="2800" dirty="0" smtClean="0"/>
          </a:p>
          <a:p>
            <a:pPr rtl="1">
              <a:lnSpc>
                <a:spcPct val="150000"/>
              </a:lnSpc>
            </a:pPr>
            <a:r>
              <a:rPr lang="ar-SA" sz="2800" dirty="0" smtClean="0"/>
              <a:t>مشكل‌ در قورت‌ دادن‌ غذا یا مایعات‌  </a:t>
            </a:r>
            <a:endParaRPr lang="fa-IR" sz="2800" dirty="0" smtClean="0"/>
          </a:p>
          <a:p>
            <a:pPr rtl="1">
              <a:lnSpc>
                <a:spcPct val="150000"/>
              </a:lnSpc>
            </a:pPr>
            <a:r>
              <a:rPr lang="ar-SA" sz="2800" dirty="0" smtClean="0"/>
              <a:t>ضعف‌ دست‌ها یا پاها، كه‌ نهایتاً ممكن‌ است‌ به‌ فلج‌ نیز بیانجامد. </a:t>
            </a:r>
            <a:endParaRPr lang="fa-IR" sz="2800" dirty="0" smtClean="0"/>
          </a:p>
          <a:p>
            <a:pPr rtl="1">
              <a:lnSpc>
                <a:spcPct val="150000"/>
              </a:lnSpc>
            </a:pPr>
            <a:r>
              <a:rPr lang="ar-SA" sz="2800" dirty="0" smtClean="0">
                <a:solidFill>
                  <a:schemeClr val="bg1"/>
                </a:solidFill>
              </a:rPr>
              <a:t>تب‌ وجود ندارد</a:t>
            </a:r>
            <a:r>
              <a:rPr lang="ar-SA" sz="2800" dirty="0" smtClean="0"/>
              <a:t/>
            </a:r>
            <a:br>
              <a:rPr lang="ar-SA" sz="2800" dirty="0" smtClean="0"/>
            </a:br>
            <a:r>
              <a:rPr lang="ar-SA" sz="2800" dirty="0" smtClean="0"/>
              <a:t> </a:t>
            </a:r>
            <a:br>
              <a:rPr lang="ar-SA" sz="2800" dirty="0" smtClean="0"/>
            </a:br>
            <a:r>
              <a:rPr lang="ar-SA" sz="2800" dirty="0" smtClean="0"/>
              <a:t> 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228600"/>
            <a:ext cx="69813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a-IR" sz="3600" b="1" i="1" cap="none" spc="0" dirty="0" smtClean="0">
                <a:ln/>
                <a:solidFill>
                  <a:srgbClr val="006600"/>
                </a:solidFill>
                <a:effectLst/>
                <a:cs typeface="Traffic" charset="-78"/>
              </a:rPr>
              <a:t>علائم مسمومیت با سم کلستریدیوم بوتولینیوم</a:t>
            </a:r>
            <a:endParaRPr lang="en-US" sz="3600" b="1" cap="none" spc="0" dirty="0">
              <a:ln/>
              <a:solidFill>
                <a:srgbClr val="006600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47300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2800" dirty="0" smtClean="0"/>
              <a:t>علا</a:t>
            </a:r>
            <a:r>
              <a:rPr lang="fa-IR" sz="2800" dirty="0" smtClean="0"/>
              <a:t>ئ</a:t>
            </a:r>
            <a:r>
              <a:rPr lang="ar-SA" sz="2800" dirty="0" smtClean="0"/>
              <a:t>م‌ زیر در شیرخواران‌ رخ‌ می‌دهند: </a:t>
            </a:r>
            <a:br>
              <a:rPr lang="ar-SA" sz="2800" dirty="0" smtClean="0"/>
            </a:br>
            <a:r>
              <a:rPr lang="fa-IR" sz="2800" dirty="0" smtClean="0"/>
              <a:t>2. </a:t>
            </a:r>
            <a:r>
              <a:rPr lang="ar-SA" sz="2800" dirty="0" smtClean="0"/>
              <a:t>یبوست‌ شدید</a:t>
            </a:r>
            <a:r>
              <a:rPr lang="fa-IR" sz="2800" dirty="0" smtClean="0"/>
              <a:t>      </a:t>
            </a:r>
            <a:r>
              <a:rPr lang="ar-SA" sz="2800" dirty="0" smtClean="0"/>
              <a:t> </a:t>
            </a:r>
            <a:r>
              <a:rPr lang="fa-IR" sz="2800" dirty="0" smtClean="0"/>
              <a:t>3. </a:t>
            </a:r>
            <a:r>
              <a:rPr lang="ar-SA" sz="2800" dirty="0" smtClean="0"/>
              <a:t>گریه‌ ضعیف‌ </a:t>
            </a:r>
            <a:r>
              <a:rPr lang="en-US" sz="2800" dirty="0" smtClean="0"/>
              <a:t> </a:t>
            </a:r>
            <a:r>
              <a:rPr lang="fa-IR" sz="2800" dirty="0" smtClean="0"/>
              <a:t>    </a:t>
            </a:r>
            <a:r>
              <a:rPr lang="en-US" sz="2800" dirty="0" smtClean="0"/>
              <a:t> </a:t>
            </a:r>
            <a:r>
              <a:rPr lang="ar-SA" sz="2800" dirty="0" smtClean="0"/>
              <a:t>ناتوانی‌ در </a:t>
            </a:r>
            <a:r>
              <a:rPr lang="fa-IR" sz="2800" dirty="0" smtClean="0"/>
              <a:t>شیر خوردن</a:t>
            </a:r>
            <a:r>
              <a:rPr lang="ar-SA" sz="2800" dirty="0" smtClean="0"/>
              <a:t>‌</a:t>
            </a:r>
            <a:r>
              <a:rPr lang="fa-IR" sz="2800" dirty="0" smtClean="0"/>
              <a:t>1. </a:t>
            </a:r>
            <a:endParaRPr lang="en-US" sz="2800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sign_Vector_by_PersianGraphic (3)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rot="10800000" flipV="1">
            <a:off x="3000364" y="928670"/>
            <a:ext cx="5786478" cy="2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 rot="2152922">
            <a:off x="480196" y="-86724"/>
            <a:ext cx="1571604" cy="928694"/>
          </a:xfrm>
          <a:prstGeom prst="ellipse">
            <a:avLst/>
          </a:prstGeom>
          <a:noFill/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B Nasim" pitchFamily="2" charset="-78"/>
              </a:rPr>
              <a:t>ب</a:t>
            </a:r>
            <a:r>
              <a:rPr lang="fa-IR" sz="1600" b="1" dirty="0" smtClean="0">
                <a:solidFill>
                  <a:srgbClr val="FF0000"/>
                </a:solidFill>
                <a:cs typeface="B Nasim" pitchFamily="2" charset="-78"/>
              </a:rPr>
              <a:t>و</a:t>
            </a:r>
            <a:r>
              <a:rPr lang="fa-IR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B Nasim" pitchFamily="2" charset="-78"/>
              </a:rPr>
              <a:t>ت</a:t>
            </a:r>
            <a:r>
              <a:rPr lang="fa-IR" sz="1600" b="1" dirty="0" smtClean="0">
                <a:solidFill>
                  <a:srgbClr val="FF0000"/>
                </a:solidFill>
                <a:cs typeface="B Nasim" pitchFamily="2" charset="-78"/>
              </a:rPr>
              <a:t>و</a:t>
            </a:r>
            <a:r>
              <a:rPr lang="fa-IR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B Nasim" pitchFamily="2" charset="-78"/>
              </a:rPr>
              <a:t>ل</a:t>
            </a:r>
            <a:r>
              <a:rPr lang="fa-IR" sz="1600" b="1" dirty="0" smtClean="0">
                <a:solidFill>
                  <a:srgbClr val="FF0000"/>
                </a:solidFill>
                <a:cs typeface="B Nasim" pitchFamily="2" charset="-78"/>
              </a:rPr>
              <a:t>ي</a:t>
            </a:r>
            <a:r>
              <a:rPr lang="fa-IR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B Nasim" pitchFamily="2" charset="-78"/>
              </a:rPr>
              <a:t>س</a:t>
            </a:r>
            <a:r>
              <a:rPr lang="fa-IR" sz="1600" b="1" dirty="0" smtClean="0">
                <a:solidFill>
                  <a:srgbClr val="FF0000"/>
                </a:solidFill>
                <a:cs typeface="B Nasim" pitchFamily="2" charset="-78"/>
              </a:rPr>
              <a:t>م</a:t>
            </a:r>
            <a:endParaRPr lang="fa-IR" sz="1600" b="1" dirty="0">
              <a:solidFill>
                <a:srgbClr val="FF0000"/>
              </a:solidFill>
              <a:cs typeface="B Nasim" pitchFamily="2" charset="-78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928926" y="405450"/>
            <a:ext cx="59186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راههاي پيشگيري از بروز بوتوليسم</a:t>
            </a:r>
            <a:endParaRPr kumimoji="0" lang="fa-IR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857224" y="1285860"/>
            <a:ext cx="797846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  <a:sym typeface="Wingdings"/>
              </a:rPr>
              <a:t> 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فرآيندهاي دمايي بايستي به حدي باشد كه اسپرهاي باكتري از بين بروند٬ براي اين منظور </a:t>
            </a:r>
          </a:p>
          <a:p>
            <a:pPr marL="0" marR="0" lvl="0" indent="0" algn="r" defTabSz="914400" rtl="1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دماي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121 </a:t>
            </a:r>
            <a:r>
              <a:rPr kumimoji="0" lang="en-US" sz="20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0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C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به مدت لازم بسته به اندازه بسته و ويژگي هاي محتوي ظروف غذا لازم است٬ </a:t>
            </a:r>
          </a:p>
          <a:p>
            <a:pPr marL="0" marR="0" lvl="0" indent="0" algn="r" defTabSz="914400" rtl="1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 هيچ نقطه اي از ماده غذايي نبايد كمتر از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2.5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دقيقه در معرض دماي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121 </a:t>
            </a:r>
            <a:r>
              <a:rPr kumimoji="0" lang="en-US" sz="20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0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C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باشد.</a:t>
            </a: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871425" y="3684573"/>
            <a:ext cx="796724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"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اسپر باكتري در اثر نوعي شوك دمايي بصورت فعال در مي آيد و چنانچه از شوك دمايي </a:t>
            </a:r>
          </a:p>
          <a:p>
            <a:pPr lv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استفاده نشود اسپر بصورت خفته باقي خواهد ماند اما تكثير نمي كند. بنابراين چنانچه بسته هاي </a:t>
            </a:r>
          </a:p>
          <a:p>
            <a:pPr lv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كنسرو بلافاصله پس از فرآيندهاي دمايي تا حد لازم سرد شوند واز آن پس از بالا رفتن دماي </a:t>
            </a:r>
          </a:p>
          <a:p>
            <a:pPr lv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بسته تا حد شوك دمايي جلوگيري شود مشكل مسموميت از اين طريق حل مي شود.</a:t>
            </a: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4572000" y="3214686"/>
            <a:ext cx="484632" cy="549780"/>
          </a:xfrm>
          <a:prstGeom prst="down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" name="Down Arrow 14"/>
          <p:cNvSpPr/>
          <p:nvPr/>
        </p:nvSpPr>
        <p:spPr>
          <a:xfrm>
            <a:off x="5143504" y="3214686"/>
            <a:ext cx="484632" cy="549780"/>
          </a:xfrm>
          <a:prstGeom prst="down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" name="Down Arrow 15"/>
          <p:cNvSpPr/>
          <p:nvPr/>
        </p:nvSpPr>
        <p:spPr>
          <a:xfrm>
            <a:off x="4000496" y="3214686"/>
            <a:ext cx="484632" cy="549780"/>
          </a:xfrm>
          <a:prstGeom prst="down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" grpId="0"/>
      <p:bldP spid="41986" grpId="0"/>
      <p:bldP spid="41987" grpId="0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sign_Vector_by_PersianGraphic (3)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rot="10800000" flipV="1">
            <a:off x="3000364" y="785791"/>
            <a:ext cx="5786478" cy="2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 rot="2152922">
            <a:off x="480196" y="-86724"/>
            <a:ext cx="1571604" cy="928694"/>
          </a:xfrm>
          <a:prstGeom prst="ellipse">
            <a:avLst/>
          </a:prstGeom>
          <a:noFill/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B Nasim" pitchFamily="2" charset="-78"/>
              </a:rPr>
              <a:t>ب</a:t>
            </a:r>
            <a:r>
              <a:rPr lang="fa-IR" sz="1600" b="1" dirty="0" smtClean="0">
                <a:solidFill>
                  <a:srgbClr val="FF0000"/>
                </a:solidFill>
                <a:cs typeface="B Nasim" pitchFamily="2" charset="-78"/>
              </a:rPr>
              <a:t>و</a:t>
            </a:r>
            <a:r>
              <a:rPr lang="fa-IR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B Nasim" pitchFamily="2" charset="-78"/>
              </a:rPr>
              <a:t>ت</a:t>
            </a:r>
            <a:r>
              <a:rPr lang="fa-IR" sz="1600" b="1" dirty="0" smtClean="0">
                <a:solidFill>
                  <a:srgbClr val="FF0000"/>
                </a:solidFill>
                <a:cs typeface="B Nasim" pitchFamily="2" charset="-78"/>
              </a:rPr>
              <a:t>و</a:t>
            </a:r>
            <a:r>
              <a:rPr lang="fa-IR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B Nasim" pitchFamily="2" charset="-78"/>
              </a:rPr>
              <a:t>ل</a:t>
            </a:r>
            <a:r>
              <a:rPr lang="fa-IR" sz="1600" b="1" dirty="0" smtClean="0">
                <a:solidFill>
                  <a:srgbClr val="FF0000"/>
                </a:solidFill>
                <a:cs typeface="B Nasim" pitchFamily="2" charset="-78"/>
              </a:rPr>
              <a:t>ي</a:t>
            </a:r>
            <a:r>
              <a:rPr lang="fa-IR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B Nasim" pitchFamily="2" charset="-78"/>
              </a:rPr>
              <a:t>س</a:t>
            </a:r>
            <a:r>
              <a:rPr lang="fa-IR" sz="1600" b="1" dirty="0" smtClean="0">
                <a:solidFill>
                  <a:srgbClr val="FF0000"/>
                </a:solidFill>
                <a:cs typeface="B Nasim" pitchFamily="2" charset="-78"/>
              </a:rPr>
              <a:t>م</a:t>
            </a:r>
            <a:endParaRPr lang="fa-IR" sz="1600" b="1" dirty="0">
              <a:solidFill>
                <a:srgbClr val="FF0000"/>
              </a:solidFill>
              <a:cs typeface="B Nasim" pitchFamily="2" charset="-78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928926" y="262574"/>
            <a:ext cx="59186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راههاي پيشگيري از بروز بوتوليسم</a:t>
            </a:r>
            <a:endParaRPr kumimoji="0" lang="fa-IR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993488" y="928670"/>
            <a:ext cx="784221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200000"/>
              </a:lnSpc>
            </a:pPr>
            <a:r>
              <a:rPr lang="fa-IR" sz="20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Arial" pitchFamily="34" charset="0"/>
                <a:sym typeface="Wingdings"/>
              </a:rPr>
              <a:t></a:t>
            </a:r>
            <a:r>
              <a:rPr lang="fa-IR" sz="20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چون سم باكتري در برابر دما حساس است٬ بهتر است غذاهاي پخته و مانده و كنسروهاي </a:t>
            </a:r>
          </a:p>
          <a:p>
            <a:pPr lvl="0">
              <a:lnSpc>
                <a:spcPct val="200000"/>
              </a:lnSpc>
            </a:pPr>
            <a:r>
              <a:rPr lang="fa-IR" sz="20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مشكوك را بخوبي دما داد تا در صورت آلودگي سم از بين برود. حداقل دما براي اين منظور </a:t>
            </a:r>
          </a:p>
          <a:p>
            <a:pPr>
              <a:lnSpc>
                <a:spcPct val="200000"/>
              </a:lnSpc>
            </a:pPr>
            <a:r>
              <a:rPr lang="fa-IR" sz="20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دماي حدود </a:t>
            </a:r>
            <a:r>
              <a:rPr lang="en-US" sz="2000" baseline="30000" dirty="0" smtClean="0">
                <a:solidFill>
                  <a:srgbClr val="002060"/>
                </a:solidFill>
              </a:rPr>
              <a:t>0</a:t>
            </a:r>
            <a:r>
              <a:rPr lang="en-US" sz="2000" dirty="0" smtClean="0">
                <a:solidFill>
                  <a:srgbClr val="002060"/>
                </a:solidFill>
              </a:rPr>
              <a:t>C</a:t>
            </a:r>
            <a:r>
              <a:rPr lang="fa-IR" sz="20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80</a:t>
            </a:r>
            <a:r>
              <a:rPr lang="fa-IR" sz="20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به مدت نيم ساعت يا جوشاندن غذا براي چند دقيقه است.</a:t>
            </a:r>
            <a:endParaRPr lang="en-US" sz="2000" dirty="0" smtClean="0">
              <a:solidFill>
                <a:srgbClr val="002060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03589" y="3193857"/>
            <a:ext cx="873508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200000"/>
              </a:lnSpc>
              <a:buFont typeface="Wingdings" pitchFamily="2" charset="2"/>
              <a:buChar char=""/>
            </a:pPr>
            <a:r>
              <a:rPr lang="fa-IR" sz="20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چون باكتري در 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pH</a:t>
            </a:r>
            <a:r>
              <a:rPr lang="fa-IR" sz="20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كمتر از 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4.5</a:t>
            </a:r>
            <a:r>
              <a:rPr lang="fa-IR" sz="20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رشد نمي كند در صورت امكان با كاهش 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pH</a:t>
            </a:r>
            <a:r>
              <a:rPr lang="fa-IR" sz="20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تا حد اطمينان </a:t>
            </a:r>
          </a:p>
          <a:p>
            <a:pPr lvl="0">
              <a:lnSpc>
                <a:spcPct val="200000"/>
              </a:lnSpc>
            </a:pPr>
            <a:r>
              <a:rPr lang="fa-IR" sz="20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مي توان از بروز مسموميت جلوگيري نموده و در غير اين صورت از فرآيند دمايي بالاتري استفاده كرد.</a:t>
            </a:r>
            <a:endParaRPr lang="en-US" sz="2000" dirty="0" smtClean="0">
              <a:solidFill>
                <a:srgbClr val="002060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4572000" y="2807782"/>
            <a:ext cx="484632" cy="549780"/>
          </a:xfrm>
          <a:prstGeom prst="down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" name="Down Arrow 14"/>
          <p:cNvSpPr/>
          <p:nvPr/>
        </p:nvSpPr>
        <p:spPr>
          <a:xfrm>
            <a:off x="5143504" y="2807782"/>
            <a:ext cx="484632" cy="549780"/>
          </a:xfrm>
          <a:prstGeom prst="down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" name="Down Arrow 15"/>
          <p:cNvSpPr/>
          <p:nvPr/>
        </p:nvSpPr>
        <p:spPr>
          <a:xfrm>
            <a:off x="4000496" y="2807782"/>
            <a:ext cx="484632" cy="549780"/>
          </a:xfrm>
          <a:prstGeom prst="down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4449" name="Rectangle 1"/>
          <p:cNvSpPr>
            <a:spLocks noChangeArrowheads="1"/>
          </p:cNvSpPr>
          <p:nvPr/>
        </p:nvSpPr>
        <p:spPr bwMode="auto">
          <a:xfrm>
            <a:off x="285720" y="4776156"/>
            <a:ext cx="852669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"/>
              <a:tabLst/>
            </a:pPr>
            <a:r>
              <a:rPr lang="fa-IR" sz="20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باكتري در رطوبت نسبي كمتر از 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0.93</a:t>
            </a:r>
            <a:r>
              <a:rPr lang="fa-IR" sz="20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قادر به رشد نيست. بنابراين تا آنجا كه ممكن است با كم 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كردن آب از طريق خشك كردن مي توان مانع بروز مسموميت شد.</a:t>
            </a:r>
            <a:r>
              <a:rPr lang="fa-IR" sz="2000" dirty="0" smtClean="0"/>
              <a:t> </a:t>
            </a:r>
            <a:r>
              <a:rPr lang="fa-IR" sz="20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براي كم كردن آب مي توان مقدار 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مواد جامد محلول مانند قند و نمك را اضافه نموده يا از روش هاي ديگر براي اين منظور استفاده كرد.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4572000" y="4500570"/>
            <a:ext cx="484632" cy="549780"/>
          </a:xfrm>
          <a:prstGeom prst="down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Down Arrow 12"/>
          <p:cNvSpPr/>
          <p:nvPr/>
        </p:nvSpPr>
        <p:spPr>
          <a:xfrm>
            <a:off x="5143504" y="4500570"/>
            <a:ext cx="484632" cy="549780"/>
          </a:xfrm>
          <a:prstGeom prst="down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" name="Down Arrow 16"/>
          <p:cNvSpPr/>
          <p:nvPr/>
        </p:nvSpPr>
        <p:spPr>
          <a:xfrm>
            <a:off x="4000496" y="4500570"/>
            <a:ext cx="484632" cy="549780"/>
          </a:xfrm>
          <a:prstGeom prst="down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44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4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4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" grpId="0"/>
      <p:bldP spid="41986" grpId="0"/>
      <p:bldP spid="41987" grpId="0"/>
      <p:bldP spid="14" grpId="0" animBg="1"/>
      <p:bldP spid="15" grpId="0" animBg="1"/>
      <p:bldP spid="16" grpId="0" animBg="1"/>
      <p:bldP spid="104449" grpId="0"/>
      <p:bldP spid="12" grpId="0" animBg="1"/>
      <p:bldP spid="13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lostridium_botulinum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9" y="1924062"/>
            <a:ext cx="5645087" cy="34337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959096"/>
            <a:ext cx="7315200" cy="1594104"/>
          </a:xfrm>
        </p:spPr>
        <p:txBody>
          <a:bodyPr>
            <a:normAutofit fontScale="90000"/>
          </a:bodyPr>
          <a:lstStyle/>
          <a:p>
            <a:r>
              <a:rPr lang="en-US" sz="11000" dirty="0" err="1" smtClean="0"/>
              <a:t>b</a:t>
            </a:r>
            <a:r>
              <a:rPr lang="en-US" sz="11000" dirty="0" err="1" smtClean="0">
                <a:solidFill>
                  <a:srgbClr val="FFFF00"/>
                </a:solidFill>
              </a:rPr>
              <a:t>o</a:t>
            </a:r>
            <a:r>
              <a:rPr lang="en-US" sz="11000" dirty="0" err="1" smtClean="0"/>
              <a:t>t</a:t>
            </a:r>
            <a:r>
              <a:rPr lang="en-US" sz="11000" dirty="0" err="1" smtClean="0">
                <a:solidFill>
                  <a:srgbClr val="FFFF00"/>
                </a:solidFill>
              </a:rPr>
              <a:t>o</a:t>
            </a:r>
            <a:r>
              <a:rPr lang="en-US" sz="11000" dirty="0" err="1" smtClean="0"/>
              <a:t>l</a:t>
            </a:r>
            <a:r>
              <a:rPr lang="en-US" sz="11000" dirty="0" err="1" smtClean="0">
                <a:solidFill>
                  <a:srgbClr val="FFFF00"/>
                </a:solidFill>
              </a:rPr>
              <a:t>i</a:t>
            </a:r>
            <a:r>
              <a:rPr lang="en-US" sz="11000" dirty="0" err="1" smtClean="0"/>
              <a:t>s</a:t>
            </a:r>
            <a:r>
              <a:rPr lang="en-US" sz="11000" dirty="0" err="1" smtClean="0">
                <a:solidFill>
                  <a:srgbClr val="FFFF00"/>
                </a:solidFill>
              </a:rPr>
              <a:t>m</a:t>
            </a:r>
            <a:endParaRPr lang="en-US" sz="110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6956" y="285728"/>
            <a:ext cx="6934200" cy="1508760"/>
          </a:xfrm>
        </p:spPr>
        <p:txBody>
          <a:bodyPr>
            <a:noAutofit/>
          </a:bodyPr>
          <a:lstStyle/>
          <a:p>
            <a:pPr algn="ctr"/>
            <a:r>
              <a:rPr lang="fa-IR" sz="11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ب</a:t>
            </a:r>
            <a:r>
              <a:rPr lang="fa-IR" sz="11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و</a:t>
            </a:r>
            <a:r>
              <a:rPr lang="fa-IR" sz="11000" dirty="0" smtClean="0">
                <a:solidFill>
                  <a:schemeClr val="accent2">
                    <a:lumMod val="75000"/>
                  </a:schemeClr>
                </a:solidFill>
              </a:rPr>
              <a:t>ت</a:t>
            </a:r>
            <a:r>
              <a:rPr lang="fa-IR" sz="11000" dirty="0" smtClean="0">
                <a:solidFill>
                  <a:schemeClr val="accent2">
                    <a:lumMod val="50000"/>
                  </a:schemeClr>
                </a:solidFill>
              </a:rPr>
              <a:t>و</a:t>
            </a:r>
            <a:r>
              <a:rPr lang="fa-IR" sz="11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ل</a:t>
            </a:r>
            <a:r>
              <a:rPr lang="fa-IR" sz="11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ی</a:t>
            </a:r>
            <a:r>
              <a:rPr lang="fa-IR" sz="11000" dirty="0" smtClean="0">
                <a:solidFill>
                  <a:schemeClr val="accent2">
                    <a:lumMod val="75000"/>
                  </a:schemeClr>
                </a:solidFill>
              </a:rPr>
              <a:t>س</a:t>
            </a:r>
            <a:r>
              <a:rPr lang="fa-IR" sz="11000" dirty="0" smtClean="0">
                <a:solidFill>
                  <a:schemeClr val="accent2">
                    <a:lumMod val="50000"/>
                  </a:schemeClr>
                </a:solidFill>
              </a:rPr>
              <a:t>م</a:t>
            </a:r>
            <a:endParaRPr lang="en-US" sz="11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sign_Vector_by_PersianGraphic (3)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rot="10800000" flipV="1">
            <a:off x="3000364" y="1214419"/>
            <a:ext cx="5786478" cy="2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 rot="2152922">
            <a:off x="480196" y="-86724"/>
            <a:ext cx="1571604" cy="928694"/>
          </a:xfrm>
          <a:prstGeom prst="ellipse">
            <a:avLst/>
          </a:prstGeom>
          <a:noFill/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B Nasim" pitchFamily="2" charset="-78"/>
              </a:rPr>
              <a:t>ب</a:t>
            </a:r>
            <a:r>
              <a:rPr lang="fa-IR" sz="1600" b="1" dirty="0" smtClean="0">
                <a:solidFill>
                  <a:srgbClr val="FF0000"/>
                </a:solidFill>
                <a:cs typeface="B Nasim" pitchFamily="2" charset="-78"/>
              </a:rPr>
              <a:t>و</a:t>
            </a:r>
            <a:r>
              <a:rPr lang="fa-IR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B Nasim" pitchFamily="2" charset="-78"/>
              </a:rPr>
              <a:t>ت</a:t>
            </a:r>
            <a:r>
              <a:rPr lang="fa-IR" sz="1600" b="1" dirty="0" smtClean="0">
                <a:solidFill>
                  <a:srgbClr val="FF0000"/>
                </a:solidFill>
                <a:cs typeface="B Nasim" pitchFamily="2" charset="-78"/>
              </a:rPr>
              <a:t>و</a:t>
            </a:r>
            <a:r>
              <a:rPr lang="fa-IR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B Nasim" pitchFamily="2" charset="-78"/>
              </a:rPr>
              <a:t>ل</a:t>
            </a:r>
            <a:r>
              <a:rPr lang="fa-IR" sz="1600" b="1" dirty="0" smtClean="0">
                <a:solidFill>
                  <a:srgbClr val="FF0000"/>
                </a:solidFill>
                <a:cs typeface="B Nasim" pitchFamily="2" charset="-78"/>
              </a:rPr>
              <a:t>ي</a:t>
            </a:r>
            <a:r>
              <a:rPr lang="fa-IR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B Nasim" pitchFamily="2" charset="-78"/>
              </a:rPr>
              <a:t>س</a:t>
            </a:r>
            <a:r>
              <a:rPr lang="fa-IR" sz="1600" b="1" dirty="0" smtClean="0">
                <a:solidFill>
                  <a:srgbClr val="FF0000"/>
                </a:solidFill>
                <a:cs typeface="B Nasim" pitchFamily="2" charset="-78"/>
              </a:rPr>
              <a:t>م</a:t>
            </a:r>
            <a:endParaRPr lang="fa-IR" sz="1600" b="1" dirty="0">
              <a:solidFill>
                <a:srgbClr val="FF0000"/>
              </a:solidFill>
              <a:cs typeface="B Nasim" pitchFamily="2" charset="-78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928926" y="691199"/>
            <a:ext cx="59186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راههاي پيشگيري از بروز بوتوليسم</a:t>
            </a:r>
            <a:endParaRPr kumimoji="0" lang="fa-IR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142566" y="1693659"/>
            <a:ext cx="7693132" cy="12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Arial" pitchFamily="34" charset="0"/>
                <a:sym typeface="Wingdings"/>
              </a:rPr>
              <a:t> </a:t>
            </a:r>
            <a:r>
              <a:rPr lang="fa-IR" sz="20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مواد شيميايي مانند </a:t>
            </a:r>
            <a:r>
              <a:rPr lang="en-US" sz="2000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Nisine</a:t>
            </a:r>
            <a:r>
              <a:rPr lang="fa-IR" sz="20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كه نوعي آنتي بيوتيك است٬ و نيتريت ها از رشد اين باكتري 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جلوگيري  مي كنند٬ و كاربرد آنها در موارد ممكن براي پيشگيري از مسموميت مفيد است.</a:t>
            </a:r>
            <a:endParaRPr lang="en-US" sz="2000" dirty="0" smtClean="0">
              <a:solidFill>
                <a:srgbClr val="002060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451443" y="4204652"/>
            <a:ext cx="838723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Arial" pitchFamily="34" charset="0"/>
                <a:sym typeface="Wingdings"/>
              </a:rPr>
              <a:t> </a:t>
            </a:r>
            <a:r>
              <a:rPr lang="fa-IR" sz="20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وجود باكتري هاي اسيد ساز در محيط مانع رشد كلستريديوم بوتولينوم است همچنين باكتري هايي </a:t>
            </a:r>
          </a:p>
          <a:p>
            <a:pPr lv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مانند اشريشياكلي٬ استرپتوكوك فكاليس از رشد اين باكتري جلوگيري مي كنند٬ برعكس برخي از </a:t>
            </a:r>
          </a:p>
          <a:p>
            <a:pPr lv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باكتري ها با تغيير 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pH</a:t>
            </a:r>
            <a:r>
              <a:rPr lang="fa-IR" sz="20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و كاهش آن شرايط را به نفع اين باكتري مناسب مي كنند. 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شود.</a:t>
            </a: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4572000" y="3450724"/>
            <a:ext cx="484632" cy="549780"/>
          </a:xfrm>
          <a:prstGeom prst="down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" name="Down Arrow 14"/>
          <p:cNvSpPr/>
          <p:nvPr/>
        </p:nvSpPr>
        <p:spPr>
          <a:xfrm>
            <a:off x="5158938" y="3450724"/>
            <a:ext cx="484632" cy="549780"/>
          </a:xfrm>
          <a:prstGeom prst="down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" name="Down Arrow 15"/>
          <p:cNvSpPr/>
          <p:nvPr/>
        </p:nvSpPr>
        <p:spPr>
          <a:xfrm>
            <a:off x="4000496" y="3450724"/>
            <a:ext cx="484632" cy="549780"/>
          </a:xfrm>
          <a:prstGeom prst="down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" grpId="0"/>
      <p:bldP spid="41986" grpId="0"/>
      <p:bldP spid="41987" grpId="0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990600"/>
            <a:ext cx="8458200" cy="5562600"/>
          </a:xfrm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ar-SA" sz="2800" dirty="0" smtClean="0">
                <a:solidFill>
                  <a:schemeClr val="tx1"/>
                </a:solidFill>
                <a:sym typeface="Wingdings 2"/>
              </a:rPr>
              <a:t></a:t>
            </a:r>
            <a:r>
              <a:rPr lang="fa-IR" sz="2800" dirty="0" smtClean="0">
                <a:solidFill>
                  <a:schemeClr val="tx1"/>
                </a:solidFill>
                <a:sym typeface="Wingdings 2"/>
              </a:rPr>
              <a:t> </a:t>
            </a:r>
            <a:r>
              <a:rPr lang="ar-SA" dirty="0" smtClean="0">
                <a:solidFill>
                  <a:schemeClr val="tx1"/>
                </a:solidFill>
              </a:rPr>
              <a:t>اگر قسمتی از قوطی کنسرو بيرون زده است، آن را مصرف نکنيد. </a:t>
            </a:r>
            <a:endParaRPr lang="en-US" dirty="0" smtClean="0">
              <a:solidFill>
                <a:schemeClr val="tx1"/>
              </a:solidFill>
            </a:endParaRPr>
          </a:p>
          <a:p>
            <a:pPr lvl="0" algn="r" rtl="1">
              <a:lnSpc>
                <a:spcPct val="150000"/>
              </a:lnSpc>
            </a:pPr>
            <a:r>
              <a:rPr lang="ar-SA" sz="2800" dirty="0" smtClean="0">
                <a:solidFill>
                  <a:schemeClr val="tx1"/>
                </a:solidFill>
                <a:sym typeface="Wingdings 2"/>
              </a:rPr>
              <a:t> </a:t>
            </a:r>
            <a:r>
              <a:rPr lang="ar-SA" dirty="0" smtClean="0">
                <a:solidFill>
                  <a:schemeClr val="tx1"/>
                </a:solidFill>
              </a:rPr>
              <a:t>اگر پس از باز کردن در قوطی، ديديد کنسرو تغيير رنگ داده و دارای بوی نامطبوع است و حالت کف آلودگی دارد، فاسد است، از مصرف آن جدا" خودداری کنيد. </a:t>
            </a:r>
            <a:endParaRPr lang="en-US" dirty="0" smtClean="0">
              <a:solidFill>
                <a:schemeClr val="tx1"/>
              </a:solidFill>
            </a:endParaRPr>
          </a:p>
          <a:p>
            <a:pPr lvl="0" algn="r" rtl="1">
              <a:lnSpc>
                <a:spcPct val="150000"/>
              </a:lnSpc>
            </a:pPr>
            <a:r>
              <a:rPr lang="ar-SA" sz="2800" dirty="0" smtClean="0">
                <a:solidFill>
                  <a:schemeClr val="tx1"/>
                </a:solidFill>
                <a:sym typeface="Wingdings 2"/>
              </a:rPr>
              <a:t></a:t>
            </a:r>
            <a:r>
              <a:rPr lang="fa-IR" sz="2800" dirty="0" smtClean="0">
                <a:solidFill>
                  <a:schemeClr val="tx1"/>
                </a:solidFill>
                <a:sym typeface="Wingdings 2"/>
              </a:rPr>
              <a:t> </a:t>
            </a:r>
            <a:r>
              <a:rPr lang="ar-SA" dirty="0" smtClean="0">
                <a:solidFill>
                  <a:schemeClr val="tx1"/>
                </a:solidFill>
              </a:rPr>
              <a:t>هيچ گاه غذايی را که قطعا" مشخص نيست. خوب پخته يا کنسرو شده است، نخوريد. </a:t>
            </a:r>
            <a:endParaRPr lang="en-US" dirty="0" smtClean="0">
              <a:solidFill>
                <a:schemeClr val="tx1"/>
              </a:solidFill>
            </a:endParaRPr>
          </a:p>
          <a:p>
            <a:pPr lvl="0" algn="r" rtl="1">
              <a:lnSpc>
                <a:spcPct val="150000"/>
              </a:lnSpc>
            </a:pPr>
            <a:r>
              <a:rPr lang="ar-SA" sz="2800" dirty="0" smtClean="0">
                <a:solidFill>
                  <a:schemeClr val="tx1"/>
                </a:solidFill>
                <a:sym typeface="Wingdings 2"/>
              </a:rPr>
              <a:t></a:t>
            </a:r>
            <a:r>
              <a:rPr lang="fa-IR" sz="2800" dirty="0" smtClean="0">
                <a:solidFill>
                  <a:schemeClr val="tx1"/>
                </a:solidFill>
                <a:sym typeface="Wingdings 2"/>
              </a:rPr>
              <a:t> </a:t>
            </a:r>
            <a:r>
              <a:rPr lang="ar-SA" dirty="0" smtClean="0">
                <a:solidFill>
                  <a:schemeClr val="tx1"/>
                </a:solidFill>
              </a:rPr>
              <a:t>تورم قوطی کنسرو نشان دهنده آلودگی ميکروبی است. از مصرف چنين کنسروی خودداری نماييد. </a:t>
            </a:r>
            <a:endParaRPr lang="en-US" dirty="0" smtClean="0">
              <a:solidFill>
                <a:schemeClr val="tx1"/>
              </a:solidFill>
            </a:endParaRPr>
          </a:p>
          <a:p>
            <a:pPr lvl="0" algn="r" rtl="1">
              <a:lnSpc>
                <a:spcPct val="150000"/>
              </a:lnSpc>
            </a:pPr>
            <a:r>
              <a:rPr lang="ar-SA" sz="2800" dirty="0" smtClean="0">
                <a:solidFill>
                  <a:schemeClr val="tx1"/>
                </a:solidFill>
                <a:sym typeface="Wingdings 2"/>
              </a:rPr>
              <a:t></a:t>
            </a:r>
            <a:r>
              <a:rPr lang="fa-IR" sz="2800" dirty="0" smtClean="0">
                <a:solidFill>
                  <a:schemeClr val="tx1"/>
                </a:solidFill>
                <a:sym typeface="Wingdings 2"/>
              </a:rPr>
              <a:t> </a:t>
            </a:r>
            <a:r>
              <a:rPr lang="ar-SA" dirty="0" smtClean="0">
                <a:solidFill>
                  <a:schemeClr val="tx1"/>
                </a:solidFill>
              </a:rPr>
              <a:t>هيچ گاه به شير خواران غذای حاوی عسل يا شربت های ضدسرفه ندهيد. </a:t>
            </a:r>
            <a:endParaRPr lang="en-US" dirty="0" smtClean="0">
              <a:solidFill>
                <a:schemeClr val="tx1"/>
              </a:solidFill>
            </a:endParaRPr>
          </a:p>
          <a:p>
            <a:pPr lvl="0" algn="r" rtl="1">
              <a:lnSpc>
                <a:spcPct val="150000"/>
              </a:lnSpc>
            </a:pPr>
            <a:r>
              <a:rPr lang="ar-SA" sz="2800" dirty="0" smtClean="0">
                <a:solidFill>
                  <a:schemeClr val="tx1"/>
                </a:solidFill>
                <a:sym typeface="Wingdings 2"/>
              </a:rPr>
              <a:t></a:t>
            </a:r>
            <a:r>
              <a:rPr lang="fa-IR" sz="2800" dirty="0" smtClean="0">
                <a:solidFill>
                  <a:schemeClr val="tx1"/>
                </a:solidFill>
                <a:sym typeface="Wingdings 2"/>
              </a:rPr>
              <a:t> </a:t>
            </a:r>
            <a:r>
              <a:rPr lang="ar-SA" dirty="0" smtClean="0">
                <a:solidFill>
                  <a:schemeClr val="tx1"/>
                </a:solidFill>
              </a:rPr>
              <a:t>جوشاندن غذا می تواند از بوتوليسم پيشگيری کند. قبل از مصرف کنسرو ماهی و گوشت حتما" آن را به مدت 15 دقيقه بجوشانيد. 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10200" y="67270"/>
            <a:ext cx="32944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a-IR" sz="5400" b="1" i="1" cap="none" spc="0" dirty="0" smtClean="0">
                <a:ln/>
                <a:solidFill>
                  <a:schemeClr val="accent3"/>
                </a:solidFill>
                <a:effectLst/>
                <a:cs typeface="Traffic" charset="-78"/>
              </a:rPr>
              <a:t>چند توصیه :</a:t>
            </a:r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8229600" y="57150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229600" y="40386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229600" y="29718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229600" y="19050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229600" y="9144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8229600" y="50292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63860"/>
            <a:ext cx="8534400" cy="669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150000"/>
              </a:lnSpc>
            </a:pPr>
            <a:r>
              <a:rPr lang="fa-IR" sz="2800" b="1" dirty="0" smtClean="0">
                <a:sym typeface="Wingdings 2"/>
              </a:rPr>
              <a:t> </a:t>
            </a:r>
            <a:endParaRPr lang="fa-IR" b="1" dirty="0" smtClean="0">
              <a:sym typeface="Wingdings 2"/>
            </a:endParaRPr>
          </a:p>
          <a:p>
            <a:pPr lvl="0" algn="r" rtl="1">
              <a:lnSpc>
                <a:spcPct val="150000"/>
              </a:lnSpc>
              <a:buFont typeface="Wingdings 2"/>
              <a:buChar char="B"/>
            </a:pPr>
            <a:r>
              <a:rPr lang="ar-SA" sz="2800" b="1" dirty="0" smtClean="0">
                <a:sym typeface="Wingdings 2"/>
              </a:rPr>
              <a:t> </a:t>
            </a:r>
            <a:r>
              <a:rPr lang="ar-SA" b="1" dirty="0" smtClean="0"/>
              <a:t>قوطی های مواد غذايی کنسروی زنگ زده به ويژه ماهی و گوشت را هرگز خريداری نکنيد و مورد مصرف قرار ندهيد. </a:t>
            </a:r>
            <a:endParaRPr lang="en-US" sz="2800" b="1" dirty="0" smtClean="0"/>
          </a:p>
          <a:p>
            <a:pPr lvl="0" algn="r" rtl="1">
              <a:lnSpc>
                <a:spcPct val="150000"/>
              </a:lnSpc>
              <a:buFont typeface="Wingdings 2"/>
              <a:buChar char="B"/>
            </a:pPr>
            <a:r>
              <a:rPr lang="fa-IR" sz="2800" b="1" dirty="0" smtClean="0"/>
              <a:t> </a:t>
            </a:r>
            <a:r>
              <a:rPr lang="ar-SA" b="1" dirty="0" smtClean="0"/>
              <a:t>به خاطر داشته باشيد سم باکتری هيچ بو و طعمی ندارد. پس به صرف عدم تغييربو و طعم کنسرو را نجوشانده، مصرف نکنيد. </a:t>
            </a:r>
            <a:endParaRPr lang="fa-IR" sz="3200" b="1" dirty="0" smtClean="0"/>
          </a:p>
          <a:p>
            <a:pPr lvl="0" algn="r" rtl="1">
              <a:lnSpc>
                <a:spcPct val="150000"/>
              </a:lnSpc>
              <a:buFont typeface="Wingdings 2"/>
              <a:buChar char="B"/>
            </a:pPr>
            <a:r>
              <a:rPr lang="fa-IR" sz="2800" b="1" dirty="0" smtClean="0"/>
              <a:t> </a:t>
            </a:r>
            <a:r>
              <a:rPr lang="fa-IR" b="1" dirty="0" smtClean="0"/>
              <a:t>سیب زمینی و دیگر غذاهای پخته تا زمان مصرف باید گرم بمانند یا این که در ظروف بهداشتی داخل یخچال نگهداری شوند.</a:t>
            </a:r>
          </a:p>
          <a:p>
            <a:pPr algn="r" rtl="1">
              <a:lnSpc>
                <a:spcPct val="150000"/>
              </a:lnSpc>
            </a:pPr>
            <a:r>
              <a:rPr lang="ar-SA" sz="2800" b="1" dirty="0" smtClean="0">
                <a:sym typeface="Wingdings 2"/>
              </a:rPr>
              <a:t> </a:t>
            </a:r>
            <a:r>
              <a:rPr lang="fa-IR" b="1" dirty="0" smtClean="0"/>
              <a:t>هنگام پخت غذا توجه شود به اندازه همان وعده غذا آماده شود تا مجبور نشویم آن غذا را چند بار گرم کنیم و یا شرایطی بوجود آید که غذا را بیشتر در محیط آزاد نگهداری کنیم.</a:t>
            </a:r>
            <a:endParaRPr lang="fa-IR" sz="2800" b="1" dirty="0" smtClean="0"/>
          </a:p>
          <a:p>
            <a:pPr algn="r" rtl="1">
              <a:lnSpc>
                <a:spcPct val="150000"/>
              </a:lnSpc>
              <a:buFont typeface="Wingdings 2"/>
              <a:buChar char="B"/>
            </a:pPr>
            <a:r>
              <a:rPr lang="fa-IR" sz="2800" b="1" dirty="0" smtClean="0"/>
              <a:t> </a:t>
            </a:r>
            <a:r>
              <a:rPr lang="fa-IR" b="1" dirty="0" smtClean="0"/>
              <a:t>از مکان های معتبر خرید کنیم و به تاریخ و نوع بسته بندی توجه کنیم.</a:t>
            </a:r>
          </a:p>
          <a:p>
            <a:pPr lvl="0" algn="r" rtl="1">
              <a:lnSpc>
                <a:spcPct val="150000"/>
              </a:lnSpc>
            </a:pPr>
            <a:r>
              <a:rPr lang="ar-SA" sz="2800" b="1" dirty="0" smtClean="0">
                <a:sym typeface="Wingdings 2"/>
              </a:rPr>
              <a:t> </a:t>
            </a:r>
            <a:r>
              <a:rPr lang="fa-IR" sz="2800" b="1" dirty="0" smtClean="0">
                <a:sym typeface="Wingdings 2"/>
              </a:rPr>
              <a:t> </a:t>
            </a:r>
            <a:r>
              <a:rPr lang="ar-SA" b="1" dirty="0" smtClean="0"/>
              <a:t>اگر ضعف، تاری ديد يا خورده خورده صحبت کردن، دوباره ظاهر شوند، بازگشت اين علائم ممکن است نشان دهنده نياز به درمان بيشتر باشد. </a:t>
            </a:r>
            <a:endParaRPr lang="en-US" b="1" dirty="0" smtClean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1524000"/>
            <a:ext cx="8305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2800" b="1" dirty="0" smtClean="0">
                <a:sym typeface="Wingdings 2"/>
              </a:rPr>
              <a:t>در </a:t>
            </a:r>
            <a:r>
              <a:rPr lang="fa-IR" sz="2800" b="1" dirty="0" smtClean="0">
                <a:solidFill>
                  <a:srgbClr val="FF0000"/>
                </a:solidFill>
                <a:sym typeface="Wingdings 2"/>
              </a:rPr>
              <a:t>کنسرو سازی ناقص </a:t>
            </a:r>
            <a:r>
              <a:rPr lang="fa-IR" sz="2800" b="1" dirty="0" smtClean="0">
                <a:sym typeface="Wingdings 2"/>
              </a:rPr>
              <a:t>باکتری کشته ولی اسپورها سالم می مانند که با بستن درب قوطی </a:t>
            </a:r>
            <a:r>
              <a:rPr lang="fa-IR" sz="2800" b="1" dirty="0" smtClean="0">
                <a:solidFill>
                  <a:srgbClr val="FF0000"/>
                </a:solidFill>
                <a:sym typeface="Wingdings 2"/>
              </a:rPr>
              <a:t>محیط بی هوازی </a:t>
            </a:r>
            <a:r>
              <a:rPr lang="fa-IR" sz="2800" b="1" dirty="0" smtClean="0">
                <a:sym typeface="Wingdings 2"/>
              </a:rPr>
              <a:t>ایجاد می شود اسپور جوانه می زند تولید سم میکند که البته با جوشاندن از بین می رود</a:t>
            </a:r>
            <a:endParaRPr lang="en-US" sz="2800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4604" y="357166"/>
            <a:ext cx="2590800" cy="1066800"/>
          </a:xfrm>
        </p:spPr>
        <p:txBody>
          <a:bodyPr>
            <a:normAutofit/>
          </a:bodyPr>
          <a:lstStyle/>
          <a:p>
            <a:pPr algn="r"/>
            <a:r>
              <a:rPr lang="fa-IR" dirty="0" smtClean="0"/>
              <a:t>منابع :</a:t>
            </a:r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2428868"/>
            <a:ext cx="6324600" cy="27432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algn="l" rtl="1">
              <a:lnSpc>
                <a:spcPct val="150000"/>
              </a:lnSpc>
            </a:pPr>
            <a:r>
              <a:rPr lang="en-US" sz="3200" b="1" dirty="0" smtClean="0">
                <a:hlinkClick r:id="rId2"/>
              </a:rPr>
              <a:t>www.isaarsci.ir</a:t>
            </a:r>
            <a:endParaRPr lang="en-US" sz="3200" b="1" dirty="0" smtClean="0"/>
          </a:p>
          <a:p>
            <a:pPr algn="l" rtl="1">
              <a:lnSpc>
                <a:spcPct val="150000"/>
              </a:lnSpc>
            </a:pPr>
            <a:r>
              <a:rPr lang="en-US" sz="3200" b="1" dirty="0" smtClean="0">
                <a:hlinkClick r:id="rId2"/>
              </a:rPr>
              <a:t>www.Wikipedia.org</a:t>
            </a:r>
          </a:p>
          <a:p>
            <a:pPr algn="l">
              <a:lnSpc>
                <a:spcPct val="150000"/>
              </a:lnSpc>
            </a:pPr>
            <a:r>
              <a:rPr lang="en-US" sz="3200" b="1" dirty="0" smtClean="0">
                <a:hlinkClick r:id="rId3"/>
              </a:rPr>
              <a:t>www.irteb.com</a:t>
            </a:r>
            <a:endParaRPr lang="en-US" sz="3200" dirty="0" smtClean="0"/>
          </a:p>
          <a:p>
            <a:pPr algn="l">
              <a:lnSpc>
                <a:spcPct val="150000"/>
              </a:lnSpc>
            </a:pPr>
            <a:r>
              <a:rPr lang="en-US" sz="3200" b="1" dirty="0" smtClean="0">
                <a:hlinkClick r:id="rId3"/>
              </a:rPr>
              <a:t>www.DesignDisease.com</a:t>
            </a:r>
          </a:p>
          <a:p>
            <a:pPr marL="0" marR="9144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strike="noStrike" kern="1200" cap="all" spc="0" normalizeH="0" baseline="0" noProof="0" dirty="0">
              <a:ln>
                <a:noFill/>
              </a:ln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8596" y="1214422"/>
            <a:ext cx="8001000" cy="13716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9144" lvl="0" indent="0" algn="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میکروب شناسی واکر</a:t>
            </a:r>
            <a:r>
              <a:rPr kumimoji="0" lang="fa-IR" sz="2400" b="1" i="0" u="none" strike="noStrike" kern="1200" cap="all" spc="0" normalizeH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9144" lvl="0" indent="0" algn="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400" b="1" cap="all" baseline="0" dirty="0" smtClean="0">
                <a:solidFill>
                  <a:srgbClr val="800000"/>
                </a:solidFill>
                <a:effectLst/>
                <a:latin typeface="+mj-lt"/>
                <a:ea typeface="+mj-ea"/>
                <a:cs typeface="+mj-cs"/>
              </a:rPr>
              <a:t>                            ترجمه :   </a:t>
            </a:r>
            <a:r>
              <a:rPr lang="fa-IR" sz="2400" b="1" cap="all" dirty="0" smtClean="0">
                <a:solidFill>
                  <a:srgbClr val="800000"/>
                </a:solidFill>
                <a:effectLst/>
                <a:latin typeface="+mj-lt"/>
                <a:ea typeface="+mj-ea"/>
                <a:cs typeface="+mj-cs"/>
              </a:rPr>
              <a:t> رضا میرنژاد و شبنم رضوی</a:t>
            </a:r>
            <a:endParaRPr kumimoji="0" lang="en-US" sz="1600" b="1" i="0" u="none" strike="noStrike" kern="1200" cap="all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esign_Vector_by_PersianGraphic (67)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9739471">
            <a:off x="5677309" y="2981030"/>
            <a:ext cx="3148848" cy="3677736"/>
          </a:xfrm>
          <a:prstGeom prst="rect">
            <a:avLst/>
          </a:prstGeom>
        </p:spPr>
      </p:pic>
      <p:pic>
        <p:nvPicPr>
          <p:cNvPr id="2" name="Picture 1" descr="Design_Vector_by_PersianGraphic (3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497142">
            <a:off x="-186507" y="188738"/>
            <a:ext cx="5095875" cy="6219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 rot="788354">
            <a:off x="-824193" y="5748865"/>
            <a:ext cx="5126267" cy="1096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14710" y="1357298"/>
            <a:ext cx="5643570" cy="1214446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B Esfehan" pitchFamily="2" charset="-78"/>
              </a:rPr>
              <a:t>با تشكر از استاد ارجمند :</a:t>
            </a:r>
          </a:p>
        </p:txBody>
      </p:sp>
      <p:sp>
        <p:nvSpPr>
          <p:cNvPr id="5" name="Rectangle 4"/>
          <p:cNvSpPr/>
          <p:nvPr/>
        </p:nvSpPr>
        <p:spPr>
          <a:xfrm rot="714083">
            <a:off x="505193" y="163717"/>
            <a:ext cx="5086987" cy="3358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Rectangle 7"/>
          <p:cNvSpPr/>
          <p:nvPr/>
        </p:nvSpPr>
        <p:spPr>
          <a:xfrm>
            <a:off x="3086455" y="2500306"/>
            <a:ext cx="4200189" cy="12772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200000"/>
              </a:lnSpc>
              <a:spcBef>
                <a:spcPct val="0"/>
              </a:spcBef>
              <a:defRPr/>
            </a:pPr>
            <a:r>
              <a:rPr lang="fa-IR" sz="4400" b="1" dirty="0" smtClean="0">
                <a:solidFill>
                  <a:schemeClr val="accent6">
                    <a:lumMod val="50000"/>
                  </a:schemeClr>
                </a:solidFill>
                <a:cs typeface="B Esfehan" pitchFamily="2" charset="-78"/>
              </a:rPr>
              <a:t>سركار خانم مهندس پريسا</a:t>
            </a:r>
            <a:endParaRPr lang="fa-IR" sz="4400" b="1" dirty="0">
              <a:solidFill>
                <a:schemeClr val="accent6">
                  <a:lumMod val="50000"/>
                </a:schemeClr>
              </a:solidFill>
              <a:cs typeface="B Esfehan" pitchFamily="2" charset="-78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685800"/>
            <a:ext cx="7239000" cy="1143000"/>
          </a:xfrm>
        </p:spPr>
        <p:txBody>
          <a:bodyPr/>
          <a:lstStyle/>
          <a:p>
            <a:endParaRPr lang="en-US" sz="6000" b="1">
              <a:latin typeface="Titr" charset="-78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286000"/>
            <a:ext cx="8153400" cy="4191000"/>
          </a:xfrm>
        </p:spPr>
        <p:txBody>
          <a:bodyPr/>
          <a:lstStyle/>
          <a:p>
            <a:r>
              <a:rPr lang="en-US" b="1">
                <a:solidFill>
                  <a:srgbClr val="00CC00"/>
                </a:solidFill>
              </a:rPr>
              <a:t> </a:t>
            </a:r>
          </a:p>
        </p:txBody>
      </p:sp>
      <p:pic>
        <p:nvPicPr>
          <p:cNvPr id="54277" name="Picture 5" descr="Negar 059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1285852" y="642918"/>
            <a:ext cx="2857520" cy="83099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/>
            <a:r>
              <a:rPr lang="ar-SA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cs typeface="Traffic" charset="-78"/>
              </a:rPr>
              <a:t>خسته </a:t>
            </a:r>
            <a:r>
              <a:rPr lang="ar-SA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cs typeface="Traffic" charset="-78"/>
              </a:rPr>
              <a:t>نباشيد</a:t>
            </a:r>
            <a:endParaRPr lang="en-US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esign_Vector_by_PersianGraphic (3)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523432" y="285728"/>
            <a:ext cx="14061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4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مقدمه</a:t>
            </a:r>
            <a:endParaRPr lang="fa-IR" dirty="0"/>
          </a:p>
        </p:txBody>
      </p:sp>
      <p:cxnSp>
        <p:nvCxnSpPr>
          <p:cNvPr id="4" name="Straight Connector 3"/>
          <p:cNvCxnSpPr/>
          <p:nvPr/>
        </p:nvCxnSpPr>
        <p:spPr>
          <a:xfrm rot="10800000">
            <a:off x="6072198" y="1000108"/>
            <a:ext cx="2357422" cy="1588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88271" y="1071546"/>
            <a:ext cx="662713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0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نوع و ميزان خطري كه حضور و رشد باكتري ها در مواد غذايي ايجاد مي كند </a:t>
            </a:r>
          </a:p>
          <a:p>
            <a:pPr marL="0" marR="0" lvl="0" indent="0" defTabSz="914400" rtl="1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0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متفاوت است و از اين نظر باكتري ها را به سه گروه عمده تقسيم مي كنند :</a:t>
            </a:r>
          </a:p>
        </p:txBody>
      </p:sp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857224" y="2675231"/>
            <a:ext cx="7215238" cy="1421992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باكتري هايي كه عفونت ها و مسموميت هاي شديد و منجر به مرگ ايجاد مي كنند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مانند كلستريديوم بوتولينوم تيپ هاي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F, E, B, A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٬ سالمونلاتيفي و پاراتيفي٬        </a:t>
            </a:r>
            <a:r>
              <a:rPr lang="fa-I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شيگلاديسانتري٬ 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بروسلاآبورتيس و مانند اينها.</a:t>
            </a:r>
            <a:endParaRPr kumimoji="0" lang="fa-IR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1453470" y="4500985"/>
            <a:ext cx="6604692" cy="960328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a-I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2- باكتري هايي كه عفونت ها و مسموميت هايي با خطر متوسط ايجاد مي كنند </a:t>
            </a:r>
          </a:p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a-I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مانند ويبريوپارا هموليتيكوس.</a:t>
            </a: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304812" y="5819906"/>
            <a:ext cx="4767651" cy="498663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a-I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3- باكتري هايي كه مسموميت هاي خفيف ايجاد مي كنند.</a:t>
            </a:r>
          </a:p>
        </p:txBody>
      </p:sp>
      <p:sp>
        <p:nvSpPr>
          <p:cNvPr id="10" name="Oval 9"/>
          <p:cNvSpPr/>
          <p:nvPr/>
        </p:nvSpPr>
        <p:spPr>
          <a:xfrm rot="2152922">
            <a:off x="448466" y="-229600"/>
            <a:ext cx="1571604" cy="928694"/>
          </a:xfrm>
          <a:prstGeom prst="ellipse">
            <a:avLst/>
          </a:prstGeom>
          <a:noFill/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B Nasim" pitchFamily="2" charset="-78"/>
              </a:rPr>
              <a:t>ب</a:t>
            </a:r>
            <a:r>
              <a:rPr lang="fa-IR" sz="1600" b="1" dirty="0" smtClean="0">
                <a:solidFill>
                  <a:srgbClr val="FF0000"/>
                </a:solidFill>
                <a:cs typeface="B Nasim" pitchFamily="2" charset="-78"/>
              </a:rPr>
              <a:t>و</a:t>
            </a:r>
            <a:r>
              <a:rPr lang="fa-IR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B Nasim" pitchFamily="2" charset="-78"/>
              </a:rPr>
              <a:t>ت</a:t>
            </a:r>
            <a:r>
              <a:rPr lang="fa-IR" sz="1600" b="1" dirty="0" smtClean="0">
                <a:solidFill>
                  <a:srgbClr val="FF0000"/>
                </a:solidFill>
                <a:cs typeface="B Nasim" pitchFamily="2" charset="-78"/>
              </a:rPr>
              <a:t>و</a:t>
            </a:r>
            <a:r>
              <a:rPr lang="fa-IR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B Nasim" pitchFamily="2" charset="-78"/>
              </a:rPr>
              <a:t>ل</a:t>
            </a:r>
            <a:r>
              <a:rPr lang="fa-IR" sz="1600" b="1" dirty="0" smtClean="0">
                <a:solidFill>
                  <a:srgbClr val="FF0000"/>
                </a:solidFill>
                <a:cs typeface="B Nasim" pitchFamily="2" charset="-78"/>
              </a:rPr>
              <a:t>ي</a:t>
            </a:r>
            <a:r>
              <a:rPr lang="fa-IR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B Nasim" pitchFamily="2" charset="-78"/>
              </a:rPr>
              <a:t>س</a:t>
            </a:r>
            <a:r>
              <a:rPr lang="fa-IR" sz="1600" b="1" dirty="0" smtClean="0">
                <a:solidFill>
                  <a:srgbClr val="FF0000"/>
                </a:solidFill>
                <a:cs typeface="B Nasim" pitchFamily="2" charset="-78"/>
              </a:rPr>
              <a:t>م</a:t>
            </a:r>
            <a:endParaRPr lang="fa-IR" sz="1600" b="1" dirty="0">
              <a:solidFill>
                <a:srgbClr val="FF0000"/>
              </a:solidFill>
              <a:cs typeface="B Nasim" pitchFamily="2" charset="-78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70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70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72705" grpId="0" animBg="1"/>
      <p:bldP spid="43009" grpId="0" animBg="1"/>
      <p:bldP spid="430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esign_Vector_by_PersianGraphic (15)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1643042" y="1071546"/>
            <a:ext cx="5500678" cy="795334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Koodak" charset="-78"/>
              </a:rPr>
              <a:t>ك</a:t>
            </a:r>
            <a:r>
              <a:rPr kumimoji="0" lang="ar-SA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Koodak" charset="-78"/>
              </a:rPr>
              <a:t>ل</a:t>
            </a:r>
            <a:r>
              <a:rPr kumimoji="0" lang="ar-SA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Koodak" charset="-78"/>
              </a:rPr>
              <a:t>س</a:t>
            </a:r>
            <a:r>
              <a:rPr kumimoji="0" lang="ar-SA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Koodak" charset="-78"/>
              </a:rPr>
              <a:t>ت</a:t>
            </a:r>
            <a:r>
              <a:rPr kumimoji="0" lang="ar-SA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Koodak" charset="-78"/>
              </a:rPr>
              <a:t>ر</a:t>
            </a:r>
            <a:r>
              <a:rPr kumimoji="0" lang="ar-SA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Koodak" charset="-78"/>
              </a:rPr>
              <a:t>ي</a:t>
            </a:r>
            <a:r>
              <a:rPr kumimoji="0" lang="ar-SA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Koodak" charset="-78"/>
              </a:rPr>
              <a:t>د</a:t>
            </a:r>
            <a:r>
              <a:rPr kumimoji="0" lang="ar-SA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Koodak" charset="-78"/>
              </a:rPr>
              <a:t>ي</a:t>
            </a:r>
            <a:r>
              <a:rPr kumimoji="0" lang="ar-SA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Koodak" charset="-78"/>
              </a:rPr>
              <a:t>و</a:t>
            </a:r>
            <a:r>
              <a:rPr kumimoji="0" lang="ar-SA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Koodak" charset="-78"/>
              </a:rPr>
              <a:t>م</a:t>
            </a:r>
            <a:r>
              <a:rPr kumimoji="0" lang="ar-SA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Koodak" charset="-78"/>
              </a:rPr>
              <a:t> </a:t>
            </a:r>
            <a:r>
              <a:rPr kumimoji="0" lang="ar-SA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Koodak" charset="-78"/>
              </a:rPr>
              <a:t>ب</a:t>
            </a:r>
            <a:r>
              <a:rPr kumimoji="0" lang="ar-SA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Koodak" charset="-78"/>
              </a:rPr>
              <a:t>و</a:t>
            </a:r>
            <a:r>
              <a:rPr kumimoji="0" lang="ar-SA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Koodak" charset="-78"/>
              </a:rPr>
              <a:t>ت</a:t>
            </a:r>
            <a:r>
              <a:rPr kumimoji="0" lang="ar-SA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Koodak" charset="-78"/>
              </a:rPr>
              <a:t>و</a:t>
            </a:r>
            <a:r>
              <a:rPr kumimoji="0" lang="ar-SA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Koodak" charset="-78"/>
              </a:rPr>
              <a:t>ل</a:t>
            </a:r>
            <a:r>
              <a:rPr kumimoji="0" lang="ar-SA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Koodak" charset="-78"/>
              </a:rPr>
              <a:t>ي</a:t>
            </a:r>
            <a:r>
              <a:rPr kumimoji="0" lang="ar-SA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Koodak" charset="-78"/>
              </a:rPr>
              <a:t>ن</a:t>
            </a:r>
            <a:r>
              <a:rPr kumimoji="0" lang="fa-IR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Koodak" charset="-78"/>
              </a:rPr>
              <a:t>ی</a:t>
            </a:r>
            <a:r>
              <a:rPr kumimoji="0" lang="ar-SA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Koodak" charset="-78"/>
              </a:rPr>
              <a:t>و</a:t>
            </a:r>
            <a:r>
              <a:rPr kumimoji="0" lang="ar-SA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Koodak" charset="-78"/>
              </a:rPr>
              <a:t>م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Picture 7" descr="clostridium_botulinum_1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143108" y="3040286"/>
            <a:ext cx="6155799" cy="3317672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1466872" y="913139"/>
            <a:ext cx="62484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6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Koodak" charset="-78"/>
              </a:rPr>
              <a:t>كلستريديوم بوتولين</a:t>
            </a:r>
            <a:r>
              <a:rPr lang="fa-IR" sz="6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Koodak" charset="-78"/>
              </a:rPr>
              <a:t>ی</a:t>
            </a:r>
            <a:r>
              <a:rPr lang="ar-SA" sz="6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Koodak" charset="-78"/>
              </a:rPr>
              <a:t>وم</a:t>
            </a:r>
            <a:endParaRPr lang="en-US" sz="6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esign_Vector_by_PersianGraphic (15)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Picture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2000240"/>
            <a:ext cx="2410690" cy="22834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714612" y="428604"/>
            <a:ext cx="5500678" cy="795334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Koodak" charset="-78"/>
              </a:rPr>
              <a:t>ك</a:t>
            </a:r>
            <a:r>
              <a:rPr kumimoji="0" lang="ar-SA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Koodak" charset="-78"/>
              </a:rPr>
              <a:t>ل</a:t>
            </a:r>
            <a:r>
              <a:rPr kumimoji="0" lang="ar-SA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Koodak" charset="-78"/>
              </a:rPr>
              <a:t>س</a:t>
            </a:r>
            <a:r>
              <a:rPr kumimoji="0" lang="ar-SA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Koodak" charset="-78"/>
              </a:rPr>
              <a:t>ت</a:t>
            </a:r>
            <a:r>
              <a:rPr kumimoji="0" lang="ar-SA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Koodak" charset="-78"/>
              </a:rPr>
              <a:t>ر</a:t>
            </a:r>
            <a:r>
              <a:rPr kumimoji="0" lang="ar-SA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Koodak" charset="-78"/>
              </a:rPr>
              <a:t>ي</a:t>
            </a:r>
            <a:r>
              <a:rPr kumimoji="0" lang="ar-SA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Koodak" charset="-78"/>
              </a:rPr>
              <a:t>د</a:t>
            </a:r>
            <a:r>
              <a:rPr kumimoji="0" lang="ar-SA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Koodak" charset="-78"/>
              </a:rPr>
              <a:t>ي</a:t>
            </a:r>
            <a:r>
              <a:rPr kumimoji="0" lang="ar-SA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Koodak" charset="-78"/>
              </a:rPr>
              <a:t>و</a:t>
            </a:r>
            <a:r>
              <a:rPr kumimoji="0" lang="ar-SA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Koodak" charset="-78"/>
              </a:rPr>
              <a:t>م</a:t>
            </a:r>
            <a:r>
              <a:rPr kumimoji="0" lang="ar-SA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Koodak" charset="-78"/>
              </a:rPr>
              <a:t> </a:t>
            </a:r>
            <a:r>
              <a:rPr kumimoji="0" lang="ar-SA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Koodak" charset="-78"/>
              </a:rPr>
              <a:t>ب</a:t>
            </a:r>
            <a:r>
              <a:rPr kumimoji="0" lang="ar-SA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Koodak" charset="-78"/>
              </a:rPr>
              <a:t>و</a:t>
            </a:r>
            <a:r>
              <a:rPr kumimoji="0" lang="ar-SA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Koodak" charset="-78"/>
              </a:rPr>
              <a:t>ت</a:t>
            </a:r>
            <a:r>
              <a:rPr kumimoji="0" lang="ar-SA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Koodak" charset="-78"/>
              </a:rPr>
              <a:t>و</a:t>
            </a:r>
            <a:r>
              <a:rPr kumimoji="0" lang="ar-SA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Koodak" charset="-78"/>
              </a:rPr>
              <a:t>ل</a:t>
            </a:r>
            <a:r>
              <a:rPr kumimoji="0" lang="ar-SA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Koodak" charset="-78"/>
              </a:rPr>
              <a:t>ي</a:t>
            </a:r>
            <a:r>
              <a:rPr kumimoji="0" lang="ar-SA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Koodak" charset="-78"/>
              </a:rPr>
              <a:t>ن</a:t>
            </a:r>
            <a:r>
              <a:rPr kumimoji="0" lang="fa-IR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Koodak" charset="-78"/>
              </a:rPr>
              <a:t>ی</a:t>
            </a:r>
            <a:r>
              <a:rPr kumimoji="0" lang="ar-SA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Koodak" charset="-78"/>
              </a:rPr>
              <a:t>و</a:t>
            </a:r>
            <a:r>
              <a:rPr kumimoji="0" lang="ar-SA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Koodak" charset="-78"/>
              </a:rPr>
              <a:t>م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Picture 7" descr="clostridium_botulinum_1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42910" y="785794"/>
            <a:ext cx="2478083" cy="13355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7" name="Rectangle 16"/>
          <p:cNvSpPr/>
          <p:nvPr/>
        </p:nvSpPr>
        <p:spPr>
          <a:xfrm>
            <a:off x="2538442" y="270197"/>
            <a:ext cx="62484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6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Koodak" charset="-78"/>
              </a:rPr>
              <a:t>كلستريديوم بوتولين</a:t>
            </a:r>
            <a:r>
              <a:rPr lang="fa-IR" sz="6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Koodak" charset="-78"/>
              </a:rPr>
              <a:t>ی</a:t>
            </a:r>
            <a:r>
              <a:rPr lang="ar-SA" sz="6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Koodak" charset="-78"/>
              </a:rPr>
              <a:t>وم</a:t>
            </a:r>
            <a:endParaRPr lang="en-US" sz="6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643174" y="1785926"/>
            <a:ext cx="6027401" cy="1066800"/>
          </a:xfrm>
          <a:prstGeom prst="rect">
            <a:avLst/>
          </a:prstGeom>
        </p:spPr>
        <p:txBody>
          <a:bodyPr vert="horz" anchor="t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9144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b="1" dirty="0" smtClean="0">
                <a:ln/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rPr>
              <a:t>نام گونه     </a:t>
            </a:r>
            <a:r>
              <a:rPr lang="fa-IR" sz="2800" b="1" dirty="0" smtClean="0">
                <a:ln/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  <a:sym typeface="Wingdings"/>
              </a:rPr>
              <a:t></a:t>
            </a:r>
            <a:r>
              <a:rPr lang="fa-IR" sz="2800" b="1" dirty="0" smtClean="0">
                <a:ln/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rPr>
              <a:t>          بوتولینیوم</a:t>
            </a:r>
            <a:endParaRPr kumimoji="0" lang="en-US" sz="2800" b="1" i="0" u="none" strike="noStrike" kern="1200" normalizeH="0" baseline="0" noProof="0" dirty="0">
              <a:ln/>
              <a:solidFill>
                <a:schemeClr val="accent3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214810" y="2776526"/>
            <a:ext cx="4395789" cy="1066800"/>
          </a:xfrm>
          <a:prstGeom prst="rect">
            <a:avLst/>
          </a:prstGeom>
        </p:spPr>
        <p:txBody>
          <a:bodyPr vert="horz" anchor="t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9144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200" b="1" dirty="0" smtClean="0">
                <a:ln/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rPr>
              <a:t>جنس      </a:t>
            </a:r>
            <a:r>
              <a:rPr lang="fa-IR" sz="3200" b="1" dirty="0" smtClean="0">
                <a:ln/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  <a:sym typeface="Wingdings"/>
              </a:rPr>
              <a:t></a:t>
            </a:r>
            <a:r>
              <a:rPr lang="fa-IR" sz="3200" b="1" dirty="0" smtClean="0">
                <a:ln/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rPr>
              <a:t>        کلستریدیوم</a:t>
            </a:r>
            <a:endParaRPr kumimoji="0" lang="en-US" sz="3200" b="1" i="0" u="none" strike="noStrike" kern="1200" normalizeH="0" baseline="0" noProof="0" dirty="0">
              <a:ln/>
              <a:solidFill>
                <a:schemeClr val="accent3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3748078"/>
            <a:ext cx="8686800" cy="1066800"/>
          </a:xfrm>
          <a:prstGeom prst="rect">
            <a:avLst/>
          </a:prstGeom>
        </p:spPr>
        <p:txBody>
          <a:bodyPr vert="horz" anchor="t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9144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b="1" dirty="0" smtClean="0">
                <a:ln/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rPr>
              <a:t>از کلمه لاتین بوتولوس به معنی سوسیس</a:t>
            </a:r>
            <a:endParaRPr kumimoji="0" lang="en-US" sz="2800" b="1" i="0" u="none" strike="noStrike" kern="1200" normalizeH="0" baseline="0" noProof="0" dirty="0">
              <a:ln/>
              <a:solidFill>
                <a:schemeClr val="accent3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562004" y="5386382"/>
            <a:ext cx="8153400" cy="1066800"/>
          </a:xfrm>
          <a:prstGeom prst="rect">
            <a:avLst/>
          </a:prstGeom>
        </p:spPr>
        <p:txBody>
          <a:bodyPr vert="horz" anchor="t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9144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b="1" dirty="0" smtClean="0">
                <a:ln/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rPr>
              <a:t>نام قدیم بیماری بوتولیسم  =  بیماری سوسیس</a:t>
            </a:r>
            <a:endParaRPr kumimoji="0" lang="en-US" sz="2800" b="1" i="0" u="none" strike="noStrike" kern="1200" normalizeH="0" baseline="0" noProof="0" dirty="0">
              <a:ln/>
              <a:solidFill>
                <a:schemeClr val="accent3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71406" y="4600564"/>
            <a:ext cx="8610600" cy="838200"/>
          </a:xfrm>
          <a:prstGeom prst="rect">
            <a:avLst/>
          </a:prstGeom>
        </p:spPr>
        <p:txBody>
          <a:bodyPr vert="horz" anchor="t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R="9144" lvl="0">
              <a:spcBef>
                <a:spcPct val="0"/>
              </a:spcBef>
              <a:defRPr/>
            </a:pPr>
            <a:r>
              <a:rPr lang="fa-IR" sz="2800" b="1" dirty="0" smtClean="0">
                <a:ln/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rPr>
              <a:t>بیماری حاصله از این باکتری =  بیماری </a:t>
            </a:r>
            <a:r>
              <a:rPr lang="fa-IR" sz="2800" b="1" dirty="0" smtClean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بوتولیسم</a:t>
            </a:r>
            <a:endParaRPr kumimoji="0" lang="en-US" sz="2800" b="1" i="0" u="none" strike="noStrike" kern="1200" normalizeH="0" baseline="0" noProof="0" dirty="0">
              <a:ln/>
              <a:solidFill>
                <a:schemeClr val="accent3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7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571876"/>
            <a:ext cx="9144000" cy="1828800"/>
          </a:xfrm>
        </p:spPr>
        <p:txBody>
          <a:bodyPr>
            <a:normAutofit fontScale="90000"/>
          </a:bodyPr>
          <a:lstStyle/>
          <a:p>
            <a:pPr>
              <a:lnSpc>
                <a:spcPct val="300000"/>
              </a:lnSpc>
            </a:pPr>
            <a:r>
              <a:rPr lang="fa-IR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این باکتری در وضعیت کم اکسیژن (بی هوازی) بهتر رشد می کند</a:t>
            </a:r>
            <a:br>
              <a:rPr lang="fa-IR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fa-IR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( باکتری در حالت غیر فعال زنده می ماند تا این که در شرایط مناسب برای رشد قرار بگیرد )</a:t>
            </a:r>
            <a:endParaRPr lang="ar-SA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590800" y="433374"/>
            <a:ext cx="6248400" cy="10668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كلستريديوم بوتولين</a:t>
            </a:r>
            <a:r>
              <a:rPr kumimoji="0" lang="fa-IR" sz="36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ی</a:t>
            </a:r>
            <a:r>
              <a:rPr kumimoji="0" lang="ar-SA" sz="36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وم</a:t>
            </a:r>
            <a:endParaRPr kumimoji="0" lang="en-US" sz="3600" b="1" i="0" u="none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143372" y="2000240"/>
            <a:ext cx="30480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120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میله ای شکل</a:t>
            </a:r>
            <a:endParaRPr kumimoji="0" lang="en-US" sz="2400" b="1" i="0" u="none" strike="noStrike" kern="1200" normalizeH="0" baseline="0" noProof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029200" y="1524000"/>
            <a:ext cx="37338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9144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باکتری بی هوازی</a:t>
            </a:r>
            <a:endParaRPr kumimoji="0" lang="en-US" sz="2400" b="1" i="0" u="none" strike="noStrike" kern="1200" cap="all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14" name="Picture 13" descr="apis-uk0805_botulism_spor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928670"/>
            <a:ext cx="2695575" cy="26574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ctangle 18"/>
          <p:cNvSpPr/>
          <p:nvPr/>
        </p:nvSpPr>
        <p:spPr>
          <a:xfrm>
            <a:off x="2928926" y="2500306"/>
            <a:ext cx="259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+mj-ea"/>
                <a:cs typeface="Tahoma" pitchFamily="34" charset="0"/>
              </a:rPr>
              <a:t>گرم مثبت</a:t>
            </a:r>
            <a:r>
              <a:rPr lang="ar-SA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 </a:t>
            </a:r>
            <a:endParaRPr lang="en-US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3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/>
        </p:nvGraphicFramePr>
        <p:xfrm>
          <a:off x="0" y="-228600"/>
          <a:ext cx="6477000" cy="708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029200" y="1524000"/>
            <a:ext cx="3733800" cy="762000"/>
          </a:xfrm>
        </p:spPr>
        <p:txBody>
          <a:bodyPr/>
          <a:lstStyle/>
          <a:p>
            <a:pPr algn="r"/>
            <a:r>
              <a:rPr lang="fa-IR" sz="3600" b="0" cap="non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خصوصیات عمومی</a:t>
            </a:r>
            <a:endParaRPr lang="en-US" sz="3600" b="0" cap="none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038600" y="304800"/>
            <a:ext cx="49530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كلستريديوم بوتولين</a:t>
            </a:r>
            <a:r>
              <a:rPr kumimoji="0" lang="fa-IR" sz="4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ی</a:t>
            </a:r>
            <a:r>
              <a:rPr kumimoji="0" lang="ar-SA" sz="4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وم</a:t>
            </a:r>
            <a:endParaRPr kumimoji="0" lang="en-US" sz="4800" b="1" i="0" u="none" strike="noStrike" kern="1200" cap="all" spc="0" normalizeH="0" baseline="0" noProof="0" dirty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429000" y="5638800"/>
            <a:ext cx="5562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1" i="0" u="none" strike="noStrike" kern="1200" cap="none" spc="0" normalizeH="0" baseline="0" noProof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دارای  8 تیپ آنتی ژنتیکی</a:t>
            </a:r>
            <a:endParaRPr kumimoji="0" lang="en-US" sz="4400" b="1" i="0" u="none" strike="noStrike" kern="1200" cap="none" spc="0" normalizeH="0" baseline="0" noProof="0" dirty="0">
              <a:ln w="1016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Striped Right Arrow 14"/>
          <p:cNvSpPr/>
          <p:nvPr/>
        </p:nvSpPr>
        <p:spPr>
          <a:xfrm rot="6147056">
            <a:off x="5284426" y="3578685"/>
            <a:ext cx="3198536" cy="6858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2" grpId="0"/>
      <p:bldP spid="13" grpId="0"/>
      <p:bldP spid="14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lostridium_botulinum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429000"/>
            <a:ext cx="2667000" cy="205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11" name="Diagram 10"/>
          <p:cNvGraphicFramePr/>
          <p:nvPr/>
        </p:nvGraphicFramePr>
        <p:xfrm>
          <a:off x="0" y="3276600"/>
          <a:ext cx="36576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52400" y="1385886"/>
            <a:ext cx="8763000" cy="18288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a-IR" sz="32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تیپ های </a:t>
            </a:r>
            <a:r>
              <a:rPr lang="en-US" sz="32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A/B</a:t>
            </a:r>
            <a:r>
              <a:rPr lang="fa-IR" sz="32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fa-IR" sz="32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"/>
              </a:rPr>
              <a:t></a:t>
            </a:r>
            <a:r>
              <a:rPr lang="en-US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sym typeface="Wingdings"/>
              </a:rPr>
              <a:t> </a:t>
            </a:r>
            <a:r>
              <a:rPr lang="fa-IR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sym typeface="Wingdings"/>
              </a:rPr>
              <a:t> </a:t>
            </a:r>
            <a:r>
              <a:rPr lang="fa-IR" sz="32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به طور خاص با مواد غذایی مرتبطند </a:t>
            </a:r>
            <a:r>
              <a:rPr lang="en-US" sz="32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32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fa-IR" sz="32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تیپ های </a:t>
            </a:r>
            <a:r>
              <a:rPr lang="en-US" sz="32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C/D</a:t>
            </a:r>
            <a:r>
              <a:rPr lang="fa-IR" sz="32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fa-IR" sz="32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"/>
              </a:rPr>
              <a:t></a:t>
            </a:r>
            <a:r>
              <a:rPr lang="en-US" sz="32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sym typeface="Wingdings"/>
              </a:rPr>
              <a:t> </a:t>
            </a:r>
            <a:r>
              <a:rPr lang="fa-IR" sz="32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در حیوانات ایجاد بیماری می کند</a:t>
            </a:r>
            <a:r>
              <a:rPr lang="en-US" sz="32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fa-IR" sz="32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fa-IR" sz="32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fa-IR" sz="32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تیپ </a:t>
            </a:r>
            <a:r>
              <a:rPr lang="fa-IR" sz="32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"/>
              </a:rPr>
              <a:t></a:t>
            </a:r>
            <a:r>
              <a:rPr lang="en-US" sz="32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sym typeface="Wingdings"/>
              </a:rPr>
              <a:t> </a:t>
            </a:r>
            <a:r>
              <a:rPr lang="en-US" sz="32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E</a:t>
            </a:r>
            <a:r>
              <a:rPr lang="fa-IR" sz="32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از ماهی خام یا دودی حاصل می شود</a:t>
            </a:r>
            <a:endParaRPr lang="en-US" sz="3200" b="0" cap="none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3886200" y="228600"/>
            <a:ext cx="49530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كلستريديوم بوتولين</a:t>
            </a:r>
            <a:r>
              <a:rPr kumimoji="0" lang="fa-IR" sz="4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ی</a:t>
            </a:r>
            <a:r>
              <a:rPr kumimoji="0" lang="ar-SA" sz="4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وم</a:t>
            </a:r>
            <a:endParaRPr kumimoji="0" lang="en-US" sz="4800" b="1" i="0" u="none" strike="noStrike" kern="1200" cap="all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200400" y="5943600"/>
            <a:ext cx="4114800" cy="4572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دارای  8 تیپ آنتی ژنتیکی</a:t>
            </a:r>
            <a:endParaRPr kumimoji="0" lang="en-US" sz="2800" b="1" i="0" u="none" strike="noStrike" kern="1200" cap="none" spc="0" normalizeH="0" baseline="0" noProof="0" dirty="0">
              <a:ln w="1016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sign_Vector_by_PersianGraphic (101)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857488" y="357166"/>
            <a:ext cx="565892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B Sina" pitchFamily="2" charset="-78"/>
              </a:rPr>
              <a:t>اكولوژي كلستريديوم بوتولينوم</a:t>
            </a: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0432" y="1285860"/>
            <a:ext cx="8970724" cy="245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منشاء باكتري خاك است اما گاهي در آب هم ديده مي شود٬ كه بصورت اسپر به زندگي خفته خود ادامه </a:t>
            </a:r>
          </a:p>
          <a:p>
            <a:pPr marL="0" marR="0" lvl="0" indent="0" algn="just" defTabSz="914400" rtl="1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مي دهد. اسپرهاي باكتري پس از آلوده كردن مواد غذايي بيشتر در اثر شوك دمايي و يا شوك هاي ديگر </a:t>
            </a:r>
          </a:p>
          <a:p>
            <a:pPr marL="0" marR="0" lvl="0" indent="0" algn="just" defTabSz="914400" rtl="1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به صورت رويشي در مي آيد و چنانچه شرايط بي هوازي فراهم باشد به رشد و نمو و تكثير ادامه مي دهد٬ </a:t>
            </a:r>
          </a:p>
          <a:p>
            <a:pPr marL="0" marR="0" lvl="0" indent="0" algn="just" defTabSz="914400" rtl="1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 چون شرايط بي هوازي در همه جا فراهم نيست. در مواد غذايي با شرايط خاص تكثير مي كند.</a:t>
            </a: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15995" y="4000504"/>
            <a:ext cx="8911414" cy="245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0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كنسروها بويژه كنسروهاي خانگي بيشترين موارد آلودگي به اين باكتري را نشان مي دهند. انواع كنسرو </a:t>
            </a:r>
          </a:p>
          <a:p>
            <a:pPr marL="0" marR="0" lvl="0" indent="0" algn="r" defTabSz="914400" rtl="1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0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مانند باقلا٬ لوبيا٬ نخود سبز٬ مارچوبه٬ قارچ٬ ماهي تن٬ و ساير فراورده هاي گوشتي و غذاهايي مانند دل </a:t>
            </a:r>
          </a:p>
          <a:p>
            <a:pPr marL="0" marR="0" lvl="0" indent="0" algn="r" defTabSz="914400" rtl="1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0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و جگر٬ ژامبون٬ سوسيس٬ ماهي دودي٬ ميگو در ايجاد بوتوليسم دخالت داشته اند. مواردي از مسموميت </a:t>
            </a:r>
          </a:p>
          <a:p>
            <a:pPr marL="0" marR="0" lvl="0" indent="0" algn="r" defTabSz="914400" rtl="1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0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هم در اثر نگهداري حجم زيادي غذاي آلوده به اسپرم كه قسمت پايين آن بي هوازي بوده گزارش شده است.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2357453" y="3998915"/>
            <a:ext cx="4429125" cy="1588"/>
          </a:xfrm>
          <a:prstGeom prst="line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 rot="18902644">
            <a:off x="-241238" y="152013"/>
            <a:ext cx="1571604" cy="928694"/>
          </a:xfrm>
          <a:prstGeom prst="ellipse">
            <a:avLst/>
          </a:prstGeom>
          <a:noFill/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B Nasim" pitchFamily="2" charset="-78"/>
              </a:rPr>
              <a:t>ب</a:t>
            </a:r>
            <a:r>
              <a:rPr lang="fa-IR" sz="1600" b="1" dirty="0" smtClean="0">
                <a:solidFill>
                  <a:srgbClr val="FF0000"/>
                </a:solidFill>
                <a:cs typeface="B Nasim" pitchFamily="2" charset="-78"/>
              </a:rPr>
              <a:t>و</a:t>
            </a:r>
            <a:r>
              <a:rPr lang="fa-IR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B Nasim" pitchFamily="2" charset="-78"/>
              </a:rPr>
              <a:t>ت</a:t>
            </a:r>
            <a:r>
              <a:rPr lang="fa-IR" sz="1600" b="1" dirty="0" smtClean="0">
                <a:solidFill>
                  <a:srgbClr val="FF0000"/>
                </a:solidFill>
                <a:cs typeface="B Nasim" pitchFamily="2" charset="-78"/>
              </a:rPr>
              <a:t>و</a:t>
            </a:r>
            <a:r>
              <a:rPr lang="fa-IR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B Nasim" pitchFamily="2" charset="-78"/>
              </a:rPr>
              <a:t>ل</a:t>
            </a:r>
            <a:r>
              <a:rPr lang="fa-IR" sz="1600" b="1" dirty="0" smtClean="0">
                <a:solidFill>
                  <a:srgbClr val="FF0000"/>
                </a:solidFill>
                <a:cs typeface="B Nasim" pitchFamily="2" charset="-78"/>
              </a:rPr>
              <a:t>ي</a:t>
            </a:r>
            <a:r>
              <a:rPr lang="fa-IR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B Nasim" pitchFamily="2" charset="-78"/>
              </a:rPr>
              <a:t>س</a:t>
            </a:r>
            <a:r>
              <a:rPr lang="fa-IR" sz="1600" b="1" dirty="0" smtClean="0">
                <a:solidFill>
                  <a:srgbClr val="FF0000"/>
                </a:solidFill>
                <a:cs typeface="B Nasim" pitchFamily="2" charset="-78"/>
              </a:rPr>
              <a:t>م</a:t>
            </a:r>
            <a:endParaRPr lang="fa-IR" sz="1600" b="1" dirty="0">
              <a:solidFill>
                <a:srgbClr val="FF0000"/>
              </a:solidFill>
              <a:cs typeface="B Nasim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7" grpId="0"/>
      <p:bldP spid="45058" grpId="0"/>
      <p:bldP spid="4505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Flow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3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riel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Equit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oncours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3055</TotalTime>
  <Words>1512</Words>
  <Application>Microsoft Office PowerPoint</Application>
  <PresentationFormat>On-screen Show (4:3)</PresentationFormat>
  <Paragraphs>156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24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26</vt:i4>
      </vt:variant>
    </vt:vector>
  </HeadingPairs>
  <TitlesOfParts>
    <vt:vector size="61" baseType="lpstr">
      <vt:lpstr>Arial Unicode MS</vt:lpstr>
      <vt:lpstr>Arial</vt:lpstr>
      <vt:lpstr>B Esfehan</vt:lpstr>
      <vt:lpstr>B Nasim</vt:lpstr>
      <vt:lpstr>B Sahra</vt:lpstr>
      <vt:lpstr>B Sina</vt:lpstr>
      <vt:lpstr>Calibri</vt:lpstr>
      <vt:lpstr>Century Schoolbook</vt:lpstr>
      <vt:lpstr>Constantia</vt:lpstr>
      <vt:lpstr>Franklin Gothic Book</vt:lpstr>
      <vt:lpstr>Franklin Gothic Medium</vt:lpstr>
      <vt:lpstr>Koodak</vt:lpstr>
      <vt:lpstr>Lucida Sans Unicode</vt:lpstr>
      <vt:lpstr>Majalla UI</vt:lpstr>
      <vt:lpstr>Perpetua</vt:lpstr>
      <vt:lpstr>Tahoma</vt:lpstr>
      <vt:lpstr>Times New Roman</vt:lpstr>
      <vt:lpstr>Titr</vt:lpstr>
      <vt:lpstr>Traffic</vt:lpstr>
      <vt:lpstr>Trebuchet MS</vt:lpstr>
      <vt:lpstr>Verdana</vt:lpstr>
      <vt:lpstr>Wingdings</vt:lpstr>
      <vt:lpstr>Wingdings 2</vt:lpstr>
      <vt:lpstr>Wingdings 3</vt:lpstr>
      <vt:lpstr>Flow</vt:lpstr>
      <vt:lpstr>Office Theme</vt:lpstr>
      <vt:lpstr>2_Oriel</vt:lpstr>
      <vt:lpstr>Opulent</vt:lpstr>
      <vt:lpstr>1_Oriel</vt:lpstr>
      <vt:lpstr>Equity</vt:lpstr>
      <vt:lpstr>Concourse</vt:lpstr>
      <vt:lpstr>Trek</vt:lpstr>
      <vt:lpstr>1_Concourse</vt:lpstr>
      <vt:lpstr>2_Concourse</vt:lpstr>
      <vt:lpstr>3_Concourse</vt:lpstr>
      <vt:lpstr>PowerPoint Presentation</vt:lpstr>
      <vt:lpstr>botolism</vt:lpstr>
      <vt:lpstr>PowerPoint Presentation</vt:lpstr>
      <vt:lpstr>PowerPoint Presentation</vt:lpstr>
      <vt:lpstr>PowerPoint Presentation</vt:lpstr>
      <vt:lpstr>این باکتری در وضعیت کم اکسیژن (بی هوازی) بهتر رشد می کند ( باکتری در حالت غیر فعال زنده می ماند تا این که در شرایط مناسب برای رشد قرار بگیرد )</vt:lpstr>
      <vt:lpstr>خصوصیات عمومی</vt:lpstr>
      <vt:lpstr> تیپ های A/B   به طور خاص با مواد غذایی مرتبطند   تیپ های C/D   در حیوانات ایجاد بیماری می کند   تیپ  E از ماهی خام یا دودی حاصل می شود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منابع :</vt:lpstr>
      <vt:lpstr>PowerPoint Presentation</vt:lpstr>
      <vt:lpstr>PowerPoint Presentation</vt:lpstr>
    </vt:vector>
  </TitlesOfParts>
  <Company>#%www.IRWIT.com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Gsoft Group</dc:creator>
  <cp:lastModifiedBy>amir&amp;saeed</cp:lastModifiedBy>
  <cp:revision>673</cp:revision>
  <dcterms:created xsi:type="dcterms:W3CDTF">2010-09-22T06:08:00Z</dcterms:created>
  <dcterms:modified xsi:type="dcterms:W3CDTF">2017-03-24T07:42:15Z</dcterms:modified>
</cp:coreProperties>
</file>