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86" r:id="rId4"/>
    <p:sldId id="295" r:id="rId5"/>
    <p:sldId id="288" r:id="rId6"/>
    <p:sldId id="289" r:id="rId7"/>
    <p:sldId id="290" r:id="rId8"/>
    <p:sldId id="291" r:id="rId9"/>
    <p:sldId id="292" r:id="rId10"/>
    <p:sldId id="263" r:id="rId11"/>
    <p:sldId id="264" r:id="rId12"/>
    <p:sldId id="265" r:id="rId13"/>
    <p:sldId id="266" r:id="rId14"/>
    <p:sldId id="293" r:id="rId15"/>
    <p:sldId id="285" r:id="rId16"/>
    <p:sldId id="272" r:id="rId17"/>
    <p:sldId id="267" r:id="rId18"/>
    <p:sldId id="268" r:id="rId19"/>
    <p:sldId id="277" r:id="rId20"/>
    <p:sldId id="269" r:id="rId21"/>
    <p:sldId id="281" r:id="rId22"/>
    <p:sldId id="270" r:id="rId23"/>
    <p:sldId id="271" r:id="rId24"/>
    <p:sldId id="273" r:id="rId25"/>
    <p:sldId id="274" r:id="rId26"/>
    <p:sldId id="275" r:id="rId27"/>
    <p:sldId id="276" r:id="rId28"/>
    <p:sldId id="294" r:id="rId29"/>
    <p:sldId id="278" r:id="rId30"/>
    <p:sldId id="296" r:id="rId31"/>
    <p:sldId id="280" r:id="rId32"/>
    <p:sldId id="279" r:id="rId33"/>
  </p:sldIdLst>
  <p:sldSz cx="9144000" cy="6858000" type="screen4x3"/>
  <p:notesSz cx="6858000" cy="9144000"/>
  <p:custDataLst>
    <p:tags r:id="rId34"/>
  </p:custDataLst>
  <p:defaultTextStyle>
    <a:defPPr>
      <a:defRPr lang="fa-I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7" d="100"/>
          <a:sy n="57" d="100"/>
        </p:scale>
        <p:origin x="-2328" y="-7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8AE4B-90FA-4367-AF68-1DA679DCBF84}"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fa-IR"/>
        </a:p>
      </dgm:t>
    </dgm:pt>
    <dgm:pt modelId="{28A610B0-F0EF-42FB-984E-B2708DA7F9A9}">
      <dgm:prSet phldrT="[Text]"/>
      <dgm:spPr/>
      <dgm:t>
        <a:bodyPr/>
        <a:lstStyle/>
        <a:p>
          <a:pPr rtl="1"/>
          <a:r>
            <a:rPr lang="fa-IR" b="1" dirty="0" smtClean="0"/>
            <a:t>مسئله پژوهش</a:t>
          </a:r>
          <a:endParaRPr lang="fa-IR" b="1" dirty="0"/>
        </a:p>
      </dgm:t>
    </dgm:pt>
    <dgm:pt modelId="{D33B2BC2-84EC-418F-9BAB-1FF9E5F48947}" type="parTrans" cxnId="{6DA88001-A0C6-4E72-9303-D9F782C8EF8C}">
      <dgm:prSet/>
      <dgm:spPr/>
      <dgm:t>
        <a:bodyPr/>
        <a:lstStyle/>
        <a:p>
          <a:pPr rtl="1"/>
          <a:endParaRPr lang="fa-IR" b="1"/>
        </a:p>
      </dgm:t>
    </dgm:pt>
    <dgm:pt modelId="{F6C43CC4-68C9-48B6-A42B-618BD9048382}" type="sibTrans" cxnId="{6DA88001-A0C6-4E72-9303-D9F782C8EF8C}">
      <dgm:prSet/>
      <dgm:spPr/>
      <dgm:t>
        <a:bodyPr/>
        <a:lstStyle/>
        <a:p>
          <a:pPr rtl="1"/>
          <a:endParaRPr lang="fa-IR" b="1"/>
        </a:p>
      </dgm:t>
    </dgm:pt>
    <dgm:pt modelId="{BEBA1570-175B-4811-B642-3609D9C5E870}">
      <dgm:prSet phldrT="[Text]"/>
      <dgm:spPr/>
      <dgm:t>
        <a:bodyPr/>
        <a:lstStyle/>
        <a:p>
          <a:pPr rtl="1"/>
          <a:r>
            <a:rPr lang="fa-IR" b="1" dirty="0" smtClean="0"/>
            <a:t>رويكرد پژوهش</a:t>
          </a:r>
          <a:endParaRPr lang="fa-IR" b="1" dirty="0"/>
        </a:p>
      </dgm:t>
    </dgm:pt>
    <dgm:pt modelId="{1D561C5D-089A-4FB3-8348-53E249CD13D1}" type="parTrans" cxnId="{177DE2F2-B8EF-43DA-AA8C-64ABF0C76655}">
      <dgm:prSet/>
      <dgm:spPr/>
      <dgm:t>
        <a:bodyPr/>
        <a:lstStyle/>
        <a:p>
          <a:pPr rtl="1"/>
          <a:endParaRPr lang="fa-IR" b="1"/>
        </a:p>
      </dgm:t>
    </dgm:pt>
    <dgm:pt modelId="{259391F9-2E9C-4C43-AD1E-7E20FF660D3F}" type="sibTrans" cxnId="{177DE2F2-B8EF-43DA-AA8C-64ABF0C76655}">
      <dgm:prSet/>
      <dgm:spPr/>
      <dgm:t>
        <a:bodyPr/>
        <a:lstStyle/>
        <a:p>
          <a:pPr rtl="1"/>
          <a:endParaRPr lang="fa-IR" b="1"/>
        </a:p>
      </dgm:t>
    </dgm:pt>
    <dgm:pt modelId="{DA3C160F-5D5E-44F2-A6C9-985A012ED53C}">
      <dgm:prSet phldrT="[Text]"/>
      <dgm:spPr/>
      <dgm:t>
        <a:bodyPr/>
        <a:lstStyle/>
        <a:p>
          <a:pPr rtl="1"/>
          <a:r>
            <a:rPr lang="fa-IR" b="1" dirty="0" smtClean="0"/>
            <a:t>روش پژوهش</a:t>
          </a:r>
          <a:endParaRPr lang="fa-IR" b="1" dirty="0"/>
        </a:p>
      </dgm:t>
    </dgm:pt>
    <dgm:pt modelId="{5AC6D265-7782-4FF4-99E6-D05EB1894DF8}" type="parTrans" cxnId="{88A131B6-E564-4D48-9D50-8A7403D23B16}">
      <dgm:prSet/>
      <dgm:spPr/>
      <dgm:t>
        <a:bodyPr/>
        <a:lstStyle/>
        <a:p>
          <a:pPr rtl="1"/>
          <a:endParaRPr lang="fa-IR" b="1"/>
        </a:p>
      </dgm:t>
    </dgm:pt>
    <dgm:pt modelId="{6FC6E728-BF70-4E5B-B2A7-1E12434E5B49}" type="sibTrans" cxnId="{88A131B6-E564-4D48-9D50-8A7403D23B16}">
      <dgm:prSet/>
      <dgm:spPr/>
      <dgm:t>
        <a:bodyPr/>
        <a:lstStyle/>
        <a:p>
          <a:pPr rtl="1"/>
          <a:endParaRPr lang="fa-IR" b="1"/>
        </a:p>
      </dgm:t>
    </dgm:pt>
    <dgm:pt modelId="{3CA7D494-8AA2-47D4-87C7-5D04EA80C827}">
      <dgm:prSet phldrT="[Text]"/>
      <dgm:spPr/>
      <dgm:t>
        <a:bodyPr/>
        <a:lstStyle/>
        <a:p>
          <a:pPr rtl="1"/>
          <a:r>
            <a:rPr lang="fa-IR" b="1" dirty="0" smtClean="0"/>
            <a:t>ابزار پژوهش</a:t>
          </a:r>
          <a:endParaRPr lang="fa-IR" b="1" dirty="0"/>
        </a:p>
      </dgm:t>
    </dgm:pt>
    <dgm:pt modelId="{065E6E70-6F91-4AA6-ABA4-129AD9888D76}" type="parTrans" cxnId="{E9D0162F-11FE-4AD0-B8D2-1FEB4735748F}">
      <dgm:prSet/>
      <dgm:spPr/>
      <dgm:t>
        <a:bodyPr/>
        <a:lstStyle/>
        <a:p>
          <a:pPr rtl="1"/>
          <a:endParaRPr lang="fa-IR" b="1"/>
        </a:p>
      </dgm:t>
    </dgm:pt>
    <dgm:pt modelId="{D002F2D9-AD07-4D41-9E8E-F7B7AACF67D8}" type="sibTrans" cxnId="{E9D0162F-11FE-4AD0-B8D2-1FEB4735748F}">
      <dgm:prSet/>
      <dgm:spPr/>
      <dgm:t>
        <a:bodyPr/>
        <a:lstStyle/>
        <a:p>
          <a:pPr rtl="1"/>
          <a:endParaRPr lang="fa-IR" b="1"/>
        </a:p>
      </dgm:t>
    </dgm:pt>
    <dgm:pt modelId="{D1015299-7F7A-4EA8-A1A0-2BAC595A76E8}">
      <dgm:prSet phldrT="[Text]"/>
      <dgm:spPr/>
      <dgm:t>
        <a:bodyPr/>
        <a:lstStyle/>
        <a:p>
          <a:pPr rtl="1"/>
          <a:r>
            <a:rPr lang="fa-IR" b="1" dirty="0" smtClean="0"/>
            <a:t>توصيف يافته‌ها</a:t>
          </a:r>
          <a:endParaRPr lang="fa-IR" b="1" dirty="0"/>
        </a:p>
      </dgm:t>
    </dgm:pt>
    <dgm:pt modelId="{1B624F06-D1C5-4608-A680-59E6AC76A985}" type="parTrans" cxnId="{511CE301-9EC4-4D19-AC59-02501C767598}">
      <dgm:prSet/>
      <dgm:spPr/>
      <dgm:t>
        <a:bodyPr/>
        <a:lstStyle/>
        <a:p>
          <a:pPr rtl="1"/>
          <a:endParaRPr lang="fa-IR" b="1"/>
        </a:p>
      </dgm:t>
    </dgm:pt>
    <dgm:pt modelId="{A30B81BC-5D75-43EA-86D3-B326B1D0E798}" type="sibTrans" cxnId="{511CE301-9EC4-4D19-AC59-02501C767598}">
      <dgm:prSet/>
      <dgm:spPr/>
      <dgm:t>
        <a:bodyPr/>
        <a:lstStyle/>
        <a:p>
          <a:pPr rtl="1"/>
          <a:endParaRPr lang="fa-IR" b="1"/>
        </a:p>
      </dgm:t>
    </dgm:pt>
    <dgm:pt modelId="{1EF82F69-2F5D-410D-A4F9-69999931C868}">
      <dgm:prSet/>
      <dgm:spPr/>
      <dgm:t>
        <a:bodyPr/>
        <a:lstStyle/>
        <a:p>
          <a:pPr rtl="1"/>
          <a:r>
            <a:rPr lang="fa-IR" b="1" dirty="0" smtClean="0"/>
            <a:t>تحليل يافته‌ها</a:t>
          </a:r>
          <a:endParaRPr lang="fa-IR" b="1" dirty="0"/>
        </a:p>
      </dgm:t>
    </dgm:pt>
    <dgm:pt modelId="{39F7CB55-7026-4CAE-8C7D-97EF7B084DFC}" type="parTrans" cxnId="{033FFBBF-7CB4-48F6-BEAA-019170BB62CE}">
      <dgm:prSet/>
      <dgm:spPr/>
      <dgm:t>
        <a:bodyPr/>
        <a:lstStyle/>
        <a:p>
          <a:pPr rtl="1"/>
          <a:endParaRPr lang="fa-IR" b="1"/>
        </a:p>
      </dgm:t>
    </dgm:pt>
    <dgm:pt modelId="{32B131C4-FCF3-4431-B61A-D5400CF5DB7B}" type="sibTrans" cxnId="{033FFBBF-7CB4-48F6-BEAA-019170BB62CE}">
      <dgm:prSet/>
      <dgm:spPr/>
      <dgm:t>
        <a:bodyPr/>
        <a:lstStyle/>
        <a:p>
          <a:pPr rtl="1"/>
          <a:endParaRPr lang="fa-IR" b="1"/>
        </a:p>
      </dgm:t>
    </dgm:pt>
    <dgm:pt modelId="{25D56617-83EF-469F-8230-860A83B949C4}">
      <dgm:prSet/>
      <dgm:spPr/>
      <dgm:t>
        <a:bodyPr/>
        <a:lstStyle/>
        <a:p>
          <a:pPr rtl="1"/>
          <a:r>
            <a:rPr lang="fa-IR" b="1" dirty="0" smtClean="0"/>
            <a:t>پاسخ به پرسش اصلي</a:t>
          </a:r>
          <a:endParaRPr lang="fa-IR" b="1" dirty="0"/>
        </a:p>
      </dgm:t>
    </dgm:pt>
    <dgm:pt modelId="{DA4FEC7F-334A-4C3E-B31F-17BD63C70A9A}" type="parTrans" cxnId="{9D90D8C9-F129-438E-93B8-0A12D481A1C1}">
      <dgm:prSet/>
      <dgm:spPr/>
      <dgm:t>
        <a:bodyPr/>
        <a:lstStyle/>
        <a:p>
          <a:pPr rtl="1"/>
          <a:endParaRPr lang="fa-IR" b="1"/>
        </a:p>
      </dgm:t>
    </dgm:pt>
    <dgm:pt modelId="{7BB11AD4-BD55-4F4E-B7A2-D3A0F1A4BBD3}" type="sibTrans" cxnId="{9D90D8C9-F129-438E-93B8-0A12D481A1C1}">
      <dgm:prSet/>
      <dgm:spPr/>
      <dgm:t>
        <a:bodyPr/>
        <a:lstStyle/>
        <a:p>
          <a:pPr rtl="1"/>
          <a:endParaRPr lang="fa-IR" b="1"/>
        </a:p>
      </dgm:t>
    </dgm:pt>
    <dgm:pt modelId="{E5D33904-1364-4FD1-9E2F-39256F7F8F1C}">
      <dgm:prSet/>
      <dgm:spPr/>
      <dgm:t>
        <a:bodyPr/>
        <a:lstStyle/>
        <a:p>
          <a:r>
            <a:rPr lang="fa-IR" b="1" dirty="0" smtClean="0"/>
            <a:t>گردآوری داده ها</a:t>
          </a:r>
          <a:endParaRPr lang="en-US" b="1" dirty="0"/>
        </a:p>
      </dgm:t>
    </dgm:pt>
    <dgm:pt modelId="{63B057D5-0F4F-48A9-B0BC-A2E5465721EE}" type="parTrans" cxnId="{ADF66193-5709-4EAC-9D2E-6BFF86476E67}">
      <dgm:prSet/>
      <dgm:spPr/>
      <dgm:t>
        <a:bodyPr/>
        <a:lstStyle/>
        <a:p>
          <a:endParaRPr lang="en-US" b="1"/>
        </a:p>
      </dgm:t>
    </dgm:pt>
    <dgm:pt modelId="{B739B4BA-F8E9-4765-8D3B-283507741A1D}" type="sibTrans" cxnId="{ADF66193-5709-4EAC-9D2E-6BFF86476E67}">
      <dgm:prSet/>
      <dgm:spPr/>
      <dgm:t>
        <a:bodyPr/>
        <a:lstStyle/>
        <a:p>
          <a:endParaRPr lang="en-US" b="1"/>
        </a:p>
      </dgm:t>
    </dgm:pt>
    <dgm:pt modelId="{90021556-88EE-478E-AD14-51FC4E28DDB9}">
      <dgm:prSet/>
      <dgm:spPr/>
      <dgm:t>
        <a:bodyPr/>
        <a:lstStyle/>
        <a:p>
          <a:r>
            <a:rPr lang="fa-IR" b="1" dirty="0" smtClean="0"/>
            <a:t>پاسخ به پرسشهای اساسی</a:t>
          </a:r>
          <a:endParaRPr lang="en-US" b="1" dirty="0"/>
        </a:p>
      </dgm:t>
    </dgm:pt>
    <dgm:pt modelId="{1D1A22E7-7A49-4D84-95CC-214427D3B95E}" type="parTrans" cxnId="{5D230694-884D-4D07-9897-F2EDF73E2D36}">
      <dgm:prSet/>
      <dgm:spPr/>
      <dgm:t>
        <a:bodyPr/>
        <a:lstStyle/>
        <a:p>
          <a:endParaRPr lang="en-US" b="1"/>
        </a:p>
      </dgm:t>
    </dgm:pt>
    <dgm:pt modelId="{CC3CA5E3-2A16-4A84-AFE9-DA17A0EFC891}" type="sibTrans" cxnId="{5D230694-884D-4D07-9897-F2EDF73E2D36}">
      <dgm:prSet/>
      <dgm:spPr/>
      <dgm:t>
        <a:bodyPr/>
        <a:lstStyle/>
        <a:p>
          <a:endParaRPr lang="en-US" b="1"/>
        </a:p>
      </dgm:t>
    </dgm:pt>
    <dgm:pt modelId="{2FFFC952-5D99-4B8C-8F2B-91F0239045FF}" type="pres">
      <dgm:prSet presAssocID="{ABF8AE4B-90FA-4367-AF68-1DA679DCBF84}" presName="cycle" presStyleCnt="0">
        <dgm:presLayoutVars>
          <dgm:dir/>
          <dgm:resizeHandles val="exact"/>
        </dgm:presLayoutVars>
      </dgm:prSet>
      <dgm:spPr/>
      <dgm:t>
        <a:bodyPr/>
        <a:lstStyle/>
        <a:p>
          <a:endParaRPr lang="en-US"/>
        </a:p>
      </dgm:t>
    </dgm:pt>
    <dgm:pt modelId="{78051F93-3809-4F8E-9F90-A68164ACA459}" type="pres">
      <dgm:prSet presAssocID="{28A610B0-F0EF-42FB-984E-B2708DA7F9A9}" presName="node" presStyleLbl="node1" presStyleIdx="0" presStyleCnt="9">
        <dgm:presLayoutVars>
          <dgm:bulletEnabled val="1"/>
        </dgm:presLayoutVars>
      </dgm:prSet>
      <dgm:spPr/>
      <dgm:t>
        <a:bodyPr/>
        <a:lstStyle/>
        <a:p>
          <a:endParaRPr lang="en-US"/>
        </a:p>
      </dgm:t>
    </dgm:pt>
    <dgm:pt modelId="{2051EA99-FECB-4742-9BA2-6BB8EDB9DCF5}" type="pres">
      <dgm:prSet presAssocID="{F6C43CC4-68C9-48B6-A42B-618BD9048382}" presName="sibTrans" presStyleLbl="sibTrans2D1" presStyleIdx="0" presStyleCnt="9"/>
      <dgm:spPr/>
      <dgm:t>
        <a:bodyPr/>
        <a:lstStyle/>
        <a:p>
          <a:endParaRPr lang="en-US"/>
        </a:p>
      </dgm:t>
    </dgm:pt>
    <dgm:pt modelId="{BE55FECF-846C-4770-93DE-09DF88441526}" type="pres">
      <dgm:prSet presAssocID="{F6C43CC4-68C9-48B6-A42B-618BD9048382}" presName="connectorText" presStyleLbl="sibTrans2D1" presStyleIdx="0" presStyleCnt="9"/>
      <dgm:spPr/>
      <dgm:t>
        <a:bodyPr/>
        <a:lstStyle/>
        <a:p>
          <a:endParaRPr lang="en-US"/>
        </a:p>
      </dgm:t>
    </dgm:pt>
    <dgm:pt modelId="{37312F0C-1CA1-4532-BD09-5ABB7DC72299}" type="pres">
      <dgm:prSet presAssocID="{BEBA1570-175B-4811-B642-3609D9C5E870}" presName="node" presStyleLbl="node1" presStyleIdx="1" presStyleCnt="9">
        <dgm:presLayoutVars>
          <dgm:bulletEnabled val="1"/>
        </dgm:presLayoutVars>
      </dgm:prSet>
      <dgm:spPr/>
      <dgm:t>
        <a:bodyPr/>
        <a:lstStyle/>
        <a:p>
          <a:endParaRPr lang="en-US"/>
        </a:p>
      </dgm:t>
    </dgm:pt>
    <dgm:pt modelId="{C35E3063-439A-40F3-9CAF-C3D5F8493918}" type="pres">
      <dgm:prSet presAssocID="{259391F9-2E9C-4C43-AD1E-7E20FF660D3F}" presName="sibTrans" presStyleLbl="sibTrans2D1" presStyleIdx="1" presStyleCnt="9"/>
      <dgm:spPr/>
      <dgm:t>
        <a:bodyPr/>
        <a:lstStyle/>
        <a:p>
          <a:endParaRPr lang="en-US"/>
        </a:p>
      </dgm:t>
    </dgm:pt>
    <dgm:pt modelId="{0BBF0BAE-71A8-4450-B35F-D5DAED6ABFBD}" type="pres">
      <dgm:prSet presAssocID="{259391F9-2E9C-4C43-AD1E-7E20FF660D3F}" presName="connectorText" presStyleLbl="sibTrans2D1" presStyleIdx="1" presStyleCnt="9"/>
      <dgm:spPr/>
      <dgm:t>
        <a:bodyPr/>
        <a:lstStyle/>
        <a:p>
          <a:endParaRPr lang="en-US"/>
        </a:p>
      </dgm:t>
    </dgm:pt>
    <dgm:pt modelId="{C100F2B1-7185-4F48-B571-7747D1048E5F}" type="pres">
      <dgm:prSet presAssocID="{DA3C160F-5D5E-44F2-A6C9-985A012ED53C}" presName="node" presStyleLbl="node1" presStyleIdx="2" presStyleCnt="9">
        <dgm:presLayoutVars>
          <dgm:bulletEnabled val="1"/>
        </dgm:presLayoutVars>
      </dgm:prSet>
      <dgm:spPr/>
      <dgm:t>
        <a:bodyPr/>
        <a:lstStyle/>
        <a:p>
          <a:endParaRPr lang="en-US"/>
        </a:p>
      </dgm:t>
    </dgm:pt>
    <dgm:pt modelId="{011E917C-2A90-462E-8BE5-22978BDD99C4}" type="pres">
      <dgm:prSet presAssocID="{6FC6E728-BF70-4E5B-B2A7-1E12434E5B49}" presName="sibTrans" presStyleLbl="sibTrans2D1" presStyleIdx="2" presStyleCnt="9"/>
      <dgm:spPr/>
      <dgm:t>
        <a:bodyPr/>
        <a:lstStyle/>
        <a:p>
          <a:endParaRPr lang="en-US"/>
        </a:p>
      </dgm:t>
    </dgm:pt>
    <dgm:pt modelId="{93A0A6F5-DBD6-456C-BEB3-EFA96D54425E}" type="pres">
      <dgm:prSet presAssocID="{6FC6E728-BF70-4E5B-B2A7-1E12434E5B49}" presName="connectorText" presStyleLbl="sibTrans2D1" presStyleIdx="2" presStyleCnt="9"/>
      <dgm:spPr/>
      <dgm:t>
        <a:bodyPr/>
        <a:lstStyle/>
        <a:p>
          <a:endParaRPr lang="en-US"/>
        </a:p>
      </dgm:t>
    </dgm:pt>
    <dgm:pt modelId="{7B3D5E79-5434-4BD2-84C1-50B25A79A5CC}" type="pres">
      <dgm:prSet presAssocID="{3CA7D494-8AA2-47D4-87C7-5D04EA80C827}" presName="node" presStyleLbl="node1" presStyleIdx="3" presStyleCnt="9">
        <dgm:presLayoutVars>
          <dgm:bulletEnabled val="1"/>
        </dgm:presLayoutVars>
      </dgm:prSet>
      <dgm:spPr/>
      <dgm:t>
        <a:bodyPr/>
        <a:lstStyle/>
        <a:p>
          <a:endParaRPr lang="en-US"/>
        </a:p>
      </dgm:t>
    </dgm:pt>
    <dgm:pt modelId="{CD3DADEE-488E-4102-AD89-06F9E941C689}" type="pres">
      <dgm:prSet presAssocID="{D002F2D9-AD07-4D41-9E8E-F7B7AACF67D8}" presName="sibTrans" presStyleLbl="sibTrans2D1" presStyleIdx="3" presStyleCnt="9"/>
      <dgm:spPr/>
      <dgm:t>
        <a:bodyPr/>
        <a:lstStyle/>
        <a:p>
          <a:endParaRPr lang="en-US"/>
        </a:p>
      </dgm:t>
    </dgm:pt>
    <dgm:pt modelId="{68099D3A-1EFC-4F91-AE26-D6B3517BA5E4}" type="pres">
      <dgm:prSet presAssocID="{D002F2D9-AD07-4D41-9E8E-F7B7AACF67D8}" presName="connectorText" presStyleLbl="sibTrans2D1" presStyleIdx="3" presStyleCnt="9"/>
      <dgm:spPr/>
      <dgm:t>
        <a:bodyPr/>
        <a:lstStyle/>
        <a:p>
          <a:endParaRPr lang="en-US"/>
        </a:p>
      </dgm:t>
    </dgm:pt>
    <dgm:pt modelId="{BC5BB06E-125E-4680-B17C-D7372E93D0C5}" type="pres">
      <dgm:prSet presAssocID="{E5D33904-1364-4FD1-9E2F-39256F7F8F1C}" presName="node" presStyleLbl="node1" presStyleIdx="4" presStyleCnt="9">
        <dgm:presLayoutVars>
          <dgm:bulletEnabled val="1"/>
        </dgm:presLayoutVars>
      </dgm:prSet>
      <dgm:spPr/>
      <dgm:t>
        <a:bodyPr/>
        <a:lstStyle/>
        <a:p>
          <a:endParaRPr lang="en-US"/>
        </a:p>
      </dgm:t>
    </dgm:pt>
    <dgm:pt modelId="{A52FA798-99DD-419B-A3DD-E04E3D792E9C}" type="pres">
      <dgm:prSet presAssocID="{B739B4BA-F8E9-4765-8D3B-283507741A1D}" presName="sibTrans" presStyleLbl="sibTrans2D1" presStyleIdx="4" presStyleCnt="9"/>
      <dgm:spPr/>
      <dgm:t>
        <a:bodyPr/>
        <a:lstStyle/>
        <a:p>
          <a:endParaRPr lang="en-US"/>
        </a:p>
      </dgm:t>
    </dgm:pt>
    <dgm:pt modelId="{FE0AC017-FABA-4312-AE40-5C11700BA391}" type="pres">
      <dgm:prSet presAssocID="{B739B4BA-F8E9-4765-8D3B-283507741A1D}" presName="connectorText" presStyleLbl="sibTrans2D1" presStyleIdx="4" presStyleCnt="9"/>
      <dgm:spPr/>
      <dgm:t>
        <a:bodyPr/>
        <a:lstStyle/>
        <a:p>
          <a:endParaRPr lang="en-US"/>
        </a:p>
      </dgm:t>
    </dgm:pt>
    <dgm:pt modelId="{9BB1CC62-D248-47AD-B26A-4B90D9E9D97A}" type="pres">
      <dgm:prSet presAssocID="{D1015299-7F7A-4EA8-A1A0-2BAC595A76E8}" presName="node" presStyleLbl="node1" presStyleIdx="5" presStyleCnt="9">
        <dgm:presLayoutVars>
          <dgm:bulletEnabled val="1"/>
        </dgm:presLayoutVars>
      </dgm:prSet>
      <dgm:spPr/>
      <dgm:t>
        <a:bodyPr/>
        <a:lstStyle/>
        <a:p>
          <a:pPr rtl="1"/>
          <a:endParaRPr lang="fa-IR"/>
        </a:p>
      </dgm:t>
    </dgm:pt>
    <dgm:pt modelId="{89038081-CFCC-48E8-8236-B247157E35E4}" type="pres">
      <dgm:prSet presAssocID="{A30B81BC-5D75-43EA-86D3-B326B1D0E798}" presName="sibTrans" presStyleLbl="sibTrans2D1" presStyleIdx="5" presStyleCnt="9"/>
      <dgm:spPr/>
      <dgm:t>
        <a:bodyPr/>
        <a:lstStyle/>
        <a:p>
          <a:endParaRPr lang="en-US"/>
        </a:p>
      </dgm:t>
    </dgm:pt>
    <dgm:pt modelId="{5E387A11-8A07-4F00-BA16-55B5ED7E311F}" type="pres">
      <dgm:prSet presAssocID="{A30B81BC-5D75-43EA-86D3-B326B1D0E798}" presName="connectorText" presStyleLbl="sibTrans2D1" presStyleIdx="5" presStyleCnt="9"/>
      <dgm:spPr/>
      <dgm:t>
        <a:bodyPr/>
        <a:lstStyle/>
        <a:p>
          <a:endParaRPr lang="en-US"/>
        </a:p>
      </dgm:t>
    </dgm:pt>
    <dgm:pt modelId="{4276F9D6-C65C-40C9-970D-1F302F625B9D}" type="pres">
      <dgm:prSet presAssocID="{1EF82F69-2F5D-410D-A4F9-69999931C868}" presName="node" presStyleLbl="node1" presStyleIdx="6" presStyleCnt="9">
        <dgm:presLayoutVars>
          <dgm:bulletEnabled val="1"/>
        </dgm:presLayoutVars>
      </dgm:prSet>
      <dgm:spPr/>
      <dgm:t>
        <a:bodyPr/>
        <a:lstStyle/>
        <a:p>
          <a:endParaRPr lang="en-US"/>
        </a:p>
      </dgm:t>
    </dgm:pt>
    <dgm:pt modelId="{72E9F945-474D-47D6-B848-7729A590389A}" type="pres">
      <dgm:prSet presAssocID="{32B131C4-FCF3-4431-B61A-D5400CF5DB7B}" presName="sibTrans" presStyleLbl="sibTrans2D1" presStyleIdx="6" presStyleCnt="9"/>
      <dgm:spPr/>
      <dgm:t>
        <a:bodyPr/>
        <a:lstStyle/>
        <a:p>
          <a:endParaRPr lang="en-US"/>
        </a:p>
      </dgm:t>
    </dgm:pt>
    <dgm:pt modelId="{C3C56F33-E9BB-443A-A03A-6B988790ACE2}" type="pres">
      <dgm:prSet presAssocID="{32B131C4-FCF3-4431-B61A-D5400CF5DB7B}" presName="connectorText" presStyleLbl="sibTrans2D1" presStyleIdx="6" presStyleCnt="9"/>
      <dgm:spPr/>
      <dgm:t>
        <a:bodyPr/>
        <a:lstStyle/>
        <a:p>
          <a:endParaRPr lang="en-US"/>
        </a:p>
      </dgm:t>
    </dgm:pt>
    <dgm:pt modelId="{6E611F1E-AFF9-475C-9D09-42FFA14F10A2}" type="pres">
      <dgm:prSet presAssocID="{90021556-88EE-478E-AD14-51FC4E28DDB9}" presName="node" presStyleLbl="node1" presStyleIdx="7" presStyleCnt="9">
        <dgm:presLayoutVars>
          <dgm:bulletEnabled val="1"/>
        </dgm:presLayoutVars>
      </dgm:prSet>
      <dgm:spPr/>
      <dgm:t>
        <a:bodyPr/>
        <a:lstStyle/>
        <a:p>
          <a:endParaRPr lang="en-US"/>
        </a:p>
      </dgm:t>
    </dgm:pt>
    <dgm:pt modelId="{FD256277-632B-4AAC-B602-4DE3A98B8DCF}" type="pres">
      <dgm:prSet presAssocID="{CC3CA5E3-2A16-4A84-AFE9-DA17A0EFC891}" presName="sibTrans" presStyleLbl="sibTrans2D1" presStyleIdx="7" presStyleCnt="9"/>
      <dgm:spPr/>
      <dgm:t>
        <a:bodyPr/>
        <a:lstStyle/>
        <a:p>
          <a:endParaRPr lang="en-US"/>
        </a:p>
      </dgm:t>
    </dgm:pt>
    <dgm:pt modelId="{740E803A-A3DF-477A-84C8-8D948A496B52}" type="pres">
      <dgm:prSet presAssocID="{CC3CA5E3-2A16-4A84-AFE9-DA17A0EFC891}" presName="connectorText" presStyleLbl="sibTrans2D1" presStyleIdx="7" presStyleCnt="9"/>
      <dgm:spPr/>
      <dgm:t>
        <a:bodyPr/>
        <a:lstStyle/>
        <a:p>
          <a:endParaRPr lang="en-US"/>
        </a:p>
      </dgm:t>
    </dgm:pt>
    <dgm:pt modelId="{D101873C-EB44-46D8-BBF2-88D1FC1AAF79}" type="pres">
      <dgm:prSet presAssocID="{25D56617-83EF-469F-8230-860A83B949C4}" presName="node" presStyleLbl="node1" presStyleIdx="8" presStyleCnt="9">
        <dgm:presLayoutVars>
          <dgm:bulletEnabled val="1"/>
        </dgm:presLayoutVars>
      </dgm:prSet>
      <dgm:spPr/>
      <dgm:t>
        <a:bodyPr/>
        <a:lstStyle/>
        <a:p>
          <a:pPr rtl="1"/>
          <a:endParaRPr lang="fa-IR"/>
        </a:p>
      </dgm:t>
    </dgm:pt>
    <dgm:pt modelId="{8111B3F5-B273-47AE-95C2-A57CAD76FF73}" type="pres">
      <dgm:prSet presAssocID="{7BB11AD4-BD55-4F4E-B7A2-D3A0F1A4BBD3}" presName="sibTrans" presStyleLbl="sibTrans2D1" presStyleIdx="8" presStyleCnt="9"/>
      <dgm:spPr/>
      <dgm:t>
        <a:bodyPr/>
        <a:lstStyle/>
        <a:p>
          <a:endParaRPr lang="en-US"/>
        </a:p>
      </dgm:t>
    </dgm:pt>
    <dgm:pt modelId="{47DFBA0C-15C4-4214-94F1-14CDD9A3D45B}" type="pres">
      <dgm:prSet presAssocID="{7BB11AD4-BD55-4F4E-B7A2-D3A0F1A4BBD3}" presName="connectorText" presStyleLbl="sibTrans2D1" presStyleIdx="8" presStyleCnt="9"/>
      <dgm:spPr/>
      <dgm:t>
        <a:bodyPr/>
        <a:lstStyle/>
        <a:p>
          <a:endParaRPr lang="en-US"/>
        </a:p>
      </dgm:t>
    </dgm:pt>
  </dgm:ptLst>
  <dgm:cxnLst>
    <dgm:cxn modelId="{9AC9FC95-B193-4110-9519-33D77DB347D5}" type="presOf" srcId="{3CA7D494-8AA2-47D4-87C7-5D04EA80C827}" destId="{7B3D5E79-5434-4BD2-84C1-50B25A79A5CC}" srcOrd="0" destOrd="0" presId="urn:microsoft.com/office/officeart/2005/8/layout/cycle2"/>
    <dgm:cxn modelId="{E9D0162F-11FE-4AD0-B8D2-1FEB4735748F}" srcId="{ABF8AE4B-90FA-4367-AF68-1DA679DCBF84}" destId="{3CA7D494-8AA2-47D4-87C7-5D04EA80C827}" srcOrd="3" destOrd="0" parTransId="{065E6E70-6F91-4AA6-ABA4-129AD9888D76}" sibTransId="{D002F2D9-AD07-4D41-9E8E-F7B7AACF67D8}"/>
    <dgm:cxn modelId="{88A131B6-E564-4D48-9D50-8A7403D23B16}" srcId="{ABF8AE4B-90FA-4367-AF68-1DA679DCBF84}" destId="{DA3C160F-5D5E-44F2-A6C9-985A012ED53C}" srcOrd="2" destOrd="0" parTransId="{5AC6D265-7782-4FF4-99E6-D05EB1894DF8}" sibTransId="{6FC6E728-BF70-4E5B-B2A7-1E12434E5B49}"/>
    <dgm:cxn modelId="{5D230694-884D-4D07-9897-F2EDF73E2D36}" srcId="{ABF8AE4B-90FA-4367-AF68-1DA679DCBF84}" destId="{90021556-88EE-478E-AD14-51FC4E28DDB9}" srcOrd="7" destOrd="0" parTransId="{1D1A22E7-7A49-4D84-95CC-214427D3B95E}" sibTransId="{CC3CA5E3-2A16-4A84-AFE9-DA17A0EFC891}"/>
    <dgm:cxn modelId="{BFE76EC6-4895-4676-A656-D608DA6D0F0F}" type="presOf" srcId="{7BB11AD4-BD55-4F4E-B7A2-D3A0F1A4BBD3}" destId="{47DFBA0C-15C4-4214-94F1-14CDD9A3D45B}" srcOrd="1" destOrd="0" presId="urn:microsoft.com/office/officeart/2005/8/layout/cycle2"/>
    <dgm:cxn modelId="{DC99BDBB-C05B-4731-91AD-126A64F9642B}" type="presOf" srcId="{B739B4BA-F8E9-4765-8D3B-283507741A1D}" destId="{A52FA798-99DD-419B-A3DD-E04E3D792E9C}" srcOrd="0" destOrd="0" presId="urn:microsoft.com/office/officeart/2005/8/layout/cycle2"/>
    <dgm:cxn modelId="{169700D3-0EF6-4265-9B70-DA506FCB987B}" type="presOf" srcId="{1EF82F69-2F5D-410D-A4F9-69999931C868}" destId="{4276F9D6-C65C-40C9-970D-1F302F625B9D}" srcOrd="0" destOrd="0" presId="urn:microsoft.com/office/officeart/2005/8/layout/cycle2"/>
    <dgm:cxn modelId="{177DE2F2-B8EF-43DA-AA8C-64ABF0C76655}" srcId="{ABF8AE4B-90FA-4367-AF68-1DA679DCBF84}" destId="{BEBA1570-175B-4811-B642-3609D9C5E870}" srcOrd="1" destOrd="0" parTransId="{1D561C5D-089A-4FB3-8348-53E249CD13D1}" sibTransId="{259391F9-2E9C-4C43-AD1E-7E20FF660D3F}"/>
    <dgm:cxn modelId="{CE3F1579-32CC-4113-93CF-EA4CDD47651F}" type="presOf" srcId="{CC3CA5E3-2A16-4A84-AFE9-DA17A0EFC891}" destId="{FD256277-632B-4AAC-B602-4DE3A98B8DCF}" srcOrd="0" destOrd="0" presId="urn:microsoft.com/office/officeart/2005/8/layout/cycle2"/>
    <dgm:cxn modelId="{02B67A99-A5A4-49C7-B727-18D1A1D77CA8}" type="presOf" srcId="{DA3C160F-5D5E-44F2-A6C9-985A012ED53C}" destId="{C100F2B1-7185-4F48-B571-7747D1048E5F}" srcOrd="0" destOrd="0" presId="urn:microsoft.com/office/officeart/2005/8/layout/cycle2"/>
    <dgm:cxn modelId="{1AD6A59C-AB99-42B0-9B1A-7524925B0F8F}" type="presOf" srcId="{6FC6E728-BF70-4E5B-B2A7-1E12434E5B49}" destId="{011E917C-2A90-462E-8BE5-22978BDD99C4}" srcOrd="0" destOrd="0" presId="urn:microsoft.com/office/officeart/2005/8/layout/cycle2"/>
    <dgm:cxn modelId="{6580858C-4DA9-4FA9-9293-B29B134517AB}" type="presOf" srcId="{25D56617-83EF-469F-8230-860A83B949C4}" destId="{D101873C-EB44-46D8-BBF2-88D1FC1AAF79}" srcOrd="0" destOrd="0" presId="urn:microsoft.com/office/officeart/2005/8/layout/cycle2"/>
    <dgm:cxn modelId="{AA3988C9-C26E-471A-AF64-2890DB8266EA}" type="presOf" srcId="{D002F2D9-AD07-4D41-9E8E-F7B7AACF67D8}" destId="{CD3DADEE-488E-4102-AD89-06F9E941C689}" srcOrd="0" destOrd="0" presId="urn:microsoft.com/office/officeart/2005/8/layout/cycle2"/>
    <dgm:cxn modelId="{4F033888-D8C3-445D-A622-083C822437DD}" type="presOf" srcId="{259391F9-2E9C-4C43-AD1E-7E20FF660D3F}" destId="{0BBF0BAE-71A8-4450-B35F-D5DAED6ABFBD}" srcOrd="1" destOrd="0" presId="urn:microsoft.com/office/officeart/2005/8/layout/cycle2"/>
    <dgm:cxn modelId="{52A271E6-1D0B-41CC-ABB0-8F32EE0DE1AB}" type="presOf" srcId="{6FC6E728-BF70-4E5B-B2A7-1E12434E5B49}" destId="{93A0A6F5-DBD6-456C-BEB3-EFA96D54425E}" srcOrd="1" destOrd="0" presId="urn:microsoft.com/office/officeart/2005/8/layout/cycle2"/>
    <dgm:cxn modelId="{AA422E8E-1BD3-4E6D-8EC3-B2EDB3AA8125}" type="presOf" srcId="{7BB11AD4-BD55-4F4E-B7A2-D3A0F1A4BBD3}" destId="{8111B3F5-B273-47AE-95C2-A57CAD76FF73}" srcOrd="0" destOrd="0" presId="urn:microsoft.com/office/officeart/2005/8/layout/cycle2"/>
    <dgm:cxn modelId="{F28DB3F7-4472-4312-AD6D-428123641E03}" type="presOf" srcId="{90021556-88EE-478E-AD14-51FC4E28DDB9}" destId="{6E611F1E-AFF9-475C-9D09-42FFA14F10A2}" srcOrd="0" destOrd="0" presId="urn:microsoft.com/office/officeart/2005/8/layout/cycle2"/>
    <dgm:cxn modelId="{2C6BA319-A26A-44B0-A6ED-602B54DE4C1B}" type="presOf" srcId="{28A610B0-F0EF-42FB-984E-B2708DA7F9A9}" destId="{78051F93-3809-4F8E-9F90-A68164ACA459}" srcOrd="0" destOrd="0" presId="urn:microsoft.com/office/officeart/2005/8/layout/cycle2"/>
    <dgm:cxn modelId="{ADF66193-5709-4EAC-9D2E-6BFF86476E67}" srcId="{ABF8AE4B-90FA-4367-AF68-1DA679DCBF84}" destId="{E5D33904-1364-4FD1-9E2F-39256F7F8F1C}" srcOrd="4" destOrd="0" parTransId="{63B057D5-0F4F-48A9-B0BC-A2E5465721EE}" sibTransId="{B739B4BA-F8E9-4765-8D3B-283507741A1D}"/>
    <dgm:cxn modelId="{6BEE731F-F192-4B22-B244-250329B2C02E}" type="presOf" srcId="{D1015299-7F7A-4EA8-A1A0-2BAC595A76E8}" destId="{9BB1CC62-D248-47AD-B26A-4B90D9E9D97A}" srcOrd="0" destOrd="0" presId="urn:microsoft.com/office/officeart/2005/8/layout/cycle2"/>
    <dgm:cxn modelId="{DEFFF621-8B3B-4F81-A442-6B8CAF842721}" type="presOf" srcId="{259391F9-2E9C-4C43-AD1E-7E20FF660D3F}" destId="{C35E3063-439A-40F3-9CAF-C3D5F8493918}" srcOrd="0" destOrd="0" presId="urn:microsoft.com/office/officeart/2005/8/layout/cycle2"/>
    <dgm:cxn modelId="{26D93296-9666-4066-8FDB-F330A6A7DABD}" type="presOf" srcId="{E5D33904-1364-4FD1-9E2F-39256F7F8F1C}" destId="{BC5BB06E-125E-4680-B17C-D7372E93D0C5}" srcOrd="0" destOrd="0" presId="urn:microsoft.com/office/officeart/2005/8/layout/cycle2"/>
    <dgm:cxn modelId="{AF4D9D5D-D240-4B5F-93E5-8D5F57B3EE69}" type="presOf" srcId="{F6C43CC4-68C9-48B6-A42B-618BD9048382}" destId="{2051EA99-FECB-4742-9BA2-6BB8EDB9DCF5}" srcOrd="0" destOrd="0" presId="urn:microsoft.com/office/officeart/2005/8/layout/cycle2"/>
    <dgm:cxn modelId="{22309B8D-7069-4901-A432-03436E0F24D4}" type="presOf" srcId="{F6C43CC4-68C9-48B6-A42B-618BD9048382}" destId="{BE55FECF-846C-4770-93DE-09DF88441526}" srcOrd="1" destOrd="0" presId="urn:microsoft.com/office/officeart/2005/8/layout/cycle2"/>
    <dgm:cxn modelId="{6DA88001-A0C6-4E72-9303-D9F782C8EF8C}" srcId="{ABF8AE4B-90FA-4367-AF68-1DA679DCBF84}" destId="{28A610B0-F0EF-42FB-984E-B2708DA7F9A9}" srcOrd="0" destOrd="0" parTransId="{D33B2BC2-84EC-418F-9BAB-1FF9E5F48947}" sibTransId="{F6C43CC4-68C9-48B6-A42B-618BD9048382}"/>
    <dgm:cxn modelId="{A6E15CCB-C13E-4E1F-AA4B-2422912E4F66}" type="presOf" srcId="{BEBA1570-175B-4811-B642-3609D9C5E870}" destId="{37312F0C-1CA1-4532-BD09-5ABB7DC72299}" srcOrd="0" destOrd="0" presId="urn:microsoft.com/office/officeart/2005/8/layout/cycle2"/>
    <dgm:cxn modelId="{3DF07B58-5861-4DE9-93D4-F7A72138CE47}" type="presOf" srcId="{D002F2D9-AD07-4D41-9E8E-F7B7AACF67D8}" destId="{68099D3A-1EFC-4F91-AE26-D6B3517BA5E4}" srcOrd="1" destOrd="0" presId="urn:microsoft.com/office/officeart/2005/8/layout/cycle2"/>
    <dgm:cxn modelId="{FE69F829-1BC8-4378-8501-D1040CC01A5B}" type="presOf" srcId="{ABF8AE4B-90FA-4367-AF68-1DA679DCBF84}" destId="{2FFFC952-5D99-4B8C-8F2B-91F0239045FF}" srcOrd="0" destOrd="0" presId="urn:microsoft.com/office/officeart/2005/8/layout/cycle2"/>
    <dgm:cxn modelId="{5D374A2B-D108-4AA3-8AF3-B5DF60362723}" type="presOf" srcId="{A30B81BC-5D75-43EA-86D3-B326B1D0E798}" destId="{89038081-CFCC-48E8-8236-B247157E35E4}" srcOrd="0" destOrd="0" presId="urn:microsoft.com/office/officeart/2005/8/layout/cycle2"/>
    <dgm:cxn modelId="{A9716F30-D183-4387-A460-8325554485F4}" type="presOf" srcId="{B739B4BA-F8E9-4765-8D3B-283507741A1D}" destId="{FE0AC017-FABA-4312-AE40-5C11700BA391}" srcOrd="1" destOrd="0" presId="urn:microsoft.com/office/officeart/2005/8/layout/cycle2"/>
    <dgm:cxn modelId="{033FFBBF-7CB4-48F6-BEAA-019170BB62CE}" srcId="{ABF8AE4B-90FA-4367-AF68-1DA679DCBF84}" destId="{1EF82F69-2F5D-410D-A4F9-69999931C868}" srcOrd="6" destOrd="0" parTransId="{39F7CB55-7026-4CAE-8C7D-97EF7B084DFC}" sibTransId="{32B131C4-FCF3-4431-B61A-D5400CF5DB7B}"/>
    <dgm:cxn modelId="{97F83D03-36CC-40E5-85B4-22A9E9647610}" type="presOf" srcId="{A30B81BC-5D75-43EA-86D3-B326B1D0E798}" destId="{5E387A11-8A07-4F00-BA16-55B5ED7E311F}" srcOrd="1" destOrd="0" presId="urn:microsoft.com/office/officeart/2005/8/layout/cycle2"/>
    <dgm:cxn modelId="{511CE301-9EC4-4D19-AC59-02501C767598}" srcId="{ABF8AE4B-90FA-4367-AF68-1DA679DCBF84}" destId="{D1015299-7F7A-4EA8-A1A0-2BAC595A76E8}" srcOrd="5" destOrd="0" parTransId="{1B624F06-D1C5-4608-A680-59E6AC76A985}" sibTransId="{A30B81BC-5D75-43EA-86D3-B326B1D0E798}"/>
    <dgm:cxn modelId="{2BCF0850-4E30-4393-A704-D16596A9B123}" type="presOf" srcId="{CC3CA5E3-2A16-4A84-AFE9-DA17A0EFC891}" destId="{740E803A-A3DF-477A-84C8-8D948A496B52}" srcOrd="1" destOrd="0" presId="urn:microsoft.com/office/officeart/2005/8/layout/cycle2"/>
    <dgm:cxn modelId="{0FB5F2F8-0BAB-4A31-87BC-E35ADC92C350}" type="presOf" srcId="{32B131C4-FCF3-4431-B61A-D5400CF5DB7B}" destId="{72E9F945-474D-47D6-B848-7729A590389A}" srcOrd="0" destOrd="0" presId="urn:microsoft.com/office/officeart/2005/8/layout/cycle2"/>
    <dgm:cxn modelId="{AB484BC8-04E7-411A-9D06-28B0A7312F22}" type="presOf" srcId="{32B131C4-FCF3-4431-B61A-D5400CF5DB7B}" destId="{C3C56F33-E9BB-443A-A03A-6B988790ACE2}" srcOrd="1" destOrd="0" presId="urn:microsoft.com/office/officeart/2005/8/layout/cycle2"/>
    <dgm:cxn modelId="{9D90D8C9-F129-438E-93B8-0A12D481A1C1}" srcId="{ABF8AE4B-90FA-4367-AF68-1DA679DCBF84}" destId="{25D56617-83EF-469F-8230-860A83B949C4}" srcOrd="8" destOrd="0" parTransId="{DA4FEC7F-334A-4C3E-B31F-17BD63C70A9A}" sibTransId="{7BB11AD4-BD55-4F4E-B7A2-D3A0F1A4BBD3}"/>
    <dgm:cxn modelId="{9C7AD8B6-11E6-4F86-AA77-C4E8309C4483}" type="presParOf" srcId="{2FFFC952-5D99-4B8C-8F2B-91F0239045FF}" destId="{78051F93-3809-4F8E-9F90-A68164ACA459}" srcOrd="0" destOrd="0" presId="urn:microsoft.com/office/officeart/2005/8/layout/cycle2"/>
    <dgm:cxn modelId="{24F14095-AF71-42E9-B927-B9CAC28066AD}" type="presParOf" srcId="{2FFFC952-5D99-4B8C-8F2B-91F0239045FF}" destId="{2051EA99-FECB-4742-9BA2-6BB8EDB9DCF5}" srcOrd="1" destOrd="0" presId="urn:microsoft.com/office/officeart/2005/8/layout/cycle2"/>
    <dgm:cxn modelId="{AF2DD70B-1AF5-49C4-B18B-F2982AF58024}" type="presParOf" srcId="{2051EA99-FECB-4742-9BA2-6BB8EDB9DCF5}" destId="{BE55FECF-846C-4770-93DE-09DF88441526}" srcOrd="0" destOrd="0" presId="urn:microsoft.com/office/officeart/2005/8/layout/cycle2"/>
    <dgm:cxn modelId="{FAF29379-F5C8-4F38-9FDF-690EEDDF7268}" type="presParOf" srcId="{2FFFC952-5D99-4B8C-8F2B-91F0239045FF}" destId="{37312F0C-1CA1-4532-BD09-5ABB7DC72299}" srcOrd="2" destOrd="0" presId="urn:microsoft.com/office/officeart/2005/8/layout/cycle2"/>
    <dgm:cxn modelId="{108EDEAF-879D-4A40-BAC4-B19B34EF92AC}" type="presParOf" srcId="{2FFFC952-5D99-4B8C-8F2B-91F0239045FF}" destId="{C35E3063-439A-40F3-9CAF-C3D5F8493918}" srcOrd="3" destOrd="0" presId="urn:microsoft.com/office/officeart/2005/8/layout/cycle2"/>
    <dgm:cxn modelId="{D5F11427-54B2-4AA6-9BEB-0FA3B3E28722}" type="presParOf" srcId="{C35E3063-439A-40F3-9CAF-C3D5F8493918}" destId="{0BBF0BAE-71A8-4450-B35F-D5DAED6ABFBD}" srcOrd="0" destOrd="0" presId="urn:microsoft.com/office/officeart/2005/8/layout/cycle2"/>
    <dgm:cxn modelId="{61F69AFF-A89D-4750-BA94-D69455E447F3}" type="presParOf" srcId="{2FFFC952-5D99-4B8C-8F2B-91F0239045FF}" destId="{C100F2B1-7185-4F48-B571-7747D1048E5F}" srcOrd="4" destOrd="0" presId="urn:microsoft.com/office/officeart/2005/8/layout/cycle2"/>
    <dgm:cxn modelId="{30D83E24-064F-46A8-AB10-4585B9ED72D4}" type="presParOf" srcId="{2FFFC952-5D99-4B8C-8F2B-91F0239045FF}" destId="{011E917C-2A90-462E-8BE5-22978BDD99C4}" srcOrd="5" destOrd="0" presId="urn:microsoft.com/office/officeart/2005/8/layout/cycle2"/>
    <dgm:cxn modelId="{1869374C-6EAA-43BF-9293-ECC70F9CF638}" type="presParOf" srcId="{011E917C-2A90-462E-8BE5-22978BDD99C4}" destId="{93A0A6F5-DBD6-456C-BEB3-EFA96D54425E}" srcOrd="0" destOrd="0" presId="urn:microsoft.com/office/officeart/2005/8/layout/cycle2"/>
    <dgm:cxn modelId="{1BDDDC7A-2D1D-4ED2-A600-3435AC366575}" type="presParOf" srcId="{2FFFC952-5D99-4B8C-8F2B-91F0239045FF}" destId="{7B3D5E79-5434-4BD2-84C1-50B25A79A5CC}" srcOrd="6" destOrd="0" presId="urn:microsoft.com/office/officeart/2005/8/layout/cycle2"/>
    <dgm:cxn modelId="{D0742467-811C-4FD4-9564-C7E309330E0A}" type="presParOf" srcId="{2FFFC952-5D99-4B8C-8F2B-91F0239045FF}" destId="{CD3DADEE-488E-4102-AD89-06F9E941C689}" srcOrd="7" destOrd="0" presId="urn:microsoft.com/office/officeart/2005/8/layout/cycle2"/>
    <dgm:cxn modelId="{10668BCA-8692-4820-9F95-12BCAE3A29F7}" type="presParOf" srcId="{CD3DADEE-488E-4102-AD89-06F9E941C689}" destId="{68099D3A-1EFC-4F91-AE26-D6B3517BA5E4}" srcOrd="0" destOrd="0" presId="urn:microsoft.com/office/officeart/2005/8/layout/cycle2"/>
    <dgm:cxn modelId="{045F8269-4E24-4AED-A321-FB69A9E0E479}" type="presParOf" srcId="{2FFFC952-5D99-4B8C-8F2B-91F0239045FF}" destId="{BC5BB06E-125E-4680-B17C-D7372E93D0C5}" srcOrd="8" destOrd="0" presId="urn:microsoft.com/office/officeart/2005/8/layout/cycle2"/>
    <dgm:cxn modelId="{DF931E04-C51E-4573-BA30-B9CAEC6453A7}" type="presParOf" srcId="{2FFFC952-5D99-4B8C-8F2B-91F0239045FF}" destId="{A52FA798-99DD-419B-A3DD-E04E3D792E9C}" srcOrd="9" destOrd="0" presId="urn:microsoft.com/office/officeart/2005/8/layout/cycle2"/>
    <dgm:cxn modelId="{F556ADA2-C7D0-444D-93DD-B63AF3FCE99E}" type="presParOf" srcId="{A52FA798-99DD-419B-A3DD-E04E3D792E9C}" destId="{FE0AC017-FABA-4312-AE40-5C11700BA391}" srcOrd="0" destOrd="0" presId="urn:microsoft.com/office/officeart/2005/8/layout/cycle2"/>
    <dgm:cxn modelId="{4B26E57E-2D82-4856-A94C-7E0D529AB983}" type="presParOf" srcId="{2FFFC952-5D99-4B8C-8F2B-91F0239045FF}" destId="{9BB1CC62-D248-47AD-B26A-4B90D9E9D97A}" srcOrd="10" destOrd="0" presId="urn:microsoft.com/office/officeart/2005/8/layout/cycle2"/>
    <dgm:cxn modelId="{3A336EEB-3C00-4630-9DC7-CD5F16FD7B28}" type="presParOf" srcId="{2FFFC952-5D99-4B8C-8F2B-91F0239045FF}" destId="{89038081-CFCC-48E8-8236-B247157E35E4}" srcOrd="11" destOrd="0" presId="urn:microsoft.com/office/officeart/2005/8/layout/cycle2"/>
    <dgm:cxn modelId="{C943B038-3DD5-4B07-9902-FDF7EF19B3F3}" type="presParOf" srcId="{89038081-CFCC-48E8-8236-B247157E35E4}" destId="{5E387A11-8A07-4F00-BA16-55B5ED7E311F}" srcOrd="0" destOrd="0" presId="urn:microsoft.com/office/officeart/2005/8/layout/cycle2"/>
    <dgm:cxn modelId="{EEA57534-C17E-4682-AEB3-F6B95972F741}" type="presParOf" srcId="{2FFFC952-5D99-4B8C-8F2B-91F0239045FF}" destId="{4276F9D6-C65C-40C9-970D-1F302F625B9D}" srcOrd="12" destOrd="0" presId="urn:microsoft.com/office/officeart/2005/8/layout/cycle2"/>
    <dgm:cxn modelId="{9654A20C-FA41-4B50-AEF3-BD9CD66CEC04}" type="presParOf" srcId="{2FFFC952-5D99-4B8C-8F2B-91F0239045FF}" destId="{72E9F945-474D-47D6-B848-7729A590389A}" srcOrd="13" destOrd="0" presId="urn:microsoft.com/office/officeart/2005/8/layout/cycle2"/>
    <dgm:cxn modelId="{BB9114C9-29BD-4124-AE35-474D05832870}" type="presParOf" srcId="{72E9F945-474D-47D6-B848-7729A590389A}" destId="{C3C56F33-E9BB-443A-A03A-6B988790ACE2}" srcOrd="0" destOrd="0" presId="urn:microsoft.com/office/officeart/2005/8/layout/cycle2"/>
    <dgm:cxn modelId="{826EFE85-D33C-4F87-8996-8825FDAC7F20}" type="presParOf" srcId="{2FFFC952-5D99-4B8C-8F2B-91F0239045FF}" destId="{6E611F1E-AFF9-475C-9D09-42FFA14F10A2}" srcOrd="14" destOrd="0" presId="urn:microsoft.com/office/officeart/2005/8/layout/cycle2"/>
    <dgm:cxn modelId="{A969CDB2-14DD-48FE-8880-1D06B74E394D}" type="presParOf" srcId="{2FFFC952-5D99-4B8C-8F2B-91F0239045FF}" destId="{FD256277-632B-4AAC-B602-4DE3A98B8DCF}" srcOrd="15" destOrd="0" presId="urn:microsoft.com/office/officeart/2005/8/layout/cycle2"/>
    <dgm:cxn modelId="{7376E94B-4CB3-416A-80A2-39F0C521DB92}" type="presParOf" srcId="{FD256277-632B-4AAC-B602-4DE3A98B8DCF}" destId="{740E803A-A3DF-477A-84C8-8D948A496B52}" srcOrd="0" destOrd="0" presId="urn:microsoft.com/office/officeart/2005/8/layout/cycle2"/>
    <dgm:cxn modelId="{070E63E4-C78D-4E82-8C7B-04581DA30FD7}" type="presParOf" srcId="{2FFFC952-5D99-4B8C-8F2B-91F0239045FF}" destId="{D101873C-EB44-46D8-BBF2-88D1FC1AAF79}" srcOrd="16" destOrd="0" presId="urn:microsoft.com/office/officeart/2005/8/layout/cycle2"/>
    <dgm:cxn modelId="{6D5BE95E-3251-4A4A-8428-CA23B251CE71}" type="presParOf" srcId="{2FFFC952-5D99-4B8C-8F2B-91F0239045FF}" destId="{8111B3F5-B273-47AE-95C2-A57CAD76FF73}" srcOrd="17" destOrd="0" presId="urn:microsoft.com/office/officeart/2005/8/layout/cycle2"/>
    <dgm:cxn modelId="{B717C5DD-2C62-4F71-8754-4B10074FC5FA}" type="presParOf" srcId="{8111B3F5-B273-47AE-95C2-A57CAD76FF73}" destId="{47DFBA0C-15C4-4214-94F1-14CDD9A3D45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B37F0C-2DFC-4B00-A237-75F78163EF7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fa-IR"/>
        </a:p>
      </dgm:t>
    </dgm:pt>
    <dgm:pt modelId="{4298CDCE-3AB0-4DDC-9162-C4BCE5C8EEF7}">
      <dgm:prSet phldrT="[Text]"/>
      <dgm:spPr/>
      <dgm:t>
        <a:bodyPr/>
        <a:lstStyle/>
        <a:p>
          <a:pPr rtl="1"/>
          <a:r>
            <a:rPr lang="fa-IR" b="1" dirty="0" smtClean="0">
              <a:solidFill>
                <a:schemeClr val="bg1"/>
              </a:solidFill>
            </a:rPr>
            <a:t>مسئله پژوهش</a:t>
          </a:r>
          <a:endParaRPr lang="fa-IR" b="1" dirty="0">
            <a:solidFill>
              <a:schemeClr val="bg1"/>
            </a:solidFill>
          </a:endParaRPr>
        </a:p>
      </dgm:t>
    </dgm:pt>
    <dgm:pt modelId="{878E44C7-F451-4374-AA2D-2ECDDE725293}" type="parTrans" cxnId="{A94B41EB-61FC-4FAA-A7ED-F658781AA6F2}">
      <dgm:prSet/>
      <dgm:spPr/>
      <dgm:t>
        <a:bodyPr/>
        <a:lstStyle/>
        <a:p>
          <a:pPr rtl="1"/>
          <a:endParaRPr lang="fa-IR" b="1"/>
        </a:p>
      </dgm:t>
    </dgm:pt>
    <dgm:pt modelId="{3440177B-6C1A-4A5B-A44E-42E7B23B1BD7}" type="sibTrans" cxnId="{A94B41EB-61FC-4FAA-A7ED-F658781AA6F2}">
      <dgm:prSet/>
      <dgm:spPr/>
      <dgm:t>
        <a:bodyPr/>
        <a:lstStyle/>
        <a:p>
          <a:pPr rtl="1"/>
          <a:endParaRPr lang="fa-IR" b="1"/>
        </a:p>
      </dgm:t>
    </dgm:pt>
    <dgm:pt modelId="{3F6C34E6-71F8-4DAA-975F-8A294CC38E9D}">
      <dgm:prSet phldrT="[Text]"/>
      <dgm:spPr/>
      <dgm:t>
        <a:bodyPr/>
        <a:lstStyle/>
        <a:p>
          <a:pPr rtl="1"/>
          <a:r>
            <a:rPr lang="fa-IR" b="1" dirty="0" smtClean="0"/>
            <a:t>پرسشي كه پژوهشگر با بررسي اوليه پاسخي براي آن نمي‌يابد.</a:t>
          </a:r>
          <a:endParaRPr lang="fa-IR" b="1" dirty="0"/>
        </a:p>
      </dgm:t>
    </dgm:pt>
    <dgm:pt modelId="{1C699EEA-805E-421C-A026-4C893E921F43}" type="parTrans" cxnId="{0A301C34-CECA-4988-8DC6-7D9564B15F15}">
      <dgm:prSet/>
      <dgm:spPr/>
      <dgm:t>
        <a:bodyPr/>
        <a:lstStyle/>
        <a:p>
          <a:pPr rtl="1"/>
          <a:endParaRPr lang="fa-IR" b="1"/>
        </a:p>
      </dgm:t>
    </dgm:pt>
    <dgm:pt modelId="{6C5D2068-5395-46B7-A2DC-C90F8239038A}" type="sibTrans" cxnId="{0A301C34-CECA-4988-8DC6-7D9564B15F15}">
      <dgm:prSet/>
      <dgm:spPr/>
      <dgm:t>
        <a:bodyPr/>
        <a:lstStyle/>
        <a:p>
          <a:pPr rtl="1"/>
          <a:endParaRPr lang="fa-IR" b="1"/>
        </a:p>
      </dgm:t>
    </dgm:pt>
    <dgm:pt modelId="{A5DB6AB0-E6C8-4F4C-A2DC-DA3F9CD11879}">
      <dgm:prSet phldrT="[Text]"/>
      <dgm:spPr/>
      <dgm:t>
        <a:bodyPr/>
        <a:lstStyle/>
        <a:p>
          <a:pPr rtl="1"/>
          <a:r>
            <a:rPr lang="fa-IR" b="1" dirty="0" smtClean="0"/>
            <a:t>مطالعه اوليه در آثار پيشين براي يافتن پاسخ</a:t>
          </a:r>
          <a:endParaRPr lang="fa-IR" b="1" dirty="0"/>
        </a:p>
      </dgm:t>
    </dgm:pt>
    <dgm:pt modelId="{88BDD185-A086-4698-9AA8-9E606D49007A}" type="parTrans" cxnId="{67B6E8DD-9E5D-4FD2-81B3-CF77266DC2C6}">
      <dgm:prSet/>
      <dgm:spPr/>
      <dgm:t>
        <a:bodyPr/>
        <a:lstStyle/>
        <a:p>
          <a:pPr rtl="1"/>
          <a:endParaRPr lang="fa-IR" b="1"/>
        </a:p>
      </dgm:t>
    </dgm:pt>
    <dgm:pt modelId="{8928BDB0-E5BA-4FB6-9103-A50B0356E7F7}" type="sibTrans" cxnId="{67B6E8DD-9E5D-4FD2-81B3-CF77266DC2C6}">
      <dgm:prSet/>
      <dgm:spPr/>
      <dgm:t>
        <a:bodyPr/>
        <a:lstStyle/>
        <a:p>
          <a:pPr rtl="1"/>
          <a:endParaRPr lang="fa-IR" b="1"/>
        </a:p>
      </dgm:t>
    </dgm:pt>
    <dgm:pt modelId="{10C3AFB3-CD9B-489E-B701-EED8A84F0797}">
      <dgm:prSet phldrT="[Text]"/>
      <dgm:spPr/>
      <dgm:t>
        <a:bodyPr/>
        <a:lstStyle/>
        <a:p>
          <a:pPr rtl="1"/>
          <a:r>
            <a:rPr lang="fa-IR" b="1" dirty="0" smtClean="0">
              <a:solidFill>
                <a:schemeClr val="bg1"/>
              </a:solidFill>
            </a:rPr>
            <a:t>تدوين پروپوزال</a:t>
          </a:r>
          <a:endParaRPr lang="fa-IR" b="1" dirty="0">
            <a:solidFill>
              <a:schemeClr val="bg1"/>
            </a:solidFill>
          </a:endParaRPr>
        </a:p>
      </dgm:t>
    </dgm:pt>
    <dgm:pt modelId="{41D1D6A9-F050-4EB5-A83C-F39787692C30}" type="parTrans" cxnId="{0A28B340-D4DA-4790-A64B-AA92E7B3418F}">
      <dgm:prSet/>
      <dgm:spPr/>
      <dgm:t>
        <a:bodyPr/>
        <a:lstStyle/>
        <a:p>
          <a:pPr rtl="1"/>
          <a:endParaRPr lang="fa-IR" b="1"/>
        </a:p>
      </dgm:t>
    </dgm:pt>
    <dgm:pt modelId="{B69159EA-D997-48C7-B504-4ABC3BD8A21B}" type="sibTrans" cxnId="{0A28B340-D4DA-4790-A64B-AA92E7B3418F}">
      <dgm:prSet/>
      <dgm:spPr/>
      <dgm:t>
        <a:bodyPr/>
        <a:lstStyle/>
        <a:p>
          <a:pPr rtl="1"/>
          <a:endParaRPr lang="fa-IR" b="1"/>
        </a:p>
      </dgm:t>
    </dgm:pt>
    <dgm:pt modelId="{F89078AE-0DC9-42A0-B2A7-27C493FAD78E}">
      <dgm:prSet phldrT="[Text]"/>
      <dgm:spPr/>
      <dgm:t>
        <a:bodyPr/>
        <a:lstStyle/>
        <a:p>
          <a:pPr rtl="1"/>
          <a:r>
            <a:rPr lang="fa-IR" b="1" dirty="0" smtClean="0"/>
            <a:t>بيان مسئله پژوهش و اجزاء آن</a:t>
          </a:r>
          <a:endParaRPr lang="fa-IR" b="1" dirty="0"/>
        </a:p>
      </dgm:t>
    </dgm:pt>
    <dgm:pt modelId="{04DEAEC4-6800-4A2D-9843-68A94A38E8B1}" type="parTrans" cxnId="{1C487C1D-9681-4C2A-BF99-BD30C4483579}">
      <dgm:prSet/>
      <dgm:spPr/>
      <dgm:t>
        <a:bodyPr/>
        <a:lstStyle/>
        <a:p>
          <a:pPr rtl="1"/>
          <a:endParaRPr lang="fa-IR" b="1"/>
        </a:p>
      </dgm:t>
    </dgm:pt>
    <dgm:pt modelId="{4E6C3C33-C43D-4A61-B679-9C165CA55DCF}" type="sibTrans" cxnId="{1C487C1D-9681-4C2A-BF99-BD30C4483579}">
      <dgm:prSet/>
      <dgm:spPr/>
      <dgm:t>
        <a:bodyPr/>
        <a:lstStyle/>
        <a:p>
          <a:pPr rtl="1"/>
          <a:endParaRPr lang="fa-IR" b="1"/>
        </a:p>
      </dgm:t>
    </dgm:pt>
    <dgm:pt modelId="{2C9FF3F5-1635-4E61-BEB4-17243367D36A}">
      <dgm:prSet phldrT="[Text]"/>
      <dgm:spPr/>
      <dgm:t>
        <a:bodyPr/>
        <a:lstStyle/>
        <a:p>
          <a:pPr rtl="1"/>
          <a:r>
            <a:rPr lang="fa-IR" b="1" dirty="0" smtClean="0"/>
            <a:t>بيان روش پژوهش و اجزاي آن</a:t>
          </a:r>
          <a:endParaRPr lang="fa-IR" b="1" dirty="0"/>
        </a:p>
      </dgm:t>
    </dgm:pt>
    <dgm:pt modelId="{14E6111D-79CC-482C-808C-8A5EA8974C0E}" type="parTrans" cxnId="{5F4B5ADA-9595-490C-8D21-548DAFA513EA}">
      <dgm:prSet/>
      <dgm:spPr/>
      <dgm:t>
        <a:bodyPr/>
        <a:lstStyle/>
        <a:p>
          <a:pPr rtl="1"/>
          <a:endParaRPr lang="fa-IR" b="1"/>
        </a:p>
      </dgm:t>
    </dgm:pt>
    <dgm:pt modelId="{C5C50B2D-5553-4022-876A-2871049C9696}" type="sibTrans" cxnId="{5F4B5ADA-9595-490C-8D21-548DAFA513EA}">
      <dgm:prSet/>
      <dgm:spPr/>
      <dgm:t>
        <a:bodyPr/>
        <a:lstStyle/>
        <a:p>
          <a:pPr rtl="1"/>
          <a:endParaRPr lang="fa-IR" b="1"/>
        </a:p>
      </dgm:t>
    </dgm:pt>
    <dgm:pt modelId="{68F17740-8179-410B-8251-DC425D45630D}">
      <dgm:prSet phldrT="[Text]"/>
      <dgm:spPr/>
      <dgm:t>
        <a:bodyPr/>
        <a:lstStyle/>
        <a:p>
          <a:pPr rtl="1"/>
          <a:r>
            <a:rPr lang="fa-IR" b="1" dirty="0" smtClean="0">
              <a:solidFill>
                <a:schemeClr val="bg1"/>
              </a:solidFill>
            </a:rPr>
            <a:t>جستجو</a:t>
          </a:r>
          <a:endParaRPr lang="fa-IR" b="1" dirty="0">
            <a:solidFill>
              <a:schemeClr val="bg1"/>
            </a:solidFill>
          </a:endParaRPr>
        </a:p>
      </dgm:t>
    </dgm:pt>
    <dgm:pt modelId="{6A912141-2E05-4554-AB92-9B50C1DF756E}" type="parTrans" cxnId="{814AD1A4-9F50-4EB7-B3B0-A00E8036E1B7}">
      <dgm:prSet/>
      <dgm:spPr/>
      <dgm:t>
        <a:bodyPr/>
        <a:lstStyle/>
        <a:p>
          <a:pPr rtl="1"/>
          <a:endParaRPr lang="fa-IR" b="1"/>
        </a:p>
      </dgm:t>
    </dgm:pt>
    <dgm:pt modelId="{00F3AD62-5BAC-42FB-8E32-720F9EB2B0FF}" type="sibTrans" cxnId="{814AD1A4-9F50-4EB7-B3B0-A00E8036E1B7}">
      <dgm:prSet/>
      <dgm:spPr/>
      <dgm:t>
        <a:bodyPr/>
        <a:lstStyle/>
        <a:p>
          <a:pPr rtl="1"/>
          <a:endParaRPr lang="fa-IR" b="1"/>
        </a:p>
      </dgm:t>
    </dgm:pt>
    <dgm:pt modelId="{D690FDAF-F9E6-4705-B5FC-7695000F899B}">
      <dgm:prSet phldrT="[Text]"/>
      <dgm:spPr/>
      <dgm:t>
        <a:bodyPr/>
        <a:lstStyle/>
        <a:p>
          <a:pPr rtl="1"/>
          <a:r>
            <a:rPr lang="fa-IR" b="1" dirty="0" smtClean="0"/>
            <a:t>جستجو در پايگاه‌هاي اطلاعاتي مرتبط</a:t>
          </a:r>
          <a:endParaRPr lang="fa-IR" b="1" dirty="0"/>
        </a:p>
      </dgm:t>
    </dgm:pt>
    <dgm:pt modelId="{F9643F76-D103-48F6-8C42-B61F730B0BB7}" type="parTrans" cxnId="{7E8D62C6-074D-4E24-9A5B-768FD08CE8D5}">
      <dgm:prSet/>
      <dgm:spPr/>
      <dgm:t>
        <a:bodyPr/>
        <a:lstStyle/>
        <a:p>
          <a:pPr rtl="1"/>
          <a:endParaRPr lang="fa-IR" b="1"/>
        </a:p>
      </dgm:t>
    </dgm:pt>
    <dgm:pt modelId="{ACF78E1A-819B-4985-B395-1F297DD7F933}" type="sibTrans" cxnId="{7E8D62C6-074D-4E24-9A5B-768FD08CE8D5}">
      <dgm:prSet/>
      <dgm:spPr/>
      <dgm:t>
        <a:bodyPr/>
        <a:lstStyle/>
        <a:p>
          <a:pPr rtl="1"/>
          <a:endParaRPr lang="fa-IR" b="1"/>
        </a:p>
      </dgm:t>
    </dgm:pt>
    <dgm:pt modelId="{7A1E5E93-3B16-4788-AFC7-AFF9710942E9}">
      <dgm:prSet phldrT="[Text]"/>
      <dgm:spPr/>
      <dgm:t>
        <a:bodyPr/>
        <a:lstStyle/>
        <a:p>
          <a:pPr rtl="1"/>
          <a:r>
            <a:rPr lang="fa-IR" b="1" dirty="0" smtClean="0"/>
            <a:t>بازيابي منابع مرتبط</a:t>
          </a:r>
          <a:endParaRPr lang="fa-IR" b="1" dirty="0"/>
        </a:p>
      </dgm:t>
    </dgm:pt>
    <dgm:pt modelId="{E06A1C76-D2B1-4398-AF47-930C6EAF18AF}" type="parTrans" cxnId="{C1AC2608-A49D-42F2-8552-EB8CCA4BB093}">
      <dgm:prSet/>
      <dgm:spPr/>
      <dgm:t>
        <a:bodyPr/>
        <a:lstStyle/>
        <a:p>
          <a:pPr rtl="1"/>
          <a:endParaRPr lang="fa-IR" b="1"/>
        </a:p>
      </dgm:t>
    </dgm:pt>
    <dgm:pt modelId="{6B11A4EA-7158-4129-B7D1-5523CAC96C2B}" type="sibTrans" cxnId="{C1AC2608-A49D-42F2-8552-EB8CCA4BB093}">
      <dgm:prSet/>
      <dgm:spPr/>
      <dgm:t>
        <a:bodyPr/>
        <a:lstStyle/>
        <a:p>
          <a:pPr rtl="1"/>
          <a:endParaRPr lang="fa-IR" b="1"/>
        </a:p>
      </dgm:t>
    </dgm:pt>
    <dgm:pt modelId="{E7A729F3-CB86-4CA5-83F0-5E53A5B298C7}">
      <dgm:prSet phldrT="[Text]"/>
      <dgm:spPr/>
      <dgm:t>
        <a:bodyPr/>
        <a:lstStyle/>
        <a:p>
          <a:pPr rtl="1"/>
          <a:r>
            <a:rPr lang="fa-IR" b="1" dirty="0" smtClean="0"/>
            <a:t>تدوين استراتژي جستجو</a:t>
          </a:r>
          <a:endParaRPr lang="fa-IR" b="1" dirty="0"/>
        </a:p>
      </dgm:t>
    </dgm:pt>
    <dgm:pt modelId="{432482CB-EDE0-45A1-A887-1FF58245C6F3}" type="parTrans" cxnId="{E155D0D4-550B-4D9B-B387-C0151C2CA4FD}">
      <dgm:prSet/>
      <dgm:spPr/>
      <dgm:t>
        <a:bodyPr/>
        <a:lstStyle/>
        <a:p>
          <a:pPr rtl="1"/>
          <a:endParaRPr lang="fa-IR" b="1"/>
        </a:p>
      </dgm:t>
    </dgm:pt>
    <dgm:pt modelId="{BF3A26C3-4AAC-4530-BF96-3EC1515F243E}" type="sibTrans" cxnId="{E155D0D4-550B-4D9B-B387-C0151C2CA4FD}">
      <dgm:prSet/>
      <dgm:spPr/>
      <dgm:t>
        <a:bodyPr/>
        <a:lstStyle/>
        <a:p>
          <a:pPr rtl="1"/>
          <a:endParaRPr lang="fa-IR" b="1"/>
        </a:p>
      </dgm:t>
    </dgm:pt>
    <dgm:pt modelId="{D162623A-BCC3-4163-8EE1-E7246C8D4A0A}">
      <dgm:prSet phldrT="[Text]"/>
      <dgm:spPr/>
      <dgm:t>
        <a:bodyPr/>
        <a:lstStyle/>
        <a:p>
          <a:pPr rtl="1"/>
          <a:r>
            <a:rPr lang="fa-IR" b="1" dirty="0" smtClean="0"/>
            <a:t>شكست مسئله پژوهش</a:t>
          </a:r>
          <a:endParaRPr lang="fa-IR" b="1" dirty="0"/>
        </a:p>
      </dgm:t>
    </dgm:pt>
    <dgm:pt modelId="{B3A9397C-4A78-4451-A61F-ADB68D5D534E}" type="parTrans" cxnId="{1A9CEE16-5CFA-4A86-AD36-1E36B5381908}">
      <dgm:prSet/>
      <dgm:spPr/>
      <dgm:t>
        <a:bodyPr/>
        <a:lstStyle/>
        <a:p>
          <a:pPr rtl="1"/>
          <a:endParaRPr lang="fa-IR" b="1"/>
        </a:p>
      </dgm:t>
    </dgm:pt>
    <dgm:pt modelId="{B14BD0AD-EAF5-4B96-B7DA-91F5739D7333}" type="sibTrans" cxnId="{1A9CEE16-5CFA-4A86-AD36-1E36B5381908}">
      <dgm:prSet/>
      <dgm:spPr/>
      <dgm:t>
        <a:bodyPr/>
        <a:lstStyle/>
        <a:p>
          <a:pPr rtl="1"/>
          <a:endParaRPr lang="fa-IR" b="1"/>
        </a:p>
      </dgm:t>
    </dgm:pt>
    <dgm:pt modelId="{813CE6F1-E6FC-48C0-B71B-B592E7D43345}">
      <dgm:prSet phldrT="[Text]"/>
      <dgm:spPr/>
      <dgm:t>
        <a:bodyPr/>
        <a:lstStyle/>
        <a:p>
          <a:pPr rtl="1"/>
          <a:r>
            <a:rPr lang="fa-IR" b="1" dirty="0" smtClean="0">
              <a:solidFill>
                <a:schemeClr val="bg1"/>
              </a:solidFill>
            </a:rPr>
            <a:t>مطالعه ادبيات پژوهش</a:t>
          </a:r>
          <a:endParaRPr lang="fa-IR" b="1" dirty="0">
            <a:solidFill>
              <a:schemeClr val="bg1"/>
            </a:solidFill>
          </a:endParaRPr>
        </a:p>
      </dgm:t>
    </dgm:pt>
    <dgm:pt modelId="{060B13FF-67C2-4F20-B0C3-82AFB9F523C3}" type="parTrans" cxnId="{4D5BEAE3-B75F-4D36-B06B-62B7D85CE3BF}">
      <dgm:prSet/>
      <dgm:spPr/>
      <dgm:t>
        <a:bodyPr/>
        <a:lstStyle/>
        <a:p>
          <a:pPr rtl="1"/>
          <a:endParaRPr lang="fa-IR" b="1"/>
        </a:p>
      </dgm:t>
    </dgm:pt>
    <dgm:pt modelId="{8EB6EFCA-839A-4155-B9CB-0D83D70BE9AE}" type="sibTrans" cxnId="{4D5BEAE3-B75F-4D36-B06B-62B7D85CE3BF}">
      <dgm:prSet/>
      <dgm:spPr/>
      <dgm:t>
        <a:bodyPr/>
        <a:lstStyle/>
        <a:p>
          <a:pPr rtl="1"/>
          <a:endParaRPr lang="fa-IR" b="1"/>
        </a:p>
      </dgm:t>
    </dgm:pt>
    <dgm:pt modelId="{228D63D4-DF24-454E-AD21-F4FD5B51F202}">
      <dgm:prSet phldrT="[Text]"/>
      <dgm:spPr/>
      <dgm:t>
        <a:bodyPr/>
        <a:lstStyle/>
        <a:p>
          <a:pPr rtl="1"/>
          <a:r>
            <a:rPr lang="fa-IR" b="1" dirty="0" smtClean="0"/>
            <a:t>مطالعه منابع بازيابي شده</a:t>
          </a:r>
          <a:endParaRPr lang="fa-IR" b="1" dirty="0"/>
        </a:p>
      </dgm:t>
    </dgm:pt>
    <dgm:pt modelId="{90965D57-E72D-4B6E-BE6E-2A4E1F5FEFF6}" type="parTrans" cxnId="{4947AAD4-9A37-4433-AE34-79F5B3A4E360}">
      <dgm:prSet/>
      <dgm:spPr/>
      <dgm:t>
        <a:bodyPr/>
        <a:lstStyle/>
        <a:p>
          <a:pPr rtl="1"/>
          <a:endParaRPr lang="fa-IR" b="1"/>
        </a:p>
      </dgm:t>
    </dgm:pt>
    <dgm:pt modelId="{EB46BDFA-4F6A-4F70-B06D-15B98E375E71}" type="sibTrans" cxnId="{4947AAD4-9A37-4433-AE34-79F5B3A4E360}">
      <dgm:prSet/>
      <dgm:spPr/>
      <dgm:t>
        <a:bodyPr/>
        <a:lstStyle/>
        <a:p>
          <a:pPr rtl="1"/>
          <a:endParaRPr lang="fa-IR" b="1"/>
        </a:p>
      </dgm:t>
    </dgm:pt>
    <dgm:pt modelId="{B0B221C7-BAFA-46B9-8F63-C77306827166}">
      <dgm:prSet phldrT="[Text]"/>
      <dgm:spPr/>
      <dgm:t>
        <a:bodyPr/>
        <a:lstStyle/>
        <a:p>
          <a:pPr rtl="1"/>
          <a:r>
            <a:rPr lang="fa-IR" b="1" dirty="0" smtClean="0"/>
            <a:t>برچسب گذاري موارد مرتبط</a:t>
          </a:r>
          <a:endParaRPr lang="fa-IR" b="1" dirty="0"/>
        </a:p>
      </dgm:t>
    </dgm:pt>
    <dgm:pt modelId="{70805FD3-F6B6-447F-92FC-9561FDAA81E5}" type="parTrans" cxnId="{7E651CF0-4ED7-4A25-8AB0-23A795A31FB7}">
      <dgm:prSet/>
      <dgm:spPr/>
      <dgm:t>
        <a:bodyPr/>
        <a:lstStyle/>
        <a:p>
          <a:pPr rtl="1"/>
          <a:endParaRPr lang="fa-IR" b="1"/>
        </a:p>
      </dgm:t>
    </dgm:pt>
    <dgm:pt modelId="{C56E7788-2090-4A1A-8513-22FFF695E180}" type="sibTrans" cxnId="{7E651CF0-4ED7-4A25-8AB0-23A795A31FB7}">
      <dgm:prSet/>
      <dgm:spPr/>
      <dgm:t>
        <a:bodyPr/>
        <a:lstStyle/>
        <a:p>
          <a:pPr rtl="1"/>
          <a:endParaRPr lang="fa-IR" b="1"/>
        </a:p>
      </dgm:t>
    </dgm:pt>
    <dgm:pt modelId="{0C35D93C-7109-4B5C-A8AE-52242BF2F27D}" type="pres">
      <dgm:prSet presAssocID="{0DB37F0C-2DFC-4B00-A237-75F78163EF7A}" presName="linearFlow" presStyleCnt="0">
        <dgm:presLayoutVars>
          <dgm:dir/>
          <dgm:animLvl val="lvl"/>
          <dgm:resizeHandles val="exact"/>
        </dgm:presLayoutVars>
      </dgm:prSet>
      <dgm:spPr/>
      <dgm:t>
        <a:bodyPr/>
        <a:lstStyle/>
        <a:p>
          <a:endParaRPr lang="en-US"/>
        </a:p>
      </dgm:t>
    </dgm:pt>
    <dgm:pt modelId="{F377EF20-534A-437D-AF0B-858B79FFD6C7}" type="pres">
      <dgm:prSet presAssocID="{4298CDCE-3AB0-4DDC-9162-C4BCE5C8EEF7}" presName="composite" presStyleCnt="0"/>
      <dgm:spPr/>
    </dgm:pt>
    <dgm:pt modelId="{4B098DE6-0D50-4F57-BFFD-60487939146E}" type="pres">
      <dgm:prSet presAssocID="{4298CDCE-3AB0-4DDC-9162-C4BCE5C8EEF7}" presName="parentText" presStyleLbl="alignNode1" presStyleIdx="0" presStyleCnt="4">
        <dgm:presLayoutVars>
          <dgm:chMax val="1"/>
          <dgm:bulletEnabled val="1"/>
        </dgm:presLayoutVars>
      </dgm:prSet>
      <dgm:spPr/>
      <dgm:t>
        <a:bodyPr/>
        <a:lstStyle/>
        <a:p>
          <a:endParaRPr lang="en-US"/>
        </a:p>
      </dgm:t>
    </dgm:pt>
    <dgm:pt modelId="{74EA0DAA-768F-47CD-93B5-4D477DFB4C1B}" type="pres">
      <dgm:prSet presAssocID="{4298CDCE-3AB0-4DDC-9162-C4BCE5C8EEF7}" presName="descendantText" presStyleLbl="alignAcc1" presStyleIdx="0" presStyleCnt="4">
        <dgm:presLayoutVars>
          <dgm:bulletEnabled val="1"/>
        </dgm:presLayoutVars>
      </dgm:prSet>
      <dgm:spPr/>
      <dgm:t>
        <a:bodyPr/>
        <a:lstStyle/>
        <a:p>
          <a:pPr rtl="1"/>
          <a:endParaRPr lang="fa-IR"/>
        </a:p>
      </dgm:t>
    </dgm:pt>
    <dgm:pt modelId="{572FA41B-C145-4783-A3ED-F20C5730D8F7}" type="pres">
      <dgm:prSet presAssocID="{3440177B-6C1A-4A5B-A44E-42E7B23B1BD7}" presName="sp" presStyleCnt="0"/>
      <dgm:spPr/>
    </dgm:pt>
    <dgm:pt modelId="{B2BF33E2-F0AB-4ADE-A926-879DA495ED2F}" type="pres">
      <dgm:prSet presAssocID="{10C3AFB3-CD9B-489E-B701-EED8A84F0797}" presName="composite" presStyleCnt="0"/>
      <dgm:spPr/>
    </dgm:pt>
    <dgm:pt modelId="{5456583F-F469-4867-B475-BF941199CFB3}" type="pres">
      <dgm:prSet presAssocID="{10C3AFB3-CD9B-489E-B701-EED8A84F0797}" presName="parentText" presStyleLbl="alignNode1" presStyleIdx="1" presStyleCnt="4">
        <dgm:presLayoutVars>
          <dgm:chMax val="1"/>
          <dgm:bulletEnabled val="1"/>
        </dgm:presLayoutVars>
      </dgm:prSet>
      <dgm:spPr/>
      <dgm:t>
        <a:bodyPr/>
        <a:lstStyle/>
        <a:p>
          <a:endParaRPr lang="en-US"/>
        </a:p>
      </dgm:t>
    </dgm:pt>
    <dgm:pt modelId="{099A8796-0CBE-40BF-9202-9D922501F85A}" type="pres">
      <dgm:prSet presAssocID="{10C3AFB3-CD9B-489E-B701-EED8A84F0797}" presName="descendantText" presStyleLbl="alignAcc1" presStyleIdx="1" presStyleCnt="4">
        <dgm:presLayoutVars>
          <dgm:bulletEnabled val="1"/>
        </dgm:presLayoutVars>
      </dgm:prSet>
      <dgm:spPr/>
      <dgm:t>
        <a:bodyPr/>
        <a:lstStyle/>
        <a:p>
          <a:pPr rtl="1"/>
          <a:endParaRPr lang="fa-IR"/>
        </a:p>
      </dgm:t>
    </dgm:pt>
    <dgm:pt modelId="{624C4CC0-2F6E-4C39-A431-FEE28AB6A91A}" type="pres">
      <dgm:prSet presAssocID="{B69159EA-D997-48C7-B504-4ABC3BD8A21B}" presName="sp" presStyleCnt="0"/>
      <dgm:spPr/>
    </dgm:pt>
    <dgm:pt modelId="{1F45DC2D-0241-4026-9773-31EB0B451852}" type="pres">
      <dgm:prSet presAssocID="{68F17740-8179-410B-8251-DC425D45630D}" presName="composite" presStyleCnt="0"/>
      <dgm:spPr/>
    </dgm:pt>
    <dgm:pt modelId="{5B46F854-8479-4B11-8BC4-73D19D335264}" type="pres">
      <dgm:prSet presAssocID="{68F17740-8179-410B-8251-DC425D45630D}" presName="parentText" presStyleLbl="alignNode1" presStyleIdx="2" presStyleCnt="4">
        <dgm:presLayoutVars>
          <dgm:chMax val="1"/>
          <dgm:bulletEnabled val="1"/>
        </dgm:presLayoutVars>
      </dgm:prSet>
      <dgm:spPr/>
      <dgm:t>
        <a:bodyPr/>
        <a:lstStyle/>
        <a:p>
          <a:pPr rtl="1"/>
          <a:endParaRPr lang="fa-IR"/>
        </a:p>
      </dgm:t>
    </dgm:pt>
    <dgm:pt modelId="{53610DD2-A2FC-4014-B2DB-693C430C19A8}" type="pres">
      <dgm:prSet presAssocID="{68F17740-8179-410B-8251-DC425D45630D}" presName="descendantText" presStyleLbl="alignAcc1" presStyleIdx="2" presStyleCnt="4">
        <dgm:presLayoutVars>
          <dgm:bulletEnabled val="1"/>
        </dgm:presLayoutVars>
      </dgm:prSet>
      <dgm:spPr/>
      <dgm:t>
        <a:bodyPr/>
        <a:lstStyle/>
        <a:p>
          <a:endParaRPr lang="en-US"/>
        </a:p>
      </dgm:t>
    </dgm:pt>
    <dgm:pt modelId="{C495C922-3B9B-45D6-83A6-E69B79359837}" type="pres">
      <dgm:prSet presAssocID="{00F3AD62-5BAC-42FB-8E32-720F9EB2B0FF}" presName="sp" presStyleCnt="0"/>
      <dgm:spPr/>
    </dgm:pt>
    <dgm:pt modelId="{E939097B-AF81-4CA8-9C4A-3055AFE6D5A2}" type="pres">
      <dgm:prSet presAssocID="{813CE6F1-E6FC-48C0-B71B-B592E7D43345}" presName="composite" presStyleCnt="0"/>
      <dgm:spPr/>
    </dgm:pt>
    <dgm:pt modelId="{DAD3CB67-80AA-44E5-9D65-5D119E343506}" type="pres">
      <dgm:prSet presAssocID="{813CE6F1-E6FC-48C0-B71B-B592E7D43345}" presName="parentText" presStyleLbl="alignNode1" presStyleIdx="3" presStyleCnt="4">
        <dgm:presLayoutVars>
          <dgm:chMax val="1"/>
          <dgm:bulletEnabled val="1"/>
        </dgm:presLayoutVars>
      </dgm:prSet>
      <dgm:spPr/>
      <dgm:t>
        <a:bodyPr/>
        <a:lstStyle/>
        <a:p>
          <a:endParaRPr lang="en-US"/>
        </a:p>
      </dgm:t>
    </dgm:pt>
    <dgm:pt modelId="{7148BEBE-3D78-47FD-AED2-0173B5F9BB15}" type="pres">
      <dgm:prSet presAssocID="{813CE6F1-E6FC-48C0-B71B-B592E7D43345}" presName="descendantText" presStyleLbl="alignAcc1" presStyleIdx="3" presStyleCnt="4">
        <dgm:presLayoutVars>
          <dgm:bulletEnabled val="1"/>
        </dgm:presLayoutVars>
      </dgm:prSet>
      <dgm:spPr/>
      <dgm:t>
        <a:bodyPr/>
        <a:lstStyle/>
        <a:p>
          <a:endParaRPr lang="en-US"/>
        </a:p>
      </dgm:t>
    </dgm:pt>
  </dgm:ptLst>
  <dgm:cxnLst>
    <dgm:cxn modelId="{7E8D62C6-074D-4E24-9A5B-768FD08CE8D5}" srcId="{68F17740-8179-410B-8251-DC425D45630D}" destId="{D690FDAF-F9E6-4705-B5FC-7695000F899B}" srcOrd="1" destOrd="0" parTransId="{F9643F76-D103-48F6-8C42-B61F730B0BB7}" sibTransId="{ACF78E1A-819B-4985-B395-1F297DD7F933}"/>
    <dgm:cxn modelId="{C1AC2608-A49D-42F2-8552-EB8CCA4BB093}" srcId="{68F17740-8179-410B-8251-DC425D45630D}" destId="{7A1E5E93-3B16-4788-AFC7-AFF9710942E9}" srcOrd="2" destOrd="0" parTransId="{E06A1C76-D2B1-4398-AF47-930C6EAF18AF}" sibTransId="{6B11A4EA-7158-4129-B7D1-5523CAC96C2B}"/>
    <dgm:cxn modelId="{19D0003E-74F3-4AA3-B601-FDAD4B26B400}" type="presOf" srcId="{4298CDCE-3AB0-4DDC-9162-C4BCE5C8EEF7}" destId="{4B098DE6-0D50-4F57-BFFD-60487939146E}" srcOrd="0" destOrd="0" presId="urn:microsoft.com/office/officeart/2005/8/layout/chevron2"/>
    <dgm:cxn modelId="{3ACEF71E-0EE9-41F8-8151-B34184632BAC}" type="presOf" srcId="{813CE6F1-E6FC-48C0-B71B-B592E7D43345}" destId="{DAD3CB67-80AA-44E5-9D65-5D119E343506}" srcOrd="0" destOrd="0" presId="urn:microsoft.com/office/officeart/2005/8/layout/chevron2"/>
    <dgm:cxn modelId="{FBB7CD0E-694F-4DB2-BD52-1DEBE5B1F12D}" type="presOf" srcId="{F89078AE-0DC9-42A0-B2A7-27C493FAD78E}" destId="{099A8796-0CBE-40BF-9202-9D922501F85A}" srcOrd="0" destOrd="0" presId="urn:microsoft.com/office/officeart/2005/8/layout/chevron2"/>
    <dgm:cxn modelId="{0A28B340-D4DA-4790-A64B-AA92E7B3418F}" srcId="{0DB37F0C-2DFC-4B00-A237-75F78163EF7A}" destId="{10C3AFB3-CD9B-489E-B701-EED8A84F0797}" srcOrd="1" destOrd="0" parTransId="{41D1D6A9-F050-4EB5-A83C-F39787692C30}" sibTransId="{B69159EA-D997-48C7-B504-4ABC3BD8A21B}"/>
    <dgm:cxn modelId="{7D0F7C5E-A7F2-4B5A-8EF7-D6DD07BF769E}" type="presOf" srcId="{68F17740-8179-410B-8251-DC425D45630D}" destId="{5B46F854-8479-4B11-8BC4-73D19D335264}" srcOrd="0" destOrd="0" presId="urn:microsoft.com/office/officeart/2005/8/layout/chevron2"/>
    <dgm:cxn modelId="{8CF787BB-6822-40EA-B24C-9C864A4265AF}" type="presOf" srcId="{E7A729F3-CB86-4CA5-83F0-5E53A5B298C7}" destId="{53610DD2-A2FC-4014-B2DB-693C430C19A8}" srcOrd="0" destOrd="0" presId="urn:microsoft.com/office/officeart/2005/8/layout/chevron2"/>
    <dgm:cxn modelId="{B3BD6611-DAF2-4715-AD26-AF1E12A0D2F8}" type="presOf" srcId="{0DB37F0C-2DFC-4B00-A237-75F78163EF7A}" destId="{0C35D93C-7109-4B5C-A8AE-52242BF2F27D}" srcOrd="0" destOrd="0" presId="urn:microsoft.com/office/officeart/2005/8/layout/chevron2"/>
    <dgm:cxn modelId="{1A9CEE16-5CFA-4A86-AD36-1E36B5381908}" srcId="{10C3AFB3-CD9B-489E-B701-EED8A84F0797}" destId="{D162623A-BCC3-4163-8EE1-E7246C8D4A0A}" srcOrd="1" destOrd="0" parTransId="{B3A9397C-4A78-4451-A61F-ADB68D5D534E}" sibTransId="{B14BD0AD-EAF5-4B96-B7DA-91F5739D7333}"/>
    <dgm:cxn modelId="{2010FA4B-56E7-4487-819A-35FB9DB24CE2}" type="presOf" srcId="{10C3AFB3-CD9B-489E-B701-EED8A84F0797}" destId="{5456583F-F469-4867-B475-BF941199CFB3}" srcOrd="0" destOrd="0" presId="urn:microsoft.com/office/officeart/2005/8/layout/chevron2"/>
    <dgm:cxn modelId="{EE9C0D64-80B9-45B7-8859-B74A42378486}" type="presOf" srcId="{B0B221C7-BAFA-46B9-8F63-C77306827166}" destId="{7148BEBE-3D78-47FD-AED2-0173B5F9BB15}" srcOrd="0" destOrd="1" presId="urn:microsoft.com/office/officeart/2005/8/layout/chevron2"/>
    <dgm:cxn modelId="{5F4B5ADA-9595-490C-8D21-548DAFA513EA}" srcId="{10C3AFB3-CD9B-489E-B701-EED8A84F0797}" destId="{2C9FF3F5-1635-4E61-BEB4-17243367D36A}" srcOrd="2" destOrd="0" parTransId="{14E6111D-79CC-482C-808C-8A5EA8974C0E}" sibTransId="{C5C50B2D-5553-4022-876A-2871049C9696}"/>
    <dgm:cxn modelId="{E155D0D4-550B-4D9B-B387-C0151C2CA4FD}" srcId="{68F17740-8179-410B-8251-DC425D45630D}" destId="{E7A729F3-CB86-4CA5-83F0-5E53A5B298C7}" srcOrd="0" destOrd="0" parTransId="{432482CB-EDE0-45A1-A887-1FF58245C6F3}" sibTransId="{BF3A26C3-4AAC-4530-BF96-3EC1515F243E}"/>
    <dgm:cxn modelId="{814AD1A4-9F50-4EB7-B3B0-A00E8036E1B7}" srcId="{0DB37F0C-2DFC-4B00-A237-75F78163EF7A}" destId="{68F17740-8179-410B-8251-DC425D45630D}" srcOrd="2" destOrd="0" parTransId="{6A912141-2E05-4554-AB92-9B50C1DF756E}" sibTransId="{00F3AD62-5BAC-42FB-8E32-720F9EB2B0FF}"/>
    <dgm:cxn modelId="{1C487C1D-9681-4C2A-BF99-BD30C4483579}" srcId="{10C3AFB3-CD9B-489E-B701-EED8A84F0797}" destId="{F89078AE-0DC9-42A0-B2A7-27C493FAD78E}" srcOrd="0" destOrd="0" parTransId="{04DEAEC4-6800-4A2D-9843-68A94A38E8B1}" sibTransId="{4E6C3C33-C43D-4A61-B679-9C165CA55DCF}"/>
    <dgm:cxn modelId="{251FBF9D-B3DB-4FEC-9467-77C901C49050}" type="presOf" srcId="{2C9FF3F5-1635-4E61-BEB4-17243367D36A}" destId="{099A8796-0CBE-40BF-9202-9D922501F85A}" srcOrd="0" destOrd="2" presId="urn:microsoft.com/office/officeart/2005/8/layout/chevron2"/>
    <dgm:cxn modelId="{67B6E8DD-9E5D-4FD2-81B3-CF77266DC2C6}" srcId="{4298CDCE-3AB0-4DDC-9162-C4BCE5C8EEF7}" destId="{A5DB6AB0-E6C8-4F4C-A2DC-DA3F9CD11879}" srcOrd="1" destOrd="0" parTransId="{88BDD185-A086-4698-9AA8-9E606D49007A}" sibTransId="{8928BDB0-E5BA-4FB6-9103-A50B0356E7F7}"/>
    <dgm:cxn modelId="{74917EE8-6F33-42E4-9900-CC599F295B1A}" type="presOf" srcId="{3F6C34E6-71F8-4DAA-975F-8A294CC38E9D}" destId="{74EA0DAA-768F-47CD-93B5-4D477DFB4C1B}" srcOrd="0" destOrd="0" presId="urn:microsoft.com/office/officeart/2005/8/layout/chevron2"/>
    <dgm:cxn modelId="{B3CB86B5-D591-4F7E-929C-9C618DFC1C1B}" type="presOf" srcId="{D162623A-BCC3-4163-8EE1-E7246C8D4A0A}" destId="{099A8796-0CBE-40BF-9202-9D922501F85A}" srcOrd="0" destOrd="1" presId="urn:microsoft.com/office/officeart/2005/8/layout/chevron2"/>
    <dgm:cxn modelId="{7E651CF0-4ED7-4A25-8AB0-23A795A31FB7}" srcId="{813CE6F1-E6FC-48C0-B71B-B592E7D43345}" destId="{B0B221C7-BAFA-46B9-8F63-C77306827166}" srcOrd="1" destOrd="0" parTransId="{70805FD3-F6B6-447F-92FC-9561FDAA81E5}" sibTransId="{C56E7788-2090-4A1A-8513-22FFF695E180}"/>
    <dgm:cxn modelId="{4947AAD4-9A37-4433-AE34-79F5B3A4E360}" srcId="{813CE6F1-E6FC-48C0-B71B-B592E7D43345}" destId="{228D63D4-DF24-454E-AD21-F4FD5B51F202}" srcOrd="0" destOrd="0" parTransId="{90965D57-E72D-4B6E-BE6E-2A4E1F5FEFF6}" sibTransId="{EB46BDFA-4F6A-4F70-B06D-15B98E375E71}"/>
    <dgm:cxn modelId="{4D5BEAE3-B75F-4D36-B06B-62B7D85CE3BF}" srcId="{0DB37F0C-2DFC-4B00-A237-75F78163EF7A}" destId="{813CE6F1-E6FC-48C0-B71B-B592E7D43345}" srcOrd="3" destOrd="0" parTransId="{060B13FF-67C2-4F20-B0C3-82AFB9F523C3}" sibTransId="{8EB6EFCA-839A-4155-B9CB-0D83D70BE9AE}"/>
    <dgm:cxn modelId="{E3651295-C2A9-4791-82E3-901181E8A06A}" type="presOf" srcId="{228D63D4-DF24-454E-AD21-F4FD5B51F202}" destId="{7148BEBE-3D78-47FD-AED2-0173B5F9BB15}" srcOrd="0" destOrd="0" presId="urn:microsoft.com/office/officeart/2005/8/layout/chevron2"/>
    <dgm:cxn modelId="{549A5EC6-8056-4C1D-8F6E-437BEB96C0ED}" type="presOf" srcId="{D690FDAF-F9E6-4705-B5FC-7695000F899B}" destId="{53610DD2-A2FC-4014-B2DB-693C430C19A8}" srcOrd="0" destOrd="1" presId="urn:microsoft.com/office/officeart/2005/8/layout/chevron2"/>
    <dgm:cxn modelId="{0A301C34-CECA-4988-8DC6-7D9564B15F15}" srcId="{4298CDCE-3AB0-4DDC-9162-C4BCE5C8EEF7}" destId="{3F6C34E6-71F8-4DAA-975F-8A294CC38E9D}" srcOrd="0" destOrd="0" parTransId="{1C699EEA-805E-421C-A026-4C893E921F43}" sibTransId="{6C5D2068-5395-46B7-A2DC-C90F8239038A}"/>
    <dgm:cxn modelId="{CB0EC4C4-75D3-47CF-AA3F-49DE153C8894}" type="presOf" srcId="{A5DB6AB0-E6C8-4F4C-A2DC-DA3F9CD11879}" destId="{74EA0DAA-768F-47CD-93B5-4D477DFB4C1B}" srcOrd="0" destOrd="1" presId="urn:microsoft.com/office/officeart/2005/8/layout/chevron2"/>
    <dgm:cxn modelId="{A94B41EB-61FC-4FAA-A7ED-F658781AA6F2}" srcId="{0DB37F0C-2DFC-4B00-A237-75F78163EF7A}" destId="{4298CDCE-3AB0-4DDC-9162-C4BCE5C8EEF7}" srcOrd="0" destOrd="0" parTransId="{878E44C7-F451-4374-AA2D-2ECDDE725293}" sibTransId="{3440177B-6C1A-4A5B-A44E-42E7B23B1BD7}"/>
    <dgm:cxn modelId="{F7EBE8C2-A449-47F4-8462-FA140E426405}" type="presOf" srcId="{7A1E5E93-3B16-4788-AFC7-AFF9710942E9}" destId="{53610DD2-A2FC-4014-B2DB-693C430C19A8}" srcOrd="0" destOrd="2" presId="urn:microsoft.com/office/officeart/2005/8/layout/chevron2"/>
    <dgm:cxn modelId="{A97773CF-9B13-4F62-9FA2-099D3936B272}" type="presParOf" srcId="{0C35D93C-7109-4B5C-A8AE-52242BF2F27D}" destId="{F377EF20-534A-437D-AF0B-858B79FFD6C7}" srcOrd="0" destOrd="0" presId="urn:microsoft.com/office/officeart/2005/8/layout/chevron2"/>
    <dgm:cxn modelId="{A654CE7A-947E-47F6-8F6F-F16AFAEF796D}" type="presParOf" srcId="{F377EF20-534A-437D-AF0B-858B79FFD6C7}" destId="{4B098DE6-0D50-4F57-BFFD-60487939146E}" srcOrd="0" destOrd="0" presId="urn:microsoft.com/office/officeart/2005/8/layout/chevron2"/>
    <dgm:cxn modelId="{B2FC5C82-C507-4DD4-A52E-8DE770563DF3}" type="presParOf" srcId="{F377EF20-534A-437D-AF0B-858B79FFD6C7}" destId="{74EA0DAA-768F-47CD-93B5-4D477DFB4C1B}" srcOrd="1" destOrd="0" presId="urn:microsoft.com/office/officeart/2005/8/layout/chevron2"/>
    <dgm:cxn modelId="{CC8C55D1-C606-43FB-848E-167E65058B37}" type="presParOf" srcId="{0C35D93C-7109-4B5C-A8AE-52242BF2F27D}" destId="{572FA41B-C145-4783-A3ED-F20C5730D8F7}" srcOrd="1" destOrd="0" presId="urn:microsoft.com/office/officeart/2005/8/layout/chevron2"/>
    <dgm:cxn modelId="{15600BD2-A045-4743-A35B-D4DA9241346B}" type="presParOf" srcId="{0C35D93C-7109-4B5C-A8AE-52242BF2F27D}" destId="{B2BF33E2-F0AB-4ADE-A926-879DA495ED2F}" srcOrd="2" destOrd="0" presId="urn:microsoft.com/office/officeart/2005/8/layout/chevron2"/>
    <dgm:cxn modelId="{6C1A5A37-045C-4CC6-93C6-4E9348256D5E}" type="presParOf" srcId="{B2BF33E2-F0AB-4ADE-A926-879DA495ED2F}" destId="{5456583F-F469-4867-B475-BF941199CFB3}" srcOrd="0" destOrd="0" presId="urn:microsoft.com/office/officeart/2005/8/layout/chevron2"/>
    <dgm:cxn modelId="{9E886531-26DA-4F4C-8BCA-A4CF0E8BB1F1}" type="presParOf" srcId="{B2BF33E2-F0AB-4ADE-A926-879DA495ED2F}" destId="{099A8796-0CBE-40BF-9202-9D922501F85A}" srcOrd="1" destOrd="0" presId="urn:microsoft.com/office/officeart/2005/8/layout/chevron2"/>
    <dgm:cxn modelId="{BF0636AC-4FA9-4000-9F75-DA969795A90C}" type="presParOf" srcId="{0C35D93C-7109-4B5C-A8AE-52242BF2F27D}" destId="{624C4CC0-2F6E-4C39-A431-FEE28AB6A91A}" srcOrd="3" destOrd="0" presId="urn:microsoft.com/office/officeart/2005/8/layout/chevron2"/>
    <dgm:cxn modelId="{FF3F91E3-8C1D-46BF-B8F1-73639FA8E86B}" type="presParOf" srcId="{0C35D93C-7109-4B5C-A8AE-52242BF2F27D}" destId="{1F45DC2D-0241-4026-9773-31EB0B451852}" srcOrd="4" destOrd="0" presId="urn:microsoft.com/office/officeart/2005/8/layout/chevron2"/>
    <dgm:cxn modelId="{0AC655C2-5D22-46C5-ACC1-D02A582BD655}" type="presParOf" srcId="{1F45DC2D-0241-4026-9773-31EB0B451852}" destId="{5B46F854-8479-4B11-8BC4-73D19D335264}" srcOrd="0" destOrd="0" presId="urn:microsoft.com/office/officeart/2005/8/layout/chevron2"/>
    <dgm:cxn modelId="{7AE94D64-EFB2-40CC-B2C3-FFEC8D2D4A8E}" type="presParOf" srcId="{1F45DC2D-0241-4026-9773-31EB0B451852}" destId="{53610DD2-A2FC-4014-B2DB-693C430C19A8}" srcOrd="1" destOrd="0" presId="urn:microsoft.com/office/officeart/2005/8/layout/chevron2"/>
    <dgm:cxn modelId="{03C3E2C0-9DB2-4490-9C4A-FB068D9E578D}" type="presParOf" srcId="{0C35D93C-7109-4B5C-A8AE-52242BF2F27D}" destId="{C495C922-3B9B-45D6-83A6-E69B79359837}" srcOrd="5" destOrd="0" presId="urn:microsoft.com/office/officeart/2005/8/layout/chevron2"/>
    <dgm:cxn modelId="{EA9E5C2E-A6E9-4FD3-AA16-9BC4C1316775}" type="presParOf" srcId="{0C35D93C-7109-4B5C-A8AE-52242BF2F27D}" destId="{E939097B-AF81-4CA8-9C4A-3055AFE6D5A2}" srcOrd="6" destOrd="0" presId="urn:microsoft.com/office/officeart/2005/8/layout/chevron2"/>
    <dgm:cxn modelId="{B6AA2D6B-5564-44FC-8CB7-4F376AA73D34}" type="presParOf" srcId="{E939097B-AF81-4CA8-9C4A-3055AFE6D5A2}" destId="{DAD3CB67-80AA-44E5-9D65-5D119E343506}" srcOrd="0" destOrd="0" presId="urn:microsoft.com/office/officeart/2005/8/layout/chevron2"/>
    <dgm:cxn modelId="{319E2F64-395E-46C2-84E7-702C0E790E93}" type="presParOf" srcId="{E939097B-AF81-4CA8-9C4A-3055AFE6D5A2}" destId="{7148BEBE-3D78-47FD-AED2-0173B5F9BB1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E10453-66FB-44F5-8884-C7525577335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fa-IR"/>
        </a:p>
      </dgm:t>
    </dgm:pt>
    <dgm:pt modelId="{4F6BB9DC-E4E6-400C-B60F-0FEE3C08C42C}">
      <dgm:prSet phldrT="[Text]"/>
      <dgm:spPr/>
      <dgm:t>
        <a:bodyPr/>
        <a:lstStyle/>
        <a:p>
          <a:pPr rtl="1"/>
          <a:r>
            <a:rPr lang="fa-IR" b="1" dirty="0" smtClean="0">
              <a:solidFill>
                <a:schemeClr val="bg1"/>
              </a:solidFill>
            </a:rPr>
            <a:t>تعيين ابزار پژوهش</a:t>
          </a:r>
          <a:endParaRPr lang="fa-IR" b="1" dirty="0">
            <a:solidFill>
              <a:schemeClr val="bg1"/>
            </a:solidFill>
          </a:endParaRPr>
        </a:p>
      </dgm:t>
    </dgm:pt>
    <dgm:pt modelId="{BB4103C4-5A88-4410-8AE1-4E6A4739E02D}" type="parTrans" cxnId="{AF899CED-DFCB-47EE-8549-93BC6A24FD09}">
      <dgm:prSet/>
      <dgm:spPr/>
      <dgm:t>
        <a:bodyPr/>
        <a:lstStyle/>
        <a:p>
          <a:pPr rtl="1"/>
          <a:endParaRPr lang="fa-IR" b="1"/>
        </a:p>
      </dgm:t>
    </dgm:pt>
    <dgm:pt modelId="{A44121FA-ACC6-4ACE-A0C1-9CE84104A28A}" type="sibTrans" cxnId="{AF899CED-DFCB-47EE-8549-93BC6A24FD09}">
      <dgm:prSet/>
      <dgm:spPr/>
      <dgm:t>
        <a:bodyPr/>
        <a:lstStyle/>
        <a:p>
          <a:pPr rtl="1"/>
          <a:endParaRPr lang="fa-IR" b="1"/>
        </a:p>
      </dgm:t>
    </dgm:pt>
    <dgm:pt modelId="{694FDEC0-80FD-4297-A5AC-AB96BE9C16A1}">
      <dgm:prSet phldrT="[Text]"/>
      <dgm:spPr/>
      <dgm:t>
        <a:bodyPr/>
        <a:lstStyle/>
        <a:p>
          <a:pPr rtl="1"/>
          <a:r>
            <a:rPr lang="fa-IR" b="1" dirty="0" smtClean="0"/>
            <a:t>بررسي ابزارهاي پژوهش استاندارد موجود و انتخاب ابزار پژوهش مناسب</a:t>
          </a:r>
          <a:endParaRPr lang="fa-IR" b="1" dirty="0"/>
        </a:p>
      </dgm:t>
    </dgm:pt>
    <dgm:pt modelId="{5DF476D9-B22B-4DCB-BD1D-EACDDC32C0E6}" type="parTrans" cxnId="{F25D61A6-B7A5-4892-8245-53336D6D2925}">
      <dgm:prSet/>
      <dgm:spPr/>
      <dgm:t>
        <a:bodyPr/>
        <a:lstStyle/>
        <a:p>
          <a:pPr rtl="1"/>
          <a:endParaRPr lang="fa-IR" b="1"/>
        </a:p>
      </dgm:t>
    </dgm:pt>
    <dgm:pt modelId="{9D6ED1F0-F773-4018-B481-F759886D0995}" type="sibTrans" cxnId="{F25D61A6-B7A5-4892-8245-53336D6D2925}">
      <dgm:prSet/>
      <dgm:spPr/>
      <dgm:t>
        <a:bodyPr/>
        <a:lstStyle/>
        <a:p>
          <a:pPr rtl="1"/>
          <a:endParaRPr lang="fa-IR" b="1"/>
        </a:p>
      </dgm:t>
    </dgm:pt>
    <dgm:pt modelId="{6CCCCC59-9757-4B45-83D6-517EA798162B}">
      <dgm:prSet phldrT="[Text]"/>
      <dgm:spPr/>
      <dgm:t>
        <a:bodyPr/>
        <a:lstStyle/>
        <a:p>
          <a:pPr rtl="1"/>
          <a:r>
            <a:rPr lang="fa-IR" b="1" dirty="0" smtClean="0"/>
            <a:t>اصلاح و شخصي‌سازي ابزارهاي موجود</a:t>
          </a:r>
          <a:endParaRPr lang="fa-IR" b="1" dirty="0"/>
        </a:p>
      </dgm:t>
    </dgm:pt>
    <dgm:pt modelId="{336F0589-35BA-4A51-B2E6-A808DF6D1131}" type="parTrans" cxnId="{DF686CF9-C7F0-42D7-A6C4-8A1FE3BA5A62}">
      <dgm:prSet/>
      <dgm:spPr/>
      <dgm:t>
        <a:bodyPr/>
        <a:lstStyle/>
        <a:p>
          <a:pPr rtl="1"/>
          <a:endParaRPr lang="fa-IR" b="1"/>
        </a:p>
      </dgm:t>
    </dgm:pt>
    <dgm:pt modelId="{54759C24-8CBF-4691-BE64-F78F4CF7D0D0}" type="sibTrans" cxnId="{DF686CF9-C7F0-42D7-A6C4-8A1FE3BA5A62}">
      <dgm:prSet/>
      <dgm:spPr/>
      <dgm:t>
        <a:bodyPr/>
        <a:lstStyle/>
        <a:p>
          <a:pPr rtl="1"/>
          <a:endParaRPr lang="fa-IR" b="1"/>
        </a:p>
      </dgm:t>
    </dgm:pt>
    <dgm:pt modelId="{21BE90B7-665D-488C-ABC7-E3FB289FF10D}">
      <dgm:prSet phldrT="[Text]" custT="1"/>
      <dgm:spPr/>
      <dgm:t>
        <a:bodyPr/>
        <a:lstStyle/>
        <a:p>
          <a:pPr rtl="1"/>
          <a:r>
            <a:rPr lang="fa-IR" sz="1200" b="1" dirty="0" smtClean="0">
              <a:solidFill>
                <a:schemeClr val="bg1"/>
              </a:solidFill>
            </a:rPr>
            <a:t>انجام پژوهش</a:t>
          </a:r>
          <a:endParaRPr lang="fa-IR" sz="1200" b="1" dirty="0">
            <a:solidFill>
              <a:schemeClr val="bg1"/>
            </a:solidFill>
          </a:endParaRPr>
        </a:p>
      </dgm:t>
    </dgm:pt>
    <dgm:pt modelId="{18FEFBEB-CF04-4D59-9834-847A95732CAF}" type="parTrans" cxnId="{72A50298-E10D-480F-A707-EDA46004C425}">
      <dgm:prSet/>
      <dgm:spPr/>
      <dgm:t>
        <a:bodyPr/>
        <a:lstStyle/>
        <a:p>
          <a:pPr rtl="1"/>
          <a:endParaRPr lang="fa-IR" b="1"/>
        </a:p>
      </dgm:t>
    </dgm:pt>
    <dgm:pt modelId="{B03563BA-A6F2-4D85-97F1-2901C11130A7}" type="sibTrans" cxnId="{72A50298-E10D-480F-A707-EDA46004C425}">
      <dgm:prSet/>
      <dgm:spPr/>
      <dgm:t>
        <a:bodyPr/>
        <a:lstStyle/>
        <a:p>
          <a:pPr rtl="1"/>
          <a:endParaRPr lang="fa-IR" b="1"/>
        </a:p>
      </dgm:t>
    </dgm:pt>
    <dgm:pt modelId="{F1A3835F-3F28-4DB4-A021-3EE6783712BF}">
      <dgm:prSet phldrT="[Text]"/>
      <dgm:spPr/>
      <dgm:t>
        <a:bodyPr/>
        <a:lstStyle/>
        <a:p>
          <a:pPr rtl="1"/>
          <a:r>
            <a:rPr lang="fa-IR" b="1" dirty="0" smtClean="0"/>
            <a:t>گردآوري يافته‌ها</a:t>
          </a:r>
          <a:endParaRPr lang="fa-IR" b="1" dirty="0"/>
        </a:p>
      </dgm:t>
    </dgm:pt>
    <dgm:pt modelId="{4F38550B-2D97-4A67-9C5A-E0151B66892E}" type="parTrans" cxnId="{90B589B8-8721-4025-B521-E6C539E194E6}">
      <dgm:prSet/>
      <dgm:spPr/>
      <dgm:t>
        <a:bodyPr/>
        <a:lstStyle/>
        <a:p>
          <a:pPr rtl="1"/>
          <a:endParaRPr lang="fa-IR" b="1"/>
        </a:p>
      </dgm:t>
    </dgm:pt>
    <dgm:pt modelId="{1D5039E4-6C00-46D2-88D5-6F57EAEC88DA}" type="sibTrans" cxnId="{90B589B8-8721-4025-B521-E6C539E194E6}">
      <dgm:prSet/>
      <dgm:spPr/>
      <dgm:t>
        <a:bodyPr/>
        <a:lstStyle/>
        <a:p>
          <a:pPr rtl="1"/>
          <a:endParaRPr lang="fa-IR" b="1"/>
        </a:p>
      </dgm:t>
    </dgm:pt>
    <dgm:pt modelId="{3CE5A72B-7CC0-400E-97B0-FACAC2C3BEA3}">
      <dgm:prSet phldrT="[Text]"/>
      <dgm:spPr/>
      <dgm:t>
        <a:bodyPr/>
        <a:lstStyle/>
        <a:p>
          <a:pPr rtl="1"/>
          <a:r>
            <a:rPr lang="fa-IR" b="1" dirty="0" smtClean="0"/>
            <a:t>توصيف يافته‌ها</a:t>
          </a:r>
          <a:endParaRPr lang="fa-IR" b="1" dirty="0"/>
        </a:p>
      </dgm:t>
    </dgm:pt>
    <dgm:pt modelId="{0370FBEA-E847-4CB2-AC70-DFE642213FA0}" type="parTrans" cxnId="{3CC5D24C-D9A6-4D38-9419-87FCF12FF1EC}">
      <dgm:prSet/>
      <dgm:spPr/>
      <dgm:t>
        <a:bodyPr/>
        <a:lstStyle/>
        <a:p>
          <a:pPr rtl="1"/>
          <a:endParaRPr lang="fa-IR" b="1"/>
        </a:p>
      </dgm:t>
    </dgm:pt>
    <dgm:pt modelId="{93FD7AD4-43D1-4B27-88B8-57C41CACD868}" type="sibTrans" cxnId="{3CC5D24C-D9A6-4D38-9419-87FCF12FF1EC}">
      <dgm:prSet/>
      <dgm:spPr/>
      <dgm:t>
        <a:bodyPr/>
        <a:lstStyle/>
        <a:p>
          <a:pPr rtl="1"/>
          <a:endParaRPr lang="fa-IR" b="1"/>
        </a:p>
      </dgm:t>
    </dgm:pt>
    <dgm:pt modelId="{D743406F-A5F9-4079-98F0-2D6BACEC9E83}">
      <dgm:prSet phldrT="[Text]"/>
      <dgm:spPr/>
      <dgm:t>
        <a:bodyPr/>
        <a:lstStyle/>
        <a:p>
          <a:pPr rtl="1"/>
          <a:r>
            <a:rPr lang="fa-IR" b="1" dirty="0" smtClean="0"/>
            <a:t>توليد ابزار مناسب</a:t>
          </a:r>
          <a:endParaRPr lang="fa-IR" b="1" dirty="0"/>
        </a:p>
      </dgm:t>
    </dgm:pt>
    <dgm:pt modelId="{CD4F4E39-E851-401D-A28C-694B9A9B9BE5}" type="parTrans" cxnId="{06AA1CC9-03C0-4CE1-9A6C-01641672FA78}">
      <dgm:prSet/>
      <dgm:spPr/>
      <dgm:t>
        <a:bodyPr/>
        <a:lstStyle/>
        <a:p>
          <a:pPr rtl="1"/>
          <a:endParaRPr lang="fa-IR" b="1"/>
        </a:p>
      </dgm:t>
    </dgm:pt>
    <dgm:pt modelId="{4C2E83FA-AC15-4E46-8FFA-85A207B328CD}" type="sibTrans" cxnId="{06AA1CC9-03C0-4CE1-9A6C-01641672FA78}">
      <dgm:prSet/>
      <dgm:spPr/>
      <dgm:t>
        <a:bodyPr/>
        <a:lstStyle/>
        <a:p>
          <a:pPr rtl="1"/>
          <a:endParaRPr lang="fa-IR" b="1"/>
        </a:p>
      </dgm:t>
    </dgm:pt>
    <dgm:pt modelId="{FBE12B13-DD4C-42B8-BEF7-F8111FA8D8A5}">
      <dgm:prSet/>
      <dgm:spPr/>
      <dgm:t>
        <a:bodyPr/>
        <a:lstStyle/>
        <a:p>
          <a:pPr rtl="1"/>
          <a:r>
            <a:rPr lang="fa-IR" b="1" dirty="0" smtClean="0">
              <a:solidFill>
                <a:schemeClr val="bg1"/>
              </a:solidFill>
            </a:rPr>
            <a:t>تدوين گزارش پژوهش</a:t>
          </a:r>
          <a:endParaRPr lang="fa-IR" b="1" dirty="0">
            <a:solidFill>
              <a:schemeClr val="bg1"/>
            </a:solidFill>
          </a:endParaRPr>
        </a:p>
      </dgm:t>
    </dgm:pt>
    <dgm:pt modelId="{C5FE55E3-9907-4E6A-8142-8D0C6DB985C0}" type="parTrans" cxnId="{29818EB2-9BF2-4363-A98B-DD96D7131AD3}">
      <dgm:prSet/>
      <dgm:spPr/>
      <dgm:t>
        <a:bodyPr/>
        <a:lstStyle/>
        <a:p>
          <a:pPr rtl="1"/>
          <a:endParaRPr lang="fa-IR" b="1"/>
        </a:p>
      </dgm:t>
    </dgm:pt>
    <dgm:pt modelId="{D854E56B-CFDA-48D0-8C6C-2726A6FE0FE2}" type="sibTrans" cxnId="{29818EB2-9BF2-4363-A98B-DD96D7131AD3}">
      <dgm:prSet/>
      <dgm:spPr/>
      <dgm:t>
        <a:bodyPr/>
        <a:lstStyle/>
        <a:p>
          <a:pPr rtl="1"/>
          <a:endParaRPr lang="fa-IR" b="1"/>
        </a:p>
      </dgm:t>
    </dgm:pt>
    <dgm:pt modelId="{A4033218-02F5-4FC7-B3B3-DA507776F797}">
      <dgm:prSet phldrT="[Text]"/>
      <dgm:spPr/>
      <dgm:t>
        <a:bodyPr/>
        <a:lstStyle/>
        <a:p>
          <a:pPr rtl="1"/>
          <a:r>
            <a:rPr lang="fa-IR" b="1" dirty="0" smtClean="0"/>
            <a:t>تحليل يافته‌ها</a:t>
          </a:r>
          <a:endParaRPr lang="fa-IR" b="1" dirty="0"/>
        </a:p>
      </dgm:t>
    </dgm:pt>
    <dgm:pt modelId="{0F450085-D5E2-4394-A8FA-C7394F6C2805}" type="parTrans" cxnId="{505D2199-C88B-4089-8DBB-AB10399BFB18}">
      <dgm:prSet/>
      <dgm:spPr/>
      <dgm:t>
        <a:bodyPr/>
        <a:lstStyle/>
        <a:p>
          <a:pPr rtl="1"/>
          <a:endParaRPr lang="fa-IR" b="1"/>
        </a:p>
      </dgm:t>
    </dgm:pt>
    <dgm:pt modelId="{3F63B738-AE47-4F6F-881C-A88EF2B67E56}" type="sibTrans" cxnId="{505D2199-C88B-4089-8DBB-AB10399BFB18}">
      <dgm:prSet/>
      <dgm:spPr/>
      <dgm:t>
        <a:bodyPr/>
        <a:lstStyle/>
        <a:p>
          <a:pPr rtl="1"/>
          <a:endParaRPr lang="fa-IR" b="1"/>
        </a:p>
      </dgm:t>
    </dgm:pt>
    <dgm:pt modelId="{DE4659E3-C94D-4077-A003-335B1FD80069}">
      <dgm:prSet/>
      <dgm:spPr/>
      <dgm:t>
        <a:bodyPr/>
        <a:lstStyle/>
        <a:p>
          <a:pPr rtl="1"/>
          <a:r>
            <a:rPr lang="fa-IR" b="1" dirty="0" smtClean="0"/>
            <a:t>ثبت محتوا</a:t>
          </a:r>
          <a:endParaRPr lang="fa-IR" b="1" dirty="0"/>
        </a:p>
      </dgm:t>
    </dgm:pt>
    <dgm:pt modelId="{C46F16B8-B307-489C-B576-5928B9A3FEC6}" type="parTrans" cxnId="{9E5313AB-7CC0-4D56-BFC8-38058A05E2DF}">
      <dgm:prSet/>
      <dgm:spPr/>
      <dgm:t>
        <a:bodyPr/>
        <a:lstStyle/>
        <a:p>
          <a:endParaRPr lang="en-US" b="1"/>
        </a:p>
      </dgm:t>
    </dgm:pt>
    <dgm:pt modelId="{28CD3DE5-4056-45FC-AC1E-C8994318493B}" type="sibTrans" cxnId="{9E5313AB-7CC0-4D56-BFC8-38058A05E2DF}">
      <dgm:prSet/>
      <dgm:spPr/>
      <dgm:t>
        <a:bodyPr/>
        <a:lstStyle/>
        <a:p>
          <a:endParaRPr lang="en-US" b="1"/>
        </a:p>
      </dgm:t>
    </dgm:pt>
    <dgm:pt modelId="{C3A8C2F5-2A94-4A28-BEFE-9A2A772CD3F8}">
      <dgm:prSet/>
      <dgm:spPr/>
      <dgm:t>
        <a:bodyPr/>
        <a:lstStyle/>
        <a:p>
          <a:pPr rtl="1"/>
          <a:r>
            <a:rPr lang="fa-IR" b="1" dirty="0" smtClean="0"/>
            <a:t>پاسخ به پرسش‌هاي اساسي پژوهش</a:t>
          </a:r>
          <a:endParaRPr lang="fa-IR" b="1" dirty="0"/>
        </a:p>
      </dgm:t>
    </dgm:pt>
    <dgm:pt modelId="{6AD4007B-28D3-452D-A367-0BECD6D474A9}" type="parTrans" cxnId="{B860E40A-78E0-4937-8C19-FE8FE5216BC9}">
      <dgm:prSet/>
      <dgm:spPr/>
      <dgm:t>
        <a:bodyPr/>
        <a:lstStyle/>
        <a:p>
          <a:endParaRPr lang="en-US" b="1"/>
        </a:p>
      </dgm:t>
    </dgm:pt>
    <dgm:pt modelId="{21888D53-44B0-4015-9671-8022EDA965D2}" type="sibTrans" cxnId="{B860E40A-78E0-4937-8C19-FE8FE5216BC9}">
      <dgm:prSet/>
      <dgm:spPr/>
      <dgm:t>
        <a:bodyPr/>
        <a:lstStyle/>
        <a:p>
          <a:endParaRPr lang="en-US" b="1"/>
        </a:p>
      </dgm:t>
    </dgm:pt>
    <dgm:pt modelId="{518ED997-43C5-4547-B105-364A3102B732}">
      <dgm:prSet/>
      <dgm:spPr/>
      <dgm:t>
        <a:bodyPr/>
        <a:lstStyle/>
        <a:p>
          <a:pPr rtl="1"/>
          <a:r>
            <a:rPr lang="fa-IR" b="1" dirty="0" smtClean="0"/>
            <a:t>پاسخ به پرسش اصلي پژوهش</a:t>
          </a:r>
          <a:endParaRPr lang="fa-IR" b="1" dirty="0"/>
        </a:p>
      </dgm:t>
    </dgm:pt>
    <dgm:pt modelId="{1B00B134-08AD-4466-BFEE-BA19C7DB3446}" type="parTrans" cxnId="{88EACDAC-F927-4EEE-A10C-8F76D0F4709B}">
      <dgm:prSet/>
      <dgm:spPr/>
      <dgm:t>
        <a:bodyPr/>
        <a:lstStyle/>
        <a:p>
          <a:endParaRPr lang="en-US" b="1"/>
        </a:p>
      </dgm:t>
    </dgm:pt>
    <dgm:pt modelId="{38D062D6-B9D9-48FB-9E10-A425DA7CE633}" type="sibTrans" cxnId="{88EACDAC-F927-4EEE-A10C-8F76D0F4709B}">
      <dgm:prSet/>
      <dgm:spPr/>
      <dgm:t>
        <a:bodyPr/>
        <a:lstStyle/>
        <a:p>
          <a:endParaRPr lang="en-US" b="1"/>
        </a:p>
      </dgm:t>
    </dgm:pt>
    <dgm:pt modelId="{40AEAC2A-2F09-406F-AB47-2BA76EA0B0B8}">
      <dgm:prSet/>
      <dgm:spPr/>
      <dgm:t>
        <a:bodyPr/>
        <a:lstStyle/>
        <a:p>
          <a:pPr rtl="1"/>
          <a:r>
            <a:rPr lang="fa-IR" b="1" dirty="0" smtClean="0">
              <a:solidFill>
                <a:schemeClr val="bg1"/>
              </a:solidFill>
            </a:rPr>
            <a:t>انتشار يافته‌هاي پژوهش</a:t>
          </a:r>
          <a:endParaRPr lang="fa-IR" b="1" dirty="0">
            <a:solidFill>
              <a:schemeClr val="bg1"/>
            </a:solidFill>
          </a:endParaRPr>
        </a:p>
      </dgm:t>
    </dgm:pt>
    <dgm:pt modelId="{ED8BDF12-D060-49AF-97FD-18C58C5D5A55}" type="parTrans" cxnId="{7B0341AD-CE34-4891-A089-81096739BAB6}">
      <dgm:prSet/>
      <dgm:spPr/>
      <dgm:t>
        <a:bodyPr/>
        <a:lstStyle/>
        <a:p>
          <a:endParaRPr lang="en-US" b="1"/>
        </a:p>
      </dgm:t>
    </dgm:pt>
    <dgm:pt modelId="{23032AE1-60B9-408A-AC6F-4249D34E11B5}" type="sibTrans" cxnId="{7B0341AD-CE34-4891-A089-81096739BAB6}">
      <dgm:prSet/>
      <dgm:spPr/>
      <dgm:t>
        <a:bodyPr/>
        <a:lstStyle/>
        <a:p>
          <a:endParaRPr lang="en-US" b="1"/>
        </a:p>
      </dgm:t>
    </dgm:pt>
    <dgm:pt modelId="{5176743C-A048-41EF-8E79-BD9031065310}">
      <dgm:prSet/>
      <dgm:spPr/>
      <dgm:t>
        <a:bodyPr/>
        <a:lstStyle/>
        <a:p>
          <a:pPr rtl="1"/>
          <a:r>
            <a:rPr lang="fa-IR" b="1" dirty="0" smtClean="0"/>
            <a:t>انتشار در قالب مقاله پژوهشي</a:t>
          </a:r>
          <a:endParaRPr lang="fa-IR" b="1" dirty="0"/>
        </a:p>
      </dgm:t>
    </dgm:pt>
    <dgm:pt modelId="{0CD855CA-2E64-4224-8AC3-EFC227E29086}" type="parTrans" cxnId="{FB574B73-CBC3-4622-AC40-CC9E9772F5A4}">
      <dgm:prSet/>
      <dgm:spPr/>
      <dgm:t>
        <a:bodyPr/>
        <a:lstStyle/>
        <a:p>
          <a:endParaRPr lang="en-US" b="1"/>
        </a:p>
      </dgm:t>
    </dgm:pt>
    <dgm:pt modelId="{4C22A485-E22F-4DE9-8A4B-B9CA16DA17EA}" type="sibTrans" cxnId="{FB574B73-CBC3-4622-AC40-CC9E9772F5A4}">
      <dgm:prSet/>
      <dgm:spPr/>
      <dgm:t>
        <a:bodyPr/>
        <a:lstStyle/>
        <a:p>
          <a:endParaRPr lang="en-US" b="1"/>
        </a:p>
      </dgm:t>
    </dgm:pt>
    <dgm:pt modelId="{D0325582-2710-4005-8C61-D431189DB322}">
      <dgm:prSet/>
      <dgm:spPr/>
      <dgm:t>
        <a:bodyPr/>
        <a:lstStyle/>
        <a:p>
          <a:pPr rtl="1"/>
          <a:r>
            <a:rPr lang="fa-IR" b="1" dirty="0" smtClean="0"/>
            <a:t>انتشار در قالب كتاب</a:t>
          </a:r>
          <a:endParaRPr lang="fa-IR" b="1" dirty="0"/>
        </a:p>
      </dgm:t>
    </dgm:pt>
    <dgm:pt modelId="{13D13C67-FB9F-442E-9B3A-676412CF7381}" type="parTrans" cxnId="{1D48694F-A034-4B9D-9C3F-B3A345F9D783}">
      <dgm:prSet/>
      <dgm:spPr/>
      <dgm:t>
        <a:bodyPr/>
        <a:lstStyle/>
        <a:p>
          <a:endParaRPr lang="en-US" b="1"/>
        </a:p>
      </dgm:t>
    </dgm:pt>
    <dgm:pt modelId="{E440D7FE-9B29-40FD-BAFC-D3C2851E7C64}" type="sibTrans" cxnId="{1D48694F-A034-4B9D-9C3F-B3A345F9D783}">
      <dgm:prSet/>
      <dgm:spPr/>
      <dgm:t>
        <a:bodyPr/>
        <a:lstStyle/>
        <a:p>
          <a:endParaRPr lang="en-US" b="1"/>
        </a:p>
      </dgm:t>
    </dgm:pt>
    <dgm:pt modelId="{6922900F-D5CF-44E5-BA41-37D1CDCFDDA6}">
      <dgm:prSet/>
      <dgm:spPr/>
      <dgm:t>
        <a:bodyPr/>
        <a:lstStyle/>
        <a:p>
          <a:pPr rtl="1"/>
          <a:r>
            <a:rPr lang="fa-IR" b="1" dirty="0" smtClean="0"/>
            <a:t>انتشار در قالب نرم‌افزار و غيره</a:t>
          </a:r>
          <a:endParaRPr lang="fa-IR" b="1" dirty="0"/>
        </a:p>
      </dgm:t>
    </dgm:pt>
    <dgm:pt modelId="{D0AFA601-6850-4FEE-9041-2603ED3FE603}" type="parTrans" cxnId="{734E8A6D-58B3-4E37-9B4A-27946C07EE3B}">
      <dgm:prSet/>
      <dgm:spPr/>
      <dgm:t>
        <a:bodyPr/>
        <a:lstStyle/>
        <a:p>
          <a:endParaRPr lang="en-US" b="1"/>
        </a:p>
      </dgm:t>
    </dgm:pt>
    <dgm:pt modelId="{62D02313-C130-457A-BFED-C3A6F3FEE6B4}" type="sibTrans" cxnId="{734E8A6D-58B3-4E37-9B4A-27946C07EE3B}">
      <dgm:prSet/>
      <dgm:spPr/>
      <dgm:t>
        <a:bodyPr/>
        <a:lstStyle/>
        <a:p>
          <a:endParaRPr lang="en-US" b="1"/>
        </a:p>
      </dgm:t>
    </dgm:pt>
    <dgm:pt modelId="{D32232CC-BE9A-46E4-A4F5-CEBE7851F4A8}" type="pres">
      <dgm:prSet presAssocID="{96E10453-66FB-44F5-8884-C7525577335C}" presName="linearFlow" presStyleCnt="0">
        <dgm:presLayoutVars>
          <dgm:dir/>
          <dgm:animLvl val="lvl"/>
          <dgm:resizeHandles val="exact"/>
        </dgm:presLayoutVars>
      </dgm:prSet>
      <dgm:spPr/>
      <dgm:t>
        <a:bodyPr/>
        <a:lstStyle/>
        <a:p>
          <a:endParaRPr lang="en-US"/>
        </a:p>
      </dgm:t>
    </dgm:pt>
    <dgm:pt modelId="{9C098F6C-963F-47E7-BFC9-2360D7EAE1AD}" type="pres">
      <dgm:prSet presAssocID="{4F6BB9DC-E4E6-400C-B60F-0FEE3C08C42C}" presName="composite" presStyleCnt="0"/>
      <dgm:spPr/>
    </dgm:pt>
    <dgm:pt modelId="{7C924B09-63A1-4A05-96C6-7F64CCC99848}" type="pres">
      <dgm:prSet presAssocID="{4F6BB9DC-E4E6-400C-B60F-0FEE3C08C42C}" presName="parentText" presStyleLbl="alignNode1" presStyleIdx="0" presStyleCnt="4">
        <dgm:presLayoutVars>
          <dgm:chMax val="1"/>
          <dgm:bulletEnabled val="1"/>
        </dgm:presLayoutVars>
      </dgm:prSet>
      <dgm:spPr/>
      <dgm:t>
        <a:bodyPr/>
        <a:lstStyle/>
        <a:p>
          <a:endParaRPr lang="en-US"/>
        </a:p>
      </dgm:t>
    </dgm:pt>
    <dgm:pt modelId="{880CAA52-A347-408D-98CE-2C315D94CD5C}" type="pres">
      <dgm:prSet presAssocID="{4F6BB9DC-E4E6-400C-B60F-0FEE3C08C42C}" presName="descendantText" presStyleLbl="alignAcc1" presStyleIdx="0" presStyleCnt="4">
        <dgm:presLayoutVars>
          <dgm:bulletEnabled val="1"/>
        </dgm:presLayoutVars>
      </dgm:prSet>
      <dgm:spPr/>
      <dgm:t>
        <a:bodyPr/>
        <a:lstStyle/>
        <a:p>
          <a:pPr rtl="1"/>
          <a:endParaRPr lang="fa-IR"/>
        </a:p>
      </dgm:t>
    </dgm:pt>
    <dgm:pt modelId="{6A604DC8-C046-4D7E-82A2-CDD4CF919F64}" type="pres">
      <dgm:prSet presAssocID="{A44121FA-ACC6-4ACE-A0C1-9CE84104A28A}" presName="sp" presStyleCnt="0"/>
      <dgm:spPr/>
    </dgm:pt>
    <dgm:pt modelId="{3A705C97-3567-4778-9063-84FCFA34AA54}" type="pres">
      <dgm:prSet presAssocID="{21BE90B7-665D-488C-ABC7-E3FB289FF10D}" presName="composite" presStyleCnt="0"/>
      <dgm:spPr/>
    </dgm:pt>
    <dgm:pt modelId="{861AD561-A208-4ADD-9D97-B1AA813B1F71}" type="pres">
      <dgm:prSet presAssocID="{21BE90B7-665D-488C-ABC7-E3FB289FF10D}" presName="parentText" presStyleLbl="alignNode1" presStyleIdx="1" presStyleCnt="4">
        <dgm:presLayoutVars>
          <dgm:chMax val="1"/>
          <dgm:bulletEnabled val="1"/>
        </dgm:presLayoutVars>
      </dgm:prSet>
      <dgm:spPr/>
      <dgm:t>
        <a:bodyPr/>
        <a:lstStyle/>
        <a:p>
          <a:endParaRPr lang="en-US"/>
        </a:p>
      </dgm:t>
    </dgm:pt>
    <dgm:pt modelId="{95157285-46BD-41C7-BE2E-885F85D70421}" type="pres">
      <dgm:prSet presAssocID="{21BE90B7-665D-488C-ABC7-E3FB289FF10D}" presName="descendantText" presStyleLbl="alignAcc1" presStyleIdx="1" presStyleCnt="4">
        <dgm:presLayoutVars>
          <dgm:bulletEnabled val="1"/>
        </dgm:presLayoutVars>
      </dgm:prSet>
      <dgm:spPr/>
      <dgm:t>
        <a:bodyPr/>
        <a:lstStyle/>
        <a:p>
          <a:pPr rtl="1"/>
          <a:endParaRPr lang="fa-IR"/>
        </a:p>
      </dgm:t>
    </dgm:pt>
    <dgm:pt modelId="{3354AC34-131C-49D8-B056-EEBD987ED28C}" type="pres">
      <dgm:prSet presAssocID="{B03563BA-A6F2-4D85-97F1-2901C11130A7}" presName="sp" presStyleCnt="0"/>
      <dgm:spPr/>
    </dgm:pt>
    <dgm:pt modelId="{4E5F9997-4EA8-4BC2-AD6B-EDCDADB20952}" type="pres">
      <dgm:prSet presAssocID="{FBE12B13-DD4C-42B8-BEF7-F8111FA8D8A5}" presName="composite" presStyleCnt="0"/>
      <dgm:spPr/>
    </dgm:pt>
    <dgm:pt modelId="{BCE92139-3B30-43EF-BF36-CEA13E621E33}" type="pres">
      <dgm:prSet presAssocID="{FBE12B13-DD4C-42B8-BEF7-F8111FA8D8A5}" presName="parentText" presStyleLbl="alignNode1" presStyleIdx="2" presStyleCnt="4">
        <dgm:presLayoutVars>
          <dgm:chMax val="1"/>
          <dgm:bulletEnabled val="1"/>
        </dgm:presLayoutVars>
      </dgm:prSet>
      <dgm:spPr/>
      <dgm:t>
        <a:bodyPr/>
        <a:lstStyle/>
        <a:p>
          <a:endParaRPr lang="en-US"/>
        </a:p>
      </dgm:t>
    </dgm:pt>
    <dgm:pt modelId="{39CB7804-A0B0-4CB1-800B-BA4374A8166F}" type="pres">
      <dgm:prSet presAssocID="{FBE12B13-DD4C-42B8-BEF7-F8111FA8D8A5}" presName="descendantText" presStyleLbl="alignAcc1" presStyleIdx="2" presStyleCnt="4">
        <dgm:presLayoutVars>
          <dgm:bulletEnabled val="1"/>
        </dgm:presLayoutVars>
      </dgm:prSet>
      <dgm:spPr/>
      <dgm:t>
        <a:bodyPr/>
        <a:lstStyle/>
        <a:p>
          <a:pPr rtl="1"/>
          <a:endParaRPr lang="fa-IR"/>
        </a:p>
      </dgm:t>
    </dgm:pt>
    <dgm:pt modelId="{2D37EF82-02DA-4A1E-B5D6-DA8171BFE7A3}" type="pres">
      <dgm:prSet presAssocID="{D854E56B-CFDA-48D0-8C6C-2726A6FE0FE2}" presName="sp" presStyleCnt="0"/>
      <dgm:spPr/>
    </dgm:pt>
    <dgm:pt modelId="{99C0D752-87B8-4EB7-90EC-7CB475EEA896}" type="pres">
      <dgm:prSet presAssocID="{40AEAC2A-2F09-406F-AB47-2BA76EA0B0B8}" presName="composite" presStyleCnt="0"/>
      <dgm:spPr/>
    </dgm:pt>
    <dgm:pt modelId="{2A971375-BFD8-41B5-98DE-D0E094D0B374}" type="pres">
      <dgm:prSet presAssocID="{40AEAC2A-2F09-406F-AB47-2BA76EA0B0B8}" presName="parentText" presStyleLbl="alignNode1" presStyleIdx="3" presStyleCnt="4">
        <dgm:presLayoutVars>
          <dgm:chMax val="1"/>
          <dgm:bulletEnabled val="1"/>
        </dgm:presLayoutVars>
      </dgm:prSet>
      <dgm:spPr/>
      <dgm:t>
        <a:bodyPr/>
        <a:lstStyle/>
        <a:p>
          <a:endParaRPr lang="en-US"/>
        </a:p>
      </dgm:t>
    </dgm:pt>
    <dgm:pt modelId="{42E7BAC6-30AA-4E8B-8601-8ACF94C27509}" type="pres">
      <dgm:prSet presAssocID="{40AEAC2A-2F09-406F-AB47-2BA76EA0B0B8}" presName="descendantText" presStyleLbl="alignAcc1" presStyleIdx="3" presStyleCnt="4">
        <dgm:presLayoutVars>
          <dgm:bulletEnabled val="1"/>
        </dgm:presLayoutVars>
      </dgm:prSet>
      <dgm:spPr/>
      <dgm:t>
        <a:bodyPr/>
        <a:lstStyle/>
        <a:p>
          <a:pPr rtl="1"/>
          <a:endParaRPr lang="fa-IR"/>
        </a:p>
      </dgm:t>
    </dgm:pt>
  </dgm:ptLst>
  <dgm:cxnLst>
    <dgm:cxn modelId="{8C5691E2-0C93-415F-935A-B7BF7493297A}" type="presOf" srcId="{DE4659E3-C94D-4077-A003-335B1FD80069}" destId="{39CB7804-A0B0-4CB1-800B-BA4374A8166F}" srcOrd="0" destOrd="0" presId="urn:microsoft.com/office/officeart/2005/8/layout/chevron2"/>
    <dgm:cxn modelId="{BA79898D-2E77-4058-96D3-58FD5DA9229F}" type="presOf" srcId="{21BE90B7-665D-488C-ABC7-E3FB289FF10D}" destId="{861AD561-A208-4ADD-9D97-B1AA813B1F71}" srcOrd="0" destOrd="0" presId="urn:microsoft.com/office/officeart/2005/8/layout/chevron2"/>
    <dgm:cxn modelId="{9B483E86-CCD2-46E5-8AB6-58797E029DE1}" type="presOf" srcId="{6922900F-D5CF-44E5-BA41-37D1CDCFDDA6}" destId="{42E7BAC6-30AA-4E8B-8601-8ACF94C27509}" srcOrd="0" destOrd="2" presId="urn:microsoft.com/office/officeart/2005/8/layout/chevron2"/>
    <dgm:cxn modelId="{B3A6F37D-2F61-4F09-B2B1-7FBD249B51AE}" type="presOf" srcId="{5176743C-A048-41EF-8E79-BD9031065310}" destId="{42E7BAC6-30AA-4E8B-8601-8ACF94C27509}" srcOrd="0" destOrd="0" presId="urn:microsoft.com/office/officeart/2005/8/layout/chevron2"/>
    <dgm:cxn modelId="{49C0C00C-5766-49DA-AF9B-57D83D17FCDC}" type="presOf" srcId="{3CE5A72B-7CC0-400E-97B0-FACAC2C3BEA3}" destId="{95157285-46BD-41C7-BE2E-885F85D70421}" srcOrd="0" destOrd="1" presId="urn:microsoft.com/office/officeart/2005/8/layout/chevron2"/>
    <dgm:cxn modelId="{734E8A6D-58B3-4E37-9B4A-27946C07EE3B}" srcId="{40AEAC2A-2F09-406F-AB47-2BA76EA0B0B8}" destId="{6922900F-D5CF-44E5-BA41-37D1CDCFDDA6}" srcOrd="2" destOrd="0" parTransId="{D0AFA601-6850-4FEE-9041-2603ED3FE603}" sibTransId="{62D02313-C130-457A-BFED-C3A6F3FEE6B4}"/>
    <dgm:cxn modelId="{7B0341AD-CE34-4891-A089-81096739BAB6}" srcId="{96E10453-66FB-44F5-8884-C7525577335C}" destId="{40AEAC2A-2F09-406F-AB47-2BA76EA0B0B8}" srcOrd="3" destOrd="0" parTransId="{ED8BDF12-D060-49AF-97FD-18C58C5D5A55}" sibTransId="{23032AE1-60B9-408A-AC6F-4249D34E11B5}"/>
    <dgm:cxn modelId="{505D2199-C88B-4089-8DBB-AB10399BFB18}" srcId="{21BE90B7-665D-488C-ABC7-E3FB289FF10D}" destId="{A4033218-02F5-4FC7-B3B3-DA507776F797}" srcOrd="2" destOrd="0" parTransId="{0F450085-D5E2-4394-A8FA-C7394F6C2805}" sibTransId="{3F63B738-AE47-4F6F-881C-A88EF2B67E56}"/>
    <dgm:cxn modelId="{1D48694F-A034-4B9D-9C3F-B3A345F9D783}" srcId="{40AEAC2A-2F09-406F-AB47-2BA76EA0B0B8}" destId="{D0325582-2710-4005-8C61-D431189DB322}" srcOrd="1" destOrd="0" parTransId="{13D13C67-FB9F-442E-9B3A-676412CF7381}" sibTransId="{E440D7FE-9B29-40FD-BAFC-D3C2851E7C64}"/>
    <dgm:cxn modelId="{A4DC595A-6485-45FC-8784-52CB992B0CEC}" type="presOf" srcId="{6CCCCC59-9757-4B45-83D6-517EA798162B}" destId="{880CAA52-A347-408D-98CE-2C315D94CD5C}" srcOrd="0" destOrd="1" presId="urn:microsoft.com/office/officeart/2005/8/layout/chevron2"/>
    <dgm:cxn modelId="{DE7B485B-4CA8-4C9E-A263-18AA249A0793}" type="presOf" srcId="{4F6BB9DC-E4E6-400C-B60F-0FEE3C08C42C}" destId="{7C924B09-63A1-4A05-96C6-7F64CCC99848}" srcOrd="0" destOrd="0" presId="urn:microsoft.com/office/officeart/2005/8/layout/chevron2"/>
    <dgm:cxn modelId="{72A50298-E10D-480F-A707-EDA46004C425}" srcId="{96E10453-66FB-44F5-8884-C7525577335C}" destId="{21BE90B7-665D-488C-ABC7-E3FB289FF10D}" srcOrd="1" destOrd="0" parTransId="{18FEFBEB-CF04-4D59-9834-847A95732CAF}" sibTransId="{B03563BA-A6F2-4D85-97F1-2901C11130A7}"/>
    <dgm:cxn modelId="{29818EB2-9BF2-4363-A98B-DD96D7131AD3}" srcId="{96E10453-66FB-44F5-8884-C7525577335C}" destId="{FBE12B13-DD4C-42B8-BEF7-F8111FA8D8A5}" srcOrd="2" destOrd="0" parTransId="{C5FE55E3-9907-4E6A-8142-8D0C6DB985C0}" sibTransId="{D854E56B-CFDA-48D0-8C6C-2726A6FE0FE2}"/>
    <dgm:cxn modelId="{DF686CF9-C7F0-42D7-A6C4-8A1FE3BA5A62}" srcId="{4F6BB9DC-E4E6-400C-B60F-0FEE3C08C42C}" destId="{6CCCCC59-9757-4B45-83D6-517EA798162B}" srcOrd="1" destOrd="0" parTransId="{336F0589-35BA-4A51-B2E6-A808DF6D1131}" sibTransId="{54759C24-8CBF-4691-BE64-F78F4CF7D0D0}"/>
    <dgm:cxn modelId="{9E5313AB-7CC0-4D56-BFC8-38058A05E2DF}" srcId="{FBE12B13-DD4C-42B8-BEF7-F8111FA8D8A5}" destId="{DE4659E3-C94D-4077-A003-335B1FD80069}" srcOrd="0" destOrd="0" parTransId="{C46F16B8-B307-489C-B576-5928B9A3FEC6}" sibTransId="{28CD3DE5-4056-45FC-AC1E-C8994318493B}"/>
    <dgm:cxn modelId="{AF899CED-DFCB-47EE-8549-93BC6A24FD09}" srcId="{96E10453-66FB-44F5-8884-C7525577335C}" destId="{4F6BB9DC-E4E6-400C-B60F-0FEE3C08C42C}" srcOrd="0" destOrd="0" parTransId="{BB4103C4-5A88-4410-8AE1-4E6A4739E02D}" sibTransId="{A44121FA-ACC6-4ACE-A0C1-9CE84104A28A}"/>
    <dgm:cxn modelId="{88EACDAC-F927-4EEE-A10C-8F76D0F4709B}" srcId="{FBE12B13-DD4C-42B8-BEF7-F8111FA8D8A5}" destId="{518ED997-43C5-4547-B105-364A3102B732}" srcOrd="2" destOrd="0" parTransId="{1B00B134-08AD-4466-BFEE-BA19C7DB3446}" sibTransId="{38D062D6-B9D9-48FB-9E10-A425DA7CE633}"/>
    <dgm:cxn modelId="{1B83F0BB-D93C-47CD-B709-64E501CC56D3}" type="presOf" srcId="{A4033218-02F5-4FC7-B3B3-DA507776F797}" destId="{95157285-46BD-41C7-BE2E-885F85D70421}" srcOrd="0" destOrd="2" presId="urn:microsoft.com/office/officeart/2005/8/layout/chevron2"/>
    <dgm:cxn modelId="{3CC5D24C-D9A6-4D38-9419-87FCF12FF1EC}" srcId="{21BE90B7-665D-488C-ABC7-E3FB289FF10D}" destId="{3CE5A72B-7CC0-400E-97B0-FACAC2C3BEA3}" srcOrd="1" destOrd="0" parTransId="{0370FBEA-E847-4CB2-AC70-DFE642213FA0}" sibTransId="{93FD7AD4-43D1-4B27-88B8-57C41CACD868}"/>
    <dgm:cxn modelId="{B860E40A-78E0-4937-8C19-FE8FE5216BC9}" srcId="{FBE12B13-DD4C-42B8-BEF7-F8111FA8D8A5}" destId="{C3A8C2F5-2A94-4A28-BEFE-9A2A772CD3F8}" srcOrd="1" destOrd="0" parTransId="{6AD4007B-28D3-452D-A367-0BECD6D474A9}" sibTransId="{21888D53-44B0-4015-9671-8022EDA965D2}"/>
    <dgm:cxn modelId="{F25D61A6-B7A5-4892-8245-53336D6D2925}" srcId="{4F6BB9DC-E4E6-400C-B60F-0FEE3C08C42C}" destId="{694FDEC0-80FD-4297-A5AC-AB96BE9C16A1}" srcOrd="0" destOrd="0" parTransId="{5DF476D9-B22B-4DCB-BD1D-EACDDC32C0E6}" sibTransId="{9D6ED1F0-F773-4018-B481-F759886D0995}"/>
    <dgm:cxn modelId="{41C208B8-A16C-4F2E-A0A8-EC2E8BC10C48}" type="presOf" srcId="{518ED997-43C5-4547-B105-364A3102B732}" destId="{39CB7804-A0B0-4CB1-800B-BA4374A8166F}" srcOrd="0" destOrd="2" presId="urn:microsoft.com/office/officeart/2005/8/layout/chevron2"/>
    <dgm:cxn modelId="{FB574B73-CBC3-4622-AC40-CC9E9772F5A4}" srcId="{40AEAC2A-2F09-406F-AB47-2BA76EA0B0B8}" destId="{5176743C-A048-41EF-8E79-BD9031065310}" srcOrd="0" destOrd="0" parTransId="{0CD855CA-2E64-4224-8AC3-EFC227E29086}" sibTransId="{4C22A485-E22F-4DE9-8A4B-B9CA16DA17EA}"/>
    <dgm:cxn modelId="{FC41E336-E1F5-441F-8A33-B3A67E99A45C}" type="presOf" srcId="{96E10453-66FB-44F5-8884-C7525577335C}" destId="{D32232CC-BE9A-46E4-A4F5-CEBE7851F4A8}" srcOrd="0" destOrd="0" presId="urn:microsoft.com/office/officeart/2005/8/layout/chevron2"/>
    <dgm:cxn modelId="{90B589B8-8721-4025-B521-E6C539E194E6}" srcId="{21BE90B7-665D-488C-ABC7-E3FB289FF10D}" destId="{F1A3835F-3F28-4DB4-A021-3EE6783712BF}" srcOrd="0" destOrd="0" parTransId="{4F38550B-2D97-4A67-9C5A-E0151B66892E}" sibTransId="{1D5039E4-6C00-46D2-88D5-6F57EAEC88DA}"/>
    <dgm:cxn modelId="{A0FCFD14-0C0F-49AE-8C52-DC9FE1B69E0F}" type="presOf" srcId="{40AEAC2A-2F09-406F-AB47-2BA76EA0B0B8}" destId="{2A971375-BFD8-41B5-98DE-D0E094D0B374}" srcOrd="0" destOrd="0" presId="urn:microsoft.com/office/officeart/2005/8/layout/chevron2"/>
    <dgm:cxn modelId="{06AA1CC9-03C0-4CE1-9A6C-01641672FA78}" srcId="{4F6BB9DC-E4E6-400C-B60F-0FEE3C08C42C}" destId="{D743406F-A5F9-4079-98F0-2D6BACEC9E83}" srcOrd="2" destOrd="0" parTransId="{CD4F4E39-E851-401D-A28C-694B9A9B9BE5}" sibTransId="{4C2E83FA-AC15-4E46-8FFA-85A207B328CD}"/>
    <dgm:cxn modelId="{F26C1B5B-D009-48C4-A763-9D5633E566CC}" type="presOf" srcId="{D0325582-2710-4005-8C61-D431189DB322}" destId="{42E7BAC6-30AA-4E8B-8601-8ACF94C27509}" srcOrd="0" destOrd="1" presId="urn:microsoft.com/office/officeart/2005/8/layout/chevron2"/>
    <dgm:cxn modelId="{71150913-2C74-4B80-BF0A-E88DC9D5AA2A}" type="presOf" srcId="{694FDEC0-80FD-4297-A5AC-AB96BE9C16A1}" destId="{880CAA52-A347-408D-98CE-2C315D94CD5C}" srcOrd="0" destOrd="0" presId="urn:microsoft.com/office/officeart/2005/8/layout/chevron2"/>
    <dgm:cxn modelId="{A9F1F3FA-ACB3-4556-BB42-B0F4295A1160}" type="presOf" srcId="{D743406F-A5F9-4079-98F0-2D6BACEC9E83}" destId="{880CAA52-A347-408D-98CE-2C315D94CD5C}" srcOrd="0" destOrd="2" presId="urn:microsoft.com/office/officeart/2005/8/layout/chevron2"/>
    <dgm:cxn modelId="{EC25BB18-7772-42DD-BA50-AB231E4A028D}" type="presOf" srcId="{F1A3835F-3F28-4DB4-A021-3EE6783712BF}" destId="{95157285-46BD-41C7-BE2E-885F85D70421}" srcOrd="0" destOrd="0" presId="urn:microsoft.com/office/officeart/2005/8/layout/chevron2"/>
    <dgm:cxn modelId="{64FEFF4D-06B2-4487-A16F-97E477CD0D9E}" type="presOf" srcId="{FBE12B13-DD4C-42B8-BEF7-F8111FA8D8A5}" destId="{BCE92139-3B30-43EF-BF36-CEA13E621E33}" srcOrd="0" destOrd="0" presId="urn:microsoft.com/office/officeart/2005/8/layout/chevron2"/>
    <dgm:cxn modelId="{4DA68141-5D80-4D8E-8FBB-FB05208DE38A}" type="presOf" srcId="{C3A8C2F5-2A94-4A28-BEFE-9A2A772CD3F8}" destId="{39CB7804-A0B0-4CB1-800B-BA4374A8166F}" srcOrd="0" destOrd="1" presId="urn:microsoft.com/office/officeart/2005/8/layout/chevron2"/>
    <dgm:cxn modelId="{674ADFBC-E0B9-47C1-B223-B4B4BD219DAD}" type="presParOf" srcId="{D32232CC-BE9A-46E4-A4F5-CEBE7851F4A8}" destId="{9C098F6C-963F-47E7-BFC9-2360D7EAE1AD}" srcOrd="0" destOrd="0" presId="urn:microsoft.com/office/officeart/2005/8/layout/chevron2"/>
    <dgm:cxn modelId="{4FEE503E-868E-4090-84E1-B65077E24A11}" type="presParOf" srcId="{9C098F6C-963F-47E7-BFC9-2360D7EAE1AD}" destId="{7C924B09-63A1-4A05-96C6-7F64CCC99848}" srcOrd="0" destOrd="0" presId="urn:microsoft.com/office/officeart/2005/8/layout/chevron2"/>
    <dgm:cxn modelId="{5D6C7341-9B4F-4522-A61E-DA5B822A21CC}" type="presParOf" srcId="{9C098F6C-963F-47E7-BFC9-2360D7EAE1AD}" destId="{880CAA52-A347-408D-98CE-2C315D94CD5C}" srcOrd="1" destOrd="0" presId="urn:microsoft.com/office/officeart/2005/8/layout/chevron2"/>
    <dgm:cxn modelId="{FA86980A-E2F4-490C-B7CA-A744DA9894AF}" type="presParOf" srcId="{D32232CC-BE9A-46E4-A4F5-CEBE7851F4A8}" destId="{6A604DC8-C046-4D7E-82A2-CDD4CF919F64}" srcOrd="1" destOrd="0" presId="urn:microsoft.com/office/officeart/2005/8/layout/chevron2"/>
    <dgm:cxn modelId="{71F32E7E-FDF8-449C-844C-9369E78C798F}" type="presParOf" srcId="{D32232CC-BE9A-46E4-A4F5-CEBE7851F4A8}" destId="{3A705C97-3567-4778-9063-84FCFA34AA54}" srcOrd="2" destOrd="0" presId="urn:microsoft.com/office/officeart/2005/8/layout/chevron2"/>
    <dgm:cxn modelId="{DFBFDCD4-2864-45AD-ABB9-A2669B0C4A75}" type="presParOf" srcId="{3A705C97-3567-4778-9063-84FCFA34AA54}" destId="{861AD561-A208-4ADD-9D97-B1AA813B1F71}" srcOrd="0" destOrd="0" presId="urn:microsoft.com/office/officeart/2005/8/layout/chevron2"/>
    <dgm:cxn modelId="{F3A369E5-B5CE-4DFB-9A86-5EC658D1B406}" type="presParOf" srcId="{3A705C97-3567-4778-9063-84FCFA34AA54}" destId="{95157285-46BD-41C7-BE2E-885F85D70421}" srcOrd="1" destOrd="0" presId="urn:microsoft.com/office/officeart/2005/8/layout/chevron2"/>
    <dgm:cxn modelId="{D03CD9A9-2979-4E21-A7CA-6E073D0276E3}" type="presParOf" srcId="{D32232CC-BE9A-46E4-A4F5-CEBE7851F4A8}" destId="{3354AC34-131C-49D8-B056-EEBD987ED28C}" srcOrd="3" destOrd="0" presId="urn:microsoft.com/office/officeart/2005/8/layout/chevron2"/>
    <dgm:cxn modelId="{4439F2A7-B416-4513-88F8-72FB2663D6A8}" type="presParOf" srcId="{D32232CC-BE9A-46E4-A4F5-CEBE7851F4A8}" destId="{4E5F9997-4EA8-4BC2-AD6B-EDCDADB20952}" srcOrd="4" destOrd="0" presId="urn:microsoft.com/office/officeart/2005/8/layout/chevron2"/>
    <dgm:cxn modelId="{6BA4AE3D-A14F-40E6-98A1-7169480E9E60}" type="presParOf" srcId="{4E5F9997-4EA8-4BC2-AD6B-EDCDADB20952}" destId="{BCE92139-3B30-43EF-BF36-CEA13E621E33}" srcOrd="0" destOrd="0" presId="urn:microsoft.com/office/officeart/2005/8/layout/chevron2"/>
    <dgm:cxn modelId="{75E85DE5-20C5-492C-99B3-90CAE4E454FE}" type="presParOf" srcId="{4E5F9997-4EA8-4BC2-AD6B-EDCDADB20952}" destId="{39CB7804-A0B0-4CB1-800B-BA4374A8166F}" srcOrd="1" destOrd="0" presId="urn:microsoft.com/office/officeart/2005/8/layout/chevron2"/>
    <dgm:cxn modelId="{3702CE1E-85F6-4DBF-A4FF-04538F9BCDBB}" type="presParOf" srcId="{D32232CC-BE9A-46E4-A4F5-CEBE7851F4A8}" destId="{2D37EF82-02DA-4A1E-B5D6-DA8171BFE7A3}" srcOrd="5" destOrd="0" presId="urn:microsoft.com/office/officeart/2005/8/layout/chevron2"/>
    <dgm:cxn modelId="{79DC5996-C8A3-43BB-B062-AA85FA614DD0}" type="presParOf" srcId="{D32232CC-BE9A-46E4-A4F5-CEBE7851F4A8}" destId="{99C0D752-87B8-4EB7-90EC-7CB475EEA896}" srcOrd="6" destOrd="0" presId="urn:microsoft.com/office/officeart/2005/8/layout/chevron2"/>
    <dgm:cxn modelId="{E07783EC-AF77-44A3-B079-D1D04445B836}" type="presParOf" srcId="{99C0D752-87B8-4EB7-90EC-7CB475EEA896}" destId="{2A971375-BFD8-41B5-98DE-D0E094D0B374}" srcOrd="0" destOrd="0" presId="urn:microsoft.com/office/officeart/2005/8/layout/chevron2"/>
    <dgm:cxn modelId="{E585561F-D812-41AB-B1FE-44586CB86587}" type="presParOf" srcId="{99C0D752-87B8-4EB7-90EC-7CB475EEA896}" destId="{42E7BAC6-30AA-4E8B-8601-8ACF94C2750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latin typeface="IranNastaliq" pitchFamily="18" charset="0"/>
                <a:cs typeface="IranNastaliq" pitchFamily="18" charset="0"/>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cs typeface="B Mitra"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E6C28A80-EC12-4EB3-A4AB-D5B7E14045BD}" type="datetimeFigureOut">
              <a:rPr lang="fa-IR"/>
              <a:pPr>
                <a:defRPr/>
              </a:pPr>
              <a:t>01/14/1438</a:t>
            </a:fld>
            <a:endParaRPr lang="fa-IR"/>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fa-I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DFBC3E3-C4F0-4FDF-B25B-A13EC92FB69D}"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D09A18C-F828-4B2F-B18C-EEFADE8AD78C}" type="datetimeFigureOut">
              <a:rPr lang="fa-IR"/>
              <a:pPr>
                <a:defRPr/>
              </a:pPr>
              <a:t>01/14/1438</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C486165E-B30D-4192-87CE-4EEF13660D06}"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1C19FBD-525C-4C47-A2A7-D6E9FF8DCE3F}" type="datetimeFigureOut">
              <a:rPr lang="fa-IR"/>
              <a:pPr>
                <a:defRPr/>
              </a:pPr>
              <a:t>01/14/1438</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386425CB-2300-4E77-9659-32F1C6C19E7D}" type="slidenum">
              <a:rPr lang="fa-IR"/>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400" b="1">
                <a:cs typeface="B Mitra" pitchFamily="2" charset="-78"/>
              </a:defRPr>
            </a:lvl1pPr>
            <a:lvl2pPr>
              <a:defRPr sz="2400" b="1">
                <a:cs typeface="B Mitra" pitchFamily="2" charset="-78"/>
              </a:defRPr>
            </a:lvl2pPr>
            <a:lvl3pPr>
              <a:defRPr sz="2400" b="1">
                <a:cs typeface="B Mitra" pitchFamily="2" charset="-78"/>
              </a:defRPr>
            </a:lvl3pPr>
            <a:lvl4pPr>
              <a:defRPr sz="2400" b="1">
                <a:cs typeface="B Mitra" pitchFamily="2" charset="-78"/>
              </a:defRPr>
            </a:lvl4pPr>
            <a:lvl5pPr>
              <a:defRPr sz="2400" b="1">
                <a:cs typeface="B Mitra" pitchFamily="2" charset="-78"/>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defRPr>
                <a:latin typeface="IranNastaliq" pitchFamily="18" charset="0"/>
                <a:cs typeface="IranNastaliq" pitchFamily="18" charset="0"/>
              </a:defRPr>
            </a:lvl1pPr>
            <a:extLst/>
          </a:lstStyle>
          <a:p>
            <a:r>
              <a:rPr lang="en-US" dirty="0" smtClean="0"/>
              <a:t>Click to edit Master title style</a:t>
            </a:r>
            <a:endParaRPr lang="en-US" dirty="0"/>
          </a:p>
        </p:txBody>
      </p:sp>
      <p:sp>
        <p:nvSpPr>
          <p:cNvPr id="4" name="Date Placeholder 9"/>
          <p:cNvSpPr>
            <a:spLocks noGrp="1"/>
          </p:cNvSpPr>
          <p:nvPr>
            <p:ph type="dt" sz="half" idx="10"/>
          </p:nvPr>
        </p:nvSpPr>
        <p:spPr/>
        <p:txBody>
          <a:bodyPr/>
          <a:lstStyle>
            <a:lvl1pPr>
              <a:defRPr/>
            </a:lvl1pPr>
          </a:lstStyle>
          <a:p>
            <a:pPr>
              <a:defRPr/>
            </a:pPr>
            <a:fld id="{92CF6FE7-B06A-4EB9-B7AF-E318DD01DC1A}" type="datetimeFigureOut">
              <a:rPr lang="fa-IR"/>
              <a:pPr>
                <a:defRPr/>
              </a:pPr>
              <a:t>01/14/1438</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0D964904-DFAC-4092-AE75-162A931914D2}"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latin typeface="IranNastaliq" pitchFamily="18" charset="0"/>
                <a:cs typeface="IranNastaliq" pitchFamily="18" charset="0"/>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721CD89-88D1-4BA3-A863-C0E52597354F}" type="datetimeFigureOut">
              <a:rPr lang="fa-IR"/>
              <a:pPr>
                <a:defRPr/>
              </a:pPr>
              <a:t>01/14/1438</a:t>
            </a:fld>
            <a:endParaRPr lang="fa-IR"/>
          </a:p>
        </p:txBody>
      </p:sp>
      <p:sp>
        <p:nvSpPr>
          <p:cNvPr id="7" name="Footer Placeholder 4"/>
          <p:cNvSpPr>
            <a:spLocks noGrp="1"/>
          </p:cNvSpPr>
          <p:nvPr>
            <p:ph type="ftr" sz="quarter" idx="11"/>
          </p:nvPr>
        </p:nvSpPr>
        <p:spPr/>
        <p:txBody>
          <a:bodyPr/>
          <a:lstStyle>
            <a:lvl1pPr>
              <a:defRPr/>
            </a:lvl1pPr>
            <a:extLst/>
          </a:lstStyle>
          <a:p>
            <a:pPr>
              <a:defRPr/>
            </a:pPr>
            <a:endParaRPr lang="fa-IR"/>
          </a:p>
        </p:txBody>
      </p:sp>
      <p:sp>
        <p:nvSpPr>
          <p:cNvPr id="8" name="Slide Number Placeholder 5"/>
          <p:cNvSpPr>
            <a:spLocks noGrp="1"/>
          </p:cNvSpPr>
          <p:nvPr>
            <p:ph type="sldNum" sz="quarter" idx="12"/>
          </p:nvPr>
        </p:nvSpPr>
        <p:spPr/>
        <p:txBody>
          <a:bodyPr/>
          <a:lstStyle>
            <a:lvl1pPr>
              <a:defRPr/>
            </a:lvl1pPr>
            <a:extLst/>
          </a:lstStyle>
          <a:p>
            <a:pPr>
              <a:defRPr/>
            </a:pPr>
            <a:fld id="{239C9CC7-A1CE-4F30-9B00-019B7B194DCC}"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E890CADD-1332-4AF5-AA40-CAF237497D3E}" type="datetimeFigureOut">
              <a:rPr lang="fa-IR"/>
              <a:pPr>
                <a:defRPr/>
              </a:pPr>
              <a:t>01/14/1438</a:t>
            </a:fld>
            <a:endParaRPr lang="fa-IR"/>
          </a:p>
        </p:txBody>
      </p:sp>
      <p:sp>
        <p:nvSpPr>
          <p:cNvPr id="6" name="Footer Placeholder 5"/>
          <p:cNvSpPr>
            <a:spLocks noGrp="1"/>
          </p:cNvSpPr>
          <p:nvPr>
            <p:ph type="ftr" sz="quarter" idx="11"/>
          </p:nvPr>
        </p:nvSpPr>
        <p:spPr/>
        <p:txBody>
          <a:bodyPr/>
          <a:lstStyle>
            <a:lvl1pPr>
              <a:defRPr/>
            </a:lvl1pPr>
            <a:extLst/>
          </a:lstStyle>
          <a:p>
            <a:pPr>
              <a:defRPr/>
            </a:pPr>
            <a:endParaRPr lang="fa-IR"/>
          </a:p>
        </p:txBody>
      </p:sp>
      <p:sp>
        <p:nvSpPr>
          <p:cNvPr id="7" name="Slide Number Placeholder 6"/>
          <p:cNvSpPr>
            <a:spLocks noGrp="1"/>
          </p:cNvSpPr>
          <p:nvPr>
            <p:ph type="sldNum" sz="quarter" idx="12"/>
          </p:nvPr>
        </p:nvSpPr>
        <p:spPr/>
        <p:txBody>
          <a:bodyPr/>
          <a:lstStyle>
            <a:lvl1pPr>
              <a:defRPr/>
            </a:lvl1pPr>
            <a:extLst/>
          </a:lstStyle>
          <a:p>
            <a:pPr>
              <a:defRPr/>
            </a:pPr>
            <a:fld id="{563A0FBC-CA7E-4BDD-90EA-E22F3ACFA12F}"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7841C35-2DE6-4DC5-B311-08D143AC5E46}" type="datetimeFigureOut">
              <a:rPr lang="fa-IR"/>
              <a:pPr>
                <a:defRPr/>
              </a:pPr>
              <a:t>01/14/1438</a:t>
            </a:fld>
            <a:endParaRPr lang="fa-IR"/>
          </a:p>
        </p:txBody>
      </p:sp>
      <p:sp>
        <p:nvSpPr>
          <p:cNvPr id="8" name="Footer Placeholder 7"/>
          <p:cNvSpPr>
            <a:spLocks noGrp="1"/>
          </p:cNvSpPr>
          <p:nvPr>
            <p:ph type="ftr" sz="quarter" idx="11"/>
          </p:nvPr>
        </p:nvSpPr>
        <p:spPr/>
        <p:txBody>
          <a:bodyPr/>
          <a:lstStyle>
            <a:lvl1pPr>
              <a:defRPr/>
            </a:lvl1pPr>
            <a:extLst/>
          </a:lstStyle>
          <a:p>
            <a:pPr>
              <a:defRPr/>
            </a:pPr>
            <a:endParaRPr lang="fa-IR"/>
          </a:p>
        </p:txBody>
      </p:sp>
      <p:sp>
        <p:nvSpPr>
          <p:cNvPr id="9" name="Slide Number Placeholder 8"/>
          <p:cNvSpPr>
            <a:spLocks noGrp="1"/>
          </p:cNvSpPr>
          <p:nvPr>
            <p:ph type="sldNum" sz="quarter" idx="12"/>
          </p:nvPr>
        </p:nvSpPr>
        <p:spPr/>
        <p:txBody>
          <a:bodyPr/>
          <a:lstStyle>
            <a:lvl1pPr>
              <a:defRPr/>
            </a:lvl1pPr>
            <a:extLst/>
          </a:lstStyle>
          <a:p>
            <a:pPr>
              <a:defRPr/>
            </a:pPr>
            <a:fld id="{D2226847-F064-419E-9556-1515D097FD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447854C-9C08-41BA-8C28-5AF5679623F8}" type="datetimeFigureOut">
              <a:rPr lang="fa-IR"/>
              <a:pPr>
                <a:defRPr/>
              </a:pPr>
              <a:t>01/14/1438</a:t>
            </a:fld>
            <a:endParaRPr lang="fa-IR"/>
          </a:p>
        </p:txBody>
      </p:sp>
      <p:sp>
        <p:nvSpPr>
          <p:cNvPr id="4" name="Footer Placeholder 3"/>
          <p:cNvSpPr>
            <a:spLocks noGrp="1"/>
          </p:cNvSpPr>
          <p:nvPr>
            <p:ph type="ftr" sz="quarter" idx="11"/>
          </p:nvPr>
        </p:nvSpPr>
        <p:spPr/>
        <p:txBody>
          <a:bodyPr/>
          <a:lstStyle>
            <a:lvl1pPr>
              <a:defRPr/>
            </a:lvl1pPr>
            <a:extLst/>
          </a:lstStyle>
          <a:p>
            <a:pPr>
              <a:defRPr/>
            </a:pPr>
            <a:endParaRPr lang="fa-IR"/>
          </a:p>
        </p:txBody>
      </p:sp>
      <p:sp>
        <p:nvSpPr>
          <p:cNvPr id="5" name="Slide Number Placeholder 4"/>
          <p:cNvSpPr>
            <a:spLocks noGrp="1"/>
          </p:cNvSpPr>
          <p:nvPr>
            <p:ph type="sldNum" sz="quarter" idx="12"/>
          </p:nvPr>
        </p:nvSpPr>
        <p:spPr/>
        <p:txBody>
          <a:bodyPr/>
          <a:lstStyle>
            <a:lvl1pPr>
              <a:defRPr/>
            </a:lvl1pPr>
            <a:extLst/>
          </a:lstStyle>
          <a:p>
            <a:pPr>
              <a:defRPr/>
            </a:pPr>
            <a:fld id="{2897C9CC-7985-4423-A858-6B7BD12AA940}"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0570517-4109-4B66-9D6F-3CB99340CFF8}" type="datetimeFigureOut">
              <a:rPr lang="fa-IR"/>
              <a:pPr>
                <a:defRPr/>
              </a:pPr>
              <a:t>01/14/1438</a:t>
            </a:fld>
            <a:endParaRPr lang="fa-IR"/>
          </a:p>
        </p:txBody>
      </p:sp>
      <p:sp>
        <p:nvSpPr>
          <p:cNvPr id="3" name="Footer Placeholder 21"/>
          <p:cNvSpPr>
            <a:spLocks noGrp="1"/>
          </p:cNvSpPr>
          <p:nvPr>
            <p:ph type="ftr" sz="quarter" idx="11"/>
          </p:nvPr>
        </p:nvSpPr>
        <p:spPr/>
        <p:txBody>
          <a:bodyPr/>
          <a:lstStyle>
            <a:lvl1pPr>
              <a:defRPr/>
            </a:lvl1pPr>
          </a:lstStyle>
          <a:p>
            <a:pPr>
              <a:defRPr/>
            </a:pPr>
            <a:endParaRPr lang="fa-IR"/>
          </a:p>
        </p:txBody>
      </p:sp>
      <p:sp>
        <p:nvSpPr>
          <p:cNvPr id="4" name="Slide Number Placeholder 17"/>
          <p:cNvSpPr>
            <a:spLocks noGrp="1"/>
          </p:cNvSpPr>
          <p:nvPr>
            <p:ph type="sldNum" sz="quarter" idx="12"/>
          </p:nvPr>
        </p:nvSpPr>
        <p:spPr/>
        <p:txBody>
          <a:bodyPr/>
          <a:lstStyle>
            <a:lvl1pPr>
              <a:defRPr/>
            </a:lvl1pPr>
          </a:lstStyle>
          <a:p>
            <a:pPr>
              <a:defRPr/>
            </a:pPr>
            <a:fld id="{78A36648-4194-402A-9BCB-E93F50C63F5B}"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AE24EF3-0A63-487D-8E0E-0079CDD8F077}" type="datetimeFigureOut">
              <a:rPr lang="fa-IR"/>
              <a:pPr>
                <a:defRPr/>
              </a:pPr>
              <a:t>01/14/1438</a:t>
            </a:fld>
            <a:endParaRPr lang="fa-IR"/>
          </a:p>
        </p:txBody>
      </p:sp>
      <p:sp>
        <p:nvSpPr>
          <p:cNvPr id="6" name="Footer Placeholder 5"/>
          <p:cNvSpPr>
            <a:spLocks noGrp="1"/>
          </p:cNvSpPr>
          <p:nvPr>
            <p:ph type="ftr" sz="quarter" idx="11"/>
          </p:nvPr>
        </p:nvSpPr>
        <p:spPr/>
        <p:txBody>
          <a:bodyPr/>
          <a:lstStyle>
            <a:lvl1pPr>
              <a:defRPr/>
            </a:lvl1pPr>
            <a:extLst/>
          </a:lstStyle>
          <a:p>
            <a:pPr>
              <a:defRPr/>
            </a:pPr>
            <a:endParaRPr lang="fa-IR"/>
          </a:p>
        </p:txBody>
      </p:sp>
      <p:sp>
        <p:nvSpPr>
          <p:cNvPr id="7" name="Slide Number Placeholder 6"/>
          <p:cNvSpPr>
            <a:spLocks noGrp="1"/>
          </p:cNvSpPr>
          <p:nvPr>
            <p:ph type="sldNum" sz="quarter" idx="12"/>
          </p:nvPr>
        </p:nvSpPr>
        <p:spPr/>
        <p:txBody>
          <a:bodyPr/>
          <a:lstStyle>
            <a:lvl1pPr>
              <a:defRPr/>
            </a:lvl1pPr>
            <a:extLst/>
          </a:lstStyle>
          <a:p>
            <a:pPr>
              <a:defRPr/>
            </a:pPr>
            <a:fld id="{D1088886-DF2E-4359-B7E5-3DB4D789D158}"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a:latin typeface="+mn-lt"/>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F0FC817B-A821-4242-BA5D-FF6E045948AD}" type="datetimeFigureOut">
              <a:rPr lang="fa-IR"/>
              <a:pPr>
                <a:defRPr/>
              </a:pPr>
              <a:t>01/14/1438</a:t>
            </a:fld>
            <a:endParaRPr lang="fa-I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fa-I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92E3C8B-C1CC-4876-9B5D-EAA96BC9D483}"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rtl="1" eaLnBrk="1" fontAlgn="auto" latinLnBrk="0" hangingPunct="1">
              <a:spcBef>
                <a:spcPts val="0"/>
              </a:spcBef>
              <a:spcAft>
                <a:spcPts val="0"/>
              </a:spcAft>
              <a:defRPr kumimoji="0" sz="1000">
                <a:solidFill>
                  <a:schemeClr val="tx1"/>
                </a:solidFill>
                <a:latin typeface="+mn-lt"/>
                <a:cs typeface="+mn-cs"/>
              </a:defRPr>
            </a:lvl1pPr>
            <a:extLst/>
          </a:lstStyle>
          <a:p>
            <a:pPr>
              <a:defRPr/>
            </a:pPr>
            <a:fld id="{D4121B3D-897C-40E2-A4A5-D49D627BE290}" type="datetimeFigureOut">
              <a:rPr lang="fa-IR"/>
              <a:pPr>
                <a:defRPr/>
              </a:pPr>
              <a:t>01/14/1438</a:t>
            </a:fld>
            <a:endParaRPr lang="fa-I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rtl="1"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fa-I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rtl="1" eaLnBrk="1" fontAlgn="auto" latinLnBrk="0" hangingPunct="1">
              <a:spcBef>
                <a:spcPts val="0"/>
              </a:spcBef>
              <a:spcAft>
                <a:spcPts val="0"/>
              </a:spcAft>
              <a:defRPr kumimoji="0" sz="1000" b="0">
                <a:solidFill>
                  <a:schemeClr val="tx1"/>
                </a:solidFill>
                <a:latin typeface="+mn-lt"/>
                <a:cs typeface="+mn-cs"/>
              </a:defRPr>
            </a:lvl1pPr>
            <a:extLst/>
          </a:lstStyle>
          <a:p>
            <a:pPr>
              <a:defRPr/>
            </a:pPr>
            <a:fld id="{A443B8AD-B8C1-4D65-A01D-266E5C6199EE}"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3935" r:id="rId1"/>
    <p:sldLayoutId id="2147483931" r:id="rId2"/>
    <p:sldLayoutId id="2147483936" r:id="rId3"/>
    <p:sldLayoutId id="2147483937" r:id="rId4"/>
    <p:sldLayoutId id="2147483938" r:id="rId5"/>
    <p:sldLayoutId id="2147483939" r:id="rId6"/>
    <p:sldLayoutId id="2147483932" r:id="rId7"/>
    <p:sldLayoutId id="2147483940" r:id="rId8"/>
    <p:sldLayoutId id="2147483941" r:id="rId9"/>
    <p:sldLayoutId id="2147483933" r:id="rId10"/>
    <p:sldLayoutId id="2147483934" r:id="rId11"/>
  </p:sldLayoutIdLst>
  <p:timing>
    <p:tnLst>
      <p:par>
        <p:cTn id="1" dur="indefinite" restart="never" nodeType="tmRoot"/>
      </p:par>
    </p:tnLst>
  </p:timing>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cs typeface="Arial" charset="0"/>
        </a:defRPr>
      </a:lvl2pPr>
      <a:lvl3pPr algn="l" rtl="1" eaLnBrk="0" fontAlgn="base" hangingPunct="0">
        <a:spcBef>
          <a:spcPct val="0"/>
        </a:spcBef>
        <a:spcAft>
          <a:spcPct val="0"/>
        </a:spcAft>
        <a:defRPr sz="4100" b="1">
          <a:solidFill>
            <a:schemeClr val="tx2"/>
          </a:solidFill>
          <a:latin typeface="Lucida Sans Unicode" pitchFamily="34" charset="0"/>
          <a:cs typeface="Arial" charset="0"/>
        </a:defRPr>
      </a:lvl3pPr>
      <a:lvl4pPr algn="l" rtl="1" eaLnBrk="0" fontAlgn="base" hangingPunct="0">
        <a:spcBef>
          <a:spcPct val="0"/>
        </a:spcBef>
        <a:spcAft>
          <a:spcPct val="0"/>
        </a:spcAft>
        <a:defRPr sz="4100" b="1">
          <a:solidFill>
            <a:schemeClr val="tx2"/>
          </a:solidFill>
          <a:latin typeface="Lucida Sans Unicode" pitchFamily="34" charset="0"/>
          <a:cs typeface="Arial" charset="0"/>
        </a:defRPr>
      </a:lvl4pPr>
      <a:lvl5pPr algn="l" rtl="1" eaLnBrk="0" fontAlgn="base" hangingPunct="0">
        <a:spcBef>
          <a:spcPct val="0"/>
        </a:spcBef>
        <a:spcAft>
          <a:spcPct val="0"/>
        </a:spcAft>
        <a:defRPr sz="4100" b="1">
          <a:solidFill>
            <a:schemeClr val="tx2"/>
          </a:solidFill>
          <a:latin typeface="Lucida Sans Unicode" pitchFamily="34" charset="0"/>
          <a:cs typeface="Arial" charset="0"/>
        </a:defRPr>
      </a:lvl5pPr>
      <a:lvl6pPr marL="457200" algn="l" rtl="1" fontAlgn="base">
        <a:spcBef>
          <a:spcPct val="0"/>
        </a:spcBef>
        <a:spcAft>
          <a:spcPct val="0"/>
        </a:spcAft>
        <a:defRPr sz="4100" b="1">
          <a:solidFill>
            <a:schemeClr val="tx2"/>
          </a:solidFill>
          <a:latin typeface="Lucida Sans Unicode" pitchFamily="34" charset="0"/>
          <a:cs typeface="Arial" charset="0"/>
        </a:defRPr>
      </a:lvl6pPr>
      <a:lvl7pPr marL="914400" algn="l" rtl="1" fontAlgn="base">
        <a:spcBef>
          <a:spcPct val="0"/>
        </a:spcBef>
        <a:spcAft>
          <a:spcPct val="0"/>
        </a:spcAft>
        <a:defRPr sz="4100" b="1">
          <a:solidFill>
            <a:schemeClr val="tx2"/>
          </a:solidFill>
          <a:latin typeface="Lucida Sans Unicode" pitchFamily="34" charset="0"/>
          <a:cs typeface="Arial" charset="0"/>
        </a:defRPr>
      </a:lvl7pPr>
      <a:lvl8pPr marL="1371600" algn="l" rtl="1" fontAlgn="base">
        <a:spcBef>
          <a:spcPct val="0"/>
        </a:spcBef>
        <a:spcAft>
          <a:spcPct val="0"/>
        </a:spcAft>
        <a:defRPr sz="4100" b="1">
          <a:solidFill>
            <a:schemeClr val="tx2"/>
          </a:solidFill>
          <a:latin typeface="Lucida Sans Unicode" pitchFamily="34" charset="0"/>
          <a:cs typeface="Arial" charset="0"/>
        </a:defRPr>
      </a:lvl8pPr>
      <a:lvl9pPr marL="1828800" algn="l" rtl="1" fontAlgn="base">
        <a:spcBef>
          <a:spcPct val="0"/>
        </a:spcBef>
        <a:spcAft>
          <a:spcPct val="0"/>
        </a:spcAft>
        <a:defRPr sz="4100" b="1">
          <a:solidFill>
            <a:schemeClr val="tx2"/>
          </a:solidFill>
          <a:latin typeface="Lucida Sans Unicode" pitchFamily="34" charset="0"/>
          <a:cs typeface="Arial"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dariushmatlabi@yahoo.com" TargetMode="External"/><Relationship Id="rId2" Type="http://schemas.openxmlformats.org/officeDocument/2006/relationships/hyperlink" Target="mailto:meh.hafezi@gmail.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nu.se/the-university-library/search-and-writing-help-/scientific-articles?l=en" TargetMode="External"/><Relationship Id="rId2" Type="http://schemas.openxmlformats.org/officeDocument/2006/relationships/hyperlink" Target="http://www.bibliotek.hv.se/en/search/journals/what-is-a-scientific-articl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857232"/>
            <a:ext cx="7772400" cy="1829761"/>
          </a:xfrm>
        </p:spPr>
        <p:txBody>
          <a:bodyPr/>
          <a:lstStyle/>
          <a:p>
            <a:pPr eaLnBrk="1" fontAlgn="auto" hangingPunct="1">
              <a:spcAft>
                <a:spcPts val="0"/>
              </a:spcAft>
              <a:defRPr/>
            </a:pPr>
            <a:r>
              <a:rPr lang="fa-IR" dirty="0" smtClean="0"/>
              <a:t>استخراج مقاله پژوهشي از پايان‌نامه</a:t>
            </a:r>
            <a:endParaRPr lang="fa-IR" dirty="0"/>
          </a:p>
        </p:txBody>
      </p:sp>
      <p:sp>
        <p:nvSpPr>
          <p:cNvPr id="9219" name="Subtitle 2"/>
          <p:cNvSpPr>
            <a:spLocks noGrp="1"/>
          </p:cNvSpPr>
          <p:nvPr>
            <p:ph type="subTitle" idx="1"/>
          </p:nvPr>
        </p:nvSpPr>
        <p:spPr>
          <a:xfrm>
            <a:off x="684213" y="3141663"/>
            <a:ext cx="7772400" cy="1293812"/>
          </a:xfrm>
        </p:spPr>
        <p:txBody>
          <a:bodyPr/>
          <a:lstStyle/>
          <a:p>
            <a:pPr marR="0" algn="l" eaLnBrk="1" hangingPunct="1"/>
            <a:r>
              <a:rPr lang="fa-IR" b="1" smtClean="0">
                <a:solidFill>
                  <a:srgbClr val="0070C0"/>
                </a:solidFill>
              </a:rPr>
              <a:t>دكتر مهدي عليپور حافظي</a:t>
            </a:r>
          </a:p>
          <a:p>
            <a:pPr marR="0" algn="l" eaLnBrk="1" hangingPunct="1"/>
            <a:r>
              <a:rPr lang="fa-IR" sz="2800" smtClean="0"/>
              <a:t>استاديار پژوهشگاه علوم و فناوري اطلاعات ايران</a:t>
            </a:r>
          </a:p>
          <a:p>
            <a:pPr marR="0" algn="l" eaLnBrk="1" hangingPunct="1"/>
            <a:r>
              <a:rPr lang="fa-IR" b="1" smtClean="0">
                <a:solidFill>
                  <a:srgbClr val="0070C0"/>
                </a:solidFill>
              </a:rPr>
              <a:t>دکتر داریوش مطلبی</a:t>
            </a:r>
          </a:p>
          <a:p>
            <a:pPr marR="0" algn="l" eaLnBrk="1" hangingPunct="1"/>
            <a:r>
              <a:rPr lang="fa-IR" sz="2800" smtClean="0"/>
              <a:t>استادیار دانشگاه آزاد اسلامی، واحد شهر ری</a:t>
            </a:r>
            <a:endParaRPr lang="en-US" sz="2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714356"/>
          <a:ext cx="8784976" cy="57389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eaLnBrk="1" fontAlgn="auto" hangingPunct="1">
              <a:spcAft>
                <a:spcPts val="0"/>
              </a:spcAft>
              <a:defRPr/>
            </a:pPr>
            <a:r>
              <a:rPr lang="fa-IR" dirty="0" smtClean="0"/>
              <a:t>فرآيند پژوهش</a:t>
            </a:r>
            <a:endParaRPr lang="fa-IR"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eaLnBrk="1" fontAlgn="auto" hangingPunct="1">
              <a:spcAft>
                <a:spcPts val="0"/>
              </a:spcAft>
              <a:defRPr/>
            </a:pPr>
            <a:r>
              <a:rPr lang="fa-IR" dirty="0" smtClean="0"/>
              <a:t>پژوهش در قالب پايان‌نامه و اجزاي آن</a:t>
            </a:r>
            <a:endParaRPr lang="fa-IR"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68760"/>
          <a:ext cx="82296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eaLnBrk="1" fontAlgn="auto" hangingPunct="1">
              <a:spcAft>
                <a:spcPts val="0"/>
              </a:spcAft>
              <a:defRPr/>
            </a:pPr>
            <a:r>
              <a:rPr lang="fa-IR" dirty="0" smtClean="0"/>
              <a:t>پژوهش در قالب پايان‌نامه و اجزاي آن</a:t>
            </a:r>
            <a:endParaRPr lang="fa-IR"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p:txBody>
          <a:bodyPr/>
          <a:lstStyle/>
          <a:p>
            <a:pPr eaLnBrk="1" hangingPunct="1"/>
            <a:r>
              <a:rPr lang="fa-IR" smtClean="0"/>
              <a:t>فصل 1. معرفي پژوهش</a:t>
            </a:r>
          </a:p>
          <a:p>
            <a:pPr eaLnBrk="1" hangingPunct="1"/>
            <a:r>
              <a:rPr lang="fa-IR" smtClean="0"/>
              <a:t>فصل 2. مباني نظري و پيشينه پژوهش</a:t>
            </a:r>
          </a:p>
          <a:p>
            <a:pPr eaLnBrk="1" hangingPunct="1"/>
            <a:r>
              <a:rPr lang="fa-IR" smtClean="0"/>
              <a:t>فصل 3. روش‌شناسي پژوهش</a:t>
            </a:r>
          </a:p>
          <a:p>
            <a:pPr eaLnBrk="1" hangingPunct="1"/>
            <a:r>
              <a:rPr lang="fa-IR" smtClean="0"/>
              <a:t>فصل 4. يافته‌هاي پژوهش</a:t>
            </a:r>
          </a:p>
          <a:p>
            <a:pPr eaLnBrk="1" hangingPunct="1"/>
            <a:r>
              <a:rPr lang="fa-IR" smtClean="0"/>
              <a:t>فصل 5. بحث و نتيجه‌گيري</a:t>
            </a:r>
          </a:p>
        </p:txBody>
      </p:sp>
      <p:sp>
        <p:nvSpPr>
          <p:cNvPr id="3" name="Title 2"/>
          <p:cNvSpPr>
            <a:spLocks noGrp="1"/>
          </p:cNvSpPr>
          <p:nvPr>
            <p:ph type="title"/>
          </p:nvPr>
        </p:nvSpPr>
        <p:spPr/>
        <p:txBody>
          <a:bodyPr/>
          <a:lstStyle/>
          <a:p>
            <a:pPr eaLnBrk="1" fontAlgn="auto" hangingPunct="1">
              <a:spcAft>
                <a:spcPts val="0"/>
              </a:spcAft>
              <a:defRPr/>
            </a:pPr>
            <a:r>
              <a:rPr lang="fa-IR" dirty="0" smtClean="0"/>
              <a:t>اجزاي پايان‎‌نامه </a:t>
            </a:r>
            <a:r>
              <a:rPr lang="fa-IR" sz="2000" dirty="0" smtClean="0"/>
              <a:t>(جهت يادآوري)</a:t>
            </a:r>
            <a:endParaRPr lang="fa-I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lstStyle/>
          <a:p>
            <a:r>
              <a:rPr lang="fa-IR" smtClean="0"/>
              <a:t>از نظر حجم</a:t>
            </a:r>
          </a:p>
          <a:p>
            <a:endParaRPr lang="fa-IR" smtClean="0"/>
          </a:p>
          <a:p>
            <a:r>
              <a:rPr lang="fa-IR" smtClean="0"/>
              <a:t>از نظر محتوا</a:t>
            </a:r>
          </a:p>
          <a:p>
            <a:endParaRPr lang="fa-IR" smtClean="0"/>
          </a:p>
          <a:p>
            <a:r>
              <a:rPr lang="fa-IR" smtClean="0"/>
              <a:t>از نظر شکل ارائه و ساختار</a:t>
            </a:r>
          </a:p>
          <a:p>
            <a:endParaRPr lang="fa-IR" smtClean="0"/>
          </a:p>
          <a:p>
            <a:r>
              <a:rPr lang="fa-IR" smtClean="0"/>
              <a:t>از نظر نوع نگارش</a:t>
            </a:r>
          </a:p>
          <a:p>
            <a:endParaRPr lang="fa-IR" smtClean="0"/>
          </a:p>
          <a:p>
            <a:r>
              <a:rPr lang="fa-IR" smtClean="0"/>
              <a:t>و...</a:t>
            </a:r>
          </a:p>
          <a:p>
            <a:endParaRPr lang="fa-IR" smtClean="0"/>
          </a:p>
          <a:p>
            <a:endParaRPr lang="fa-IR" smtClean="0"/>
          </a:p>
          <a:p>
            <a:endParaRPr lang="fa-IR" smtClean="0"/>
          </a:p>
          <a:p>
            <a:endParaRPr lang="en-US" smtClean="0"/>
          </a:p>
        </p:txBody>
      </p:sp>
      <p:sp>
        <p:nvSpPr>
          <p:cNvPr id="3" name="Title 2"/>
          <p:cNvSpPr>
            <a:spLocks noGrp="1"/>
          </p:cNvSpPr>
          <p:nvPr>
            <p:ph type="title"/>
          </p:nvPr>
        </p:nvSpPr>
        <p:spPr/>
        <p:txBody>
          <a:bodyPr/>
          <a:lstStyle/>
          <a:p>
            <a:pPr>
              <a:defRPr/>
            </a:pPr>
            <a:r>
              <a:rPr lang="fa-IR" dirty="0" smtClean="0"/>
              <a:t>شباهت ها و تفاوت های گزارش پژوهش و مقاله آن</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r>
              <a:rPr lang="fa-IR" smtClean="0"/>
              <a:t>آيا عنوان مقاله بايد با عنوان پژوهش يكسان باشد؟</a:t>
            </a:r>
          </a:p>
          <a:p>
            <a:endParaRPr lang="fa-IR" smtClean="0"/>
          </a:p>
          <a:p>
            <a:r>
              <a:rPr lang="fa-IR" smtClean="0"/>
              <a:t>آيا ساختار پژوهش بايد در مقاله حفظ شود؟</a:t>
            </a:r>
          </a:p>
          <a:p>
            <a:endParaRPr lang="fa-IR" smtClean="0"/>
          </a:p>
          <a:p>
            <a:r>
              <a:rPr lang="fa-IR" smtClean="0"/>
              <a:t>آيا همه داده هاي پژوهش در يك مقاله بيايد؟</a:t>
            </a:r>
          </a:p>
          <a:p>
            <a:endParaRPr lang="fa-IR" smtClean="0"/>
          </a:p>
          <a:p>
            <a:r>
              <a:rPr lang="fa-IR" smtClean="0"/>
              <a:t>چه قسمت هايي را مي توان در مقاله نسبت به پژوهش تغيير داد؟</a:t>
            </a:r>
          </a:p>
          <a:p>
            <a:endParaRPr lang="fa-IR" smtClean="0"/>
          </a:p>
          <a:p>
            <a:r>
              <a:rPr lang="fa-IR" smtClean="0"/>
              <a:t>مقاله براي انتشار به كدام نشريه ارسال خواهد شد؟</a:t>
            </a:r>
          </a:p>
          <a:p>
            <a:endParaRPr lang="fa-IR" smtClean="0"/>
          </a:p>
          <a:p>
            <a:r>
              <a:rPr lang="fa-IR" smtClean="0"/>
              <a:t>و...</a:t>
            </a:r>
          </a:p>
          <a:p>
            <a:endParaRPr lang="fa-IR" smtClean="0"/>
          </a:p>
        </p:txBody>
      </p:sp>
      <p:sp>
        <p:nvSpPr>
          <p:cNvPr id="3" name="Title 2"/>
          <p:cNvSpPr>
            <a:spLocks noGrp="1"/>
          </p:cNvSpPr>
          <p:nvPr>
            <p:ph type="title"/>
          </p:nvPr>
        </p:nvSpPr>
        <p:spPr/>
        <p:txBody>
          <a:bodyPr/>
          <a:lstStyle/>
          <a:p>
            <a:pPr>
              <a:defRPr/>
            </a:pPr>
            <a:r>
              <a:rPr lang="fa-IR" dirty="0" smtClean="0"/>
              <a:t>سوالهايي كه قبل از استخراج مقاله از پژوهش ، بايد جواب داده شوند:</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eaLnBrk="1" hangingPunct="1"/>
            <a:r>
              <a:rPr lang="fa-IR" smtClean="0"/>
              <a:t>عنوان</a:t>
            </a:r>
          </a:p>
          <a:p>
            <a:pPr eaLnBrk="1" hangingPunct="1"/>
            <a:r>
              <a:rPr lang="fa-IR" smtClean="0"/>
              <a:t>نويسنده يا نويسندگان</a:t>
            </a:r>
          </a:p>
          <a:p>
            <a:pPr eaLnBrk="1" hangingPunct="1"/>
            <a:r>
              <a:rPr lang="fa-IR" smtClean="0"/>
              <a:t>چکیده و کلیدواژه ها</a:t>
            </a:r>
          </a:p>
          <a:p>
            <a:pPr eaLnBrk="1" hangingPunct="1"/>
            <a:r>
              <a:rPr lang="fa-IR" smtClean="0"/>
              <a:t>مقدمه و بيان مسئله</a:t>
            </a:r>
          </a:p>
          <a:p>
            <a:pPr eaLnBrk="1" hangingPunct="1"/>
            <a:r>
              <a:rPr lang="fa-IR" smtClean="0"/>
              <a:t>ادبیات و پيشينه پژوهش</a:t>
            </a:r>
          </a:p>
          <a:p>
            <a:pPr eaLnBrk="1" hangingPunct="1"/>
            <a:r>
              <a:rPr lang="fa-IR" smtClean="0"/>
              <a:t>روش‌شناسي پژوهش</a:t>
            </a:r>
          </a:p>
          <a:p>
            <a:pPr eaLnBrk="1" hangingPunct="1"/>
            <a:r>
              <a:rPr lang="fa-IR" smtClean="0"/>
              <a:t>توصيف و تحليل يافته‌ها</a:t>
            </a:r>
          </a:p>
          <a:p>
            <a:pPr eaLnBrk="1" hangingPunct="1"/>
            <a:r>
              <a:rPr lang="fa-IR" smtClean="0"/>
              <a:t>بحث و نتيجه گيري</a:t>
            </a:r>
          </a:p>
          <a:p>
            <a:pPr eaLnBrk="1" hangingPunct="1"/>
            <a:r>
              <a:rPr lang="fa-IR" smtClean="0"/>
              <a:t>پيشنهادهاي پژوهش</a:t>
            </a:r>
          </a:p>
          <a:p>
            <a:pPr eaLnBrk="1" hangingPunct="1"/>
            <a:r>
              <a:rPr lang="fa-IR" smtClean="0"/>
              <a:t>فهرست منابع</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عنوان</a:t>
            </a:r>
          </a:p>
          <a:p>
            <a:pPr lvl="1" eaLnBrk="1" hangingPunct="1"/>
            <a:r>
              <a:rPr lang="fa-IR" smtClean="0">
                <a:solidFill>
                  <a:srgbClr val="00B050"/>
                </a:solidFill>
              </a:rPr>
              <a:t>كوتاه (حداكثر تا 12 كلمه) و گويا باشد.</a:t>
            </a:r>
          </a:p>
          <a:p>
            <a:pPr lvl="1" eaLnBrk="1" hangingPunct="1"/>
            <a:r>
              <a:rPr lang="fa-IR" smtClean="0">
                <a:solidFill>
                  <a:srgbClr val="00B050"/>
                </a:solidFill>
              </a:rPr>
              <a:t>متناسب با موضوع مقاله باشد</a:t>
            </a:r>
          </a:p>
          <a:p>
            <a:pPr lvl="1" eaLnBrk="1" hangingPunct="1"/>
            <a:r>
              <a:rPr lang="fa-IR" smtClean="0">
                <a:solidFill>
                  <a:srgbClr val="00B050"/>
                </a:solidFill>
              </a:rPr>
              <a:t>جامع و مانع باشد</a:t>
            </a:r>
          </a:p>
          <a:p>
            <a:pPr lvl="1" eaLnBrk="1" hangingPunct="1"/>
            <a:r>
              <a:rPr lang="fa-IR" smtClean="0">
                <a:solidFill>
                  <a:srgbClr val="00B050"/>
                </a:solidFill>
              </a:rPr>
              <a:t>توصيفي، اخباري يا پرسشي باشد</a:t>
            </a:r>
          </a:p>
          <a:p>
            <a:pPr lvl="1" eaLnBrk="1" hangingPunct="1">
              <a:buFont typeface="Verdana" pitchFamily="34" charset="0"/>
              <a:buNone/>
            </a:pPr>
            <a:endParaRPr lang="fa-IR" smtClean="0"/>
          </a:p>
          <a:p>
            <a:pPr lvl="1" algn="l" rtl="0" eaLnBrk="1" hangingPunct="1">
              <a:buFont typeface="Verdana" pitchFamily="34" charset="0"/>
              <a:buNone/>
            </a:pPr>
            <a:r>
              <a:rPr lang="en-US" smtClean="0">
                <a:cs typeface="Arial" charset="0"/>
              </a:rPr>
              <a:t>Jamali, Hamid R.; Nikzad, Mahsa (2011). Article title type and its relation with the number of downloads and citations. Scientometrics, 88(2): 653-661</a:t>
            </a:r>
            <a:endParaRPr lang="fa-IR" smtClean="0"/>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نويسنده يا نويسندگان</a:t>
            </a:r>
          </a:p>
          <a:p>
            <a:pPr lvl="1" eaLnBrk="1" hangingPunct="1"/>
            <a:r>
              <a:rPr lang="fa-IR" smtClean="0"/>
              <a:t>نام و نام خانوادگي به طور كامل</a:t>
            </a:r>
          </a:p>
          <a:p>
            <a:pPr lvl="1" eaLnBrk="1" hangingPunct="1"/>
            <a:r>
              <a:rPr lang="fa-IR" smtClean="0"/>
              <a:t>سمت در مقاله و وابستگي سازماني</a:t>
            </a:r>
          </a:p>
          <a:p>
            <a:pPr lvl="1" eaLnBrk="1" hangingPunct="1"/>
            <a:r>
              <a:rPr lang="fa-IR" smtClean="0"/>
              <a:t>آدرس پست الكترونيكي</a:t>
            </a:r>
          </a:p>
          <a:p>
            <a:pPr lvl="1" eaLnBrk="1" hangingPunct="1"/>
            <a:endParaRPr lang="fa-IR" smtClean="0"/>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solidFill>
                  <a:srgbClr val="0070C0"/>
                </a:solidFill>
              </a:rPr>
              <a:t>چکیده باید گویای محتوای مقاله باشد.</a:t>
            </a:r>
          </a:p>
          <a:p>
            <a:pPr eaLnBrk="1" hangingPunct="1"/>
            <a:r>
              <a:rPr lang="fa-IR" smtClean="0">
                <a:solidFill>
                  <a:srgbClr val="0070C0"/>
                </a:solidFill>
              </a:rPr>
              <a:t>جامع و مانع باشد.</a:t>
            </a:r>
          </a:p>
          <a:p>
            <a:pPr eaLnBrk="1" hangingPunct="1"/>
            <a:r>
              <a:rPr lang="fa-IR" smtClean="0">
                <a:solidFill>
                  <a:srgbClr val="0070C0"/>
                </a:solidFill>
              </a:rPr>
              <a:t>حداقل باید به موارد زیر بپردازد:</a:t>
            </a:r>
          </a:p>
          <a:p>
            <a:pPr lvl="1" eaLnBrk="1" hangingPunct="1"/>
            <a:r>
              <a:rPr lang="fa-IR" smtClean="0">
                <a:solidFill>
                  <a:srgbClr val="0070C0"/>
                </a:solidFill>
              </a:rPr>
              <a:t>هدف</a:t>
            </a:r>
          </a:p>
          <a:p>
            <a:pPr lvl="1" eaLnBrk="1" hangingPunct="1"/>
            <a:r>
              <a:rPr lang="fa-IR" smtClean="0">
                <a:solidFill>
                  <a:srgbClr val="0070C0"/>
                </a:solidFill>
              </a:rPr>
              <a:t>روش‌شناسی</a:t>
            </a:r>
          </a:p>
          <a:p>
            <a:pPr lvl="1" eaLnBrk="1" hangingPunct="1"/>
            <a:r>
              <a:rPr lang="fa-IR" smtClean="0">
                <a:solidFill>
                  <a:srgbClr val="0070C0"/>
                </a:solidFill>
              </a:rPr>
              <a:t>نتایج مهم</a:t>
            </a:r>
          </a:p>
          <a:p>
            <a:pPr eaLnBrk="1" hangingPunct="1"/>
            <a:r>
              <a:rPr lang="fa-IR" smtClean="0">
                <a:solidFill>
                  <a:srgbClr val="0070C0"/>
                </a:solidFill>
              </a:rPr>
              <a:t>کلیدواژه ها باید مناسب، به تعداد کافی، جامع و استاندارد باشند.</a:t>
            </a:r>
            <a:endParaRPr lang="en-US" smtClean="0">
              <a:solidFill>
                <a:srgbClr val="0070C0"/>
              </a:solidFill>
              <a:cs typeface="Arial" charset="0"/>
            </a:endParaRPr>
          </a:p>
        </p:txBody>
      </p:sp>
      <p:sp>
        <p:nvSpPr>
          <p:cNvPr id="3" name="Title 2"/>
          <p:cNvSpPr>
            <a:spLocks noGrp="1"/>
          </p:cNvSpPr>
          <p:nvPr>
            <p:ph type="title"/>
          </p:nvPr>
        </p:nvSpPr>
        <p:spPr/>
        <p:txBody>
          <a:bodyPr/>
          <a:lstStyle/>
          <a:p>
            <a:pPr eaLnBrk="1" fontAlgn="auto" hangingPunct="1">
              <a:spcAft>
                <a:spcPts val="0"/>
              </a:spcAft>
              <a:defRPr/>
            </a:pPr>
            <a:r>
              <a:rPr lang="fa-IR" dirty="0" smtClean="0"/>
              <a:t>چکیده و کلیدواژه ها</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eaLnBrk="1" hangingPunct="1"/>
            <a:r>
              <a:rPr lang="fa-IR" sz="2000" smtClean="0"/>
              <a:t>مقاله چیست؟</a:t>
            </a:r>
          </a:p>
          <a:p>
            <a:pPr eaLnBrk="1" hangingPunct="1"/>
            <a:r>
              <a:rPr lang="fa-IR" sz="2000" smtClean="0"/>
              <a:t>شرایط مقاله نویسی</a:t>
            </a:r>
          </a:p>
          <a:p>
            <a:pPr eaLnBrk="1" hangingPunct="1"/>
            <a:r>
              <a:rPr lang="fa-IR" sz="2000" smtClean="0"/>
              <a:t>انواع مقاله</a:t>
            </a:r>
          </a:p>
          <a:p>
            <a:pPr eaLnBrk="1" hangingPunct="1"/>
            <a:r>
              <a:rPr lang="fa-IR" sz="2000" smtClean="0"/>
              <a:t>سطح نگارش و اهداف مقاله</a:t>
            </a:r>
          </a:p>
          <a:p>
            <a:pPr eaLnBrk="1" hangingPunct="1"/>
            <a:r>
              <a:rPr lang="fa-IR" sz="2000" smtClean="0"/>
              <a:t>فرآيند پژوهش</a:t>
            </a:r>
          </a:p>
          <a:p>
            <a:pPr eaLnBrk="1" hangingPunct="1"/>
            <a:r>
              <a:rPr lang="fa-IR" sz="2000" smtClean="0"/>
              <a:t>پژوهش در قالب پايان‌نامه و اجزاي آن</a:t>
            </a:r>
          </a:p>
          <a:p>
            <a:pPr eaLnBrk="1" hangingPunct="1"/>
            <a:r>
              <a:rPr lang="fa-IR" sz="2000" smtClean="0"/>
              <a:t>تفاوتها و شباهتهاي گزارش پژوهش (پايان نامه) با مقاله</a:t>
            </a:r>
          </a:p>
          <a:p>
            <a:pPr eaLnBrk="1" hangingPunct="1"/>
            <a:r>
              <a:rPr lang="fa-IR" sz="2000" smtClean="0"/>
              <a:t>سوالهايي كه قبل از استخراج مقاله از پژوهش ، بايد جواب داده شوند</a:t>
            </a:r>
          </a:p>
          <a:p>
            <a:pPr eaLnBrk="1" hangingPunct="1"/>
            <a:r>
              <a:rPr lang="fa-IR" sz="2000" smtClean="0"/>
              <a:t>مقاله پژوهشي و ساختار آن</a:t>
            </a:r>
          </a:p>
          <a:p>
            <a:pPr eaLnBrk="1" hangingPunct="1"/>
            <a:r>
              <a:rPr lang="fa-IR" sz="2000" smtClean="0"/>
              <a:t>كار عملي: استخراج يك مقاله از يك پايان نامه</a:t>
            </a:r>
          </a:p>
          <a:p>
            <a:pPr eaLnBrk="1" hangingPunct="1"/>
            <a:r>
              <a:rPr lang="fa-IR" sz="2000" smtClean="0"/>
              <a:t>فرآيند انتشار يافته‌ها</a:t>
            </a:r>
          </a:p>
          <a:p>
            <a:pPr eaLnBrk="1" hangingPunct="1"/>
            <a:r>
              <a:rPr lang="fa-IR" sz="2000" smtClean="0"/>
              <a:t>بحث و نظر</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محورها</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fa-IR" dirty="0" smtClean="0"/>
              <a:t>مقدمه و بيان مسئله</a:t>
            </a:r>
          </a:p>
          <a:p>
            <a:pPr lvl="1" eaLnBrk="1" hangingPunct="1">
              <a:defRPr/>
            </a:pPr>
            <a:r>
              <a:rPr lang="fa-IR" dirty="0" smtClean="0"/>
              <a:t>مقدمه در موضوع پژوهش </a:t>
            </a:r>
          </a:p>
          <a:p>
            <a:pPr lvl="1" eaLnBrk="1" hangingPunct="1">
              <a:defRPr/>
            </a:pPr>
            <a:r>
              <a:rPr lang="fa-IR" dirty="0" smtClean="0">
                <a:solidFill>
                  <a:srgbClr val="00B050"/>
                </a:solidFill>
              </a:rPr>
              <a:t>هدف پژوهش و اهداف كاربردي</a:t>
            </a:r>
          </a:p>
          <a:p>
            <a:pPr lvl="1" eaLnBrk="1" hangingPunct="1">
              <a:defRPr/>
            </a:pPr>
            <a:r>
              <a:rPr lang="fa-IR" dirty="0" smtClean="0"/>
              <a:t>بيان </a:t>
            </a:r>
            <a:r>
              <a:rPr lang="fa-IR" dirty="0" smtClean="0">
                <a:solidFill>
                  <a:srgbClr val="00B050"/>
                </a:solidFill>
              </a:rPr>
              <a:t>چارچوب مسئله پژوهش و زاويه ديد پژوهشگر </a:t>
            </a:r>
            <a:r>
              <a:rPr lang="fa-IR" dirty="0" smtClean="0"/>
              <a:t>به مسئله پژوهش</a:t>
            </a:r>
          </a:p>
          <a:p>
            <a:pPr lvl="1" eaLnBrk="1" hangingPunct="1">
              <a:defRPr/>
            </a:pPr>
            <a:r>
              <a:rPr lang="fa-IR" dirty="0" smtClean="0"/>
              <a:t>بیان </a:t>
            </a:r>
            <a:r>
              <a:rPr lang="fa-IR" dirty="0" smtClean="0">
                <a:solidFill>
                  <a:srgbClr val="00B050"/>
                </a:solidFill>
              </a:rPr>
              <a:t>پیشینه موضوع </a:t>
            </a:r>
            <a:r>
              <a:rPr lang="fa-IR" dirty="0" smtClean="0"/>
              <a:t>پژوهش</a:t>
            </a:r>
          </a:p>
          <a:p>
            <a:pPr lvl="1" eaLnBrk="1" hangingPunct="1">
              <a:defRPr/>
            </a:pPr>
            <a:r>
              <a:rPr lang="fa-IR" dirty="0" smtClean="0"/>
              <a:t>توصيف </a:t>
            </a:r>
            <a:r>
              <a:rPr lang="fa-IR" dirty="0" smtClean="0">
                <a:solidFill>
                  <a:srgbClr val="00B050"/>
                </a:solidFill>
              </a:rPr>
              <a:t>گام‌هاي اجرايي </a:t>
            </a:r>
            <a:r>
              <a:rPr lang="fa-IR" dirty="0" smtClean="0"/>
              <a:t>در پاسخ‌گويي به مسئله پژوهش</a:t>
            </a:r>
          </a:p>
          <a:p>
            <a:pPr marL="533400" indent="-533400">
              <a:lnSpc>
                <a:spcPct val="90000"/>
              </a:lnSpc>
              <a:defRPr/>
            </a:pPr>
            <a:endParaRPr lang="fa-IR" dirty="0" smtClean="0"/>
          </a:p>
          <a:p>
            <a:pPr marL="533400" indent="-533400">
              <a:lnSpc>
                <a:spcPct val="90000"/>
              </a:lnSpc>
              <a:defRPr/>
            </a:pPr>
            <a:r>
              <a:rPr lang="fa-IR" dirty="0" smtClean="0"/>
              <a:t>یکی از روش های معمول بیان مسئله، پاسخ به سئوالات زیر است:</a:t>
            </a:r>
            <a:r>
              <a:rPr lang="ar-SA" dirty="0" smtClean="0">
                <a:latin typeface="Arial" charset="0"/>
              </a:rPr>
              <a:t>    </a:t>
            </a:r>
            <a:endParaRPr lang="fa-IR" dirty="0" smtClean="0"/>
          </a:p>
          <a:p>
            <a:pPr marL="788988" lvl="1" indent="-533400">
              <a:lnSpc>
                <a:spcPct val="90000"/>
              </a:lnSpc>
              <a:defRPr/>
            </a:pPr>
            <a:r>
              <a:rPr lang="ar-SA" dirty="0" smtClean="0"/>
              <a:t>چه كسي؟</a:t>
            </a:r>
            <a:r>
              <a:rPr lang="en-US" dirty="0" smtClean="0"/>
              <a:t> </a:t>
            </a:r>
            <a:r>
              <a:rPr lang="ar-SA" dirty="0" smtClean="0"/>
              <a:t>( يعني پژوهش در مورد چه كساني اجرا خواهد شد)</a:t>
            </a:r>
            <a:endParaRPr lang="fa-IR" dirty="0" smtClean="0"/>
          </a:p>
          <a:p>
            <a:pPr marL="788988" lvl="1" indent="-533400">
              <a:lnSpc>
                <a:spcPct val="90000"/>
              </a:lnSpc>
              <a:defRPr/>
            </a:pPr>
            <a:r>
              <a:rPr lang="ar-SA" dirty="0" smtClean="0"/>
              <a:t>چه متغيرهايي؟</a:t>
            </a:r>
            <a:endParaRPr lang="fa-IR" dirty="0" smtClean="0"/>
          </a:p>
          <a:p>
            <a:pPr marL="788988" lvl="1" indent="-533400">
              <a:lnSpc>
                <a:spcPct val="90000"/>
              </a:lnSpc>
              <a:defRPr/>
            </a:pPr>
            <a:r>
              <a:rPr lang="ar-SA" dirty="0" smtClean="0"/>
              <a:t>چگونه؟ (رابطه بين متغ</a:t>
            </a:r>
            <a:r>
              <a:rPr lang="fa-IR" dirty="0" smtClean="0"/>
              <a:t>ی</a:t>
            </a:r>
            <a:r>
              <a:rPr lang="ar-SA" dirty="0" smtClean="0"/>
              <a:t>يرها)</a:t>
            </a:r>
          </a:p>
          <a:p>
            <a:pPr marL="788988" lvl="1" indent="-533400">
              <a:lnSpc>
                <a:spcPct val="90000"/>
              </a:lnSpc>
              <a:defRPr/>
            </a:pPr>
            <a:r>
              <a:rPr lang="ar-SA" dirty="0" smtClean="0"/>
              <a:t>كجا؟</a:t>
            </a:r>
          </a:p>
          <a:p>
            <a:pPr marL="788988" lvl="1" indent="-533400">
              <a:lnSpc>
                <a:spcPct val="90000"/>
              </a:lnSpc>
              <a:defRPr/>
            </a:pPr>
            <a:r>
              <a:rPr lang="ar-SA" dirty="0" smtClean="0"/>
              <a:t>چه وقت؟</a:t>
            </a:r>
            <a:endParaRPr lang="fa-IR" dirty="0" smtClean="0"/>
          </a:p>
          <a:p>
            <a:pPr marL="788988" lvl="1" indent="-533400">
              <a:lnSpc>
                <a:spcPct val="90000"/>
              </a:lnSpc>
              <a:defRPr/>
            </a:pPr>
            <a:r>
              <a:rPr lang="ar-SA" dirty="0" smtClean="0"/>
              <a:t> </a:t>
            </a:r>
            <a:endParaRPr lang="fa-IR" dirty="0" smtClean="0"/>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Effect transition="in" filter="diamond(in)">
                                      <p:cBhvr>
                                        <p:cTn id="33" dur="2000"/>
                                        <p:tgtEl>
                                          <p:spTgt spid="2">
                                            <p:txEl>
                                              <p:pRg st="7" end="7"/>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Effect transition="in" filter="diamond(in)">
                                      <p:cBhvr>
                                        <p:cTn id="36" dur="2000"/>
                                        <p:tgtEl>
                                          <p:spTgt spid="2">
                                            <p:txEl>
                                              <p:pRg st="8" end="8"/>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Effect transition="in" filter="diamond(in)">
                                      <p:cBhvr>
                                        <p:cTn id="39" dur="2000"/>
                                        <p:tgtEl>
                                          <p:spTgt spid="2">
                                            <p:txEl>
                                              <p:pRg st="9" end="9"/>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diamond(in)">
                                      <p:cBhvr>
                                        <p:cTn id="42" dur="2000"/>
                                        <p:tgtEl>
                                          <p:spTgt spid="2">
                                            <p:txEl>
                                              <p:pRg st="10" end="10"/>
                                            </p:txEl>
                                          </p:spTgt>
                                        </p:tgtEl>
                                      </p:cBhvr>
                                    </p:animEffect>
                                  </p:childTnLst>
                                </p:cTn>
                              </p:par>
                              <p:par>
                                <p:cTn id="43" presetID="8" presetClass="entr" presetSubtype="16" fill="hold" nodeType="withEffect">
                                  <p:stCondLst>
                                    <p:cond delay="0"/>
                                  </p:stCondLst>
                                  <p:childTnLst>
                                    <p:set>
                                      <p:cBhvr>
                                        <p:cTn id="44" dur="1" fill="hold">
                                          <p:stCondLst>
                                            <p:cond delay="0"/>
                                          </p:stCondLst>
                                        </p:cTn>
                                        <p:tgtEl>
                                          <p:spTgt spid="2">
                                            <p:txEl>
                                              <p:pRg st="11" end="11"/>
                                            </p:txEl>
                                          </p:spTgt>
                                        </p:tgtEl>
                                        <p:attrNameLst>
                                          <p:attrName>style.visibility</p:attrName>
                                        </p:attrNameLst>
                                      </p:cBhvr>
                                      <p:to>
                                        <p:strVal val="visible"/>
                                      </p:to>
                                    </p:set>
                                    <p:animEffect transition="in" filter="diamond(in)">
                                      <p:cBhvr>
                                        <p:cTn id="45" dur="2000"/>
                                        <p:tgtEl>
                                          <p:spTgt spid="2">
                                            <p:txEl>
                                              <p:pRg st="11" end="11"/>
                                            </p:txEl>
                                          </p:spTgt>
                                        </p:tgtEl>
                                      </p:cBhvr>
                                    </p:animEffect>
                                  </p:childTnLst>
                                </p:cTn>
                              </p:par>
                              <p:par>
                                <p:cTn id="46" presetID="8" presetClass="entr" presetSubtype="16" fill="hold" nodeType="withEffect">
                                  <p:stCondLst>
                                    <p:cond delay="0"/>
                                  </p:stCondLst>
                                  <p:childTnLst>
                                    <p:set>
                                      <p:cBhvr>
                                        <p:cTn id="47" dur="1" fill="hold">
                                          <p:stCondLst>
                                            <p:cond delay="0"/>
                                          </p:stCondLst>
                                        </p:cTn>
                                        <p:tgtEl>
                                          <p:spTgt spid="2">
                                            <p:txEl>
                                              <p:pRg st="12" end="12"/>
                                            </p:txEl>
                                          </p:spTgt>
                                        </p:tgtEl>
                                        <p:attrNameLst>
                                          <p:attrName>style.visibility</p:attrName>
                                        </p:attrNameLst>
                                      </p:cBhvr>
                                      <p:to>
                                        <p:strVal val="visible"/>
                                      </p:to>
                                    </p:set>
                                    <p:animEffect transition="in" filter="diamond(in)">
                                      <p:cBhvr>
                                        <p:cTn id="48" dur="2000"/>
                                        <p:tgtEl>
                                          <p:spTgt spid="2">
                                            <p:txEl>
                                              <p:pRg st="12" end="12"/>
                                            </p:txEl>
                                          </p:spTgt>
                                        </p:tgtEl>
                                      </p:cBhvr>
                                    </p:animEffect>
                                  </p:childTnLst>
                                </p:cTn>
                              </p:par>
                              <p:par>
                                <p:cTn id="49" presetID="8" presetClass="entr" presetSubtype="16" fill="hold" nodeType="withEffect">
                                  <p:stCondLst>
                                    <p:cond delay="0"/>
                                  </p:stCondLst>
                                  <p:childTnLst>
                                    <p:set>
                                      <p:cBhvr>
                                        <p:cTn id="50" dur="1" fill="hold">
                                          <p:stCondLst>
                                            <p:cond delay="0"/>
                                          </p:stCondLst>
                                        </p:cTn>
                                        <p:tgtEl>
                                          <p:spTgt spid="2">
                                            <p:txEl>
                                              <p:pRg st="13" end="13"/>
                                            </p:txEl>
                                          </p:spTgt>
                                        </p:tgtEl>
                                        <p:attrNameLst>
                                          <p:attrName>style.visibility</p:attrName>
                                        </p:attrNameLst>
                                      </p:cBhvr>
                                      <p:to>
                                        <p:strVal val="visible"/>
                                      </p:to>
                                    </p:set>
                                    <p:animEffect transition="in" filter="diamond(in)">
                                      <p:cBhvr>
                                        <p:cTn id="51" dur="20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a:lstStyle/>
          <a:p>
            <a:r>
              <a:rPr lang="fa-IR" smtClean="0"/>
              <a:t>اجزای بیان مسئله</a:t>
            </a:r>
          </a:p>
          <a:p>
            <a:pPr lvl="1"/>
            <a:r>
              <a:rPr lang="fa-IR" smtClean="0"/>
              <a:t>نگاهی گذشته نگر به پیشینه موضوع</a:t>
            </a:r>
          </a:p>
          <a:p>
            <a:pPr lvl="1"/>
            <a:r>
              <a:rPr lang="fa-IR" smtClean="0"/>
              <a:t>تببین متغیرهای اصلی</a:t>
            </a:r>
          </a:p>
          <a:p>
            <a:pPr lvl="1"/>
            <a:r>
              <a:rPr lang="fa-IR" smtClean="0"/>
              <a:t>بیان رابطه بین متغیرها</a:t>
            </a:r>
          </a:p>
          <a:p>
            <a:pPr lvl="1"/>
            <a:r>
              <a:rPr lang="fa-IR" smtClean="0"/>
              <a:t>اشاره به جامعه مورد مطالعه و دلیل انتخاب آن</a:t>
            </a:r>
          </a:p>
          <a:p>
            <a:pPr lvl="1"/>
            <a:r>
              <a:rPr lang="fa-IR" smtClean="0"/>
              <a:t>چارچوب مسئله ای که قرار است مطالعه شود </a:t>
            </a:r>
          </a:p>
          <a:p>
            <a:pPr lvl="1"/>
            <a:endParaRPr lang="fa-IR" smtClean="0"/>
          </a:p>
          <a:p>
            <a:pPr lvl="1" algn="ctr">
              <a:buFont typeface="Verdana" pitchFamily="34" charset="0"/>
              <a:buNone/>
            </a:pPr>
            <a:r>
              <a:rPr lang="fa-IR" smtClean="0"/>
              <a:t>در بيان مسئله مي توان از سئوال هم استفاده كرد</a:t>
            </a:r>
            <a:endParaRPr lang="en-US" smtClean="0"/>
          </a:p>
          <a:p>
            <a:pPr lvl="1"/>
            <a:endParaRPr lang="en-US" smtClean="0"/>
          </a:p>
        </p:txBody>
      </p:sp>
      <p:sp>
        <p:nvSpPr>
          <p:cNvPr id="3" name="Title 2"/>
          <p:cNvSpPr>
            <a:spLocks noGrp="1"/>
          </p:cNvSpPr>
          <p:nvPr>
            <p:ph type="title"/>
          </p:nvPr>
        </p:nvSpPr>
        <p:spPr/>
        <p:txBody>
          <a:bodyPr/>
          <a:lstStyle/>
          <a:p>
            <a:pPr>
              <a:defRPr/>
            </a:pPr>
            <a:r>
              <a:rPr lang="fa-IR" dirty="0" smtClean="0"/>
              <a:t>مقاله پژوهشي و ساختار آن</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625" y="1285875"/>
            <a:ext cx="8229600" cy="4525963"/>
          </a:xfrm>
        </p:spPr>
        <p:txBody>
          <a:bodyPr/>
          <a:lstStyle/>
          <a:p>
            <a:pPr algn="just" eaLnBrk="1" hangingPunct="1"/>
            <a:r>
              <a:rPr lang="fa-IR" sz="2200" smtClean="0"/>
              <a:t>ادبیات و پيشينه پژوهش</a:t>
            </a:r>
          </a:p>
          <a:p>
            <a:pPr algn="just" eaLnBrk="1" hangingPunct="1">
              <a:buFont typeface="Wingdings 3" pitchFamily="18" charset="2"/>
              <a:buNone/>
            </a:pPr>
            <a:r>
              <a:rPr lang="fa-IR" sz="2200" smtClean="0"/>
              <a:t>هر پژوهشی متکی بر پژوهش‌ها و آثار پیش از خود است. تهیه و تدوین مرور نوشتارها و پیشینه پژوهش یکی از مراحل مقدماتی و در عین حال مهم در انجام یک پژوهش علمی است که نیاز به مهارت خاص دارد.</a:t>
            </a:r>
            <a:endParaRPr lang="en-US" sz="2200" smtClean="0"/>
          </a:p>
          <a:p>
            <a:pPr algn="just" eaLnBrk="1" hangingPunct="1">
              <a:buFont typeface="Wingdings 3" pitchFamily="18" charset="2"/>
              <a:buNone/>
            </a:pPr>
            <a:endParaRPr lang="fa-IR" sz="2200" smtClean="0"/>
          </a:p>
          <a:p>
            <a:pPr algn="just" eaLnBrk="1" hangingPunct="1"/>
            <a:r>
              <a:rPr lang="fa-IR" sz="2200" smtClean="0"/>
              <a:t>اجزاء پيشينه پژوهش</a:t>
            </a:r>
          </a:p>
          <a:p>
            <a:pPr lvl="1" algn="just" eaLnBrk="1" hangingPunct="1"/>
            <a:r>
              <a:rPr lang="fa-IR" sz="2200" smtClean="0">
                <a:solidFill>
                  <a:srgbClr val="FF0000"/>
                </a:solidFill>
              </a:rPr>
              <a:t>ساختار تحليلي </a:t>
            </a:r>
            <a:r>
              <a:rPr lang="fa-IR" sz="2200" smtClean="0"/>
              <a:t>داشته باشد. موارد مورد نظر در تحليل عبارتند از: اهداف، روش‌هاي پژوهش و يافته‌های مهم و مرتبط</a:t>
            </a:r>
          </a:p>
          <a:p>
            <a:pPr lvl="1" algn="just" eaLnBrk="1" hangingPunct="1"/>
            <a:r>
              <a:rPr lang="fa-IR" sz="2200" smtClean="0"/>
              <a:t>جامع و مانع باشد</a:t>
            </a:r>
          </a:p>
          <a:p>
            <a:pPr lvl="1" algn="just" eaLnBrk="1" hangingPunct="1"/>
            <a:r>
              <a:rPr lang="fa-IR" sz="2200" smtClean="0"/>
              <a:t>روزآوري شده باشد.</a:t>
            </a:r>
          </a:p>
          <a:p>
            <a:pPr lvl="1" algn="just" eaLnBrk="1" hangingPunct="1"/>
            <a:r>
              <a:rPr lang="fa-IR" sz="2200" smtClean="0">
                <a:solidFill>
                  <a:srgbClr val="FF0000"/>
                </a:solidFill>
              </a:rPr>
              <a:t>منتج به ضرورت انجام پژوهش</a:t>
            </a:r>
          </a:p>
          <a:p>
            <a:pPr lvl="1" algn="just" eaLnBrk="1" hangingPunct="1"/>
            <a:r>
              <a:rPr lang="fa-IR" sz="2200" smtClean="0"/>
              <a:t>مستندسازي</a:t>
            </a:r>
          </a:p>
          <a:p>
            <a:pPr algn="just" eaLnBrk="1" hangingPunct="1">
              <a:buFont typeface="Wingdings 3" pitchFamily="18" charset="2"/>
              <a:buNone/>
            </a:pPr>
            <a:r>
              <a:rPr lang="fa-IR" sz="2200" smtClean="0"/>
              <a:t>فتاحي، رحمت الله؛ پريرخ، مهري (1384). راهنمای نگارش مرور نوشتارها و پیشینه پژوهش. تهران، نشر كتابدار.</a:t>
            </a:r>
          </a:p>
          <a:p>
            <a:pPr lvl="1" algn="just" eaLnBrk="1" hangingPunct="1"/>
            <a:endParaRPr lang="fa-IR" sz="2200" smtClean="0"/>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9" end="9"/>
                                            </p:txEl>
                                          </p:spTgt>
                                        </p:tgtEl>
                                        <p:attrNameLst>
                                          <p:attrName>style.visibility</p:attrName>
                                        </p:attrNameLst>
                                      </p:cBhvr>
                                      <p:to>
                                        <p:strVal val="visible"/>
                                      </p:to>
                                    </p:set>
                                    <p:anim calcmode="lin" valueType="num">
                                      <p:cBhvr additive="base">
                                        <p:cTn id="4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روش‌شناسي پژوهش</a:t>
            </a:r>
          </a:p>
          <a:p>
            <a:pPr lvl="1" eaLnBrk="1" hangingPunct="1"/>
            <a:r>
              <a:rPr lang="fa-IR" smtClean="0">
                <a:solidFill>
                  <a:srgbClr val="7030A0"/>
                </a:solidFill>
              </a:rPr>
              <a:t>جامعه پژوهش</a:t>
            </a:r>
          </a:p>
          <a:p>
            <a:pPr lvl="1" eaLnBrk="1" hangingPunct="1"/>
            <a:r>
              <a:rPr lang="fa-IR" smtClean="0">
                <a:solidFill>
                  <a:srgbClr val="7030A0"/>
                </a:solidFill>
              </a:rPr>
              <a:t>رويكرد پژوهش</a:t>
            </a:r>
          </a:p>
          <a:p>
            <a:pPr lvl="1" eaLnBrk="1" hangingPunct="1"/>
            <a:r>
              <a:rPr lang="fa-IR" smtClean="0">
                <a:solidFill>
                  <a:srgbClr val="7030A0"/>
                </a:solidFill>
              </a:rPr>
              <a:t>روش پژوهش</a:t>
            </a:r>
          </a:p>
          <a:p>
            <a:pPr lvl="1" eaLnBrk="1" hangingPunct="1"/>
            <a:r>
              <a:rPr lang="fa-IR" smtClean="0">
                <a:solidFill>
                  <a:srgbClr val="7030A0"/>
                </a:solidFill>
              </a:rPr>
              <a:t>ابزار پژوهش (پرسش‌هاي اساسي و فرضيه‌ها – بسته به رویه مجلات باید اقدام شود)</a:t>
            </a:r>
          </a:p>
          <a:p>
            <a:pPr lvl="1" eaLnBrk="1" hangingPunct="1"/>
            <a:r>
              <a:rPr lang="fa-IR" smtClean="0">
                <a:solidFill>
                  <a:srgbClr val="7030A0"/>
                </a:solidFill>
              </a:rPr>
              <a:t>روايي و پايايي ابزار پژوهش</a:t>
            </a:r>
          </a:p>
          <a:p>
            <a:pPr lvl="1" eaLnBrk="1" hangingPunct="1"/>
            <a:r>
              <a:rPr lang="fa-IR" smtClean="0">
                <a:solidFill>
                  <a:srgbClr val="7030A0"/>
                </a:solidFill>
              </a:rPr>
              <a:t>فرآيند گردآوري و تحليل داده‌ها</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fa-IR" dirty="0" smtClean="0"/>
              <a:t>يافته‌هاي پژوهش</a:t>
            </a:r>
          </a:p>
          <a:p>
            <a:pPr lvl="1" eaLnBrk="1" hangingPunct="1">
              <a:defRPr/>
            </a:pPr>
            <a:r>
              <a:rPr lang="fa-IR" dirty="0" smtClean="0"/>
              <a:t>توصيف يافته‌ها با استفاده از جداول يا نمودارها</a:t>
            </a:r>
          </a:p>
          <a:p>
            <a:pPr lvl="1" eaLnBrk="1" hangingPunct="1">
              <a:defRPr/>
            </a:pPr>
            <a:r>
              <a:rPr lang="fa-IR" dirty="0" smtClean="0"/>
              <a:t>تحليل يافته‌هاي پژوهش در قالب پرسش‌هاي اساسي و فرضيه‌ها</a:t>
            </a:r>
          </a:p>
          <a:p>
            <a:pPr lvl="1" eaLnBrk="1" hangingPunct="1">
              <a:defRPr/>
            </a:pPr>
            <a:r>
              <a:rPr lang="fa-IR" dirty="0" smtClean="0"/>
              <a:t>جامعيت و مانعيت در راستاي پرسش‌هاي اساسي و فرضيه‌ها</a:t>
            </a:r>
          </a:p>
          <a:p>
            <a:pPr lvl="1" eaLnBrk="1" hangingPunct="1">
              <a:defRPr/>
            </a:pPr>
            <a:endParaRPr lang="fa-IR" dirty="0"/>
          </a:p>
          <a:p>
            <a:pPr marL="392113" lvl="1" indent="0" eaLnBrk="1" hangingPunct="1">
              <a:buFont typeface="Verdana" pitchFamily="34" charset="0"/>
              <a:buNone/>
              <a:defRPr/>
            </a:pPr>
            <a:r>
              <a:rPr lang="fa-IR" dirty="0" smtClean="0"/>
              <a:t>در کل باید موارد زیر نیز مورد نظر باشند:</a:t>
            </a:r>
          </a:p>
          <a:p>
            <a:pPr lvl="1" eaLnBrk="1" hangingPunct="1">
              <a:defRPr/>
            </a:pPr>
            <a:r>
              <a:rPr lang="fa-IR" dirty="0" smtClean="0"/>
              <a:t>خلاصه‌گويي</a:t>
            </a:r>
          </a:p>
          <a:p>
            <a:pPr lvl="1" eaLnBrk="1" hangingPunct="1">
              <a:defRPr/>
            </a:pPr>
            <a:r>
              <a:rPr lang="fa-IR" dirty="0" smtClean="0"/>
              <a:t>استفاده از جدول یا نمودار</a:t>
            </a:r>
          </a:p>
          <a:p>
            <a:pPr lvl="1" eaLnBrk="1" hangingPunct="1">
              <a:defRPr/>
            </a:pPr>
            <a:r>
              <a:rPr lang="fa-IR" dirty="0" smtClean="0"/>
              <a:t>پيوستگي مطالب</a:t>
            </a:r>
          </a:p>
          <a:p>
            <a:pPr lvl="1" eaLnBrk="1" hangingPunct="1">
              <a:defRPr/>
            </a:pPr>
            <a:endParaRPr lang="fa-IR" dirty="0" smtClean="0"/>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بحث و نتيجه‌گيري </a:t>
            </a:r>
          </a:p>
          <a:p>
            <a:pPr lvl="1" eaLnBrk="1" hangingPunct="1"/>
            <a:r>
              <a:rPr lang="fa-IR" smtClean="0">
                <a:solidFill>
                  <a:srgbClr val="0070C0"/>
                </a:solidFill>
              </a:rPr>
              <a:t>ساختار كاملا تحليلي در راستاي اهداف پژوهش</a:t>
            </a:r>
          </a:p>
          <a:p>
            <a:pPr lvl="1" eaLnBrk="1" hangingPunct="1"/>
            <a:r>
              <a:rPr lang="fa-IR" smtClean="0">
                <a:solidFill>
                  <a:srgbClr val="00B0F0"/>
                </a:solidFill>
              </a:rPr>
              <a:t>ارتباط با بخش‌هاي پيشين در مقاله (هر نتیجه ای باید به بخشی از یافته های مربوط باشد)</a:t>
            </a:r>
          </a:p>
          <a:p>
            <a:pPr lvl="1" eaLnBrk="1" hangingPunct="1"/>
            <a:r>
              <a:rPr lang="fa-IR" smtClean="0">
                <a:solidFill>
                  <a:srgbClr val="0070C0"/>
                </a:solidFill>
              </a:rPr>
              <a:t>مقايسه يافته‌ها با يافته‌هاي پژوهش‌هاي پيشين</a:t>
            </a:r>
          </a:p>
          <a:p>
            <a:pPr lvl="1" eaLnBrk="1" hangingPunct="1"/>
            <a:r>
              <a:rPr lang="fa-IR" smtClean="0">
                <a:solidFill>
                  <a:srgbClr val="00B0F0"/>
                </a:solidFill>
              </a:rPr>
              <a:t>پاسخ به پرسش اصلي پژوهش</a:t>
            </a:r>
          </a:p>
          <a:p>
            <a:pPr lvl="1" eaLnBrk="1" hangingPunct="1"/>
            <a:r>
              <a:rPr lang="fa-IR" smtClean="0">
                <a:solidFill>
                  <a:srgbClr val="0070C0"/>
                </a:solidFill>
              </a:rPr>
              <a:t>مستند سازي (دقت در استناد دهی)</a:t>
            </a:r>
          </a:p>
          <a:p>
            <a:pPr lvl="1" eaLnBrk="1" hangingPunct="1"/>
            <a:r>
              <a:rPr lang="fa-IR" smtClean="0">
                <a:solidFill>
                  <a:srgbClr val="0070C0"/>
                </a:solidFill>
              </a:rPr>
              <a:t>پیشنهادهایی بر اساس نتایج موجود در مطالعه ارائه شود</a:t>
            </a:r>
          </a:p>
          <a:p>
            <a:pPr eaLnBrk="1" hangingPunct="1"/>
            <a:r>
              <a:rPr lang="fa-IR" smtClean="0"/>
              <a:t>پیشنهادهایی برای پژوهش های آتی</a:t>
            </a:r>
          </a:p>
          <a:p>
            <a:pPr lvl="1" eaLnBrk="1" hangingPunct="1"/>
            <a:r>
              <a:rPr lang="fa-IR" smtClean="0">
                <a:solidFill>
                  <a:srgbClr val="0070C0"/>
                </a:solidFill>
              </a:rPr>
              <a:t>پیشنهادهای مطرح شده باید از دل پژوهش حاضر برخاسته باشد</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 calcmode="lin" valueType="num">
                                      <p:cBhvr additive="base">
                                        <p:cTn id="4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فهرست منابع</a:t>
            </a:r>
          </a:p>
          <a:p>
            <a:pPr lvl="1" eaLnBrk="1" hangingPunct="1"/>
            <a:r>
              <a:rPr lang="fa-IR" smtClean="0">
                <a:solidFill>
                  <a:srgbClr val="92D050"/>
                </a:solidFill>
              </a:rPr>
              <a:t>بيان تمامي منابعي كه از آنها استفاده شده</a:t>
            </a:r>
          </a:p>
          <a:p>
            <a:pPr lvl="1" eaLnBrk="1" hangingPunct="1"/>
            <a:r>
              <a:rPr lang="fa-IR" smtClean="0">
                <a:solidFill>
                  <a:srgbClr val="00B050"/>
                </a:solidFill>
              </a:rPr>
              <a:t>استاندارد بودن فهرست منابع مبتني بر استانداردهاي موجود و مورد استفاده نشريات</a:t>
            </a:r>
            <a:r>
              <a:rPr lang="fa-IR" smtClean="0">
                <a:solidFill>
                  <a:srgbClr val="7030A0"/>
                </a:solidFill>
              </a:rPr>
              <a:t>/ </a:t>
            </a:r>
            <a:r>
              <a:rPr lang="fa-IR" smtClean="0">
                <a:solidFill>
                  <a:srgbClr val="0070C0"/>
                </a:solidFill>
              </a:rPr>
              <a:t>استفاده از نرم افزارهای موجود مانند اندنوت، زوترو و غیره</a:t>
            </a:r>
          </a:p>
          <a:p>
            <a:pPr lvl="1" eaLnBrk="1" hangingPunct="1"/>
            <a:r>
              <a:rPr lang="fa-IR" smtClean="0">
                <a:solidFill>
                  <a:srgbClr val="92D050"/>
                </a:solidFill>
              </a:rPr>
              <a:t>كامل بودن اطلاعات منابع</a:t>
            </a:r>
          </a:p>
          <a:p>
            <a:pPr lvl="1" eaLnBrk="1" hangingPunct="1"/>
            <a:r>
              <a:rPr lang="fa-IR" smtClean="0">
                <a:solidFill>
                  <a:srgbClr val="00B050"/>
                </a:solidFill>
              </a:rPr>
              <a:t>دقيق و صحيح بودن محتواهاي منابع</a:t>
            </a:r>
          </a:p>
          <a:p>
            <a:pPr lvl="1" eaLnBrk="1" hangingPunct="1"/>
            <a:r>
              <a:rPr lang="fa-IR" smtClean="0">
                <a:solidFill>
                  <a:srgbClr val="92D050"/>
                </a:solidFill>
              </a:rPr>
              <a:t>ذكر تاريخ دستيابي به منابع آنلاين</a:t>
            </a:r>
          </a:p>
          <a:p>
            <a:pPr lvl="1" eaLnBrk="1" hangingPunct="1"/>
            <a:r>
              <a:rPr lang="fa-IR" smtClean="0">
                <a:solidFill>
                  <a:srgbClr val="00B050"/>
                </a:solidFill>
              </a:rPr>
              <a:t>ترتیب الفبایی منابع و در درون آن به ترتیب تاریخ</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fa-IR" smtClean="0"/>
              <a:t>مواردي كه بايد در تدوین مقاله پژوهشی مورد نظر داشت:</a:t>
            </a:r>
          </a:p>
          <a:p>
            <a:pPr lvl="1" eaLnBrk="1" hangingPunct="1"/>
            <a:r>
              <a:rPr lang="fa-IR" smtClean="0">
                <a:solidFill>
                  <a:srgbClr val="7030A0"/>
                </a:solidFill>
              </a:rPr>
              <a:t>پیوستگی مطالب و ارتباط بخشهای مقاله با یکدیگر</a:t>
            </a:r>
          </a:p>
          <a:p>
            <a:pPr lvl="1" eaLnBrk="1" hangingPunct="1"/>
            <a:r>
              <a:rPr lang="fa-IR" smtClean="0">
                <a:solidFill>
                  <a:srgbClr val="002060"/>
                </a:solidFill>
              </a:rPr>
              <a:t>مستند سازی و استفاده از ارجاعات درون متنی مانند </a:t>
            </a:r>
            <a:r>
              <a:rPr lang="fa-IR" smtClean="0"/>
              <a:t>(حری، 1387، ص 35)</a:t>
            </a:r>
          </a:p>
          <a:p>
            <a:pPr lvl="1" eaLnBrk="1" hangingPunct="1"/>
            <a:r>
              <a:rPr lang="fa-IR" smtClean="0">
                <a:solidFill>
                  <a:srgbClr val="7030A0"/>
                </a:solidFill>
              </a:rPr>
              <a:t>مستندسازی اسامی مورد استفاده در متن</a:t>
            </a:r>
          </a:p>
          <a:p>
            <a:pPr lvl="1" eaLnBrk="1" hangingPunct="1"/>
            <a:r>
              <a:rPr lang="fa-IR" smtClean="0">
                <a:solidFill>
                  <a:srgbClr val="002060"/>
                </a:solidFill>
              </a:rPr>
              <a:t>پرهیز از کپی برداری</a:t>
            </a:r>
          </a:p>
          <a:p>
            <a:pPr lvl="1" eaLnBrk="1" hangingPunct="1"/>
            <a:r>
              <a:rPr lang="fa-IR" smtClean="0"/>
              <a:t> </a:t>
            </a:r>
            <a:r>
              <a:rPr lang="fa-IR" smtClean="0">
                <a:solidFill>
                  <a:srgbClr val="7030A0"/>
                </a:solidFill>
              </a:rPr>
              <a:t>پرهیز از افزودن بخشهای اضافی به مقاله</a:t>
            </a:r>
          </a:p>
          <a:p>
            <a:pPr lvl="1" eaLnBrk="1" hangingPunct="1"/>
            <a:r>
              <a:rPr lang="fa-IR" smtClean="0">
                <a:solidFill>
                  <a:srgbClr val="002060"/>
                </a:solidFill>
              </a:rPr>
              <a:t>پرهیز از زیاده گویی و یا بسیار گزیده گویی</a:t>
            </a:r>
          </a:p>
          <a:p>
            <a:pPr lvl="1" eaLnBrk="1" hangingPunct="1"/>
            <a:r>
              <a:rPr lang="fa-IR" smtClean="0">
                <a:solidFill>
                  <a:srgbClr val="7030A0"/>
                </a:solidFill>
              </a:rPr>
              <a:t>مرور مقاله پس از نگارش</a:t>
            </a:r>
          </a:p>
          <a:p>
            <a:pPr lvl="1" eaLnBrk="1" hangingPunct="1"/>
            <a:r>
              <a:rPr lang="fa-IR" smtClean="0">
                <a:solidFill>
                  <a:srgbClr val="002060"/>
                </a:solidFill>
              </a:rPr>
              <a:t>شناخت مخاطبان</a:t>
            </a:r>
          </a:p>
          <a:p>
            <a:pPr lvl="1" eaLnBrk="1" hangingPunct="1"/>
            <a:r>
              <a:rPr lang="fa-IR" smtClean="0">
                <a:solidFill>
                  <a:srgbClr val="7030A0"/>
                </a:solidFill>
              </a:rPr>
              <a:t>دقت در ذکر فهرست منابع</a:t>
            </a:r>
          </a:p>
          <a:p>
            <a:pPr lvl="1" eaLnBrk="1" hangingPunct="1"/>
            <a:r>
              <a:rPr lang="fa-IR" smtClean="0">
                <a:solidFill>
                  <a:srgbClr val="002060"/>
                </a:solidFill>
              </a:rPr>
              <a:t>دقت در حجم مقاله</a:t>
            </a:r>
          </a:p>
        </p:txBody>
      </p:sp>
      <p:sp>
        <p:nvSpPr>
          <p:cNvPr id="3" name="Title 2"/>
          <p:cNvSpPr>
            <a:spLocks noGrp="1"/>
          </p:cNvSpPr>
          <p:nvPr>
            <p:ph type="title"/>
          </p:nvPr>
        </p:nvSpPr>
        <p:spPr/>
        <p:txBody>
          <a:bodyPr/>
          <a:lstStyle/>
          <a:p>
            <a:pPr eaLnBrk="1" fontAlgn="auto" hangingPunct="1">
              <a:spcAft>
                <a:spcPts val="0"/>
              </a:spcAft>
              <a:defRPr/>
            </a:pPr>
            <a:r>
              <a:rPr lang="fa-IR" dirty="0" smtClean="0"/>
              <a:t>مقاله پژوهشي و ساختار آن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pPr algn="just">
              <a:buFont typeface="Wingdings" pitchFamily="2" charset="2"/>
              <a:buChar char="ü"/>
            </a:pPr>
            <a:r>
              <a:rPr lang="fa-IR" smtClean="0"/>
              <a:t>عنوان</a:t>
            </a:r>
          </a:p>
          <a:p>
            <a:pPr algn="just">
              <a:buFont typeface="Wingdings" pitchFamily="2" charset="2"/>
              <a:buChar char="ü"/>
            </a:pPr>
            <a:r>
              <a:rPr lang="fa-IR" smtClean="0"/>
              <a:t>چکیده</a:t>
            </a:r>
          </a:p>
          <a:p>
            <a:pPr algn="just">
              <a:buFont typeface="Wingdings" pitchFamily="2" charset="2"/>
              <a:buChar char="ü"/>
            </a:pPr>
            <a:r>
              <a:rPr lang="fa-IR" smtClean="0"/>
              <a:t>کلیدواژه</a:t>
            </a:r>
          </a:p>
          <a:p>
            <a:pPr algn="just">
              <a:buFont typeface="Wingdings" pitchFamily="2" charset="2"/>
              <a:buChar char="ü"/>
            </a:pPr>
            <a:r>
              <a:rPr lang="fa-IR" smtClean="0"/>
              <a:t>مقدمه</a:t>
            </a:r>
          </a:p>
          <a:p>
            <a:pPr algn="just">
              <a:buFont typeface="Wingdings" pitchFamily="2" charset="2"/>
              <a:buChar char="ü"/>
            </a:pPr>
            <a:r>
              <a:rPr lang="fa-IR" smtClean="0"/>
              <a:t>روش شناسی</a:t>
            </a:r>
          </a:p>
          <a:p>
            <a:pPr algn="just">
              <a:buFont typeface="Wingdings" pitchFamily="2" charset="2"/>
              <a:buChar char="ü"/>
            </a:pPr>
            <a:r>
              <a:rPr lang="fa-IR" smtClean="0"/>
              <a:t>پیشینه پژوهش </a:t>
            </a:r>
          </a:p>
          <a:p>
            <a:pPr algn="just">
              <a:buFont typeface="Wingdings" pitchFamily="2" charset="2"/>
              <a:buChar char="ü"/>
            </a:pPr>
            <a:r>
              <a:rPr lang="fa-IR" smtClean="0"/>
              <a:t>یافته ها</a:t>
            </a:r>
          </a:p>
          <a:p>
            <a:pPr algn="just">
              <a:buFont typeface="Wingdings" pitchFamily="2" charset="2"/>
              <a:buChar char="ü"/>
            </a:pPr>
            <a:r>
              <a:rPr lang="fa-IR" smtClean="0"/>
              <a:t>نتایج</a:t>
            </a:r>
          </a:p>
          <a:p>
            <a:pPr algn="just">
              <a:buFont typeface="Wingdings" pitchFamily="2" charset="2"/>
              <a:buChar char="ü"/>
            </a:pPr>
            <a:r>
              <a:rPr lang="fa-IR" smtClean="0"/>
              <a:t>پیشنهادات</a:t>
            </a:r>
          </a:p>
          <a:p>
            <a:pPr algn="just">
              <a:buFont typeface="Wingdings" pitchFamily="2" charset="2"/>
              <a:buChar char="ü"/>
            </a:pPr>
            <a:r>
              <a:rPr lang="fa-IR" smtClean="0"/>
              <a:t>منابع و مآخذ</a:t>
            </a:r>
          </a:p>
        </p:txBody>
      </p:sp>
      <p:sp>
        <p:nvSpPr>
          <p:cNvPr id="3" name="Title 2"/>
          <p:cNvSpPr>
            <a:spLocks noGrp="1"/>
          </p:cNvSpPr>
          <p:nvPr>
            <p:ph type="title"/>
          </p:nvPr>
        </p:nvSpPr>
        <p:spPr/>
        <p:txBody>
          <a:bodyPr/>
          <a:lstStyle/>
          <a:p>
            <a:pPr>
              <a:defRPr/>
            </a:pPr>
            <a:r>
              <a:rPr lang="fa-IR" dirty="0" smtClean="0"/>
              <a:t>کار علمی</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pPr eaLnBrk="1" hangingPunct="1"/>
            <a:r>
              <a:rPr lang="fa-IR" smtClean="0"/>
              <a:t>بررسی دقیق پژوهش انجام شده از نظر اینکه همه پژوهش در یک مقاله باید باشد یا چند مقاله؛</a:t>
            </a:r>
          </a:p>
          <a:p>
            <a:pPr eaLnBrk="1" hangingPunct="1"/>
            <a:r>
              <a:rPr lang="fa-IR" smtClean="0"/>
              <a:t>توجه به تفاوت در ساختار مقالات کنفرانس و نشریات؛</a:t>
            </a:r>
          </a:p>
          <a:p>
            <a:pPr eaLnBrk="1" hangingPunct="1"/>
            <a:r>
              <a:rPr lang="fa-IR" smtClean="0"/>
              <a:t>شناسایی نشریات مناسب و مرتبط با موضوع (قبل از استخراج مقاله)؛</a:t>
            </a:r>
          </a:p>
          <a:p>
            <a:pPr eaLnBrk="1" hangingPunct="1"/>
            <a:r>
              <a:rPr lang="fa-IR" smtClean="0"/>
              <a:t>پیش از استخراج مقاله، مقاله های نشریه مورد نظر مورد مطالعه قرار گیرد؛</a:t>
            </a:r>
          </a:p>
          <a:p>
            <a:pPr eaLnBrk="1" hangingPunct="1"/>
            <a:r>
              <a:rPr lang="fa-IR" smtClean="0"/>
              <a:t>اصول نگارش مقاله در نشریه مربوطه را با دقت مطالعه کنید؛</a:t>
            </a:r>
          </a:p>
          <a:p>
            <a:pPr eaLnBrk="1" hangingPunct="1"/>
            <a:r>
              <a:rPr lang="fa-IR" smtClean="0"/>
              <a:t>استخراج مقاله بر اساس موارد مطرح شده در این کارگاه؛</a:t>
            </a:r>
          </a:p>
          <a:p>
            <a:pPr eaLnBrk="1" hangingPunct="1"/>
            <a:r>
              <a:rPr lang="fa-IR" smtClean="0"/>
              <a:t>از کپی برداری صرف مقاله از طرح پژوهشی خودداری کنید؛</a:t>
            </a:r>
          </a:p>
          <a:p>
            <a:pPr eaLnBrk="1" hangingPunct="1"/>
            <a:r>
              <a:rPr lang="fa-IR" smtClean="0"/>
              <a:t>اصلاح مقاله مبتنی بر ساختار نگارشی نشریه مورد نظر؛</a:t>
            </a:r>
          </a:p>
          <a:p>
            <a:pPr eaLnBrk="1" hangingPunct="1"/>
            <a:r>
              <a:rPr lang="fa-IR" smtClean="0"/>
              <a:t>اگر مقاله چندین نویسنده داشته باشد، همه مقاله را بخوانند و نظر خود را بیان کنند؛</a:t>
            </a:r>
          </a:p>
          <a:p>
            <a:pPr eaLnBrk="1" hangingPunct="1"/>
            <a:r>
              <a:rPr lang="fa-IR" smtClean="0"/>
              <a:t>رفع مشکلات تایپی، مفهومی و نگارشی؛</a:t>
            </a:r>
          </a:p>
          <a:p>
            <a:pPr eaLnBrk="1" hangingPunct="1"/>
            <a:endParaRPr lang="en-US" smtClean="0">
              <a:cs typeface="Arial" charset="0"/>
            </a:endParaRPr>
          </a:p>
        </p:txBody>
      </p:sp>
      <p:sp>
        <p:nvSpPr>
          <p:cNvPr id="3" name="Title 2"/>
          <p:cNvSpPr>
            <a:spLocks noGrp="1"/>
          </p:cNvSpPr>
          <p:nvPr>
            <p:ph type="title"/>
          </p:nvPr>
        </p:nvSpPr>
        <p:spPr/>
        <p:txBody>
          <a:bodyPr/>
          <a:lstStyle/>
          <a:p>
            <a:pPr eaLnBrk="1" fontAlgn="auto" hangingPunct="1">
              <a:spcAft>
                <a:spcPts val="0"/>
              </a:spcAft>
              <a:defRPr/>
            </a:pPr>
            <a:r>
              <a:rPr lang="fa-IR" dirty="0" smtClean="0"/>
              <a:t>فرآیند انتشار مقاله</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r>
              <a:rPr lang="fa-IR" smtClean="0"/>
              <a:t>دائرة المعارف بريتانيكا در تعریف مقاله نوشته است: انشايى است كه حجمى متوسّط دارد و در باره موضوعى معيّن بحث مى كند</a:t>
            </a:r>
            <a:r>
              <a:rPr lang="en-US" smtClean="0"/>
              <a:t>.</a:t>
            </a:r>
          </a:p>
          <a:p>
            <a:endParaRPr lang="en-US" smtClean="0"/>
          </a:p>
          <a:p>
            <a:r>
              <a:rPr lang="fa-IR" smtClean="0"/>
              <a:t>نويسنده بايد حدود موضوع را رعايت كند و با رسايى و روشنى آن را توضيح دهد</a:t>
            </a:r>
            <a:r>
              <a:rPr lang="en-US" smtClean="0"/>
              <a:t>. </a:t>
            </a:r>
          </a:p>
          <a:p>
            <a:endParaRPr lang="fa-IR" smtClean="0"/>
          </a:p>
          <a:p>
            <a:r>
              <a:rPr lang="fa-IR" smtClean="0"/>
              <a:t>در بيان كوتاه، مقاله نوشته اى است كه </a:t>
            </a:r>
            <a:r>
              <a:rPr lang="fa-IR" smtClean="0">
                <a:solidFill>
                  <a:srgbClr val="FF0000"/>
                </a:solidFill>
              </a:rPr>
              <a:t>درباره موضوعى خاص با حجمى متوسّط </a:t>
            </a:r>
            <a:r>
              <a:rPr lang="fa-IR" smtClean="0"/>
              <a:t>نوشته مى شود</a:t>
            </a:r>
            <a:r>
              <a:rPr lang="en-US" smtClean="0"/>
              <a:t>.</a:t>
            </a:r>
            <a:r>
              <a:rPr lang="fa-IR" smtClean="0"/>
              <a:t>مقاله معمولا در روزنامه، گاهنامه، مجله، نشریه و گاه در كتاب جاى مى گيرد</a:t>
            </a:r>
            <a:r>
              <a:rPr lang="en-US" smtClean="0"/>
              <a:t>.</a:t>
            </a:r>
          </a:p>
          <a:p>
            <a:endParaRPr lang="fa-IR" smtClean="0"/>
          </a:p>
        </p:txBody>
      </p:sp>
      <p:sp>
        <p:nvSpPr>
          <p:cNvPr id="3" name="Title 2"/>
          <p:cNvSpPr>
            <a:spLocks noGrp="1"/>
          </p:cNvSpPr>
          <p:nvPr>
            <p:ph type="title"/>
          </p:nvPr>
        </p:nvSpPr>
        <p:spPr/>
        <p:txBody>
          <a:bodyPr/>
          <a:lstStyle/>
          <a:p>
            <a:pPr>
              <a:defRPr/>
            </a:pPr>
            <a:r>
              <a:rPr lang="fa-IR" dirty="0" smtClean="0"/>
              <a:t>مقاله چیست؟</a:t>
            </a:r>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p:txBody>
          <a:bodyPr/>
          <a:lstStyle/>
          <a:p>
            <a:pPr eaLnBrk="1" hangingPunct="1"/>
            <a:r>
              <a:rPr lang="fa-IR" smtClean="0"/>
              <a:t>ارجاعات درون متنی و فهرست ماخذ را مطابقت دهید؛</a:t>
            </a:r>
          </a:p>
          <a:p>
            <a:pPr eaLnBrk="1" hangingPunct="1"/>
            <a:r>
              <a:rPr lang="fa-IR" smtClean="0"/>
              <a:t>پس از نهایی شدن مقاله، آن را چند روز کنار بگذارید (مرحلۀ آیش)، برای صرفه جویی در زمان از دوستان خود بخواهید مقاله را بخوانند و نظرشان را اعلام کنند؛</a:t>
            </a:r>
          </a:p>
          <a:p>
            <a:pPr eaLnBrk="1" hangingPunct="1"/>
            <a:r>
              <a:rPr lang="fa-IR" smtClean="0"/>
              <a:t>پس از مرحله آیش، مقاله را از منظر خواننده و با  دیدۀ انتقادی مطالعه و شخصاً فرآیند داوری را انجام دهید؛</a:t>
            </a:r>
          </a:p>
          <a:p>
            <a:pPr eaLnBrk="1" hangingPunct="1"/>
            <a:r>
              <a:rPr lang="fa-IR" smtClean="0">
                <a:solidFill>
                  <a:srgbClr val="FF0000"/>
                </a:solidFill>
              </a:rPr>
              <a:t>ارسال مقاله فقط برای یک نشریه؛</a:t>
            </a:r>
          </a:p>
          <a:p>
            <a:pPr eaLnBrk="1" hangingPunct="1"/>
            <a:r>
              <a:rPr lang="fa-IR" smtClean="0"/>
              <a:t>انتظار و پیگیری برای دریافت نتیجه داوری؛</a:t>
            </a:r>
          </a:p>
          <a:p>
            <a:pPr eaLnBrk="1" hangingPunct="1"/>
            <a:r>
              <a:rPr lang="fa-IR" smtClean="0"/>
              <a:t>اصلاحات در صورت وجود موارد مورد نیاز؛</a:t>
            </a:r>
          </a:p>
          <a:p>
            <a:pPr eaLnBrk="1" hangingPunct="1"/>
            <a:r>
              <a:rPr lang="fa-IR" smtClean="0"/>
              <a:t>پی گیری مستمر؛</a:t>
            </a:r>
          </a:p>
          <a:p>
            <a:endParaRPr lang="en-US" smtClean="0"/>
          </a:p>
        </p:txBody>
      </p:sp>
      <p:sp>
        <p:nvSpPr>
          <p:cNvPr id="3" name="Title 2"/>
          <p:cNvSpPr>
            <a:spLocks noGrp="1"/>
          </p:cNvSpPr>
          <p:nvPr>
            <p:ph type="title"/>
          </p:nvPr>
        </p:nvSpPr>
        <p:spPr/>
        <p:txBody>
          <a:bodyPr/>
          <a:lstStyle/>
          <a:p>
            <a:pPr>
              <a:defRPr/>
            </a:pPr>
            <a:r>
              <a:rPr lang="fa-IR" dirty="0" smtClean="0"/>
              <a:t>فرآیند انتشار مقاله</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fa-IR" dirty="0" smtClean="0"/>
              <a:t>بحث و نظر</a:t>
            </a:r>
            <a:endParaRPr lang="en-US" dirty="0"/>
          </a:p>
        </p:txBody>
      </p:sp>
      <p:pic>
        <p:nvPicPr>
          <p:cNvPr id="4" name="Picture 3" descr="http://www.sneakerfiles.com/wp-content/uploads/2011/09/Discussion-The-Discussion.jpg"/>
          <p:cNvPicPr>
            <a:picLocks noChangeAspect="1" noChangeArrowheads="1"/>
          </p:cNvPicPr>
          <p:nvPr/>
        </p:nvPicPr>
        <p:blipFill>
          <a:blip r:embed="rId2"/>
          <a:srcRect/>
          <a:stretch>
            <a:fillRect/>
          </a:stretch>
        </p:blipFill>
        <p:spPr bwMode="auto">
          <a:xfrm>
            <a:off x="1620838" y="1939925"/>
            <a:ext cx="6696075" cy="415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eaLnBrk="1" fontAlgn="auto" hangingPunct="1">
              <a:spcAft>
                <a:spcPts val="0"/>
              </a:spcAft>
              <a:defRPr/>
            </a:pPr>
            <a:r>
              <a:rPr lang="fa-IR" dirty="0" smtClean="0"/>
              <a:t>با تشکر از حوصله شما</a:t>
            </a:r>
            <a:endParaRPr lang="en-US" dirty="0"/>
          </a:p>
        </p:txBody>
      </p:sp>
      <p:sp>
        <p:nvSpPr>
          <p:cNvPr id="40963" name="Subtitle 4"/>
          <p:cNvSpPr>
            <a:spLocks noGrp="1"/>
          </p:cNvSpPr>
          <p:nvPr>
            <p:ph type="subTitle" idx="1"/>
          </p:nvPr>
        </p:nvSpPr>
        <p:spPr>
          <a:xfrm>
            <a:off x="685800" y="3789363"/>
            <a:ext cx="7772400" cy="1022350"/>
          </a:xfrm>
        </p:spPr>
        <p:txBody>
          <a:bodyPr/>
          <a:lstStyle/>
          <a:p>
            <a:pPr marR="0" algn="ctr" eaLnBrk="1" hangingPunct="1"/>
            <a:r>
              <a:rPr lang="fa-IR" smtClean="0"/>
              <a:t>مهدی علیپور حافظی          </a:t>
            </a:r>
            <a:r>
              <a:rPr lang="en-US" smtClean="0">
                <a:cs typeface="Arial" charset="0"/>
                <a:hlinkClick r:id="rId2"/>
              </a:rPr>
              <a:t>meh.hafezi@gmail.com</a:t>
            </a:r>
            <a:endParaRPr lang="fa-IR" smtClean="0">
              <a:cs typeface="Arial" charset="0"/>
            </a:endParaRPr>
          </a:p>
          <a:p>
            <a:pPr marR="0" algn="ctr" eaLnBrk="1" hangingPunct="1"/>
            <a:r>
              <a:rPr lang="fa-IR" smtClean="0"/>
              <a:t>    داریوش مطلبی</a:t>
            </a:r>
            <a:r>
              <a:rPr lang="fa-IR" smtClean="0">
                <a:cs typeface="Arial" charset="0"/>
              </a:rPr>
              <a:t>		</a:t>
            </a:r>
            <a:r>
              <a:rPr lang="en-US" smtClean="0">
                <a:cs typeface="Arial" charset="0"/>
                <a:hlinkClick r:id="rId3"/>
              </a:rPr>
              <a:t>dariushmatlabi@yahoo.com</a:t>
            </a:r>
            <a:endParaRPr lang="fa-IR" smtClean="0">
              <a:cs typeface="Arial" charset="0"/>
            </a:endParaRPr>
          </a:p>
          <a:p>
            <a:pPr marR="0" algn="ctr" eaLnBrk="1" hangingPunct="1"/>
            <a:endParaRPr lang="fa-IR" smtClean="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algn="just"/>
            <a:r>
              <a:rPr lang="fa-IR" sz="2800" smtClean="0"/>
              <a:t>مقاله علمي معمولاً در نتيجه پژوهش منطقي، ژرف و متمركز نظري، عملي يا مختلط، به كوشش يك يا چند نفر در يك موضوع تازه و با رويكردي جديد با جهت دستيابي به نتايجي تازه، تهيه و منتشر مي‏گردد (اعتماد و همكاران، 1381، ص2)</a:t>
            </a:r>
          </a:p>
          <a:p>
            <a:pPr algn="just"/>
            <a:endParaRPr lang="fa-IR" smtClean="0"/>
          </a:p>
          <a:p>
            <a:pPr algn="just"/>
            <a:r>
              <a:rPr lang="fa-IR" smtClean="0"/>
              <a:t>مقاله تحقیقی نوشته ای است که محقق، در آن، </a:t>
            </a:r>
            <a:r>
              <a:rPr lang="fa-IR" smtClean="0">
                <a:solidFill>
                  <a:srgbClr val="FF0000"/>
                </a:solidFill>
              </a:rPr>
              <a:t>جریان و حاصل تحقیق خود را بیان می کند</a:t>
            </a:r>
            <a:r>
              <a:rPr lang="fa-IR" smtClean="0"/>
              <a:t> و لازمه اش آن است که حامل پیام یا نظر و دعوی و یا دست کم بیان تازه ای از آنها باشد. در چنین مقاله ای، سهم محقق باید مشخص و معلوم گردد (سمیعی، 1387 نقل در منصوریان، 1391).</a:t>
            </a:r>
            <a:endParaRPr lang="en-US" smtClean="0"/>
          </a:p>
        </p:txBody>
      </p:sp>
      <p:sp>
        <p:nvSpPr>
          <p:cNvPr id="3" name="Title 2"/>
          <p:cNvSpPr>
            <a:spLocks noGrp="1"/>
          </p:cNvSpPr>
          <p:nvPr>
            <p:ph type="title"/>
          </p:nvPr>
        </p:nvSpPr>
        <p:spPr/>
        <p:txBody>
          <a:bodyPr/>
          <a:lstStyle/>
          <a:p>
            <a:pPr>
              <a:defRPr/>
            </a:pPr>
            <a:r>
              <a:rPr lang="fa-IR" dirty="0" smtClean="0"/>
              <a:t>مقاله علمی چیست؟</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algn="just" rtl="0">
              <a:buFont typeface="Wingdings 3" pitchFamily="18" charset="2"/>
              <a:buNone/>
            </a:pPr>
            <a:r>
              <a:rPr lang="en-US" sz="2000" smtClean="0"/>
              <a:t>What is a scientific article?</a:t>
            </a:r>
          </a:p>
          <a:p>
            <a:pPr algn="l" rtl="0"/>
            <a:r>
              <a:rPr lang="en-US" sz="2000" b="0" smtClean="0"/>
              <a:t>A scientific article is written by scientists for a </a:t>
            </a:r>
            <a:r>
              <a:rPr lang="en-US" sz="2000" b="0" smtClean="0">
                <a:solidFill>
                  <a:srgbClr val="FF0000"/>
                </a:solidFill>
              </a:rPr>
              <a:t>scholarly audience</a:t>
            </a:r>
            <a:r>
              <a:rPr lang="en-US" sz="2000" b="0" smtClean="0"/>
              <a:t>. A peer-reviewed journal article means that the article's scientific quality has been checked by other scientists before publication. (</a:t>
            </a:r>
            <a:r>
              <a:rPr lang="en-US" sz="2000" b="0" u="sng" smtClean="0">
                <a:hlinkClick r:id="rId2"/>
              </a:rPr>
              <a:t>http://www.bibliotek.hv.se/en/search/journals/what-is-a-scientific-article</a:t>
            </a:r>
            <a:r>
              <a:rPr lang="en-US" sz="2000" b="0" smtClean="0"/>
              <a:t>)</a:t>
            </a:r>
          </a:p>
          <a:p>
            <a:pPr algn="just" rtl="0">
              <a:buFont typeface="Wingdings 3" pitchFamily="18" charset="2"/>
              <a:buNone/>
            </a:pPr>
            <a:endParaRPr lang="en-US" sz="2000" smtClean="0"/>
          </a:p>
          <a:p>
            <a:pPr algn="just" rtl="0">
              <a:buFont typeface="Wingdings 3" pitchFamily="18" charset="2"/>
              <a:buNone/>
            </a:pPr>
            <a:r>
              <a:rPr lang="en-US" sz="2000" smtClean="0"/>
              <a:t>What is a scientific article?</a:t>
            </a:r>
          </a:p>
          <a:p>
            <a:pPr algn="l" rtl="0"/>
            <a:r>
              <a:rPr lang="en-US" sz="2000" b="0" smtClean="0"/>
              <a:t>A scientific article </a:t>
            </a:r>
            <a:r>
              <a:rPr lang="en-US" sz="2000" b="0" smtClean="0">
                <a:solidFill>
                  <a:srgbClr val="FF0000"/>
                </a:solidFill>
              </a:rPr>
              <a:t>presents research results </a:t>
            </a:r>
            <a:r>
              <a:rPr lang="en-US" sz="2000" b="0" smtClean="0"/>
              <a:t>and is written by researchers and aimed at an academic readership. The article must have been reviewed by experts within the same subject area before publication.(</a:t>
            </a:r>
            <a:r>
              <a:rPr lang="en-US" sz="2000" b="0" u="sng" smtClean="0">
                <a:hlinkClick r:id="rId3"/>
              </a:rPr>
              <a:t>http://lnu.se/the-university-library/search-and-writing-help-/scientific-articles?l=en</a:t>
            </a:r>
            <a:r>
              <a:rPr lang="en-US" sz="2000" b="0" smtClean="0"/>
              <a:t>)</a:t>
            </a:r>
          </a:p>
          <a:p>
            <a:pPr algn="just" rtl="0"/>
            <a:endParaRPr lang="fa-IR" sz="2000" b="0" smtClean="0"/>
          </a:p>
        </p:txBody>
      </p:sp>
      <p:sp>
        <p:nvSpPr>
          <p:cNvPr id="3" name="Title 2"/>
          <p:cNvSpPr>
            <a:spLocks noGrp="1"/>
          </p:cNvSpPr>
          <p:nvPr>
            <p:ph type="title"/>
          </p:nvPr>
        </p:nvSpPr>
        <p:spPr/>
        <p:txBody>
          <a:bodyPr/>
          <a:lstStyle/>
          <a:p>
            <a:pPr>
              <a:defRPr/>
            </a:pPr>
            <a:r>
              <a:rPr lang="fa-IR" dirty="0" smtClean="0"/>
              <a:t>مقاله چيست؟</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r>
              <a:rPr lang="fa-IR" smtClean="0"/>
              <a:t>احاطه به موضوع مقاله؛</a:t>
            </a:r>
          </a:p>
          <a:p>
            <a:r>
              <a:rPr lang="fa-IR" smtClean="0"/>
              <a:t> صداقت و حسن نیّت (که شرط نوشتن است)؛</a:t>
            </a:r>
          </a:p>
          <a:p>
            <a:r>
              <a:rPr lang="fa-IR" smtClean="0"/>
              <a:t>دسترسی به منابع اطلاعاتی و جستجوی بهینه اطلاعات مرتبط با موضوع مقاله؛</a:t>
            </a:r>
          </a:p>
          <a:p>
            <a:r>
              <a:rPr lang="fa-IR" smtClean="0"/>
              <a:t>در نظر گرفتن مصلحت هاى جامعه، و نه منافع فرد یا گروه خاص؛</a:t>
            </a:r>
          </a:p>
          <a:p>
            <a:r>
              <a:rPr lang="fa-IR" smtClean="0"/>
              <a:t>گشودن گرهى از گره هاى علمى، اجتماعى، و ... از طریق گزینش موضوعاتى که طرح آن ها در جامعه دردى را دوا مى کند؛</a:t>
            </a:r>
            <a:endParaRPr lang="en-US" smtClean="0"/>
          </a:p>
          <a:p>
            <a:r>
              <a:rPr lang="fa-IR" smtClean="0"/>
              <a:t> توانایی نگارش و داشتن تمرین کافی برای نوشتن؛</a:t>
            </a:r>
          </a:p>
          <a:p>
            <a:r>
              <a:rPr lang="fa-IR" smtClean="0"/>
              <a:t>آشنایی با شیوه استفاده از منابع و استناد درست به منابع علمی؛</a:t>
            </a:r>
          </a:p>
          <a:p>
            <a:r>
              <a:rPr lang="fa-IR" smtClean="0"/>
              <a:t>آشنایی با ساختار نوشته های علمی؛</a:t>
            </a:r>
          </a:p>
          <a:p>
            <a:r>
              <a:rPr lang="fa-IR" smtClean="0"/>
              <a:t>آشنایی با شیوه نگارش مناسب و ساده، در عین علمی نویسی. </a:t>
            </a:r>
          </a:p>
        </p:txBody>
      </p:sp>
      <p:sp>
        <p:nvSpPr>
          <p:cNvPr id="3" name="Title 2"/>
          <p:cNvSpPr>
            <a:spLocks noGrp="1"/>
          </p:cNvSpPr>
          <p:nvPr>
            <p:ph type="title"/>
          </p:nvPr>
        </p:nvSpPr>
        <p:spPr/>
        <p:txBody>
          <a:bodyPr/>
          <a:lstStyle/>
          <a:p>
            <a:pPr>
              <a:defRPr/>
            </a:pPr>
            <a:r>
              <a:rPr lang="fa-IR" dirty="0" smtClean="0"/>
              <a:t>پیش نیازها و مهارت های مقاله نویسى </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p:txBody>
          <a:bodyPr/>
          <a:lstStyle/>
          <a:p>
            <a:r>
              <a:rPr lang="fa-IR" sz="2000" smtClean="0"/>
              <a:t>مقالات‌ را از چند ديدگاه‌ مي‌توان‌ دسته‌بندي‌ كرد. يكي‌ از اين‌ دسته‌بندي‌ها مي‌تواند بر اساس‌ </a:t>
            </a:r>
            <a:r>
              <a:rPr lang="fa-IR" sz="2000" smtClean="0">
                <a:solidFill>
                  <a:srgbClr val="00B0F0"/>
                </a:solidFill>
              </a:rPr>
              <a:t>محتواي‌ اطلاعات‌ </a:t>
            </a:r>
            <a:r>
              <a:rPr lang="fa-IR" sz="2000" smtClean="0"/>
              <a:t>مقاله‌ باشد كه‌ از اين‌ منظر مقالات‌ به‌ چهار نوع‌ تحقيقي‌، تحليلي‌، مروري‌ و گردآوري‌ تقسيم‌ مي‌شوند: </a:t>
            </a:r>
          </a:p>
          <a:p>
            <a:r>
              <a:rPr lang="fa-IR" sz="2000" smtClean="0"/>
              <a:t/>
            </a:r>
            <a:br>
              <a:rPr lang="fa-IR" sz="2000" smtClean="0"/>
            </a:br>
            <a:r>
              <a:rPr lang="fa-IR" sz="2000" smtClean="0"/>
              <a:t>1. </a:t>
            </a:r>
            <a:r>
              <a:rPr lang="fa-IR" sz="2000" smtClean="0">
                <a:solidFill>
                  <a:srgbClr val="FF0000"/>
                </a:solidFill>
              </a:rPr>
              <a:t>مقالة‌ تحقيقي‌ (پژوهشي‌): </a:t>
            </a:r>
            <a:r>
              <a:rPr lang="fa-IR" sz="2000" smtClean="0"/>
              <a:t>برگرفته‌ از تحقيقي‌ است‌ كه‌ به‌تازگي‌ پايان‌ يافته‌ است‌ و چون‌ متكي‌ بر يافته‌هاي‌ تحقيقاتي‌ است‌، گزارش‌ تحقيق‌ نيز به‌ آن‌ گفته‌ مي‌شود. </a:t>
            </a:r>
          </a:p>
          <a:p>
            <a:r>
              <a:rPr lang="fa-IR" sz="2000" smtClean="0"/>
              <a:t/>
            </a:r>
            <a:br>
              <a:rPr lang="fa-IR" sz="2000" smtClean="0"/>
            </a:br>
            <a:r>
              <a:rPr lang="fa-IR" sz="2000" smtClean="0"/>
              <a:t>2. </a:t>
            </a:r>
            <a:r>
              <a:rPr lang="fa-IR" sz="2000" smtClean="0">
                <a:solidFill>
                  <a:srgbClr val="FF0000"/>
                </a:solidFill>
              </a:rPr>
              <a:t>مقالة‌ تحليلي‌: </a:t>
            </a:r>
            <a:r>
              <a:rPr lang="fa-IR" sz="2000" smtClean="0"/>
              <a:t>اين‌ نوع‌ مقاله‌ كه‌ به‌ نام‌ </a:t>
            </a:r>
            <a:r>
              <a:rPr lang="fa-IR" sz="2000" smtClean="0">
                <a:solidFill>
                  <a:srgbClr val="00B0F0"/>
                </a:solidFill>
              </a:rPr>
              <a:t>مقاله‌ نظري‌ </a:t>
            </a:r>
            <a:r>
              <a:rPr lang="fa-IR" sz="2000" smtClean="0"/>
              <a:t>نيز شناخته‌ مي‌شود، مقاله‌اي‌ است‌ كه‌ مؤلف‌ با استفاده‌ از منابع‌ پژوهشي‌ پيشين‌، نظرية‌ خاصي‌ را در حوزة‌ كار خود مطرح‌ مي‌نمايد. در اين‌ نوع‌ مقاله‌ نويسنده‌ ممكن‌ است‌ نظريه‌هاي‌ قبلي‌ را گسترش‌ دهد، آنها را با استفاده‌ از شواهد استحكام‌ بخشد، آنها را به‌شكل‌ ديگري‌ بيان‌ كند يا آنها را مورد تأمل‌ و ترديد قرار دهد.</a:t>
            </a:r>
            <a:br>
              <a:rPr lang="fa-IR" sz="2000" smtClean="0"/>
            </a:br>
            <a:endParaRPr lang="fa-IR" sz="2000" smtClean="0"/>
          </a:p>
        </p:txBody>
      </p:sp>
      <p:sp>
        <p:nvSpPr>
          <p:cNvPr id="3" name="Title 2"/>
          <p:cNvSpPr>
            <a:spLocks noGrp="1"/>
          </p:cNvSpPr>
          <p:nvPr>
            <p:ph type="title"/>
          </p:nvPr>
        </p:nvSpPr>
        <p:spPr/>
        <p:txBody>
          <a:bodyPr/>
          <a:lstStyle/>
          <a:p>
            <a:pPr>
              <a:defRPr/>
            </a:pPr>
            <a:r>
              <a:rPr lang="fa-IR" dirty="0" smtClean="0"/>
              <a:t>انواع‌ مقاله‌ </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algn="just"/>
            <a:r>
              <a:rPr lang="fa-IR" sz="2000" smtClean="0"/>
              <a:t>3. </a:t>
            </a:r>
            <a:r>
              <a:rPr lang="fa-IR" sz="2000" smtClean="0">
                <a:solidFill>
                  <a:srgbClr val="FF0000"/>
                </a:solidFill>
              </a:rPr>
              <a:t>مقالة‌ مروري‌</a:t>
            </a:r>
            <a:r>
              <a:rPr lang="fa-IR" sz="2000" smtClean="0"/>
              <a:t>: اين‌ مقاله‌ به‌ تحليل‌ كلان‌ و ارزيابي‌ انتقادي‌ نوشته‌هايي‌ مي‌پردازد كه‌ قبلاً منتشر شده‌ است‌. مؤلف‌ مقاله‌ مروري‌ از طريق‌ مقوله‌بندي‌، يكپارچه‌سازي‌، و ارزشيابي‌ متون‌ منتشر شدة‌ پيشين‌، </a:t>
            </a:r>
            <a:r>
              <a:rPr lang="fa-IR" sz="2000" smtClean="0">
                <a:solidFill>
                  <a:srgbClr val="0070C0"/>
                </a:solidFill>
              </a:rPr>
              <a:t>سير پيشرفت‌ پژوهش‌هاي‌ جاري‌ را در جهت‌ روشن‌ ساختن‌ مسئله‌اي‌ </a:t>
            </a:r>
            <a:r>
              <a:rPr lang="fa-IR" sz="2000" smtClean="0"/>
              <a:t>مشخص‌ دنبال‌ مي‌كند.</a:t>
            </a:r>
          </a:p>
          <a:p>
            <a:pPr algn="just"/>
            <a:r>
              <a:rPr lang="fa-IR" sz="2000" smtClean="0"/>
              <a:t/>
            </a:r>
            <a:br>
              <a:rPr lang="fa-IR" sz="2000" smtClean="0"/>
            </a:br>
            <a:r>
              <a:rPr lang="fa-IR" sz="2000" smtClean="0"/>
              <a:t>4. </a:t>
            </a:r>
            <a:r>
              <a:rPr lang="fa-IR" sz="2000" smtClean="0">
                <a:solidFill>
                  <a:srgbClr val="FF0000"/>
                </a:solidFill>
              </a:rPr>
              <a:t>مقاله‌ گردآوري‌</a:t>
            </a:r>
            <a:r>
              <a:rPr lang="fa-IR" sz="2000" smtClean="0"/>
              <a:t>: اين‌ نوع‌ مقاله‌ صرفاً به‌ گردآوري‌ و انعكاس‌ نقطه‌نظرهاي‌ مختلف‌ مندرج‌ در نوشته‌هاي‌ مرتبط‌ با موضوعي‌ خاص‌ مي‌پردازد و در واقع‌ كار تازه‌اي‌ را عرضه‌ نمي‌كند. تفاوت‌ آن‌ با مقاله‌ تحليلي‌ اين‌ است‌ كه‌ به‌ ارائه‌ نظريه‌ جديدي‌ منتهي‌ نمي‌شود و نيز با مقاله‌ مروري‌ اين‌ تفاوت‌ را دارد كه‌ الزاماً به‌ سنجش‌ و ارزيابي‌ كليه‌ آثار قبلي‌ نمي‌پردازد.</a:t>
            </a:r>
          </a:p>
          <a:p>
            <a:pPr algn="just"/>
            <a:endParaRPr lang="fa-IR" sz="2000" smtClean="0"/>
          </a:p>
          <a:p>
            <a:pPr algn="just"/>
            <a:r>
              <a:rPr lang="fa-IR" sz="2000" smtClean="0"/>
              <a:t>البته‌ علاوه‌ بر 4 مورد ذكر شده‌، گونه‌هاي‌ ديگري‌ از نوشته‌هاي‌ مجلات‌ وجود دارند كه‌ از فراواني‌ كمتري‌ برخوردارند؛ نظير ياداشت‌هاي‌ انتقادي‌، نقد و بررسي‌، گزارش‌ كوتاه‌ و... كه‌ براي‌ پرهيز از اطاله‌ كلام‌ از توضيح‌ آنها خودداري‌ مي‌شود </a:t>
            </a:r>
          </a:p>
        </p:txBody>
      </p:sp>
      <p:sp>
        <p:nvSpPr>
          <p:cNvPr id="3" name="Title 2"/>
          <p:cNvSpPr>
            <a:spLocks noGrp="1"/>
          </p:cNvSpPr>
          <p:nvPr>
            <p:ph type="title"/>
          </p:nvPr>
        </p:nvSpPr>
        <p:spPr/>
        <p:txBody>
          <a:bodyPr/>
          <a:lstStyle/>
          <a:p>
            <a:pPr>
              <a:defRPr/>
            </a:pPr>
            <a:r>
              <a:rPr lang="fa-IR" dirty="0" smtClean="0"/>
              <a:t>انواع‌ مقاله‌ </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r>
              <a:rPr lang="fa-IR" smtClean="0"/>
              <a:t>سطح نگارش مقاله باید </a:t>
            </a:r>
            <a:r>
              <a:rPr lang="fa-IR" smtClean="0">
                <a:solidFill>
                  <a:srgbClr val="FF0000"/>
                </a:solidFill>
              </a:rPr>
              <a:t>دقیقاً با نیاز و فهم مخاطب </a:t>
            </a:r>
            <a:r>
              <a:rPr lang="fa-IR" smtClean="0"/>
              <a:t>هماهنگ گردد. مثلا اگر مقاله اى اقتصادى براى مخاطبان عام نوشته مى شود، هرگز نباید سرشار از اصطلاحات ویژه اقتصادى باشد. حتّى اگر نویسنده ناگزیر از طرح مباحث تحقیقى و فنّى در چنین مقاله اى است، باید آن ها را خالی از هر گونه تعبیر ویژه و خاص مطرح کند و زبان ـ و نه مطالب ـ را به سطح فهم مخاطبان خویش نزول دهد.</a:t>
            </a:r>
            <a:endParaRPr lang="en-US" smtClean="0"/>
          </a:p>
          <a:p>
            <a:endParaRPr lang="fa-IR" smtClean="0"/>
          </a:p>
          <a:p>
            <a:r>
              <a:rPr lang="fa-IR" smtClean="0"/>
              <a:t>تهيه گزارش از نتايج مطالعات و پژوهش‏هاي انجام شده، يكي از مهم‏ترين مراحل پژوهشگري به شمار مي‏رود؛ زيرا اگر پژوهشگر نتواند </a:t>
            </a:r>
            <a:r>
              <a:rPr lang="fa-IR" smtClean="0">
                <a:solidFill>
                  <a:srgbClr val="FF0000"/>
                </a:solidFill>
              </a:rPr>
              <a:t>دستاوردهاي علمي خود را در اختيار ساير محققان</a:t>
            </a:r>
            <a:r>
              <a:rPr lang="fa-IR" smtClean="0"/>
              <a:t> قرار دهد، پژوهش او هر اندازه هم كه مهم باشد، به پيشرفت علم كمكي نخواهد كرد؛ رشد و گسترش هر عملي از طريق ارائه و به هم پيوستن دانشِ فراهم آمده از سوي فرد فرد انديشمندان آن علم تحقق مي‏يابد.</a:t>
            </a:r>
            <a:endParaRPr lang="en-US" smtClean="0"/>
          </a:p>
          <a:p>
            <a:endParaRPr lang="fa-IR" smtClean="0"/>
          </a:p>
          <a:p>
            <a:endParaRPr lang="fa-IR" smtClean="0"/>
          </a:p>
        </p:txBody>
      </p:sp>
      <p:sp>
        <p:nvSpPr>
          <p:cNvPr id="3" name="Title 2"/>
          <p:cNvSpPr>
            <a:spLocks noGrp="1"/>
          </p:cNvSpPr>
          <p:nvPr>
            <p:ph type="title"/>
          </p:nvPr>
        </p:nvSpPr>
        <p:spPr/>
        <p:txBody>
          <a:bodyPr/>
          <a:lstStyle/>
          <a:p>
            <a:pPr>
              <a:defRPr/>
            </a:pPr>
            <a:r>
              <a:rPr lang="fa-IR" dirty="0" smtClean="0"/>
              <a:t>سطح نگارش  و اهداف نوشتن مقاله علمی </a:t>
            </a:r>
            <a:endParaRPr lang="fa-IR"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77d2c15fb23f3a3091579bfe4495289bf98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1255</TotalTime>
  <Words>2023</Words>
  <Application>Microsoft Office PowerPoint</Application>
  <PresentationFormat>On-screen Show (4:3)</PresentationFormat>
  <Paragraphs>278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استخراج مقاله پژوهشي از پايان‌نامه</vt:lpstr>
      <vt:lpstr>محورها</vt:lpstr>
      <vt:lpstr>مقاله چیست؟</vt:lpstr>
      <vt:lpstr>مقاله علمی چیست؟</vt:lpstr>
      <vt:lpstr>مقاله چيست؟</vt:lpstr>
      <vt:lpstr>پیش نیازها و مهارت های مقاله نویسى </vt:lpstr>
      <vt:lpstr>انواع‌ مقاله‌ </vt:lpstr>
      <vt:lpstr>انواع‌ مقاله‌ </vt:lpstr>
      <vt:lpstr>سطح نگارش  و اهداف نوشتن مقاله علمی </vt:lpstr>
      <vt:lpstr>فرآيند پژوهش</vt:lpstr>
      <vt:lpstr>پژوهش در قالب پايان‌نامه و اجزاي آن</vt:lpstr>
      <vt:lpstr>پژوهش در قالب پايان‌نامه و اجزاي آن</vt:lpstr>
      <vt:lpstr>اجزاي پايان‎‌نامه (جهت يادآوري)</vt:lpstr>
      <vt:lpstr>شباهت ها و تفاوت های گزارش پژوهش و مقاله آن</vt:lpstr>
      <vt:lpstr>سوالهايي كه قبل از استخراج مقاله از پژوهش ، بايد جواب داده شوند:</vt:lpstr>
      <vt:lpstr>مقاله پژوهشي و ساختار آن</vt:lpstr>
      <vt:lpstr>مقاله پژوهشي و ساختار آن</vt:lpstr>
      <vt:lpstr>مقاله پژوهشي و ساختار آن</vt:lpstr>
      <vt:lpstr>چکیده و کلیدواژه ها</vt:lpstr>
      <vt:lpstr>مقاله پژوهشي و ساختار آن</vt:lpstr>
      <vt:lpstr>مقاله پژوهشي و ساختار آن</vt:lpstr>
      <vt:lpstr>مقاله پژوهشي و ساختار آن</vt:lpstr>
      <vt:lpstr>مقاله پژوهشي و ساختار آن</vt:lpstr>
      <vt:lpstr>مقاله پژوهشي و ساختار آن</vt:lpstr>
      <vt:lpstr>مقاله پژوهشي و ساختار آن</vt:lpstr>
      <vt:lpstr>مقاله پژوهشي و ساختار آن</vt:lpstr>
      <vt:lpstr>مقاله پژوهشي و ساختار آن</vt:lpstr>
      <vt:lpstr>کار علمی</vt:lpstr>
      <vt:lpstr>فرآیند انتشار مقاله</vt:lpstr>
      <vt:lpstr>فرآیند انتشار مقاله</vt:lpstr>
      <vt:lpstr>بحث و نظر</vt:lpstr>
      <vt:lpstr>با تشکر از حوصله شما</vt:lpstr>
    </vt:vector>
  </TitlesOfParts>
  <Company>idoc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استخراج مقاله پژوهشي از پايان‌نامه</dc:title>
  <dc:creator>Alipour</dc:creator>
  <cp:lastModifiedBy>Sony Highlap</cp:lastModifiedBy>
  <cp:revision>117</cp:revision>
  <dcterms:created xsi:type="dcterms:W3CDTF">2011-12-18T06:00:16Z</dcterms:created>
  <dcterms:modified xsi:type="dcterms:W3CDTF">2016-10-15T12:23:00Z</dcterms:modified>
</cp:coreProperties>
</file>