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8" r:id="rId4"/>
    <p:sldId id="271" r:id="rId5"/>
    <p:sldId id="270" r:id="rId6"/>
    <p:sldId id="269" r:id="rId7"/>
    <p:sldId id="257" r:id="rId8"/>
    <p:sldId id="260" r:id="rId9"/>
    <p:sldId id="268" r:id="rId10"/>
    <p:sldId id="267" r:id="rId11"/>
    <p:sldId id="266" r:id="rId12"/>
    <p:sldId id="261" r:id="rId13"/>
    <p:sldId id="262" r:id="rId14"/>
    <p:sldId id="263" r:id="rId15"/>
    <p:sldId id="264" r:id="rId16"/>
    <p:sldId id="265"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685800" y="3352800"/>
            <a:ext cx="4495800" cy="1066800"/>
          </a:xfrm>
        </p:spPr>
        <p:txBody>
          <a:bodyPr/>
          <a:lstStyle>
            <a:lvl1pPr>
              <a:defRPr sz="4800">
                <a:solidFill>
                  <a:srgbClr val="CC3300"/>
                </a:solidFill>
              </a:defRPr>
            </a:lvl1pPr>
          </a:lstStyle>
          <a:p>
            <a:r>
              <a:rPr lang="en-US" smtClean="0"/>
              <a:t>Click to edit Master title style</a:t>
            </a:r>
            <a:endParaRPr lang="en-US"/>
          </a:p>
        </p:txBody>
      </p:sp>
      <p:sp>
        <p:nvSpPr>
          <p:cNvPr id="7171" name="Rectangle 3"/>
          <p:cNvSpPr>
            <a:spLocks noGrp="1" noChangeArrowheads="1"/>
          </p:cNvSpPr>
          <p:nvPr>
            <p:ph type="subTitle" idx="1"/>
          </p:nvPr>
        </p:nvSpPr>
        <p:spPr>
          <a:xfrm>
            <a:off x="685800" y="4343400"/>
            <a:ext cx="4343400" cy="457200"/>
          </a:xfrm>
        </p:spPr>
        <p:txBody>
          <a:bodyPr/>
          <a:lstStyle>
            <a:lvl1pPr marL="0" indent="0">
              <a:buFontTx/>
              <a:buNone/>
              <a:defRPr sz="2000" b="0">
                <a:solidFill>
                  <a:schemeClr val="tx1"/>
                </a:solidFill>
              </a:defRPr>
            </a:lvl1pPr>
          </a:lstStyle>
          <a:p>
            <a:r>
              <a:rPr lang="en-US" smtClean="0"/>
              <a:t>Click to edit Master subtitle style</a:t>
            </a:r>
            <a:endParaRPr lang="en-US"/>
          </a:p>
        </p:txBody>
      </p:sp>
      <p:sp>
        <p:nvSpPr>
          <p:cNvPr id="7172" name="Rectangle 4"/>
          <p:cNvSpPr>
            <a:spLocks noGrp="1" noChangeArrowheads="1"/>
          </p:cNvSpPr>
          <p:nvPr>
            <p:ph type="dt" sz="half" idx="2"/>
          </p:nvPr>
        </p:nvSpPr>
        <p:spPr/>
        <p:txBody>
          <a:bodyPr/>
          <a:lstStyle>
            <a:lvl1pPr>
              <a:defRPr/>
            </a:lvl1pPr>
          </a:lstStyle>
          <a:p>
            <a:fld id="{9650EF35-58D1-4661-8585-FD32A3DC1522}" type="datetimeFigureOut">
              <a:rPr lang="en-US" smtClean="0"/>
              <a:pPr/>
              <a:t>2/1/2017</a:t>
            </a:fld>
            <a:endParaRPr lang="en-US"/>
          </a:p>
        </p:txBody>
      </p:sp>
      <p:sp>
        <p:nvSpPr>
          <p:cNvPr id="7173" name="Rectangle 5"/>
          <p:cNvSpPr>
            <a:spLocks noGrp="1" noChangeArrowheads="1"/>
          </p:cNvSpPr>
          <p:nvPr>
            <p:ph type="ftr" sz="quarter" idx="3"/>
          </p:nvPr>
        </p:nvSpPr>
        <p:spPr/>
        <p:txBody>
          <a:bodyPr/>
          <a:lstStyle>
            <a:lvl1pPr>
              <a:defRPr/>
            </a:lvl1pPr>
          </a:lstStyle>
          <a:p>
            <a:endParaRPr lang="en-US"/>
          </a:p>
        </p:txBody>
      </p:sp>
      <p:sp>
        <p:nvSpPr>
          <p:cNvPr id="7174" name="Rectangle 6"/>
          <p:cNvSpPr>
            <a:spLocks noGrp="1" noChangeArrowheads="1"/>
          </p:cNvSpPr>
          <p:nvPr>
            <p:ph type="sldNum" sz="quarter" idx="4"/>
          </p:nvPr>
        </p:nvSpPr>
        <p:spPr/>
        <p:txBody>
          <a:bodyPr/>
          <a:lstStyle>
            <a:lvl1pPr>
              <a:defRPr/>
            </a:lvl1pPr>
          </a:lstStyle>
          <a:p>
            <a:fld id="{7CDB4C38-8141-4ACD-A018-6218DC800E7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9650EF35-58D1-4661-8585-FD32A3DC1522}" type="datetimeFigureOut">
              <a:rPr lang="en-US" smtClean="0"/>
              <a:pPr/>
              <a:t>2/1/2017</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CDB4C38-8141-4ACD-A018-6218DC800E7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97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019800" cy="5897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9650EF35-58D1-4661-8585-FD32A3DC1522}" type="datetimeFigureOut">
              <a:rPr lang="en-US" smtClean="0"/>
              <a:pPr/>
              <a:t>2/1/2017</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CDB4C38-8141-4ACD-A018-6218DC800E7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9650EF35-58D1-4661-8585-FD32A3DC1522}" type="datetimeFigureOut">
              <a:rPr lang="en-US" smtClean="0"/>
              <a:pPr/>
              <a:t>2/1/2017</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CDB4C38-8141-4ACD-A018-6218DC800E7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9650EF35-58D1-4661-8585-FD32A3DC1522}" type="datetimeFigureOut">
              <a:rPr lang="en-US" smtClean="0"/>
              <a:pPr/>
              <a:t>2/1/2017</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CDB4C38-8141-4ACD-A018-6218DC800E7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71600"/>
            <a:ext cx="4038600" cy="475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4038600" cy="475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9650EF35-58D1-4661-8585-FD32A3DC1522}" type="datetimeFigureOut">
              <a:rPr lang="en-US" smtClean="0"/>
              <a:pPr/>
              <a:t>2/1/2017</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CDB4C38-8141-4ACD-A018-6218DC800E7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9650EF35-58D1-4661-8585-FD32A3DC1522}" type="datetimeFigureOut">
              <a:rPr lang="en-US" smtClean="0"/>
              <a:pPr/>
              <a:t>2/1/2017</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CDB4C38-8141-4ACD-A018-6218DC800E7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9650EF35-58D1-4661-8585-FD32A3DC1522}" type="datetimeFigureOut">
              <a:rPr lang="en-US" smtClean="0"/>
              <a:pPr/>
              <a:t>2/1/2017</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CDB4C38-8141-4ACD-A018-6218DC800E7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9650EF35-58D1-4661-8585-FD32A3DC1522}" type="datetimeFigureOut">
              <a:rPr lang="en-US" smtClean="0"/>
              <a:pPr/>
              <a:t>2/1/2017</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7CDB4C38-8141-4ACD-A018-6218DC800E7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9650EF35-58D1-4661-8585-FD32A3DC1522}" type="datetimeFigureOut">
              <a:rPr lang="en-US" smtClean="0"/>
              <a:pPr/>
              <a:t>2/1/2017</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CDB4C38-8141-4ACD-A018-6218DC800E7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9650EF35-58D1-4661-8585-FD32A3DC1522}" type="datetimeFigureOut">
              <a:rPr lang="en-US" smtClean="0"/>
              <a:pPr/>
              <a:t>2/1/2017</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CDB4C38-8141-4ACD-A018-6218DC800E7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14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371600"/>
            <a:ext cx="8229600" cy="47545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9650EF35-58D1-4661-8585-FD32A3DC1522}" type="datetimeFigureOut">
              <a:rPr lang="en-US" smtClean="0"/>
              <a:pPr/>
              <a:t>2/1/2017</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CDB4C38-8141-4ACD-A018-6218DC800E7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4400" b="1">
          <a:solidFill>
            <a:schemeClr val="tx2"/>
          </a:solidFill>
          <a:latin typeface="+mj-lt"/>
          <a:ea typeface="+mj-ea"/>
          <a:cs typeface="+mj-cs"/>
        </a:defRPr>
      </a:lvl1pPr>
      <a:lvl2pPr algn="l" rtl="0" eaLnBrk="1" fontAlgn="base" hangingPunct="1">
        <a:spcBef>
          <a:spcPct val="0"/>
        </a:spcBef>
        <a:spcAft>
          <a:spcPct val="0"/>
        </a:spcAft>
        <a:defRPr sz="4400" b="1">
          <a:solidFill>
            <a:schemeClr val="tx2"/>
          </a:solidFill>
          <a:latin typeface="Times New Roman" pitchFamily="18" charset="0"/>
        </a:defRPr>
      </a:lvl2pPr>
      <a:lvl3pPr algn="l" rtl="0" eaLnBrk="1" fontAlgn="base" hangingPunct="1">
        <a:spcBef>
          <a:spcPct val="0"/>
        </a:spcBef>
        <a:spcAft>
          <a:spcPct val="0"/>
        </a:spcAft>
        <a:defRPr sz="4400" b="1">
          <a:solidFill>
            <a:schemeClr val="tx2"/>
          </a:solidFill>
          <a:latin typeface="Times New Roman" pitchFamily="18" charset="0"/>
        </a:defRPr>
      </a:lvl3pPr>
      <a:lvl4pPr algn="l" rtl="0" eaLnBrk="1" fontAlgn="base" hangingPunct="1">
        <a:spcBef>
          <a:spcPct val="0"/>
        </a:spcBef>
        <a:spcAft>
          <a:spcPct val="0"/>
        </a:spcAft>
        <a:defRPr sz="4400" b="1">
          <a:solidFill>
            <a:schemeClr val="tx2"/>
          </a:solidFill>
          <a:latin typeface="Times New Roman" pitchFamily="18" charset="0"/>
        </a:defRPr>
      </a:lvl4pPr>
      <a:lvl5pPr algn="l" rtl="0" eaLnBrk="1" fontAlgn="base" hangingPunct="1">
        <a:spcBef>
          <a:spcPct val="0"/>
        </a:spcBef>
        <a:spcAft>
          <a:spcPct val="0"/>
        </a:spcAft>
        <a:defRPr sz="4400" b="1">
          <a:solidFill>
            <a:schemeClr val="tx2"/>
          </a:solidFill>
          <a:latin typeface="Times New Roman" pitchFamily="18" charset="0"/>
        </a:defRPr>
      </a:lvl5pPr>
      <a:lvl6pPr marL="457200" algn="l" rtl="0" eaLnBrk="1" fontAlgn="base" hangingPunct="1">
        <a:spcBef>
          <a:spcPct val="0"/>
        </a:spcBef>
        <a:spcAft>
          <a:spcPct val="0"/>
        </a:spcAft>
        <a:defRPr sz="4400" b="1">
          <a:solidFill>
            <a:schemeClr val="tx2"/>
          </a:solidFill>
          <a:latin typeface="Times New Roman" pitchFamily="18" charset="0"/>
        </a:defRPr>
      </a:lvl6pPr>
      <a:lvl7pPr marL="914400" algn="l" rtl="0" eaLnBrk="1" fontAlgn="base" hangingPunct="1">
        <a:spcBef>
          <a:spcPct val="0"/>
        </a:spcBef>
        <a:spcAft>
          <a:spcPct val="0"/>
        </a:spcAft>
        <a:defRPr sz="4400" b="1">
          <a:solidFill>
            <a:schemeClr val="tx2"/>
          </a:solidFill>
          <a:latin typeface="Times New Roman" pitchFamily="18" charset="0"/>
        </a:defRPr>
      </a:lvl7pPr>
      <a:lvl8pPr marL="1371600" algn="l" rtl="0" eaLnBrk="1" fontAlgn="base" hangingPunct="1">
        <a:spcBef>
          <a:spcPct val="0"/>
        </a:spcBef>
        <a:spcAft>
          <a:spcPct val="0"/>
        </a:spcAft>
        <a:defRPr sz="4400" b="1">
          <a:solidFill>
            <a:schemeClr val="tx2"/>
          </a:solidFill>
          <a:latin typeface="Times New Roman" pitchFamily="18" charset="0"/>
        </a:defRPr>
      </a:lvl8pPr>
      <a:lvl9pPr marL="1828800" algn="l" rtl="0" eaLnBrk="1" fontAlgn="base" hangingPunct="1">
        <a:spcBef>
          <a:spcPct val="0"/>
        </a:spcBef>
        <a:spcAft>
          <a:spcPct val="0"/>
        </a:spcAft>
        <a:defRPr sz="44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rgbClr val="CC3300"/>
          </a:solidFill>
          <a:latin typeface="+mn-lt"/>
          <a:ea typeface="+mn-ea"/>
          <a:cs typeface="+mn-cs"/>
        </a:defRPr>
      </a:lvl1pPr>
      <a:lvl2pPr marL="742950" indent="-285750" algn="l" rtl="0" eaLnBrk="1" fontAlgn="base" hangingPunct="1">
        <a:spcBef>
          <a:spcPct val="20000"/>
        </a:spcBef>
        <a:spcAft>
          <a:spcPct val="0"/>
        </a:spcAft>
        <a:buChar char="–"/>
        <a:defRPr sz="2000" b="1">
          <a:solidFill>
            <a:srgbClr val="CC3300"/>
          </a:solidFill>
          <a:latin typeface="+mn-lt"/>
        </a:defRPr>
      </a:lvl2pPr>
      <a:lvl3pPr marL="1143000" indent="-228600" algn="l" rtl="0" eaLnBrk="1" fontAlgn="base" hangingPunct="1">
        <a:spcBef>
          <a:spcPct val="20000"/>
        </a:spcBef>
        <a:spcAft>
          <a:spcPct val="0"/>
        </a:spcAft>
        <a:buChar char="•"/>
        <a:defRPr b="1">
          <a:solidFill>
            <a:srgbClr val="CC3300"/>
          </a:solidFill>
          <a:latin typeface="+mn-lt"/>
        </a:defRPr>
      </a:lvl3pPr>
      <a:lvl4pPr marL="1600200" indent="-228600" algn="l" rtl="0" eaLnBrk="1" fontAlgn="base" hangingPunct="1">
        <a:spcBef>
          <a:spcPct val="20000"/>
        </a:spcBef>
        <a:spcAft>
          <a:spcPct val="0"/>
        </a:spcAft>
        <a:buChar char="–"/>
        <a:defRPr sz="1600" b="1">
          <a:solidFill>
            <a:srgbClr val="CC3300"/>
          </a:solidFill>
          <a:latin typeface="+mn-lt"/>
        </a:defRPr>
      </a:lvl4pPr>
      <a:lvl5pPr marL="2057400" indent="-228600" algn="l" rtl="0" eaLnBrk="1" fontAlgn="base" hangingPunct="1">
        <a:spcBef>
          <a:spcPct val="20000"/>
        </a:spcBef>
        <a:spcAft>
          <a:spcPct val="0"/>
        </a:spcAft>
        <a:buChar char="»"/>
        <a:defRPr sz="1600" b="1">
          <a:solidFill>
            <a:srgbClr val="CC3300"/>
          </a:solidFill>
          <a:latin typeface="+mn-lt"/>
        </a:defRPr>
      </a:lvl5pPr>
      <a:lvl6pPr marL="2514600" indent="-228600" algn="l" rtl="0" eaLnBrk="1" fontAlgn="base" hangingPunct="1">
        <a:spcBef>
          <a:spcPct val="20000"/>
        </a:spcBef>
        <a:spcAft>
          <a:spcPct val="0"/>
        </a:spcAft>
        <a:buChar char="»"/>
        <a:defRPr sz="1600" b="1">
          <a:solidFill>
            <a:srgbClr val="CC3300"/>
          </a:solidFill>
          <a:latin typeface="+mn-lt"/>
        </a:defRPr>
      </a:lvl6pPr>
      <a:lvl7pPr marL="2971800" indent="-228600" algn="l" rtl="0" eaLnBrk="1" fontAlgn="base" hangingPunct="1">
        <a:spcBef>
          <a:spcPct val="20000"/>
        </a:spcBef>
        <a:spcAft>
          <a:spcPct val="0"/>
        </a:spcAft>
        <a:buChar char="»"/>
        <a:defRPr sz="1600" b="1">
          <a:solidFill>
            <a:srgbClr val="CC3300"/>
          </a:solidFill>
          <a:latin typeface="+mn-lt"/>
        </a:defRPr>
      </a:lvl7pPr>
      <a:lvl8pPr marL="3429000" indent="-228600" algn="l" rtl="0" eaLnBrk="1" fontAlgn="base" hangingPunct="1">
        <a:spcBef>
          <a:spcPct val="20000"/>
        </a:spcBef>
        <a:spcAft>
          <a:spcPct val="0"/>
        </a:spcAft>
        <a:buChar char="»"/>
        <a:defRPr sz="1600" b="1">
          <a:solidFill>
            <a:srgbClr val="CC3300"/>
          </a:solidFill>
          <a:latin typeface="+mn-lt"/>
        </a:defRPr>
      </a:lvl8pPr>
      <a:lvl9pPr marL="3886200" indent="-228600" algn="l" rtl="0" eaLnBrk="1" fontAlgn="base" hangingPunct="1">
        <a:spcBef>
          <a:spcPct val="20000"/>
        </a:spcBef>
        <a:spcAft>
          <a:spcPct val="0"/>
        </a:spcAft>
        <a:buChar char="»"/>
        <a:defRPr sz="1600" b="1">
          <a:solidFill>
            <a:srgbClr val="CC33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file:///C:\post-3.aspx" TargetMode="External"/><Relationship Id="rId2" Type="http://schemas.openxmlformats.org/officeDocument/2006/relationships/hyperlink" Target="file:///C:\post-4.aspx" TargetMode="Externa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hyperlink" Target="http://multicolorarya.com/runp.aspx"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بسم لله الرحمن الرحیم</a:t>
            </a:r>
            <a:endParaRPr lang="en-US"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t>زیر ساخت و زمان خشک شدن</a:t>
            </a:r>
            <a:endParaRPr lang="en-US" dirty="0"/>
          </a:p>
        </p:txBody>
      </p:sp>
      <p:sp>
        <p:nvSpPr>
          <p:cNvPr id="3" name="Content Placeholder 2"/>
          <p:cNvSpPr>
            <a:spLocks noGrp="1"/>
          </p:cNvSpPr>
          <p:nvPr>
            <p:ph idx="1"/>
          </p:nvPr>
        </p:nvSpPr>
        <p:spPr>
          <a:xfrm>
            <a:off x="457200" y="1371601"/>
            <a:ext cx="8229600" cy="2486028"/>
          </a:xfrm>
        </p:spPr>
        <p:txBody>
          <a:bodyPr/>
          <a:lstStyle/>
          <a:p>
            <a:pPr algn="just" rtl="1"/>
            <a:r>
              <a:rPr lang="ar-SA" dirty="0" smtClean="0">
                <a:solidFill>
                  <a:schemeClr val="tx1"/>
                </a:solidFill>
                <a:cs typeface="B Nazanin" pitchFamily="2" charset="-78"/>
              </a:rPr>
              <a:t>مولتی پلاست: جهت یکنواختی و مقاوم بودن سطح زیرین مولتی کالر استفاده از رنگ مولتی پلاست الزامی است .پلاست رنگی با زمینه سفید است که نمای رنگهای مولتی کالر جلوه های خود را بهتر نمایان کنند</a:t>
            </a:r>
            <a:r>
              <a:rPr lang="en-US" dirty="0" smtClean="0">
                <a:solidFill>
                  <a:schemeClr val="tx1"/>
                </a:solidFill>
                <a:cs typeface="B Nazanin" pitchFamily="2" charset="-78"/>
              </a:rPr>
              <a:t>.</a:t>
            </a:r>
          </a:p>
          <a:p>
            <a:pPr algn="just" rtl="1"/>
            <a:r>
              <a:rPr lang="ar-SA" dirty="0" smtClean="0">
                <a:solidFill>
                  <a:schemeClr val="tx1"/>
                </a:solidFill>
                <a:cs typeface="B Nazanin" pitchFamily="2" charset="-78"/>
              </a:rPr>
              <a:t>تنوع رنگی: این نوع رنگ در حال حاضر دارای </a:t>
            </a:r>
            <a:r>
              <a:rPr lang="fa-IR" dirty="0" smtClean="0">
                <a:solidFill>
                  <a:schemeClr val="tx1"/>
                </a:solidFill>
                <a:cs typeface="B Nazanin" pitchFamily="2" charset="-78"/>
              </a:rPr>
              <a:t>۳۹</a:t>
            </a:r>
            <a:r>
              <a:rPr lang="ar-SA" dirty="0" smtClean="0">
                <a:solidFill>
                  <a:schemeClr val="tx1"/>
                </a:solidFill>
                <a:cs typeface="B Nazanin" pitchFamily="2" charset="-78"/>
              </a:rPr>
              <a:t> کد رنگ می باشد که متناسب با انواع سلیقه ها طراحی شده و هر روزه بر تنوع رنگی آن افزوده می گردد</a:t>
            </a:r>
            <a:r>
              <a:rPr lang="en-US" dirty="0" smtClean="0">
                <a:solidFill>
                  <a:schemeClr val="tx1"/>
                </a:solidFill>
                <a:cs typeface="B Nazanin" pitchFamily="2" charset="-78"/>
              </a:rPr>
              <a:t>.</a:t>
            </a:r>
          </a:p>
          <a:p>
            <a:pPr algn="r" rtl="1"/>
            <a:endParaRPr lang="en-US" dirty="0"/>
          </a:p>
        </p:txBody>
      </p:sp>
      <p:pic>
        <p:nvPicPr>
          <p:cNvPr id="1026" name="Picture 2" descr="C:\Users\Mst\Desktop\خانم جمالی\toti4\imagesCA9DPJBD.jpg"/>
          <p:cNvPicPr>
            <a:picLocks noChangeAspect="1" noChangeArrowheads="1"/>
          </p:cNvPicPr>
          <p:nvPr/>
        </p:nvPicPr>
        <p:blipFill>
          <a:blip r:embed="rId2"/>
          <a:srcRect/>
          <a:stretch>
            <a:fillRect/>
          </a:stretch>
        </p:blipFill>
        <p:spPr bwMode="auto">
          <a:xfrm>
            <a:off x="500034" y="3444904"/>
            <a:ext cx="2627302" cy="2627302"/>
          </a:xfrm>
          <a:prstGeom prst="rect">
            <a:avLst/>
          </a:prstGeom>
          <a:noFill/>
        </p:spPr>
      </p:pic>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solidFill>
                  <a:schemeClr val="tx1"/>
                </a:solidFill>
                <a:cs typeface="B Titr" pitchFamily="2" charset="-78"/>
              </a:rPr>
              <a:t>مولتی پلاست – رنگ زیر کار </a:t>
            </a:r>
            <a:endParaRPr lang="en-US" dirty="0">
              <a:solidFill>
                <a:schemeClr val="tx1"/>
              </a:solidFill>
            </a:endParaRPr>
          </a:p>
        </p:txBody>
      </p:sp>
      <p:sp>
        <p:nvSpPr>
          <p:cNvPr id="3" name="Content Placeholder 2"/>
          <p:cNvSpPr>
            <a:spLocks noGrp="1"/>
          </p:cNvSpPr>
          <p:nvPr>
            <p:ph idx="1"/>
          </p:nvPr>
        </p:nvSpPr>
        <p:spPr>
          <a:xfrm>
            <a:off x="457200" y="1371601"/>
            <a:ext cx="8229600" cy="1343020"/>
          </a:xfrm>
        </p:spPr>
        <p:txBody>
          <a:bodyPr/>
          <a:lstStyle/>
          <a:p>
            <a:pPr algn="just" rtl="1"/>
            <a:r>
              <a:rPr lang="ar-SA" dirty="0" smtClean="0">
                <a:solidFill>
                  <a:schemeClr val="tx1"/>
                </a:solidFill>
                <a:cs typeface="B Nazanin" pitchFamily="2" charset="-78"/>
              </a:rPr>
              <a:t>جهت يكنواختي ومقاوم بودن سطح زيرين مولتي كالر بايد از رنگ مولتي پلاست استفاده شود.قبل از اجرا به روي هر سطحي حتي گچ ، رنگ روغني ، سيمان ، بتون ، فلز ، چوپ ، كاشي ، پلاستيك و ... الزامي مي باشد</a:t>
            </a:r>
            <a:r>
              <a:rPr lang="fa-IR" dirty="0" smtClean="0">
                <a:solidFill>
                  <a:schemeClr val="tx1"/>
                </a:solidFill>
                <a:cs typeface="B Nazanin" pitchFamily="2" charset="-78"/>
              </a:rPr>
              <a:t>.</a:t>
            </a:r>
            <a:endParaRPr lang="en-US" dirty="0">
              <a:solidFill>
                <a:schemeClr val="tx1"/>
              </a:solidFill>
              <a:cs typeface="B Nazanin" pitchFamily="2" charset="-78"/>
            </a:endParaRPr>
          </a:p>
        </p:txBody>
      </p:sp>
      <p:pic>
        <p:nvPicPr>
          <p:cNvPr id="2050" name="Picture 2" descr="C:\Users\Mst\Desktop\خانم جمالی\toti10\.nmk.jpg"/>
          <p:cNvPicPr>
            <a:picLocks noChangeAspect="1" noChangeArrowheads="1"/>
          </p:cNvPicPr>
          <p:nvPr/>
        </p:nvPicPr>
        <p:blipFill>
          <a:blip r:embed="rId2"/>
          <a:srcRect/>
          <a:stretch>
            <a:fillRect/>
          </a:stretch>
        </p:blipFill>
        <p:spPr bwMode="auto">
          <a:xfrm>
            <a:off x="503836" y="2759921"/>
            <a:ext cx="3139470" cy="3312285"/>
          </a:xfrm>
          <a:prstGeom prst="rect">
            <a:avLst/>
          </a:prstGeom>
          <a:noFill/>
        </p:spPr>
      </p:pic>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dirty="0">
                <a:cs typeface="B Titr" pitchFamily="2" charset="-78"/>
              </a:rPr>
              <a:t>طریقه استفاده از مولتی </a:t>
            </a:r>
            <a:r>
              <a:rPr lang="ar-SA" dirty="0" smtClean="0">
                <a:cs typeface="B Titr" pitchFamily="2" charset="-78"/>
              </a:rPr>
              <a:t>کالر</a:t>
            </a:r>
            <a:endParaRPr lang="en-US" dirty="0">
              <a:cs typeface="B Titr" pitchFamily="2" charset="-78"/>
            </a:endParaRPr>
          </a:p>
        </p:txBody>
      </p:sp>
      <p:sp>
        <p:nvSpPr>
          <p:cNvPr id="3" name="Content Placeholder 2"/>
          <p:cNvSpPr>
            <a:spLocks noGrp="1"/>
          </p:cNvSpPr>
          <p:nvPr>
            <p:ph idx="1"/>
          </p:nvPr>
        </p:nvSpPr>
        <p:spPr>
          <a:xfrm>
            <a:off x="457200" y="1371600"/>
            <a:ext cx="8229600" cy="4200539"/>
          </a:xfrm>
        </p:spPr>
        <p:txBody>
          <a:bodyPr/>
          <a:lstStyle/>
          <a:p>
            <a:pPr marL="0" indent="0" algn="just" defTabSz="938213" rtl="1">
              <a:tabLst>
                <a:tab pos="3587750" algn="l"/>
              </a:tabLst>
            </a:pPr>
            <a:r>
              <a:rPr lang="ar-SA" dirty="0">
                <a:solidFill>
                  <a:schemeClr val="tx1"/>
                </a:solidFill>
                <a:cs typeface="B Nazanin" pitchFamily="2" charset="-78"/>
              </a:rPr>
              <a:t>قبل از باز كردن قوطي را به خوبي تكان داده و سپس استفاده كنيد براي </a:t>
            </a:r>
            <a:r>
              <a:rPr lang="ar-SA" dirty="0" smtClean="0">
                <a:solidFill>
                  <a:schemeClr val="tx1"/>
                </a:solidFill>
                <a:cs typeface="B Nazanin" pitchFamily="2" charset="-78"/>
              </a:rPr>
              <a:t>به</a:t>
            </a:r>
            <a:r>
              <a:rPr lang="fa-IR" dirty="0" smtClean="0">
                <a:solidFill>
                  <a:schemeClr val="tx1"/>
                </a:solidFill>
                <a:cs typeface="B Nazanin" pitchFamily="2" charset="-78"/>
              </a:rPr>
              <a:t> </a:t>
            </a:r>
            <a:r>
              <a:rPr lang="ar-SA" dirty="0" smtClean="0">
                <a:solidFill>
                  <a:schemeClr val="tx1"/>
                </a:solidFill>
                <a:cs typeface="B Nazanin" pitchFamily="2" charset="-78"/>
              </a:rPr>
              <a:t>هم </a:t>
            </a:r>
            <a:r>
              <a:rPr lang="ar-SA" dirty="0">
                <a:solidFill>
                  <a:schemeClr val="tx1"/>
                </a:solidFill>
                <a:cs typeface="B Nazanin" pitchFamily="2" charset="-78"/>
              </a:rPr>
              <a:t>زدن محتويات قوطي به هيچ وجه از </a:t>
            </a:r>
            <a:endParaRPr lang="fa-IR" dirty="0" smtClean="0">
              <a:solidFill>
                <a:schemeClr val="tx1"/>
              </a:solidFill>
              <a:cs typeface="B Nazanin" pitchFamily="2" charset="-78"/>
            </a:endParaRPr>
          </a:p>
          <a:p>
            <a:pPr algn="just" defTabSz="938213" rtl="1">
              <a:buNone/>
            </a:pPr>
            <a:r>
              <a:rPr lang="ar-SA" dirty="0" smtClean="0">
                <a:solidFill>
                  <a:schemeClr val="tx1"/>
                </a:solidFill>
                <a:cs typeface="B Nazanin" pitchFamily="2" charset="-78"/>
              </a:rPr>
              <a:t>جسم </a:t>
            </a:r>
            <a:r>
              <a:rPr lang="ar-SA" dirty="0">
                <a:solidFill>
                  <a:schemeClr val="tx1"/>
                </a:solidFill>
                <a:cs typeface="B Nazanin" pitchFamily="2" charset="-78"/>
              </a:rPr>
              <a:t>خارجي استفاده نكنيد . رنگ </a:t>
            </a:r>
            <a:endParaRPr lang="fa-IR" dirty="0" smtClean="0">
              <a:solidFill>
                <a:schemeClr val="tx1"/>
              </a:solidFill>
              <a:cs typeface="B Nazanin" pitchFamily="2" charset="-78"/>
            </a:endParaRPr>
          </a:p>
          <a:p>
            <a:pPr algn="just" defTabSz="938213" rtl="1">
              <a:buNone/>
            </a:pPr>
            <a:r>
              <a:rPr lang="ar-SA" dirty="0" smtClean="0">
                <a:solidFill>
                  <a:schemeClr val="tx1"/>
                </a:solidFill>
                <a:cs typeface="B Nazanin" pitchFamily="2" charset="-78"/>
              </a:rPr>
              <a:t>بايد </a:t>
            </a:r>
            <a:r>
              <a:rPr lang="ar-SA" dirty="0">
                <a:solidFill>
                  <a:schemeClr val="tx1"/>
                </a:solidFill>
                <a:cs typeface="B Nazanin" pitchFamily="2" charset="-78"/>
              </a:rPr>
              <a:t>به صورت اسپري و با استفاده </a:t>
            </a:r>
            <a:r>
              <a:rPr lang="ar-SA" dirty="0" smtClean="0">
                <a:solidFill>
                  <a:schemeClr val="tx1"/>
                </a:solidFill>
                <a:cs typeface="B Nazanin" pitchFamily="2" charset="-78"/>
              </a:rPr>
              <a:t>از</a:t>
            </a:r>
            <a:endParaRPr lang="fa-IR" dirty="0" smtClean="0">
              <a:solidFill>
                <a:schemeClr val="tx1"/>
              </a:solidFill>
              <a:cs typeface="B Nazanin" pitchFamily="2" charset="-78"/>
            </a:endParaRPr>
          </a:p>
          <a:p>
            <a:pPr algn="just" defTabSz="938213" rtl="1">
              <a:buNone/>
            </a:pPr>
            <a:r>
              <a:rPr lang="ar-SA" dirty="0" smtClean="0">
                <a:solidFill>
                  <a:schemeClr val="tx1"/>
                </a:solidFill>
                <a:cs typeface="B Nazanin" pitchFamily="2" charset="-78"/>
              </a:rPr>
              <a:t> </a:t>
            </a:r>
            <a:r>
              <a:rPr lang="ar-SA" dirty="0">
                <a:solidFill>
                  <a:schemeClr val="tx1"/>
                </a:solidFill>
                <a:cs typeface="B Nazanin" pitchFamily="2" charset="-78"/>
              </a:rPr>
              <a:t>دستگاه رنگ پاش مناسب اجرا </a:t>
            </a:r>
            <a:r>
              <a:rPr lang="ar-SA" dirty="0" smtClean="0">
                <a:solidFill>
                  <a:schemeClr val="tx1"/>
                </a:solidFill>
                <a:cs typeface="B Nazanin" pitchFamily="2" charset="-78"/>
              </a:rPr>
              <a:t>گردد</a:t>
            </a:r>
            <a:endParaRPr lang="fa-IR" dirty="0" smtClean="0">
              <a:solidFill>
                <a:schemeClr val="tx1"/>
              </a:solidFill>
              <a:cs typeface="B Nazanin" pitchFamily="2" charset="-78"/>
            </a:endParaRPr>
          </a:p>
          <a:p>
            <a:pPr marL="4040188" indent="-4040188" algn="just" defTabSz="938213" rtl="1">
              <a:buNone/>
            </a:pPr>
            <a:r>
              <a:rPr lang="ar-SA" dirty="0" smtClean="0">
                <a:solidFill>
                  <a:schemeClr val="tx1"/>
                </a:solidFill>
                <a:cs typeface="B Nazanin" pitchFamily="2" charset="-78"/>
              </a:rPr>
              <a:t> </a:t>
            </a:r>
            <a:r>
              <a:rPr lang="ar-SA" dirty="0">
                <a:solidFill>
                  <a:schemeClr val="tx1"/>
                </a:solidFill>
                <a:cs typeface="B Nazanin" pitchFamily="2" charset="-78"/>
              </a:rPr>
              <a:t>در غير اينصورت فلك هاي رنگي </a:t>
            </a:r>
            <a:r>
              <a:rPr lang="ar-SA" dirty="0" smtClean="0">
                <a:solidFill>
                  <a:schemeClr val="tx1"/>
                </a:solidFill>
                <a:cs typeface="B Nazanin" pitchFamily="2" charset="-78"/>
              </a:rPr>
              <a:t>بريده</a:t>
            </a:r>
            <a:endParaRPr lang="fa-IR" dirty="0" smtClean="0">
              <a:solidFill>
                <a:schemeClr val="tx1"/>
              </a:solidFill>
              <a:cs typeface="B Nazanin" pitchFamily="2" charset="-78"/>
            </a:endParaRPr>
          </a:p>
          <a:p>
            <a:pPr algn="just" defTabSz="938213" rtl="1">
              <a:buNone/>
            </a:pPr>
            <a:r>
              <a:rPr lang="ar-SA" dirty="0" smtClean="0">
                <a:solidFill>
                  <a:schemeClr val="tx1"/>
                </a:solidFill>
                <a:cs typeface="B Nazanin" pitchFamily="2" charset="-78"/>
              </a:rPr>
              <a:t> </a:t>
            </a:r>
            <a:r>
              <a:rPr lang="ar-SA" dirty="0">
                <a:solidFill>
                  <a:schemeClr val="tx1"/>
                </a:solidFill>
                <a:cs typeface="B Nazanin" pitchFamily="2" charset="-78"/>
              </a:rPr>
              <a:t>بريده و غير قابل مصرف مي </a:t>
            </a:r>
            <a:r>
              <a:rPr lang="ar-SA" dirty="0" smtClean="0">
                <a:solidFill>
                  <a:schemeClr val="tx1"/>
                </a:solidFill>
                <a:cs typeface="B Nazanin" pitchFamily="2" charset="-78"/>
              </a:rPr>
              <a:t>شود</a:t>
            </a:r>
            <a:r>
              <a:rPr lang="fa-IR" dirty="0" smtClean="0">
                <a:solidFill>
                  <a:schemeClr val="tx1"/>
                </a:solidFill>
                <a:cs typeface="B Nazanin" pitchFamily="2" charset="-78"/>
              </a:rPr>
              <a:t>.</a:t>
            </a:r>
            <a:endParaRPr lang="en-US" dirty="0">
              <a:solidFill>
                <a:schemeClr val="tx1"/>
              </a:solidFill>
              <a:cs typeface="B Nazanin" pitchFamily="2" charset="-78"/>
            </a:endParaRPr>
          </a:p>
        </p:txBody>
      </p:sp>
      <p:pic>
        <p:nvPicPr>
          <p:cNvPr id="5" name="Picture 2" descr="C:\Users\Mst\Desktop\خانم جمالی\toti10\,.mkko.jpg"/>
          <p:cNvPicPr>
            <a:picLocks noChangeAspect="1" noChangeArrowheads="1"/>
          </p:cNvPicPr>
          <p:nvPr/>
        </p:nvPicPr>
        <p:blipFill>
          <a:blip r:embed="rId2"/>
          <a:srcRect/>
          <a:stretch>
            <a:fillRect/>
          </a:stretch>
        </p:blipFill>
        <p:spPr bwMode="auto">
          <a:xfrm>
            <a:off x="71406" y="1908334"/>
            <a:ext cx="4429155" cy="4201937"/>
          </a:xfrm>
          <a:prstGeom prst="rect">
            <a:avLst/>
          </a:prstGeom>
          <a:noFill/>
        </p:spPr>
      </p:pic>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dirty="0">
                <a:cs typeface="B Titr" pitchFamily="2" charset="-78"/>
              </a:rPr>
              <a:t>نکات مورد </a:t>
            </a:r>
            <a:r>
              <a:rPr lang="ar-SA" dirty="0" smtClean="0">
                <a:cs typeface="B Titr" pitchFamily="2" charset="-78"/>
              </a:rPr>
              <a:t>استفاده</a:t>
            </a:r>
            <a:endParaRPr lang="en-US" dirty="0">
              <a:cs typeface="B Titr" pitchFamily="2" charset="-78"/>
            </a:endParaRPr>
          </a:p>
        </p:txBody>
      </p:sp>
      <p:sp>
        <p:nvSpPr>
          <p:cNvPr id="3" name="Content Placeholder 2"/>
          <p:cNvSpPr>
            <a:spLocks noGrp="1"/>
          </p:cNvSpPr>
          <p:nvPr>
            <p:ph idx="1"/>
          </p:nvPr>
        </p:nvSpPr>
        <p:spPr>
          <a:xfrm>
            <a:off x="4357686" y="1371601"/>
            <a:ext cx="4329114" cy="1914524"/>
          </a:xfrm>
        </p:spPr>
        <p:txBody>
          <a:bodyPr/>
          <a:lstStyle/>
          <a:p>
            <a:pPr algn="r" rtl="1"/>
            <a:r>
              <a:rPr lang="fa-IR" sz="2800" dirty="0" smtClean="0">
                <a:cs typeface="B Titr" pitchFamily="2" charset="-78"/>
              </a:rPr>
              <a:t>اضافه کردن آب</a:t>
            </a:r>
          </a:p>
          <a:p>
            <a:pPr algn="r" rtl="1"/>
            <a:r>
              <a:rPr lang="ar-SA" sz="2800" dirty="0" smtClean="0">
                <a:cs typeface="B Titr" pitchFamily="2" charset="-78"/>
              </a:rPr>
              <a:t>با</a:t>
            </a:r>
            <a:r>
              <a:rPr lang="fa-IR" sz="2800" dirty="0" smtClean="0">
                <a:cs typeface="B Titr" pitchFamily="2" charset="-78"/>
              </a:rPr>
              <a:t> ید </a:t>
            </a:r>
            <a:r>
              <a:rPr lang="ar-SA" sz="2800" dirty="0" smtClean="0">
                <a:cs typeface="B Titr" pitchFamily="2" charset="-78"/>
              </a:rPr>
              <a:t>در یک مرحله اجرا شود </a:t>
            </a:r>
            <a:endParaRPr lang="fa-IR" sz="2800" dirty="0" smtClean="0">
              <a:cs typeface="B Titr" pitchFamily="2" charset="-78"/>
            </a:endParaRPr>
          </a:p>
          <a:p>
            <a:pPr algn="r" rtl="1"/>
            <a:r>
              <a:rPr lang="ar-SA" sz="2800" dirty="0">
                <a:cs typeface="B Titr" pitchFamily="2" charset="-78"/>
              </a:rPr>
              <a:t>تمیز کردن پیستوله و دستگاه </a:t>
            </a:r>
            <a:endParaRPr lang="fa-IR" sz="2800" dirty="0" smtClean="0">
              <a:cs typeface="B Titr" pitchFamily="2" charset="-78"/>
            </a:endParaRPr>
          </a:p>
        </p:txBody>
      </p:sp>
      <p:pic>
        <p:nvPicPr>
          <p:cNvPr id="3074" name="Picture 2" descr="C:\Users\Mst\Desktop\خانم جمالی\toti10\9u8.jpg"/>
          <p:cNvPicPr>
            <a:picLocks noChangeAspect="1" noChangeArrowheads="1"/>
          </p:cNvPicPr>
          <p:nvPr/>
        </p:nvPicPr>
        <p:blipFill>
          <a:blip r:embed="rId2"/>
          <a:srcRect/>
          <a:stretch>
            <a:fillRect/>
          </a:stretch>
        </p:blipFill>
        <p:spPr bwMode="auto">
          <a:xfrm>
            <a:off x="142844" y="2857497"/>
            <a:ext cx="5059955" cy="3214710"/>
          </a:xfrm>
          <a:prstGeom prst="rect">
            <a:avLst/>
          </a:prstGeom>
          <a:noFill/>
        </p:spPr>
      </p:pic>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dirty="0">
                <a:cs typeface="B Titr" pitchFamily="2" charset="-78"/>
              </a:rPr>
              <a:t>ابزار های سیستم های مولتی </a:t>
            </a:r>
            <a:r>
              <a:rPr lang="ar-SA" dirty="0" smtClean="0">
                <a:cs typeface="B Titr" pitchFamily="2" charset="-78"/>
              </a:rPr>
              <a:t>کالر</a:t>
            </a:r>
            <a:endParaRPr lang="en-US" dirty="0">
              <a:cs typeface="B Titr" pitchFamily="2" charset="-78"/>
            </a:endParaRPr>
          </a:p>
        </p:txBody>
      </p:sp>
      <p:sp>
        <p:nvSpPr>
          <p:cNvPr id="3" name="Content Placeholder 2"/>
          <p:cNvSpPr>
            <a:spLocks noGrp="1"/>
          </p:cNvSpPr>
          <p:nvPr>
            <p:ph idx="1"/>
          </p:nvPr>
        </p:nvSpPr>
        <p:spPr>
          <a:xfrm>
            <a:off x="457200" y="1371601"/>
            <a:ext cx="8229600" cy="1485895"/>
          </a:xfrm>
        </p:spPr>
        <p:txBody>
          <a:bodyPr/>
          <a:lstStyle/>
          <a:p>
            <a:pPr algn="just" rtl="1"/>
            <a:r>
              <a:rPr lang="ar-SA" dirty="0">
                <a:solidFill>
                  <a:schemeClr val="tx1"/>
                </a:solidFill>
                <a:cs typeface="B Nazanin" pitchFamily="2" charset="-78"/>
              </a:rPr>
              <a:t>رنگ مولتی کالر توسط دستگاه به شکل زیر در محل مورد استفاده قرار </a:t>
            </a:r>
            <a:r>
              <a:rPr lang="ar-SA" dirty="0" smtClean="0">
                <a:solidFill>
                  <a:schemeClr val="tx1"/>
                </a:solidFill>
                <a:cs typeface="B Nazanin" pitchFamily="2" charset="-78"/>
              </a:rPr>
              <a:t>می </a:t>
            </a:r>
            <a:r>
              <a:rPr lang="ar-SA" dirty="0">
                <a:solidFill>
                  <a:schemeClr val="tx1"/>
                </a:solidFill>
                <a:cs typeface="B Nazanin" pitchFamily="2" charset="-78"/>
              </a:rPr>
              <a:t>گیرد.</a:t>
            </a:r>
            <a:endParaRPr lang="en-US" dirty="0">
              <a:solidFill>
                <a:schemeClr val="tx1"/>
              </a:solidFill>
              <a:cs typeface="B Nazanin" pitchFamily="2" charset="-78"/>
            </a:endParaRPr>
          </a:p>
        </p:txBody>
      </p:sp>
      <p:pic>
        <p:nvPicPr>
          <p:cNvPr id="4" name="Pic" descr="مولتی کالر مخزن رنگ پارس ارام"/>
          <p:cNvPicPr/>
          <p:nvPr/>
        </p:nvPicPr>
        <p:blipFill>
          <a:blip r:embed="rId2"/>
          <a:srcRect/>
          <a:stretch>
            <a:fillRect/>
          </a:stretch>
        </p:blipFill>
        <p:spPr bwMode="auto">
          <a:xfrm>
            <a:off x="500034" y="2000240"/>
            <a:ext cx="5500726" cy="4071966"/>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sz="4000" dirty="0">
                <a:cs typeface="B Titr" pitchFamily="2" charset="-78"/>
              </a:rPr>
              <a:t>معرفی شرکت های تولید کننده مولتر </a:t>
            </a:r>
            <a:r>
              <a:rPr lang="ar-SA" sz="4000" dirty="0" smtClean="0">
                <a:cs typeface="B Titr" pitchFamily="2" charset="-78"/>
              </a:rPr>
              <a:t>کالر</a:t>
            </a:r>
            <a:endParaRPr lang="en-US" sz="4000" dirty="0">
              <a:cs typeface="B Titr" pitchFamily="2" charset="-78"/>
            </a:endParaRPr>
          </a:p>
        </p:txBody>
      </p:sp>
      <p:sp>
        <p:nvSpPr>
          <p:cNvPr id="3" name="Content Placeholder 2"/>
          <p:cNvSpPr>
            <a:spLocks noGrp="1"/>
          </p:cNvSpPr>
          <p:nvPr>
            <p:ph idx="1"/>
          </p:nvPr>
        </p:nvSpPr>
        <p:spPr>
          <a:xfrm>
            <a:off x="457200" y="1371601"/>
            <a:ext cx="8229600" cy="2414590"/>
          </a:xfrm>
        </p:spPr>
        <p:txBody>
          <a:bodyPr/>
          <a:lstStyle/>
          <a:p>
            <a:pPr lvl="0" algn="r" rtl="1"/>
            <a:r>
              <a:rPr lang="ar-SA" sz="2000" dirty="0">
                <a:solidFill>
                  <a:schemeClr val="tx1"/>
                </a:solidFill>
                <a:cs typeface="B Nazanin" pitchFamily="2" charset="-78"/>
              </a:rPr>
              <a:t>شرکت رنگارنگ اطلس اولین تولید کننده رنگهای مولتی کالر در استان فارس</a:t>
            </a:r>
            <a:r>
              <a:rPr lang="en-US" sz="2000" dirty="0">
                <a:solidFill>
                  <a:schemeClr val="tx1"/>
                </a:solidFill>
                <a:cs typeface="B Nazanin" pitchFamily="2" charset="-78"/>
              </a:rPr>
              <a:t>.</a:t>
            </a:r>
          </a:p>
          <a:p>
            <a:pPr lvl="0" algn="r" rtl="1"/>
            <a:r>
              <a:rPr lang="ar-SA" sz="2000" dirty="0">
                <a:solidFill>
                  <a:schemeClr val="tx1"/>
                </a:solidFill>
                <a:cs typeface="B Nazanin" pitchFamily="2" charset="-78"/>
              </a:rPr>
              <a:t>شرکت مولتی کالر آریا</a:t>
            </a:r>
            <a:r>
              <a:rPr lang="en-US" sz="2000" dirty="0">
                <a:solidFill>
                  <a:schemeClr val="tx1"/>
                </a:solidFill>
                <a:cs typeface="B Nazanin" pitchFamily="2" charset="-78"/>
              </a:rPr>
              <a:t> </a:t>
            </a:r>
          </a:p>
          <a:p>
            <a:pPr lvl="0" algn="r" rtl="1"/>
            <a:r>
              <a:rPr lang="ar-SA" sz="2000" dirty="0">
                <a:solidFill>
                  <a:schemeClr val="tx1"/>
                </a:solidFill>
                <a:cs typeface="B Nazanin" pitchFamily="2" charset="-78"/>
              </a:rPr>
              <a:t>پارس سازه</a:t>
            </a:r>
            <a:r>
              <a:rPr lang="en-US" sz="2000" dirty="0">
                <a:solidFill>
                  <a:schemeClr val="tx1"/>
                </a:solidFill>
                <a:cs typeface="B Nazanin" pitchFamily="2" charset="-78"/>
              </a:rPr>
              <a:t>/</a:t>
            </a:r>
            <a:r>
              <a:rPr lang="ar-SA" sz="2000" dirty="0">
                <a:solidFill>
                  <a:schemeClr val="tx1"/>
                </a:solidFill>
                <a:cs typeface="B Nazanin" pitchFamily="2" charset="-78"/>
              </a:rPr>
              <a:t>نمایندگی انحصاری رنگ های مولتی کالر و مولتی کالر متالیک در استان قم</a:t>
            </a:r>
            <a:endParaRPr lang="en-US" sz="2000" dirty="0">
              <a:solidFill>
                <a:schemeClr val="tx1"/>
              </a:solidFill>
              <a:cs typeface="B Nazanin" pitchFamily="2" charset="-78"/>
            </a:endParaRPr>
          </a:p>
          <a:p>
            <a:pPr lvl="0" algn="r" rtl="1"/>
            <a:r>
              <a:rPr lang="ar-SA" sz="2000" dirty="0">
                <a:solidFill>
                  <a:schemeClr val="tx1"/>
                </a:solidFill>
                <a:cs typeface="B Nazanin" pitchFamily="2" charset="-78"/>
              </a:rPr>
              <a:t>شرکت رنگ فیروزه شیراز</a:t>
            </a:r>
            <a:endParaRPr lang="en-US" sz="2000" dirty="0">
              <a:solidFill>
                <a:schemeClr val="tx1"/>
              </a:solidFill>
              <a:cs typeface="B Nazanin" pitchFamily="2" charset="-78"/>
            </a:endParaRPr>
          </a:p>
          <a:p>
            <a:pPr lvl="0" algn="r" rtl="1"/>
            <a:r>
              <a:rPr lang="fa-IR" sz="2000" dirty="0" smtClean="0">
                <a:solidFill>
                  <a:schemeClr val="tx1"/>
                </a:solidFill>
                <a:cs typeface="B Nazanin" pitchFamily="2" charset="-78"/>
              </a:rPr>
              <a:t>شرکت آریا صنعت تهران</a:t>
            </a:r>
            <a:endParaRPr lang="en-US" sz="2000" dirty="0">
              <a:solidFill>
                <a:schemeClr val="tx1"/>
              </a:solidFill>
              <a:cs typeface="B Nazanin" pitchFamily="2" charset="-78"/>
            </a:endParaRPr>
          </a:p>
          <a:p>
            <a:pPr lvl="0" algn="r" rtl="1"/>
            <a:r>
              <a:rPr lang="ar-SA" sz="2000" dirty="0">
                <a:solidFill>
                  <a:schemeClr val="tx1"/>
                </a:solidFill>
                <a:cs typeface="B Nazanin" pitchFamily="2" charset="-78"/>
              </a:rPr>
              <a:t>شرکت مولتی کالر بلکا</a:t>
            </a:r>
            <a:r>
              <a:rPr lang="en-US" sz="2000" dirty="0">
                <a:solidFill>
                  <a:schemeClr val="tx1"/>
                </a:solidFill>
                <a:cs typeface="B Nazanin" pitchFamily="2" charset="-78"/>
              </a:rPr>
              <a:t> </a:t>
            </a:r>
            <a:br>
              <a:rPr lang="en-US" sz="2000" dirty="0">
                <a:solidFill>
                  <a:schemeClr val="tx1"/>
                </a:solidFill>
                <a:cs typeface="B Nazanin" pitchFamily="2" charset="-78"/>
              </a:rPr>
            </a:br>
            <a:endParaRPr lang="en-US" sz="2000" dirty="0">
              <a:solidFill>
                <a:schemeClr val="tx1"/>
              </a:solidFill>
              <a:cs typeface="B Nazanin" pitchFamily="2" charset="-78"/>
            </a:endParaRPr>
          </a:p>
          <a:p>
            <a:pPr algn="r" rtl="1"/>
            <a:endParaRPr lang="en-US" sz="2000" dirty="0">
              <a:solidFill>
                <a:schemeClr val="tx1"/>
              </a:solidFill>
              <a:cs typeface="B Nazanin" pitchFamily="2" charset="-78"/>
            </a:endParaRPr>
          </a:p>
        </p:txBody>
      </p:sp>
      <p:pic>
        <p:nvPicPr>
          <p:cNvPr id="5122" name="Picture 2" descr="C:\Users\Mst\Desktop\خانم جمالی\toti8\-o;p.png"/>
          <p:cNvPicPr>
            <a:picLocks noChangeAspect="1" noChangeArrowheads="1"/>
          </p:cNvPicPr>
          <p:nvPr/>
        </p:nvPicPr>
        <p:blipFill>
          <a:blip r:embed="rId2"/>
          <a:srcRect/>
          <a:stretch>
            <a:fillRect/>
          </a:stretch>
        </p:blipFill>
        <p:spPr bwMode="auto">
          <a:xfrm>
            <a:off x="214282" y="4214818"/>
            <a:ext cx="1905000" cy="1752600"/>
          </a:xfrm>
          <a:prstGeom prst="rect">
            <a:avLst/>
          </a:prstGeom>
          <a:noFill/>
        </p:spPr>
      </p:pic>
      <p:pic>
        <p:nvPicPr>
          <p:cNvPr id="4" name="Picture 2" descr="http://iran-banner.com/Portals/0/productimages/129720_0996f.jpg"/>
          <p:cNvPicPr>
            <a:picLocks noChangeAspect="1" noChangeArrowheads="1"/>
          </p:cNvPicPr>
          <p:nvPr/>
        </p:nvPicPr>
        <p:blipFill>
          <a:blip r:embed="rId3"/>
          <a:srcRect/>
          <a:stretch>
            <a:fillRect/>
          </a:stretch>
        </p:blipFill>
        <p:spPr bwMode="auto">
          <a:xfrm>
            <a:off x="2143108" y="4214818"/>
            <a:ext cx="3286116" cy="1714512"/>
          </a:xfrm>
          <a:prstGeom prst="rect">
            <a:avLst/>
          </a:prstGeom>
          <a:noFill/>
        </p:spPr>
      </p:pic>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00760" y="4857760"/>
            <a:ext cx="3071834" cy="1343028"/>
          </a:xfrm>
        </p:spPr>
        <p:txBody>
          <a:bodyPr/>
          <a:lstStyle/>
          <a:p>
            <a:pPr algn="ctr"/>
            <a:r>
              <a:rPr lang="fa-IR" sz="7200" dirty="0" smtClean="0">
                <a:cs typeface="B Titr" pitchFamily="2" charset="-78"/>
              </a:rPr>
              <a:t>پایان</a:t>
            </a:r>
            <a:endParaRPr lang="en-US" sz="7200" dirty="0">
              <a:cs typeface="B Titr"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42910" y="3000372"/>
            <a:ext cx="4495800" cy="1066800"/>
          </a:xfrm>
        </p:spPr>
        <p:txBody>
          <a:bodyPr/>
          <a:lstStyle/>
          <a:p>
            <a:r>
              <a:rPr lang="fa-IR" sz="6000" dirty="0" smtClean="0">
                <a:cs typeface="B Titr" pitchFamily="2" charset="-78"/>
              </a:rPr>
              <a:t>رنگ مولتی کالر</a:t>
            </a:r>
            <a:endParaRPr lang="en-US" sz="6000" dirty="0">
              <a:cs typeface="B Titr" pitchFamily="2" charset="-78"/>
            </a:endParaRPr>
          </a:p>
        </p:txBody>
      </p:sp>
      <p:sp>
        <p:nvSpPr>
          <p:cNvPr id="6" name="Subtitle 4"/>
          <p:cNvSpPr txBox="1">
            <a:spLocks/>
          </p:cNvSpPr>
          <p:nvPr/>
        </p:nvSpPr>
        <p:spPr bwMode="auto">
          <a:xfrm>
            <a:off x="1643042" y="1857364"/>
            <a:ext cx="2286016" cy="9429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fa-IR" sz="20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2" name="Subtitle 1"/>
          <p:cNvSpPr>
            <a:spLocks noGrp="1"/>
          </p:cNvSpPr>
          <p:nvPr>
            <p:ph type="subTitle" idx="1"/>
          </p:nvPr>
        </p:nvSpPr>
        <p:spPr/>
        <p:txBody>
          <a:bodyPr/>
          <a:lstStyle/>
          <a:p>
            <a:endParaRPr lang="en-US"/>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dirty="0">
                <a:cs typeface="B Titr" pitchFamily="2" charset="-78"/>
              </a:rPr>
              <a:t>معرفی سیستم های مولتی </a:t>
            </a:r>
            <a:r>
              <a:rPr lang="ar-SA" dirty="0" smtClean="0">
                <a:cs typeface="B Titr" pitchFamily="2" charset="-78"/>
              </a:rPr>
              <a:t>کالر</a:t>
            </a:r>
            <a:endParaRPr lang="en-US" dirty="0">
              <a:cs typeface="B Titr" pitchFamily="2" charset="-78"/>
            </a:endParaRPr>
          </a:p>
        </p:txBody>
      </p:sp>
      <p:sp>
        <p:nvSpPr>
          <p:cNvPr id="3" name="Content Placeholder 2"/>
          <p:cNvSpPr>
            <a:spLocks noGrp="1"/>
          </p:cNvSpPr>
          <p:nvPr>
            <p:ph idx="1"/>
          </p:nvPr>
        </p:nvSpPr>
        <p:spPr>
          <a:xfrm>
            <a:off x="457200" y="1371601"/>
            <a:ext cx="8229600" cy="2771780"/>
          </a:xfrm>
        </p:spPr>
        <p:txBody>
          <a:bodyPr/>
          <a:lstStyle/>
          <a:p>
            <a:pPr algn="just" rtl="1"/>
            <a:r>
              <a:rPr lang="ar-SA" dirty="0">
                <a:solidFill>
                  <a:schemeClr val="tx1"/>
                </a:solidFill>
                <a:cs typeface="B Nazanin" pitchFamily="2" charset="-78"/>
              </a:rPr>
              <a:t>این نوع سیستم رنگ معمولا با استفاده از رنگ های روغنی تهیه شده و دارای افکت های ریز مانند </a:t>
            </a:r>
            <a:r>
              <a:rPr lang="fa-IR" dirty="0" smtClean="0">
                <a:solidFill>
                  <a:schemeClr val="tx1"/>
                </a:solidFill>
                <a:cs typeface="B Nazanin" pitchFamily="2" charset="-78"/>
              </a:rPr>
              <a:t>پیتینه </a:t>
            </a:r>
            <a:r>
              <a:rPr lang="en-US" dirty="0" smtClean="0">
                <a:solidFill>
                  <a:schemeClr val="tx1"/>
                </a:solidFill>
                <a:cs typeface="B Nazanin" pitchFamily="2" charset="-78"/>
              </a:rPr>
              <a:t> )</a:t>
            </a:r>
            <a:r>
              <a:rPr lang="ar-SA" dirty="0" smtClean="0">
                <a:solidFill>
                  <a:schemeClr val="tx1"/>
                </a:solidFill>
                <a:cs typeface="B Nazanin" pitchFamily="2" charset="-78"/>
              </a:rPr>
              <a:t>ذره </a:t>
            </a:r>
            <a:r>
              <a:rPr lang="ar-SA" dirty="0">
                <a:solidFill>
                  <a:schemeClr val="tx1"/>
                </a:solidFill>
                <a:cs typeface="B Nazanin" pitchFamily="2" charset="-78"/>
              </a:rPr>
              <a:t>های بسیاز ریز یک یا چند رنگ </a:t>
            </a:r>
            <a:r>
              <a:rPr lang="ar-SA" dirty="0" smtClean="0">
                <a:solidFill>
                  <a:schemeClr val="tx1"/>
                </a:solidFill>
                <a:cs typeface="B Nazanin" pitchFamily="2" charset="-78"/>
              </a:rPr>
              <a:t>دیگر</a:t>
            </a:r>
            <a:r>
              <a:rPr lang="en-US" dirty="0" smtClean="0">
                <a:solidFill>
                  <a:schemeClr val="tx1"/>
                </a:solidFill>
                <a:cs typeface="B Nazanin" pitchFamily="2" charset="-78"/>
              </a:rPr>
              <a:t>( </a:t>
            </a:r>
            <a:r>
              <a:rPr lang="ar-SA" dirty="0">
                <a:solidFill>
                  <a:schemeClr val="tx1"/>
                </a:solidFill>
                <a:cs typeface="B Nazanin" pitchFamily="2" charset="-78"/>
              </a:rPr>
              <a:t>می باشد و مشخصاتی مانند </a:t>
            </a:r>
            <a:r>
              <a:rPr lang="fa-IR" dirty="0" smtClean="0">
                <a:solidFill>
                  <a:schemeClr val="tx1"/>
                </a:solidFill>
                <a:cs typeface="B Nazanin" pitchFamily="2" charset="-78"/>
              </a:rPr>
              <a:t>رنگ روغنی </a:t>
            </a:r>
            <a:r>
              <a:rPr lang="ar-SA" dirty="0" smtClean="0">
                <a:solidFill>
                  <a:schemeClr val="tx1"/>
                </a:solidFill>
                <a:cs typeface="B Nazanin" pitchFamily="2" charset="-78"/>
              </a:rPr>
              <a:t>دارد</a:t>
            </a:r>
            <a:r>
              <a:rPr lang="en-US" dirty="0" smtClean="0">
                <a:solidFill>
                  <a:schemeClr val="tx1"/>
                </a:solidFill>
                <a:cs typeface="B Nazanin" pitchFamily="2" charset="-78"/>
              </a:rPr>
              <a:t> .</a:t>
            </a:r>
            <a:endParaRPr lang="fa-IR" dirty="0" smtClean="0">
              <a:solidFill>
                <a:schemeClr val="tx1"/>
              </a:solidFill>
              <a:cs typeface="B Nazanin" pitchFamily="2" charset="-78"/>
            </a:endParaRPr>
          </a:p>
          <a:p>
            <a:pPr algn="just" rtl="1"/>
            <a:r>
              <a:rPr lang="ar-SA" sz="2800" dirty="0">
                <a:solidFill>
                  <a:srgbClr val="FF0000"/>
                </a:solidFill>
                <a:cs typeface="B Nazanin" pitchFamily="2" charset="-78"/>
              </a:rPr>
              <a:t>انتخاب نوع رنگ مولتی کالر</a:t>
            </a:r>
            <a:endParaRPr lang="en-US" sz="2800" dirty="0">
              <a:solidFill>
                <a:srgbClr val="FF0000"/>
              </a:solidFill>
              <a:cs typeface="B Nazanin" pitchFamily="2" charset="-78"/>
            </a:endParaRPr>
          </a:p>
          <a:p>
            <a:pPr algn="just" rtl="1"/>
            <a:r>
              <a:rPr lang="ar-SA" sz="2800" dirty="0">
                <a:solidFill>
                  <a:srgbClr val="FF0000"/>
                </a:solidFill>
                <a:cs typeface="B Nazanin" pitchFamily="2" charset="-78"/>
              </a:rPr>
              <a:t>مزایا و معایب رنگ مولتی کالر</a:t>
            </a:r>
            <a:endParaRPr lang="en-US" sz="2800" dirty="0">
              <a:solidFill>
                <a:srgbClr val="FF0000"/>
              </a:solidFill>
              <a:cs typeface="B Nazanin" pitchFamily="2" charset="-78"/>
            </a:endParaRPr>
          </a:p>
          <a:p>
            <a:pPr algn="just" rtl="1"/>
            <a:r>
              <a:rPr lang="ar-SA" sz="2800" dirty="0">
                <a:solidFill>
                  <a:srgbClr val="FF0000"/>
                </a:solidFill>
                <a:cs typeface="B Nazanin" pitchFamily="2" charset="-78"/>
              </a:rPr>
              <a:t>ویژگی کلی رنگهای مولتی کالر</a:t>
            </a:r>
            <a:endParaRPr lang="en-US" sz="2800" dirty="0">
              <a:solidFill>
                <a:srgbClr val="FF0000"/>
              </a:solidFill>
              <a:cs typeface="B Nazanin" pitchFamily="2" charset="-78"/>
            </a:endParaRPr>
          </a:p>
          <a:p>
            <a:pPr algn="r" rtl="1">
              <a:buNone/>
            </a:pPr>
            <a:endParaRPr lang="en-US" dirty="0"/>
          </a:p>
        </p:txBody>
      </p:sp>
      <p:pic>
        <p:nvPicPr>
          <p:cNvPr id="2050" name="Picture 2" descr="C:\Users\Mst\Desktop\157.jpg"/>
          <p:cNvPicPr>
            <a:picLocks noChangeAspect="1" noChangeArrowheads="1"/>
          </p:cNvPicPr>
          <p:nvPr/>
        </p:nvPicPr>
        <p:blipFill>
          <a:blip r:embed="rId2"/>
          <a:srcRect/>
          <a:stretch>
            <a:fillRect/>
          </a:stretch>
        </p:blipFill>
        <p:spPr bwMode="auto">
          <a:xfrm>
            <a:off x="642910" y="4000504"/>
            <a:ext cx="1571636" cy="1728799"/>
          </a:xfrm>
          <a:prstGeom prst="rect">
            <a:avLst/>
          </a:prstGeom>
          <a:noFill/>
        </p:spPr>
      </p:pic>
      <p:pic>
        <p:nvPicPr>
          <p:cNvPr id="2052" name="Picture 4" descr="http://iran-banner.com/Portals/0/productimages/125233_0d513.jpg"/>
          <p:cNvPicPr>
            <a:picLocks noChangeAspect="1" noChangeArrowheads="1"/>
          </p:cNvPicPr>
          <p:nvPr/>
        </p:nvPicPr>
        <p:blipFill>
          <a:blip r:embed="rId3"/>
          <a:srcRect/>
          <a:stretch>
            <a:fillRect/>
          </a:stretch>
        </p:blipFill>
        <p:spPr bwMode="auto">
          <a:xfrm>
            <a:off x="2357422" y="4071942"/>
            <a:ext cx="1714512" cy="1714512"/>
          </a:xfrm>
          <a:prstGeom prst="rect">
            <a:avLst/>
          </a:prstGeom>
          <a:noFill/>
        </p:spPr>
      </p:pic>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dirty="0" smtClean="0">
                <a:cs typeface="B Titr" pitchFamily="2" charset="-78"/>
              </a:rPr>
              <a:t>انتخاب نوع رنگ مولتی کالر</a:t>
            </a:r>
            <a:endParaRPr lang="en-US" dirty="0">
              <a:cs typeface="B Titr" pitchFamily="2" charset="-78"/>
            </a:endParaRPr>
          </a:p>
        </p:txBody>
      </p:sp>
      <p:sp>
        <p:nvSpPr>
          <p:cNvPr id="3" name="Content Placeholder 2"/>
          <p:cNvSpPr>
            <a:spLocks noGrp="1"/>
          </p:cNvSpPr>
          <p:nvPr>
            <p:ph idx="1"/>
          </p:nvPr>
        </p:nvSpPr>
        <p:spPr>
          <a:xfrm>
            <a:off x="457200" y="1371601"/>
            <a:ext cx="8229600" cy="1343020"/>
          </a:xfrm>
        </p:spPr>
        <p:txBody>
          <a:bodyPr/>
          <a:lstStyle/>
          <a:p>
            <a:pPr algn="just" rtl="1"/>
            <a:r>
              <a:rPr lang="ar-SA" dirty="0" smtClean="0">
                <a:solidFill>
                  <a:schemeClr val="tx1"/>
                </a:solidFill>
                <a:cs typeface="B Nazanin" pitchFamily="2" charset="-78"/>
              </a:rPr>
              <a:t>انتخاب نوع رنگ بستگی به علاقه خود شخص دارد که از روی کاتالوگ انجام می شود. هر رنگ کد خاص مربوط به خود را داراست که با اشاره به آن کد تهیه می شود</a:t>
            </a:r>
            <a:r>
              <a:rPr lang="en-US" dirty="0" smtClean="0">
                <a:solidFill>
                  <a:schemeClr val="tx1"/>
                </a:solidFill>
                <a:cs typeface="B Nazanin" pitchFamily="2" charset="-78"/>
              </a:rPr>
              <a:t>.</a:t>
            </a:r>
          </a:p>
          <a:p>
            <a:pPr algn="just" rtl="1"/>
            <a:endParaRPr lang="en-US" dirty="0">
              <a:solidFill>
                <a:schemeClr val="tx1"/>
              </a:solidFill>
              <a:cs typeface="B Nazanin" pitchFamily="2" charset="-78"/>
            </a:endParaRPr>
          </a:p>
        </p:txBody>
      </p:sp>
      <p:pic>
        <p:nvPicPr>
          <p:cNvPr id="3076" name="Picture 4" descr="http://viewport.ir/art/img/0005_1.jpg"/>
          <p:cNvPicPr>
            <a:picLocks noChangeAspect="1" noChangeArrowheads="1"/>
          </p:cNvPicPr>
          <p:nvPr/>
        </p:nvPicPr>
        <p:blipFill>
          <a:blip r:embed="rId2"/>
          <a:srcRect/>
          <a:stretch>
            <a:fillRect/>
          </a:stretch>
        </p:blipFill>
        <p:spPr bwMode="auto">
          <a:xfrm>
            <a:off x="571472" y="2143115"/>
            <a:ext cx="3000396" cy="3853981"/>
          </a:xfrm>
          <a:prstGeom prst="rect">
            <a:avLst/>
          </a:prstGeom>
          <a:noFill/>
        </p:spPr>
      </p:pic>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dirty="0" smtClean="0">
                <a:cs typeface="B Titr" pitchFamily="2" charset="-78"/>
              </a:rPr>
              <a:t>مزایا و معایب رنگ مولتی کالر</a:t>
            </a:r>
            <a:endParaRPr lang="en-US" dirty="0" smtClean="0">
              <a:cs typeface="B Titr" pitchFamily="2" charset="-78"/>
            </a:endParaRPr>
          </a:p>
        </p:txBody>
      </p:sp>
      <p:sp>
        <p:nvSpPr>
          <p:cNvPr id="3" name="Content Placeholder 2"/>
          <p:cNvSpPr>
            <a:spLocks noGrp="1"/>
          </p:cNvSpPr>
          <p:nvPr>
            <p:ph idx="1"/>
          </p:nvPr>
        </p:nvSpPr>
        <p:spPr>
          <a:xfrm>
            <a:off x="457200" y="1371601"/>
            <a:ext cx="8229600" cy="1557334"/>
          </a:xfrm>
        </p:spPr>
        <p:txBody>
          <a:bodyPr/>
          <a:lstStyle/>
          <a:p>
            <a:pPr algn="just" rtl="1"/>
            <a:r>
              <a:rPr lang="ar-SA" dirty="0" smtClean="0">
                <a:solidFill>
                  <a:schemeClr val="tx1"/>
                </a:solidFill>
                <a:cs typeface="B Nazanin" pitchFamily="2" charset="-78"/>
              </a:rPr>
              <a:t>رنگهای مولتی کالر نوع خاصی از رنگهای دکوراتیو داخل ساختمان می باشد که با بهره گیری از فن آوریهای مدرن و نظارت بر کیفیت و صد درصد مطابق با استاندارهای</a:t>
            </a:r>
            <a:r>
              <a:rPr lang="en-US" dirty="0" smtClean="0">
                <a:solidFill>
                  <a:schemeClr val="tx1"/>
                </a:solidFill>
                <a:cs typeface="B Nazanin" pitchFamily="2" charset="-78"/>
              </a:rPr>
              <a:t> BS </a:t>
            </a:r>
            <a:r>
              <a:rPr lang="ar-SA" dirty="0" smtClean="0">
                <a:solidFill>
                  <a:schemeClr val="tx1"/>
                </a:solidFill>
                <a:cs typeface="B Nazanin" pitchFamily="2" charset="-78"/>
              </a:rPr>
              <a:t>تولید می</a:t>
            </a:r>
            <a:r>
              <a:rPr lang="fa-IR" dirty="0" smtClean="0">
                <a:solidFill>
                  <a:schemeClr val="tx1"/>
                </a:solidFill>
                <a:cs typeface="B Nazanin" pitchFamily="2" charset="-78"/>
              </a:rPr>
              <a:t> </a:t>
            </a:r>
            <a:r>
              <a:rPr lang="ar-SA" dirty="0" smtClean="0">
                <a:solidFill>
                  <a:schemeClr val="tx1"/>
                </a:solidFill>
                <a:cs typeface="B Nazanin" pitchFamily="2" charset="-78"/>
              </a:rPr>
              <a:t>شود</a:t>
            </a:r>
            <a:r>
              <a:rPr lang="en-US" dirty="0" smtClean="0">
                <a:solidFill>
                  <a:schemeClr val="tx1"/>
                </a:solidFill>
                <a:cs typeface="B Nazanin" pitchFamily="2" charset="-78"/>
              </a:rPr>
              <a:t> .</a:t>
            </a:r>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dirty="0" smtClean="0">
                <a:cs typeface="B Titr" pitchFamily="2" charset="-78"/>
              </a:rPr>
              <a:t>ویژگی کلی رنگهای مولتی کالر</a:t>
            </a:r>
            <a:endParaRPr lang="en-US" dirty="0" smtClean="0">
              <a:cs typeface="B Titr" pitchFamily="2" charset="-78"/>
            </a:endParaRPr>
          </a:p>
        </p:txBody>
      </p:sp>
      <p:sp>
        <p:nvSpPr>
          <p:cNvPr id="3" name="Content Placeholder 2"/>
          <p:cNvSpPr>
            <a:spLocks noGrp="1"/>
          </p:cNvSpPr>
          <p:nvPr>
            <p:ph idx="1"/>
          </p:nvPr>
        </p:nvSpPr>
        <p:spPr>
          <a:xfrm>
            <a:off x="457200" y="1371601"/>
            <a:ext cx="8229600" cy="3771912"/>
          </a:xfrm>
        </p:spPr>
        <p:txBody>
          <a:bodyPr/>
          <a:lstStyle/>
          <a:p>
            <a:pPr algn="just" rtl="1">
              <a:buNone/>
            </a:pPr>
            <a:r>
              <a:rPr lang="en-US" sz="2000" dirty="0" smtClean="0">
                <a:solidFill>
                  <a:schemeClr val="tx1"/>
                </a:solidFill>
                <a:cs typeface="B Nazanin" pitchFamily="2" charset="-78"/>
              </a:rPr>
              <a:t>• </a:t>
            </a:r>
            <a:r>
              <a:rPr lang="ar-SA" sz="2000" dirty="0" smtClean="0">
                <a:solidFill>
                  <a:schemeClr val="tx1"/>
                </a:solidFill>
                <a:cs typeface="B Nazanin" pitchFamily="2" charset="-78"/>
              </a:rPr>
              <a:t>مقاومت بالا در برابر جذب دوده و غبار و ذرات معلق در هوا ( آنتی استاتیک)</a:t>
            </a:r>
            <a:endParaRPr lang="en-US" sz="2000" dirty="0" smtClean="0">
              <a:solidFill>
                <a:schemeClr val="tx1"/>
              </a:solidFill>
              <a:cs typeface="B Nazanin" pitchFamily="2" charset="-78"/>
            </a:endParaRPr>
          </a:p>
          <a:p>
            <a:pPr algn="just" rtl="1">
              <a:buNone/>
            </a:pPr>
            <a:r>
              <a:rPr lang="en-US" sz="2000" dirty="0" smtClean="0">
                <a:solidFill>
                  <a:schemeClr val="tx1"/>
                </a:solidFill>
                <a:cs typeface="B Nazanin" pitchFamily="2" charset="-78"/>
              </a:rPr>
              <a:t>• </a:t>
            </a:r>
            <a:r>
              <a:rPr lang="ar-SA" sz="2000" dirty="0" smtClean="0">
                <a:solidFill>
                  <a:schemeClr val="tx1"/>
                </a:solidFill>
                <a:cs typeface="B Nazanin" pitchFamily="2" charset="-78"/>
              </a:rPr>
              <a:t>ضد باکتری</a:t>
            </a:r>
            <a:endParaRPr lang="en-US" sz="2000" dirty="0" smtClean="0">
              <a:solidFill>
                <a:schemeClr val="tx1"/>
              </a:solidFill>
              <a:cs typeface="B Nazanin" pitchFamily="2" charset="-78"/>
            </a:endParaRPr>
          </a:p>
          <a:p>
            <a:pPr algn="just" rtl="1">
              <a:buNone/>
            </a:pPr>
            <a:r>
              <a:rPr lang="en-US" sz="2000" dirty="0" smtClean="0">
                <a:solidFill>
                  <a:schemeClr val="tx1"/>
                </a:solidFill>
                <a:cs typeface="B Nazanin" pitchFamily="2" charset="-78"/>
              </a:rPr>
              <a:t>• </a:t>
            </a:r>
            <a:r>
              <a:rPr lang="ar-SA" sz="2000" dirty="0" smtClean="0">
                <a:solidFill>
                  <a:schemeClr val="tx1"/>
                </a:solidFill>
                <a:cs typeface="B Nazanin" pitchFamily="2" charset="-78"/>
              </a:rPr>
              <a:t>قابلیت شستشوی آسان و کامل با آب و سایر شوینده های مرسوم خانگی</a:t>
            </a:r>
            <a:endParaRPr lang="en-US" sz="2000" dirty="0" smtClean="0">
              <a:solidFill>
                <a:schemeClr val="tx1"/>
              </a:solidFill>
              <a:cs typeface="B Nazanin" pitchFamily="2" charset="-78"/>
            </a:endParaRPr>
          </a:p>
          <a:p>
            <a:pPr algn="just" rtl="1">
              <a:buNone/>
            </a:pPr>
            <a:r>
              <a:rPr lang="en-US" sz="2000" dirty="0" smtClean="0">
                <a:solidFill>
                  <a:schemeClr val="tx1"/>
                </a:solidFill>
                <a:cs typeface="B Nazanin" pitchFamily="2" charset="-78"/>
              </a:rPr>
              <a:t>• </a:t>
            </a:r>
            <a:r>
              <a:rPr lang="ar-SA" sz="2000" dirty="0" smtClean="0">
                <a:solidFill>
                  <a:schemeClr val="tx1"/>
                </a:solidFill>
                <a:cs typeface="B Nazanin" pitchFamily="2" charset="-78"/>
              </a:rPr>
              <a:t>قابلیت ترمیم آسان به سادگی و با حداقل مواد</a:t>
            </a:r>
            <a:endParaRPr lang="en-US" sz="2000" dirty="0" smtClean="0">
              <a:solidFill>
                <a:schemeClr val="tx1"/>
              </a:solidFill>
              <a:cs typeface="B Nazanin" pitchFamily="2" charset="-78"/>
            </a:endParaRPr>
          </a:p>
          <a:p>
            <a:pPr algn="just" rtl="1">
              <a:buNone/>
            </a:pPr>
            <a:r>
              <a:rPr lang="en-US" sz="2000" dirty="0" smtClean="0">
                <a:solidFill>
                  <a:schemeClr val="tx1"/>
                </a:solidFill>
                <a:cs typeface="B Nazanin" pitchFamily="2" charset="-78"/>
              </a:rPr>
              <a:t>• </a:t>
            </a:r>
            <a:r>
              <a:rPr lang="ar-SA" sz="2000" dirty="0" smtClean="0">
                <a:solidFill>
                  <a:schemeClr val="tx1"/>
                </a:solidFill>
                <a:cs typeface="B Nazanin" pitchFamily="2" charset="-78"/>
              </a:rPr>
              <a:t>اجرای سریع و آسان طی یک مرحله و توسط اسپری کردن رنگ</a:t>
            </a:r>
            <a:endParaRPr lang="en-US" sz="2000" dirty="0" smtClean="0">
              <a:solidFill>
                <a:schemeClr val="tx1"/>
              </a:solidFill>
              <a:cs typeface="B Nazanin" pitchFamily="2" charset="-78"/>
            </a:endParaRPr>
          </a:p>
          <a:p>
            <a:pPr algn="just" rtl="1">
              <a:buNone/>
            </a:pPr>
            <a:r>
              <a:rPr lang="en-US" sz="2000" dirty="0" smtClean="0">
                <a:solidFill>
                  <a:schemeClr val="tx1"/>
                </a:solidFill>
                <a:cs typeface="B Nazanin" pitchFamily="2" charset="-78"/>
              </a:rPr>
              <a:t>• </a:t>
            </a:r>
            <a:r>
              <a:rPr lang="ar-SA" sz="2000" dirty="0" smtClean="0">
                <a:solidFill>
                  <a:schemeClr val="tx1"/>
                </a:solidFill>
                <a:cs typeface="B Nazanin" pitchFamily="2" charset="-78"/>
              </a:rPr>
              <a:t>بدون بو به علت عدم احتیاج به حلال های آلی و ترکیبات نفتی مرسوم و امکان اجرا در مکانهایی که امکان تخلیه</a:t>
            </a:r>
            <a:endParaRPr lang="fa-IR" sz="2000" dirty="0" smtClean="0">
              <a:solidFill>
                <a:schemeClr val="tx1"/>
              </a:solidFill>
              <a:cs typeface="B Nazanin" pitchFamily="2" charset="-78"/>
            </a:endParaRPr>
          </a:p>
          <a:p>
            <a:pPr algn="just" rtl="1">
              <a:buNone/>
            </a:pPr>
            <a:r>
              <a:rPr lang="en-US" sz="2000" dirty="0" smtClean="0">
                <a:solidFill>
                  <a:schemeClr val="tx1"/>
                </a:solidFill>
                <a:cs typeface="B Nazanin" pitchFamily="2" charset="-78"/>
              </a:rPr>
              <a:t>• </a:t>
            </a:r>
            <a:r>
              <a:rPr lang="ar-SA" sz="2000" dirty="0" smtClean="0">
                <a:solidFill>
                  <a:schemeClr val="tx1"/>
                </a:solidFill>
                <a:cs typeface="B Nazanin" pitchFamily="2" charset="-78"/>
              </a:rPr>
              <a:t>طولانی مدت در انها وجود ندارد نظیر هتلها ، منازل ، دفاتر کار و مراکز درمانی و آموزشی</a:t>
            </a:r>
            <a:endParaRPr lang="en-US" sz="2000" dirty="0" smtClean="0">
              <a:solidFill>
                <a:schemeClr val="tx1"/>
              </a:solidFill>
              <a:cs typeface="B Nazanin" pitchFamily="2" charset="-78"/>
            </a:endParaRPr>
          </a:p>
          <a:p>
            <a:pPr algn="just" rtl="1">
              <a:buNone/>
            </a:pPr>
            <a:r>
              <a:rPr lang="en-US" sz="2000" dirty="0" smtClean="0">
                <a:solidFill>
                  <a:schemeClr val="tx1"/>
                </a:solidFill>
                <a:cs typeface="B Nazanin" pitchFamily="2" charset="-78"/>
              </a:rPr>
              <a:t>• </a:t>
            </a:r>
            <a:r>
              <a:rPr lang="ar-SA" sz="2000" dirty="0" smtClean="0">
                <a:solidFill>
                  <a:schemeClr val="tx1"/>
                </a:solidFill>
                <a:cs typeface="B Nazanin" pitchFamily="2" charset="-78"/>
              </a:rPr>
              <a:t>عدم پوسته شدن و رنگ پریدگی و زرد شدن رنگ و خراشیدگی سطح رنگ</a:t>
            </a:r>
            <a:endParaRPr lang="en-US" sz="2000" dirty="0" smtClean="0">
              <a:solidFill>
                <a:schemeClr val="tx1"/>
              </a:solidFill>
              <a:cs typeface="B Nazanin" pitchFamily="2" charset="-78"/>
            </a:endParaRPr>
          </a:p>
          <a:p>
            <a:pPr algn="just" rtl="1">
              <a:buNone/>
            </a:pPr>
            <a:r>
              <a:rPr lang="en-US" sz="2000" dirty="0" smtClean="0">
                <a:solidFill>
                  <a:schemeClr val="tx1"/>
                </a:solidFill>
                <a:cs typeface="B Nazanin" pitchFamily="2" charset="-78"/>
              </a:rPr>
              <a:t>• </a:t>
            </a:r>
            <a:r>
              <a:rPr lang="ar-SA" sz="2000" dirty="0" smtClean="0">
                <a:solidFill>
                  <a:schemeClr val="tx1"/>
                </a:solidFill>
                <a:cs typeface="B Nazanin" pitchFamily="2" charset="-78"/>
              </a:rPr>
              <a:t>تنوع و زیبایی رنگ در بیش از 140 ترام گوناگون و مناسب با هر نوع سلیقه</a:t>
            </a:r>
            <a:endParaRPr lang="en-US" sz="2000" dirty="0" smtClean="0">
              <a:solidFill>
                <a:schemeClr val="tx1"/>
              </a:solidFill>
              <a:cs typeface="B Nazanin" pitchFamily="2" charset="-78"/>
            </a:endParaRPr>
          </a:p>
          <a:p>
            <a:pPr algn="just" rtl="1"/>
            <a:endParaRPr lang="en-US" sz="2000" dirty="0">
              <a:solidFill>
                <a:schemeClr val="tx1"/>
              </a:solidFill>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dirty="0">
                <a:cs typeface="B Titr" pitchFamily="2" charset="-78"/>
              </a:rPr>
              <a:t>معرفی سیستم های ساخت مولتی کالر</a:t>
            </a:r>
            <a:endParaRPr lang="en-US" dirty="0">
              <a:cs typeface="B Titr" pitchFamily="2" charset="-78"/>
            </a:endParaRPr>
          </a:p>
        </p:txBody>
      </p:sp>
      <p:sp>
        <p:nvSpPr>
          <p:cNvPr id="3" name="Content Placeholder 2"/>
          <p:cNvSpPr>
            <a:spLocks noGrp="1"/>
          </p:cNvSpPr>
          <p:nvPr>
            <p:ph idx="1"/>
          </p:nvPr>
        </p:nvSpPr>
        <p:spPr/>
        <p:txBody>
          <a:bodyPr/>
          <a:lstStyle/>
          <a:p>
            <a:pPr algn="just" rtl="1"/>
            <a:r>
              <a:rPr lang="ar-SA" dirty="0">
                <a:solidFill>
                  <a:schemeClr val="tx1"/>
                </a:solidFill>
                <a:cs typeface="B Nazanin" pitchFamily="2" charset="-78"/>
              </a:rPr>
              <a:t>مولتی کالر و اطلس با استفاده از تکنولوژی روز دنیا قادر به پاسخگویی انواع سلیقه های مختلف می باشند. از مزایای برتر این نوع رنگ آمیزی که برای مشتریان مهم است سرعت عمل و قیمت مناسب و کیفیت برتر نسبت به روش سنتی رنگ آمیزی است.در ذیل به صورت کامل تر ویژگیهای آنها را بررسی می نماییم</a:t>
            </a:r>
            <a:r>
              <a:rPr lang="en-US" dirty="0">
                <a:solidFill>
                  <a:schemeClr val="tx1"/>
                </a:solidFill>
                <a:cs typeface="B Nazanin" pitchFamily="2" charset="-78"/>
              </a:rPr>
              <a:t>. </a:t>
            </a:r>
            <a:endParaRPr lang="fa-IR" dirty="0" smtClean="0">
              <a:solidFill>
                <a:schemeClr val="tx1"/>
              </a:solidFill>
              <a:cs typeface="B Nazanin" pitchFamily="2" charset="-78"/>
            </a:endParaRPr>
          </a:p>
          <a:p>
            <a:pPr algn="just" rtl="1"/>
            <a:r>
              <a:rPr lang="ar-SA" sz="2800" dirty="0">
                <a:solidFill>
                  <a:srgbClr val="FF0000"/>
                </a:solidFill>
                <a:cs typeface="B Nazanin" pitchFamily="2" charset="-78"/>
              </a:rPr>
              <a:t>موارد </a:t>
            </a:r>
            <a:r>
              <a:rPr lang="ar-SA" sz="2800" dirty="0" smtClean="0">
                <a:solidFill>
                  <a:srgbClr val="FF0000"/>
                </a:solidFill>
                <a:cs typeface="B Nazanin" pitchFamily="2" charset="-78"/>
              </a:rPr>
              <a:t>مصرف</a:t>
            </a:r>
            <a:endParaRPr lang="fa-IR" sz="2800" dirty="0" smtClean="0">
              <a:solidFill>
                <a:srgbClr val="FF0000"/>
              </a:solidFill>
              <a:cs typeface="B Nazanin" pitchFamily="2" charset="-78"/>
            </a:endParaRPr>
          </a:p>
          <a:p>
            <a:pPr algn="just" rtl="1"/>
            <a:r>
              <a:rPr lang="ar-SA" sz="2800" dirty="0">
                <a:solidFill>
                  <a:srgbClr val="FF0000"/>
                </a:solidFill>
                <a:cs typeface="B Nazanin" pitchFamily="2" charset="-78"/>
              </a:rPr>
              <a:t>قابلیت های مولتی کالر</a:t>
            </a:r>
            <a:endParaRPr lang="en-US" sz="2800" dirty="0">
              <a:solidFill>
                <a:srgbClr val="FF0000"/>
              </a:solidFill>
              <a:cs typeface="B Nazanin" pitchFamily="2" charset="-78"/>
            </a:endParaRPr>
          </a:p>
        </p:txBody>
      </p:sp>
      <p:pic>
        <p:nvPicPr>
          <p:cNvPr id="13314" name="Picture 2" descr="http://naghashi.org/wp-content/uploads/2012/09/molte-kar-40.jpg"/>
          <p:cNvPicPr>
            <a:picLocks noChangeAspect="1" noChangeArrowheads="1"/>
          </p:cNvPicPr>
          <p:nvPr/>
        </p:nvPicPr>
        <p:blipFill>
          <a:blip r:embed="rId2"/>
          <a:srcRect/>
          <a:stretch>
            <a:fillRect/>
          </a:stretch>
        </p:blipFill>
        <p:spPr bwMode="auto">
          <a:xfrm>
            <a:off x="500034" y="3286124"/>
            <a:ext cx="4612718" cy="2786082"/>
          </a:xfrm>
          <a:prstGeom prst="rect">
            <a:avLst/>
          </a:prstGeom>
          <a:noFill/>
        </p:spPr>
      </p:pic>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sz="3600" dirty="0"/>
              <a:t>طریقه اجرای رنگ کاری و رنگ آمیزی مولتی </a:t>
            </a:r>
            <a:r>
              <a:rPr lang="ar-SA" sz="3600" dirty="0" smtClean="0"/>
              <a:t>کالر</a:t>
            </a:r>
            <a:endParaRPr lang="en-US" dirty="0"/>
          </a:p>
        </p:txBody>
      </p:sp>
      <p:sp>
        <p:nvSpPr>
          <p:cNvPr id="3" name="Content Placeholder 2"/>
          <p:cNvSpPr>
            <a:spLocks noGrp="1"/>
          </p:cNvSpPr>
          <p:nvPr>
            <p:ph idx="1"/>
          </p:nvPr>
        </p:nvSpPr>
        <p:spPr>
          <a:xfrm>
            <a:off x="428596" y="1357298"/>
            <a:ext cx="8229600" cy="4754563"/>
          </a:xfrm>
        </p:spPr>
        <p:txBody>
          <a:bodyPr/>
          <a:lstStyle/>
          <a:p>
            <a:pPr algn="r" rtl="1"/>
            <a:r>
              <a:rPr lang="ar-SA" sz="2800" dirty="0">
                <a:solidFill>
                  <a:srgbClr val="FF0000"/>
                </a:solidFill>
                <a:cs typeface="B Titr" pitchFamily="2" charset="-78"/>
                <a:hlinkClick r:id="rId2"/>
              </a:rPr>
              <a:t>آماده سازی سطح جهت </a:t>
            </a:r>
            <a:r>
              <a:rPr lang="ar-SA" sz="2800" dirty="0" smtClean="0">
                <a:solidFill>
                  <a:srgbClr val="FF0000"/>
                </a:solidFill>
                <a:cs typeface="B Titr" pitchFamily="2" charset="-78"/>
                <a:hlinkClick r:id="rId2"/>
              </a:rPr>
              <a:t>اجرا</a:t>
            </a:r>
            <a:endParaRPr lang="fa-IR" sz="2800" dirty="0" smtClean="0">
              <a:solidFill>
                <a:srgbClr val="FF0000"/>
              </a:solidFill>
              <a:cs typeface="B Titr" pitchFamily="2" charset="-78"/>
            </a:endParaRPr>
          </a:p>
          <a:p>
            <a:pPr algn="r" rtl="1"/>
            <a:r>
              <a:rPr lang="ar-SA" sz="2800" dirty="0">
                <a:solidFill>
                  <a:srgbClr val="FF0000"/>
                </a:solidFill>
                <a:cs typeface="B Titr" pitchFamily="2" charset="-78"/>
                <a:hlinkClick r:id="rId3"/>
              </a:rPr>
              <a:t>زیر ساخت و زمان خشک شدن</a:t>
            </a:r>
            <a:endParaRPr lang="en-US" sz="2800" dirty="0">
              <a:solidFill>
                <a:srgbClr val="FF0000"/>
              </a:solidFill>
              <a:cs typeface="B Titr" pitchFamily="2" charset="-78"/>
            </a:endParaRPr>
          </a:p>
          <a:p>
            <a:pPr algn="r" rtl="1"/>
            <a:r>
              <a:rPr lang="ar-SA" sz="2800" dirty="0">
                <a:solidFill>
                  <a:srgbClr val="FF0000"/>
                </a:solidFill>
                <a:cs typeface="B Titr" pitchFamily="2" charset="-78"/>
                <a:hlinkClick r:id="rId4"/>
              </a:rPr>
              <a:t>مولتي پلاست -رنگ زير كار</a:t>
            </a:r>
            <a:endParaRPr lang="en-US" sz="2800" dirty="0">
              <a:solidFill>
                <a:srgbClr val="FF0000"/>
              </a:solidFill>
              <a:cs typeface="B Titr" pitchFamily="2" charset="-78"/>
            </a:endParaRPr>
          </a:p>
          <a:p>
            <a:pPr algn="r" rtl="1">
              <a:buNone/>
            </a:pPr>
            <a:endParaRPr lang="en-US" dirty="0"/>
          </a:p>
          <a:p>
            <a:pPr algn="r" rtl="1">
              <a:buNone/>
            </a:pPr>
            <a:endParaRPr lang="en-US" dirty="0"/>
          </a:p>
        </p:txBody>
      </p:sp>
      <p:pic>
        <p:nvPicPr>
          <p:cNvPr id="4" name="Picture 2" descr="C:\Users\Mst\Desktop\خانم جمالی\toti4\pp.png"/>
          <p:cNvPicPr>
            <a:picLocks noChangeAspect="1" noChangeArrowheads="1"/>
          </p:cNvPicPr>
          <p:nvPr/>
        </p:nvPicPr>
        <p:blipFill>
          <a:blip r:embed="rId5"/>
          <a:srcRect/>
          <a:stretch>
            <a:fillRect/>
          </a:stretch>
        </p:blipFill>
        <p:spPr bwMode="auto">
          <a:xfrm>
            <a:off x="357158" y="2571744"/>
            <a:ext cx="4143404" cy="3500462"/>
          </a:xfrm>
          <a:prstGeom prst="rect">
            <a:avLst/>
          </a:prstGeom>
          <a:noFill/>
        </p:spPr>
      </p:pic>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solidFill>
                  <a:schemeClr val="tx1"/>
                </a:solidFill>
                <a:cs typeface="B Titr" pitchFamily="2" charset="-78"/>
              </a:rPr>
              <a:t>آماده سازی سطح جهت اجرا</a:t>
            </a:r>
            <a:endParaRPr lang="en-US" dirty="0">
              <a:solidFill>
                <a:schemeClr val="tx1"/>
              </a:solidFill>
            </a:endParaRPr>
          </a:p>
        </p:txBody>
      </p:sp>
      <p:sp>
        <p:nvSpPr>
          <p:cNvPr id="3" name="Content Placeholder 2"/>
          <p:cNvSpPr>
            <a:spLocks noGrp="1"/>
          </p:cNvSpPr>
          <p:nvPr>
            <p:ph idx="1"/>
          </p:nvPr>
        </p:nvSpPr>
        <p:spPr>
          <a:xfrm>
            <a:off x="457200" y="1371601"/>
            <a:ext cx="8229600" cy="1700210"/>
          </a:xfrm>
        </p:spPr>
        <p:txBody>
          <a:bodyPr/>
          <a:lstStyle/>
          <a:p>
            <a:pPr algn="just" rtl="1"/>
            <a:r>
              <a:rPr lang="ar-SA" dirty="0" smtClean="0">
                <a:solidFill>
                  <a:schemeClr val="tx1"/>
                </a:solidFill>
                <a:cs typeface="B Nazanin" pitchFamily="2" charset="-78"/>
              </a:rPr>
              <a:t>سطح زیر کار باید خشک و تمیز بوده و عاری از هر گونه چربی و دوده باشد همچنین پیش از اجرا بر روی سطوح فلزی از قبیل تخت فلزی مبلمان فلزی کابینت و غیرو... زنگ زدگی و ضایعات فلزی باید پاک شود سپس رنگ با اسپری کردن اجرا شود</a:t>
            </a:r>
            <a:r>
              <a:rPr lang="fa-IR" dirty="0" smtClean="0">
                <a:solidFill>
                  <a:schemeClr val="tx1"/>
                </a:solidFill>
                <a:cs typeface="B Nazanin" pitchFamily="2" charset="-78"/>
              </a:rPr>
              <a:t>.</a:t>
            </a:r>
            <a:endParaRPr lang="en-US" dirty="0" smtClean="0">
              <a:solidFill>
                <a:schemeClr val="tx1"/>
              </a:solidFill>
              <a:cs typeface="B Nazanin" pitchFamily="2" charset="-78"/>
            </a:endParaRPr>
          </a:p>
          <a:p>
            <a:pPr algn="r" rtl="1"/>
            <a:endParaRPr lang="en-US" dirty="0"/>
          </a:p>
        </p:txBody>
      </p:sp>
      <p:pic>
        <p:nvPicPr>
          <p:cNvPr id="4" name="Picture 2" descr="C:\Users\Mst\Desktop\خانم جمالی\toti4\]]]].jpg"/>
          <p:cNvPicPr>
            <a:picLocks noChangeAspect="1" noChangeArrowheads="1"/>
          </p:cNvPicPr>
          <p:nvPr/>
        </p:nvPicPr>
        <p:blipFill>
          <a:blip r:embed="rId2"/>
          <a:srcRect/>
          <a:stretch>
            <a:fillRect/>
          </a:stretch>
        </p:blipFill>
        <p:spPr bwMode="auto">
          <a:xfrm>
            <a:off x="428596" y="2700615"/>
            <a:ext cx="4000528" cy="3357281"/>
          </a:xfrm>
          <a:prstGeom prst="rect">
            <a:avLst/>
          </a:prstGeom>
          <a:noFill/>
        </p:spPr>
      </p:pic>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Presentation1">
  <a:themeElements>
    <a:clrScheme name="city_structur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ity_structur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ity_structur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ity_structur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ity_structur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ity_structur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ity_structur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ity_structur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ity_structur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ity_structur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ity_structur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ity_structur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ity_structur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ity_structur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Presentation1</Template>
  <TotalTime>8</TotalTime>
  <Words>701</Words>
  <Application>Microsoft Office PowerPoint</Application>
  <PresentationFormat>On-screen Show (4:3)</PresentationFormat>
  <Paragraphs>57</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B Nazanin</vt:lpstr>
      <vt:lpstr>B Titr</vt:lpstr>
      <vt:lpstr>Times New Roman</vt:lpstr>
      <vt:lpstr>Presentation1</vt:lpstr>
      <vt:lpstr>بسم لله الرحمن الرحیم</vt:lpstr>
      <vt:lpstr>رنگ مولتی کالر</vt:lpstr>
      <vt:lpstr>معرفی سیستم های مولتی کالر</vt:lpstr>
      <vt:lpstr>انتخاب نوع رنگ مولتی کالر</vt:lpstr>
      <vt:lpstr>مزایا و معایب رنگ مولتی کالر</vt:lpstr>
      <vt:lpstr>ویژگی کلی رنگهای مولتی کالر</vt:lpstr>
      <vt:lpstr>معرفی سیستم های ساخت مولتی کالر</vt:lpstr>
      <vt:lpstr>طریقه اجرای رنگ کاری و رنگ آمیزی مولتی کالر</vt:lpstr>
      <vt:lpstr>آماده سازی سطح جهت اجرا</vt:lpstr>
      <vt:lpstr>زیر ساخت و زمان خشک شدن</vt:lpstr>
      <vt:lpstr>مولتی پلاست – رنگ زیر کار </vt:lpstr>
      <vt:lpstr>طریقه استفاده از مولتی کالر</vt:lpstr>
      <vt:lpstr>نکات مورد استفاده</vt:lpstr>
      <vt:lpstr>ابزار های سیستم های مولتی کالر</vt:lpstr>
      <vt:lpstr>معرفی شرکت های تولید کننده مولتر کالر</vt:lpstr>
      <vt:lpstr>پایان</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Mst</dc:creator>
  <cp:lastModifiedBy>Diana</cp:lastModifiedBy>
  <cp:revision>3</cp:revision>
  <dcterms:created xsi:type="dcterms:W3CDTF">2014-05-20T13:46:57Z</dcterms:created>
  <dcterms:modified xsi:type="dcterms:W3CDTF">2017-02-01T12:14:57Z</dcterms:modified>
</cp:coreProperties>
</file>