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301" r:id="rId19"/>
    <p:sldId id="302" r:id="rId20"/>
    <p:sldId id="274" r:id="rId21"/>
    <p:sldId id="273"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6" r:id="rId43"/>
    <p:sldId id="295" r:id="rId44"/>
    <p:sldId id="297" r:id="rId45"/>
    <p:sldId id="298" r:id="rId46"/>
    <p:sldId id="299" r:id="rId47"/>
    <p:sldId id="300" r:id="rId48"/>
    <p:sldId id="303" r:id="rId49"/>
    <p:sldId id="30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2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61C19F-2849-40AC-8E39-F7A9ED2C0C60}" type="doc">
      <dgm:prSet loTypeId="urn:microsoft.com/office/officeart/2005/8/layout/cycle5" loCatId="cycle" qsTypeId="urn:microsoft.com/office/officeart/2005/8/quickstyle/simple5" qsCatId="simple" csTypeId="urn:microsoft.com/office/officeart/2005/8/colors/accent1_2" csCatId="accent1" phldr="1"/>
      <dgm:spPr/>
      <dgm:t>
        <a:bodyPr/>
        <a:lstStyle/>
        <a:p>
          <a:endParaRPr lang="en-US"/>
        </a:p>
      </dgm:t>
    </dgm:pt>
    <dgm:pt modelId="{7E1F5AED-F2DE-4F0B-97AD-2C398655ECF1}">
      <dgm:prSet phldrT="[Text]" custT="1"/>
      <dgm:spPr/>
      <dgm:t>
        <a:bodyPr/>
        <a:lstStyle/>
        <a:p>
          <a:r>
            <a:rPr lang="fa-IR" sz="3200" dirty="0" smtClean="0">
              <a:cs typeface="B Koodak" pitchFamily="2" charset="-78"/>
            </a:rPr>
            <a:t>علائم فیزیولوژیک</a:t>
          </a:r>
          <a:endParaRPr lang="en-US" sz="3200" dirty="0">
            <a:cs typeface="B Koodak" pitchFamily="2" charset="-78"/>
          </a:endParaRPr>
        </a:p>
      </dgm:t>
    </dgm:pt>
    <dgm:pt modelId="{8E310682-5EE1-41E5-B5FC-A3AB5C60CA01}" type="parTrans" cxnId="{81A72960-07C9-4029-A6C2-E892B5587ED9}">
      <dgm:prSet/>
      <dgm:spPr/>
      <dgm:t>
        <a:bodyPr/>
        <a:lstStyle/>
        <a:p>
          <a:endParaRPr lang="en-US" sz="2400">
            <a:cs typeface="B Koodak" pitchFamily="2" charset="-78"/>
          </a:endParaRPr>
        </a:p>
      </dgm:t>
    </dgm:pt>
    <dgm:pt modelId="{26C1A007-57F3-4BAC-8BFC-29044F026B83}" type="sibTrans" cxnId="{81A72960-07C9-4029-A6C2-E892B5587ED9}">
      <dgm:prSet/>
      <dgm:spPr/>
      <dgm:t>
        <a:bodyPr/>
        <a:lstStyle/>
        <a:p>
          <a:endParaRPr lang="en-US" sz="2400">
            <a:cs typeface="B Koodak" pitchFamily="2" charset="-78"/>
          </a:endParaRPr>
        </a:p>
      </dgm:t>
    </dgm:pt>
    <dgm:pt modelId="{F6431E45-CDD6-49C8-8245-8DAAF3187F5E}">
      <dgm:prSet phldrT="[Text]" custT="1"/>
      <dgm:spPr/>
      <dgm:t>
        <a:bodyPr/>
        <a:lstStyle/>
        <a:p>
          <a:r>
            <a:rPr lang="fa-IR" sz="3200" dirty="0" smtClean="0">
              <a:cs typeface="B Koodak" pitchFamily="2" charset="-78"/>
            </a:rPr>
            <a:t>علائم رفتاری</a:t>
          </a:r>
          <a:endParaRPr lang="en-US" sz="3200" dirty="0">
            <a:cs typeface="B Koodak" pitchFamily="2" charset="-78"/>
          </a:endParaRPr>
        </a:p>
      </dgm:t>
    </dgm:pt>
    <dgm:pt modelId="{B6C572AB-60F2-4671-888F-80B82BE1A528}" type="parTrans" cxnId="{265AC048-96D5-46D9-8B8F-AA666EF49802}">
      <dgm:prSet/>
      <dgm:spPr/>
      <dgm:t>
        <a:bodyPr/>
        <a:lstStyle/>
        <a:p>
          <a:endParaRPr lang="en-US" sz="2400">
            <a:cs typeface="B Koodak" pitchFamily="2" charset="-78"/>
          </a:endParaRPr>
        </a:p>
      </dgm:t>
    </dgm:pt>
    <dgm:pt modelId="{8DF3DE61-5F4D-47D9-9039-A86C2D9583F7}" type="sibTrans" cxnId="{265AC048-96D5-46D9-8B8F-AA666EF49802}">
      <dgm:prSet/>
      <dgm:spPr/>
      <dgm:t>
        <a:bodyPr/>
        <a:lstStyle/>
        <a:p>
          <a:endParaRPr lang="en-US" sz="2400">
            <a:cs typeface="B Koodak" pitchFamily="2" charset="-78"/>
          </a:endParaRPr>
        </a:p>
      </dgm:t>
    </dgm:pt>
    <dgm:pt modelId="{B704F78E-82C2-4DFB-9954-918E6D446BDB}">
      <dgm:prSet phldrT="[Text]" custT="1"/>
      <dgm:spPr/>
      <dgm:t>
        <a:bodyPr/>
        <a:lstStyle/>
        <a:p>
          <a:r>
            <a:rPr lang="fa-IR" sz="3200" dirty="0" smtClean="0">
              <a:cs typeface="B Koodak" pitchFamily="2" charset="-78"/>
            </a:rPr>
            <a:t>علائم روانی</a:t>
          </a:r>
          <a:endParaRPr lang="en-US" sz="3200" dirty="0">
            <a:cs typeface="B Koodak" pitchFamily="2" charset="-78"/>
          </a:endParaRPr>
        </a:p>
      </dgm:t>
    </dgm:pt>
    <dgm:pt modelId="{2BB06635-3252-4B7D-8399-18D067525609}" type="parTrans" cxnId="{D0432429-9D37-47F3-850A-CEA9AF71AB66}">
      <dgm:prSet/>
      <dgm:spPr/>
      <dgm:t>
        <a:bodyPr/>
        <a:lstStyle/>
        <a:p>
          <a:endParaRPr lang="en-US" sz="2400">
            <a:cs typeface="B Koodak" pitchFamily="2" charset="-78"/>
          </a:endParaRPr>
        </a:p>
      </dgm:t>
    </dgm:pt>
    <dgm:pt modelId="{2AAF3E99-85BC-411C-9CE2-7CF35DDE0D86}" type="sibTrans" cxnId="{D0432429-9D37-47F3-850A-CEA9AF71AB66}">
      <dgm:prSet/>
      <dgm:spPr/>
      <dgm:t>
        <a:bodyPr/>
        <a:lstStyle/>
        <a:p>
          <a:endParaRPr lang="en-US" sz="2400">
            <a:cs typeface="B Koodak" pitchFamily="2" charset="-78"/>
          </a:endParaRPr>
        </a:p>
      </dgm:t>
    </dgm:pt>
    <dgm:pt modelId="{64ED43F8-48A8-4EC8-A49E-CAD01ED95610}" type="pres">
      <dgm:prSet presAssocID="{EA61C19F-2849-40AC-8E39-F7A9ED2C0C60}" presName="cycle" presStyleCnt="0">
        <dgm:presLayoutVars>
          <dgm:dir/>
          <dgm:resizeHandles val="exact"/>
        </dgm:presLayoutVars>
      </dgm:prSet>
      <dgm:spPr/>
      <dgm:t>
        <a:bodyPr/>
        <a:lstStyle/>
        <a:p>
          <a:pPr rtl="1"/>
          <a:endParaRPr lang="fa-IR"/>
        </a:p>
      </dgm:t>
    </dgm:pt>
    <dgm:pt modelId="{8736BC4E-7DB8-4E96-8C1D-1A66C0740C3A}" type="pres">
      <dgm:prSet presAssocID="{7E1F5AED-F2DE-4F0B-97AD-2C398655ECF1}" presName="node" presStyleLbl="node1" presStyleIdx="0" presStyleCnt="3">
        <dgm:presLayoutVars>
          <dgm:bulletEnabled val="1"/>
        </dgm:presLayoutVars>
      </dgm:prSet>
      <dgm:spPr/>
      <dgm:t>
        <a:bodyPr/>
        <a:lstStyle/>
        <a:p>
          <a:endParaRPr lang="en-US"/>
        </a:p>
      </dgm:t>
    </dgm:pt>
    <dgm:pt modelId="{B09B4E88-BECF-469A-A7D8-E3AFED309D53}" type="pres">
      <dgm:prSet presAssocID="{7E1F5AED-F2DE-4F0B-97AD-2C398655ECF1}" presName="spNode" presStyleCnt="0"/>
      <dgm:spPr/>
    </dgm:pt>
    <dgm:pt modelId="{50715FB4-9940-4587-8121-53BC71BE7F0A}" type="pres">
      <dgm:prSet presAssocID="{26C1A007-57F3-4BAC-8BFC-29044F026B83}" presName="sibTrans" presStyleLbl="sibTrans1D1" presStyleIdx="0" presStyleCnt="3"/>
      <dgm:spPr/>
      <dgm:t>
        <a:bodyPr/>
        <a:lstStyle/>
        <a:p>
          <a:pPr rtl="1"/>
          <a:endParaRPr lang="fa-IR"/>
        </a:p>
      </dgm:t>
    </dgm:pt>
    <dgm:pt modelId="{228CBFFF-07B2-47C6-9DAA-B749AC26C9F1}" type="pres">
      <dgm:prSet presAssocID="{F6431E45-CDD6-49C8-8245-8DAAF3187F5E}" presName="node" presStyleLbl="node1" presStyleIdx="1" presStyleCnt="3">
        <dgm:presLayoutVars>
          <dgm:bulletEnabled val="1"/>
        </dgm:presLayoutVars>
      </dgm:prSet>
      <dgm:spPr/>
      <dgm:t>
        <a:bodyPr/>
        <a:lstStyle/>
        <a:p>
          <a:pPr rtl="1"/>
          <a:endParaRPr lang="fa-IR"/>
        </a:p>
      </dgm:t>
    </dgm:pt>
    <dgm:pt modelId="{CB06F6D5-8F0C-464B-B899-D17D34F54935}" type="pres">
      <dgm:prSet presAssocID="{F6431E45-CDD6-49C8-8245-8DAAF3187F5E}" presName="spNode" presStyleCnt="0"/>
      <dgm:spPr/>
    </dgm:pt>
    <dgm:pt modelId="{70F7AB03-613B-4502-8024-3AD6A7AF3571}" type="pres">
      <dgm:prSet presAssocID="{8DF3DE61-5F4D-47D9-9039-A86C2D9583F7}" presName="sibTrans" presStyleLbl="sibTrans1D1" presStyleIdx="1" presStyleCnt="3"/>
      <dgm:spPr/>
      <dgm:t>
        <a:bodyPr/>
        <a:lstStyle/>
        <a:p>
          <a:pPr rtl="1"/>
          <a:endParaRPr lang="fa-IR"/>
        </a:p>
      </dgm:t>
    </dgm:pt>
    <dgm:pt modelId="{11A5F7D7-0EA1-431B-9A26-2AD4D65D5543}" type="pres">
      <dgm:prSet presAssocID="{B704F78E-82C2-4DFB-9954-918E6D446BDB}" presName="node" presStyleLbl="node1" presStyleIdx="2" presStyleCnt="3">
        <dgm:presLayoutVars>
          <dgm:bulletEnabled val="1"/>
        </dgm:presLayoutVars>
      </dgm:prSet>
      <dgm:spPr/>
      <dgm:t>
        <a:bodyPr/>
        <a:lstStyle/>
        <a:p>
          <a:pPr rtl="1"/>
          <a:endParaRPr lang="fa-IR"/>
        </a:p>
      </dgm:t>
    </dgm:pt>
    <dgm:pt modelId="{549F72D2-B709-4A2F-ACFD-0B3DA09CE303}" type="pres">
      <dgm:prSet presAssocID="{B704F78E-82C2-4DFB-9954-918E6D446BDB}" presName="spNode" presStyleCnt="0"/>
      <dgm:spPr/>
    </dgm:pt>
    <dgm:pt modelId="{459B96C4-2D3A-4C78-B96A-82BDB7298C57}" type="pres">
      <dgm:prSet presAssocID="{2AAF3E99-85BC-411C-9CE2-7CF35DDE0D86}" presName="sibTrans" presStyleLbl="sibTrans1D1" presStyleIdx="2" presStyleCnt="3"/>
      <dgm:spPr/>
      <dgm:t>
        <a:bodyPr/>
        <a:lstStyle/>
        <a:p>
          <a:pPr rtl="1"/>
          <a:endParaRPr lang="fa-IR"/>
        </a:p>
      </dgm:t>
    </dgm:pt>
  </dgm:ptLst>
  <dgm:cxnLst>
    <dgm:cxn modelId="{46D2CCB9-D571-4E42-9414-6243B8768792}" type="presOf" srcId="{26C1A007-57F3-4BAC-8BFC-29044F026B83}" destId="{50715FB4-9940-4587-8121-53BC71BE7F0A}" srcOrd="0" destOrd="0" presId="urn:microsoft.com/office/officeart/2005/8/layout/cycle5"/>
    <dgm:cxn modelId="{265AC048-96D5-46D9-8B8F-AA666EF49802}" srcId="{EA61C19F-2849-40AC-8E39-F7A9ED2C0C60}" destId="{F6431E45-CDD6-49C8-8245-8DAAF3187F5E}" srcOrd="1" destOrd="0" parTransId="{B6C572AB-60F2-4671-888F-80B82BE1A528}" sibTransId="{8DF3DE61-5F4D-47D9-9039-A86C2D9583F7}"/>
    <dgm:cxn modelId="{81A72960-07C9-4029-A6C2-E892B5587ED9}" srcId="{EA61C19F-2849-40AC-8E39-F7A9ED2C0C60}" destId="{7E1F5AED-F2DE-4F0B-97AD-2C398655ECF1}" srcOrd="0" destOrd="0" parTransId="{8E310682-5EE1-41E5-B5FC-A3AB5C60CA01}" sibTransId="{26C1A007-57F3-4BAC-8BFC-29044F026B83}"/>
    <dgm:cxn modelId="{6F3B0E48-49DD-4424-B523-E676BE75ED0A}" type="presOf" srcId="{7E1F5AED-F2DE-4F0B-97AD-2C398655ECF1}" destId="{8736BC4E-7DB8-4E96-8C1D-1A66C0740C3A}" srcOrd="0" destOrd="0" presId="urn:microsoft.com/office/officeart/2005/8/layout/cycle5"/>
    <dgm:cxn modelId="{BB3902AA-C243-484E-9FF0-0EC9D4A503B2}" type="presOf" srcId="{B704F78E-82C2-4DFB-9954-918E6D446BDB}" destId="{11A5F7D7-0EA1-431B-9A26-2AD4D65D5543}" srcOrd="0" destOrd="0" presId="urn:microsoft.com/office/officeart/2005/8/layout/cycle5"/>
    <dgm:cxn modelId="{AD74645C-AEE9-41ED-90F6-7DA41C907FE2}" type="presOf" srcId="{8DF3DE61-5F4D-47D9-9039-A86C2D9583F7}" destId="{70F7AB03-613B-4502-8024-3AD6A7AF3571}" srcOrd="0" destOrd="0" presId="urn:microsoft.com/office/officeart/2005/8/layout/cycle5"/>
    <dgm:cxn modelId="{EFDAD1F2-4F89-4934-A403-AC0D02F4B508}" type="presOf" srcId="{F6431E45-CDD6-49C8-8245-8DAAF3187F5E}" destId="{228CBFFF-07B2-47C6-9DAA-B749AC26C9F1}" srcOrd="0" destOrd="0" presId="urn:microsoft.com/office/officeart/2005/8/layout/cycle5"/>
    <dgm:cxn modelId="{AEC63DFC-67ED-433A-B1E6-6C16B52A98D8}" type="presOf" srcId="{2AAF3E99-85BC-411C-9CE2-7CF35DDE0D86}" destId="{459B96C4-2D3A-4C78-B96A-82BDB7298C57}" srcOrd="0" destOrd="0" presId="urn:microsoft.com/office/officeart/2005/8/layout/cycle5"/>
    <dgm:cxn modelId="{D0432429-9D37-47F3-850A-CEA9AF71AB66}" srcId="{EA61C19F-2849-40AC-8E39-F7A9ED2C0C60}" destId="{B704F78E-82C2-4DFB-9954-918E6D446BDB}" srcOrd="2" destOrd="0" parTransId="{2BB06635-3252-4B7D-8399-18D067525609}" sibTransId="{2AAF3E99-85BC-411C-9CE2-7CF35DDE0D86}"/>
    <dgm:cxn modelId="{85BDFEB0-DC9A-492B-9C6E-539431E79C41}" type="presOf" srcId="{EA61C19F-2849-40AC-8E39-F7A9ED2C0C60}" destId="{64ED43F8-48A8-4EC8-A49E-CAD01ED95610}" srcOrd="0" destOrd="0" presId="urn:microsoft.com/office/officeart/2005/8/layout/cycle5"/>
    <dgm:cxn modelId="{4DD4B17C-2F6F-4378-992B-9741D178E07E}" type="presParOf" srcId="{64ED43F8-48A8-4EC8-A49E-CAD01ED95610}" destId="{8736BC4E-7DB8-4E96-8C1D-1A66C0740C3A}" srcOrd="0" destOrd="0" presId="urn:microsoft.com/office/officeart/2005/8/layout/cycle5"/>
    <dgm:cxn modelId="{BBBB7902-369C-47BA-AB87-34EA5A8363E1}" type="presParOf" srcId="{64ED43F8-48A8-4EC8-A49E-CAD01ED95610}" destId="{B09B4E88-BECF-469A-A7D8-E3AFED309D53}" srcOrd="1" destOrd="0" presId="urn:microsoft.com/office/officeart/2005/8/layout/cycle5"/>
    <dgm:cxn modelId="{12E0DE98-7FE4-42B1-8263-E3592C5640F6}" type="presParOf" srcId="{64ED43F8-48A8-4EC8-A49E-CAD01ED95610}" destId="{50715FB4-9940-4587-8121-53BC71BE7F0A}" srcOrd="2" destOrd="0" presId="urn:microsoft.com/office/officeart/2005/8/layout/cycle5"/>
    <dgm:cxn modelId="{E0E765AB-155D-4B89-B09B-828CD26FA589}" type="presParOf" srcId="{64ED43F8-48A8-4EC8-A49E-CAD01ED95610}" destId="{228CBFFF-07B2-47C6-9DAA-B749AC26C9F1}" srcOrd="3" destOrd="0" presId="urn:microsoft.com/office/officeart/2005/8/layout/cycle5"/>
    <dgm:cxn modelId="{A53132E0-0BC6-490D-904F-45E1DE2A68D2}" type="presParOf" srcId="{64ED43F8-48A8-4EC8-A49E-CAD01ED95610}" destId="{CB06F6D5-8F0C-464B-B899-D17D34F54935}" srcOrd="4" destOrd="0" presId="urn:microsoft.com/office/officeart/2005/8/layout/cycle5"/>
    <dgm:cxn modelId="{9430D596-2D49-42F6-87B8-866F35878DD6}" type="presParOf" srcId="{64ED43F8-48A8-4EC8-A49E-CAD01ED95610}" destId="{70F7AB03-613B-4502-8024-3AD6A7AF3571}" srcOrd="5" destOrd="0" presId="urn:microsoft.com/office/officeart/2005/8/layout/cycle5"/>
    <dgm:cxn modelId="{28C0BBC3-B42F-43BF-9183-E51B3DD22FB1}" type="presParOf" srcId="{64ED43F8-48A8-4EC8-A49E-CAD01ED95610}" destId="{11A5F7D7-0EA1-431B-9A26-2AD4D65D5543}" srcOrd="6" destOrd="0" presId="urn:microsoft.com/office/officeart/2005/8/layout/cycle5"/>
    <dgm:cxn modelId="{064D2637-1685-40E4-A9B8-D82B83000FE9}" type="presParOf" srcId="{64ED43F8-48A8-4EC8-A49E-CAD01ED95610}" destId="{549F72D2-B709-4A2F-ACFD-0B3DA09CE303}" srcOrd="7" destOrd="0" presId="urn:microsoft.com/office/officeart/2005/8/layout/cycle5"/>
    <dgm:cxn modelId="{17131BF4-5AAC-4716-8F2C-A8AA0AB821DC}" type="presParOf" srcId="{64ED43F8-48A8-4EC8-A49E-CAD01ED95610}" destId="{459B96C4-2D3A-4C78-B96A-82BDB7298C57}" srcOrd="8"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814BA7-18E0-4CA2-A522-F0102730C0F6}"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n-US"/>
        </a:p>
      </dgm:t>
    </dgm:pt>
    <dgm:pt modelId="{290E656D-B2CB-47B5-8F46-F1BB3A60EF26}">
      <dgm:prSet phldrT="[Text]" custT="1"/>
      <dgm:spPr/>
      <dgm:t>
        <a:bodyPr/>
        <a:lstStyle/>
        <a:p>
          <a:r>
            <a:rPr lang="fa-IR" sz="3600" dirty="0" smtClean="0">
              <a:cs typeface="B Koodak" pitchFamily="2" charset="-78"/>
            </a:rPr>
            <a:t>منابع استرس</a:t>
          </a:r>
          <a:endParaRPr lang="en-US" sz="3600" dirty="0">
            <a:cs typeface="B Koodak" pitchFamily="2" charset="-78"/>
          </a:endParaRPr>
        </a:p>
      </dgm:t>
    </dgm:pt>
    <dgm:pt modelId="{16FDDB1A-B127-42AD-95C7-F85DBC5E348F}" type="parTrans" cxnId="{E903B553-0B6B-4CE9-89A8-78C0FB1A57C5}">
      <dgm:prSet/>
      <dgm:spPr/>
      <dgm:t>
        <a:bodyPr/>
        <a:lstStyle/>
        <a:p>
          <a:endParaRPr lang="en-US" sz="2800">
            <a:cs typeface="B Koodak" pitchFamily="2" charset="-78"/>
          </a:endParaRPr>
        </a:p>
      </dgm:t>
    </dgm:pt>
    <dgm:pt modelId="{56450ED1-71BC-4E8D-B2FF-01CD46D05E36}" type="sibTrans" cxnId="{E903B553-0B6B-4CE9-89A8-78C0FB1A57C5}">
      <dgm:prSet/>
      <dgm:spPr/>
      <dgm:t>
        <a:bodyPr/>
        <a:lstStyle/>
        <a:p>
          <a:endParaRPr lang="en-US" sz="2800">
            <a:cs typeface="B Koodak" pitchFamily="2" charset="-78"/>
          </a:endParaRPr>
        </a:p>
      </dgm:t>
    </dgm:pt>
    <dgm:pt modelId="{5B9FD4FE-BB27-4C65-AD52-4E91CE7E76C2}">
      <dgm:prSet phldrT="[Text]" custT="1"/>
      <dgm:spPr/>
      <dgm:t>
        <a:bodyPr/>
        <a:lstStyle/>
        <a:p>
          <a:r>
            <a:rPr lang="fa-IR" sz="1800" dirty="0" smtClean="0">
              <a:cs typeface="B Koodak" pitchFamily="2" charset="-78"/>
            </a:rPr>
            <a:t>مسائل فردی</a:t>
          </a:r>
          <a:endParaRPr lang="en-US" sz="1800" dirty="0">
            <a:cs typeface="B Koodak" pitchFamily="2" charset="-78"/>
          </a:endParaRPr>
        </a:p>
      </dgm:t>
    </dgm:pt>
    <dgm:pt modelId="{9E811461-42D6-4D8C-BD3B-49895FCBC289}" type="parTrans" cxnId="{3D45EFD2-B7EA-4767-B973-2B90E83BCB53}">
      <dgm:prSet/>
      <dgm:spPr/>
      <dgm:t>
        <a:bodyPr/>
        <a:lstStyle/>
        <a:p>
          <a:endParaRPr lang="en-US" sz="2800">
            <a:cs typeface="B Koodak" pitchFamily="2" charset="-78"/>
          </a:endParaRPr>
        </a:p>
      </dgm:t>
    </dgm:pt>
    <dgm:pt modelId="{1335599F-CEE9-45AE-A7AC-1551FEAD7704}" type="sibTrans" cxnId="{3D45EFD2-B7EA-4767-B973-2B90E83BCB53}">
      <dgm:prSet/>
      <dgm:spPr/>
      <dgm:t>
        <a:bodyPr/>
        <a:lstStyle/>
        <a:p>
          <a:endParaRPr lang="en-US" sz="2800">
            <a:cs typeface="B Koodak" pitchFamily="2" charset="-78"/>
          </a:endParaRPr>
        </a:p>
      </dgm:t>
    </dgm:pt>
    <dgm:pt modelId="{58E20ECF-4EF0-4B2A-8D31-A5C8CF9CD796}">
      <dgm:prSet phldrT="[Text]" custT="1"/>
      <dgm:spPr/>
      <dgm:t>
        <a:bodyPr/>
        <a:lstStyle/>
        <a:p>
          <a:r>
            <a:rPr lang="fa-IR" sz="1800" dirty="0" smtClean="0">
              <a:cs typeface="B Koodak" pitchFamily="2" charset="-78"/>
            </a:rPr>
            <a:t>شغلی</a:t>
          </a:r>
          <a:endParaRPr lang="en-US" sz="1800" dirty="0">
            <a:cs typeface="B Koodak" pitchFamily="2" charset="-78"/>
          </a:endParaRPr>
        </a:p>
      </dgm:t>
    </dgm:pt>
    <dgm:pt modelId="{6B832466-CF11-434A-873E-6E152153880F}" type="parTrans" cxnId="{4E75DA88-5F61-42BF-A4E3-4C02BCAE6188}">
      <dgm:prSet/>
      <dgm:spPr/>
      <dgm:t>
        <a:bodyPr/>
        <a:lstStyle/>
        <a:p>
          <a:endParaRPr lang="en-US" sz="2800">
            <a:cs typeface="B Koodak" pitchFamily="2" charset="-78"/>
          </a:endParaRPr>
        </a:p>
      </dgm:t>
    </dgm:pt>
    <dgm:pt modelId="{A41C0645-0878-4E1A-A532-33AB4460354B}" type="sibTrans" cxnId="{4E75DA88-5F61-42BF-A4E3-4C02BCAE6188}">
      <dgm:prSet/>
      <dgm:spPr/>
      <dgm:t>
        <a:bodyPr/>
        <a:lstStyle/>
        <a:p>
          <a:endParaRPr lang="en-US" sz="2800">
            <a:cs typeface="B Koodak" pitchFamily="2" charset="-78"/>
          </a:endParaRPr>
        </a:p>
      </dgm:t>
    </dgm:pt>
    <dgm:pt modelId="{839BDAE0-F882-47F1-9803-9DC8D3F4376A}">
      <dgm:prSet phldrT="[Text]" custT="1"/>
      <dgm:spPr/>
      <dgm:t>
        <a:bodyPr/>
        <a:lstStyle/>
        <a:p>
          <a:r>
            <a:rPr lang="fa-IR" sz="1800" dirty="0" smtClean="0">
              <a:cs typeface="B Koodak" pitchFamily="2" charset="-78"/>
            </a:rPr>
            <a:t>شرایط محیطی اجتماعی</a:t>
          </a:r>
          <a:endParaRPr lang="en-US" sz="1800" dirty="0">
            <a:cs typeface="B Koodak" pitchFamily="2" charset="-78"/>
          </a:endParaRPr>
        </a:p>
      </dgm:t>
    </dgm:pt>
    <dgm:pt modelId="{1C7FBC66-30EB-41CB-BC7D-B3176CCC3158}" type="parTrans" cxnId="{1146FDF8-E27D-4D24-BAF5-915136A145D3}">
      <dgm:prSet/>
      <dgm:spPr/>
      <dgm:t>
        <a:bodyPr/>
        <a:lstStyle/>
        <a:p>
          <a:endParaRPr lang="en-US" sz="2800">
            <a:cs typeface="B Koodak" pitchFamily="2" charset="-78"/>
          </a:endParaRPr>
        </a:p>
      </dgm:t>
    </dgm:pt>
    <dgm:pt modelId="{3CFAFEBE-3B90-4F04-85EE-67532FBED856}" type="sibTrans" cxnId="{1146FDF8-E27D-4D24-BAF5-915136A145D3}">
      <dgm:prSet/>
      <dgm:spPr/>
      <dgm:t>
        <a:bodyPr/>
        <a:lstStyle/>
        <a:p>
          <a:endParaRPr lang="en-US" sz="2800">
            <a:cs typeface="B Koodak" pitchFamily="2" charset="-78"/>
          </a:endParaRPr>
        </a:p>
      </dgm:t>
    </dgm:pt>
    <dgm:pt modelId="{AA7B034A-B741-4D5D-90B7-02BB74C615E4}">
      <dgm:prSet phldrT="[Text]" custT="1"/>
      <dgm:spPr/>
      <dgm:t>
        <a:bodyPr/>
        <a:lstStyle/>
        <a:p>
          <a:r>
            <a:rPr lang="fa-IR" sz="1800" dirty="0" smtClean="0">
              <a:cs typeface="B Koodak" pitchFamily="2" charset="-78"/>
            </a:rPr>
            <a:t>روابط خانوادگی</a:t>
          </a:r>
          <a:endParaRPr lang="en-US" sz="1800" dirty="0">
            <a:cs typeface="B Koodak" pitchFamily="2" charset="-78"/>
          </a:endParaRPr>
        </a:p>
      </dgm:t>
    </dgm:pt>
    <dgm:pt modelId="{BD42063C-3E7C-46F3-A0A2-4AE341A380E0}" type="parTrans" cxnId="{EF21A2C6-E41C-4919-B43B-73C994D7CCE2}">
      <dgm:prSet/>
      <dgm:spPr/>
      <dgm:t>
        <a:bodyPr/>
        <a:lstStyle/>
        <a:p>
          <a:endParaRPr lang="en-US" sz="2800">
            <a:cs typeface="B Koodak" pitchFamily="2" charset="-78"/>
          </a:endParaRPr>
        </a:p>
      </dgm:t>
    </dgm:pt>
    <dgm:pt modelId="{2C7042C9-538C-45A8-BDD1-811A72C57D4F}" type="sibTrans" cxnId="{EF21A2C6-E41C-4919-B43B-73C994D7CCE2}">
      <dgm:prSet/>
      <dgm:spPr/>
      <dgm:t>
        <a:bodyPr/>
        <a:lstStyle/>
        <a:p>
          <a:endParaRPr lang="en-US" sz="2800">
            <a:cs typeface="B Koodak" pitchFamily="2" charset="-78"/>
          </a:endParaRPr>
        </a:p>
      </dgm:t>
    </dgm:pt>
    <dgm:pt modelId="{A7729752-49B5-403D-A822-536C11075417}" type="pres">
      <dgm:prSet presAssocID="{76814BA7-18E0-4CA2-A522-F0102730C0F6}" presName="Name0" presStyleCnt="0">
        <dgm:presLayoutVars>
          <dgm:chMax val="1"/>
          <dgm:dir/>
          <dgm:animLvl val="ctr"/>
          <dgm:resizeHandles val="exact"/>
        </dgm:presLayoutVars>
      </dgm:prSet>
      <dgm:spPr/>
      <dgm:t>
        <a:bodyPr/>
        <a:lstStyle/>
        <a:p>
          <a:pPr rtl="1"/>
          <a:endParaRPr lang="fa-IR"/>
        </a:p>
      </dgm:t>
    </dgm:pt>
    <dgm:pt modelId="{92155DAB-E408-49E7-B529-BC6162E7857B}" type="pres">
      <dgm:prSet presAssocID="{290E656D-B2CB-47B5-8F46-F1BB3A60EF26}" presName="centerShape" presStyleLbl="node0" presStyleIdx="0" presStyleCnt="1"/>
      <dgm:spPr/>
      <dgm:t>
        <a:bodyPr/>
        <a:lstStyle/>
        <a:p>
          <a:endParaRPr lang="en-US"/>
        </a:p>
      </dgm:t>
    </dgm:pt>
    <dgm:pt modelId="{C2E00DF4-27C3-4C8A-815D-EF04DD35CF93}" type="pres">
      <dgm:prSet presAssocID="{5B9FD4FE-BB27-4C65-AD52-4E91CE7E76C2}" presName="node" presStyleLbl="node1" presStyleIdx="0" presStyleCnt="4">
        <dgm:presLayoutVars>
          <dgm:bulletEnabled val="1"/>
        </dgm:presLayoutVars>
      </dgm:prSet>
      <dgm:spPr/>
      <dgm:t>
        <a:bodyPr/>
        <a:lstStyle/>
        <a:p>
          <a:pPr rtl="1"/>
          <a:endParaRPr lang="fa-IR"/>
        </a:p>
      </dgm:t>
    </dgm:pt>
    <dgm:pt modelId="{2ECF1A76-CC21-4507-BBAF-D2C96611B8EB}" type="pres">
      <dgm:prSet presAssocID="{5B9FD4FE-BB27-4C65-AD52-4E91CE7E76C2}" presName="dummy" presStyleCnt="0"/>
      <dgm:spPr/>
    </dgm:pt>
    <dgm:pt modelId="{F8398582-BE75-418C-9652-1BC2243AEF13}" type="pres">
      <dgm:prSet presAssocID="{1335599F-CEE9-45AE-A7AC-1551FEAD7704}" presName="sibTrans" presStyleLbl="sibTrans2D1" presStyleIdx="0" presStyleCnt="4"/>
      <dgm:spPr/>
      <dgm:t>
        <a:bodyPr/>
        <a:lstStyle/>
        <a:p>
          <a:pPr rtl="1"/>
          <a:endParaRPr lang="fa-IR"/>
        </a:p>
      </dgm:t>
    </dgm:pt>
    <dgm:pt modelId="{F0C643C7-C73C-4BF3-96DC-A0606AFCD27F}" type="pres">
      <dgm:prSet presAssocID="{58E20ECF-4EF0-4B2A-8D31-A5C8CF9CD796}" presName="node" presStyleLbl="node1" presStyleIdx="1" presStyleCnt="4">
        <dgm:presLayoutVars>
          <dgm:bulletEnabled val="1"/>
        </dgm:presLayoutVars>
      </dgm:prSet>
      <dgm:spPr/>
      <dgm:t>
        <a:bodyPr/>
        <a:lstStyle/>
        <a:p>
          <a:pPr rtl="1"/>
          <a:endParaRPr lang="fa-IR"/>
        </a:p>
      </dgm:t>
    </dgm:pt>
    <dgm:pt modelId="{E0540222-5539-4DC1-946B-57B486759697}" type="pres">
      <dgm:prSet presAssocID="{58E20ECF-4EF0-4B2A-8D31-A5C8CF9CD796}" presName="dummy" presStyleCnt="0"/>
      <dgm:spPr/>
    </dgm:pt>
    <dgm:pt modelId="{83778803-FA97-4509-8A2A-27BC4E843A83}" type="pres">
      <dgm:prSet presAssocID="{A41C0645-0878-4E1A-A532-33AB4460354B}" presName="sibTrans" presStyleLbl="sibTrans2D1" presStyleIdx="1" presStyleCnt="4"/>
      <dgm:spPr/>
      <dgm:t>
        <a:bodyPr/>
        <a:lstStyle/>
        <a:p>
          <a:pPr rtl="1"/>
          <a:endParaRPr lang="fa-IR"/>
        </a:p>
      </dgm:t>
    </dgm:pt>
    <dgm:pt modelId="{03790649-E6E7-44E8-AB11-9C3094D346D8}" type="pres">
      <dgm:prSet presAssocID="{839BDAE0-F882-47F1-9803-9DC8D3F4376A}" presName="node" presStyleLbl="node1" presStyleIdx="2" presStyleCnt="4">
        <dgm:presLayoutVars>
          <dgm:bulletEnabled val="1"/>
        </dgm:presLayoutVars>
      </dgm:prSet>
      <dgm:spPr/>
      <dgm:t>
        <a:bodyPr/>
        <a:lstStyle/>
        <a:p>
          <a:pPr rtl="1"/>
          <a:endParaRPr lang="fa-IR"/>
        </a:p>
      </dgm:t>
    </dgm:pt>
    <dgm:pt modelId="{0DB45004-B563-49FB-B6CB-D96246699959}" type="pres">
      <dgm:prSet presAssocID="{839BDAE0-F882-47F1-9803-9DC8D3F4376A}" presName="dummy" presStyleCnt="0"/>
      <dgm:spPr/>
    </dgm:pt>
    <dgm:pt modelId="{4896EC46-D067-486D-A923-2863889CE48A}" type="pres">
      <dgm:prSet presAssocID="{3CFAFEBE-3B90-4F04-85EE-67532FBED856}" presName="sibTrans" presStyleLbl="sibTrans2D1" presStyleIdx="2" presStyleCnt="4"/>
      <dgm:spPr/>
      <dgm:t>
        <a:bodyPr/>
        <a:lstStyle/>
        <a:p>
          <a:pPr rtl="1"/>
          <a:endParaRPr lang="fa-IR"/>
        </a:p>
      </dgm:t>
    </dgm:pt>
    <dgm:pt modelId="{1D57D152-9D72-42DF-8A18-5053CEA46749}" type="pres">
      <dgm:prSet presAssocID="{AA7B034A-B741-4D5D-90B7-02BB74C615E4}" presName="node" presStyleLbl="node1" presStyleIdx="3" presStyleCnt="4">
        <dgm:presLayoutVars>
          <dgm:bulletEnabled val="1"/>
        </dgm:presLayoutVars>
      </dgm:prSet>
      <dgm:spPr/>
      <dgm:t>
        <a:bodyPr/>
        <a:lstStyle/>
        <a:p>
          <a:pPr rtl="1"/>
          <a:endParaRPr lang="fa-IR"/>
        </a:p>
      </dgm:t>
    </dgm:pt>
    <dgm:pt modelId="{8A782913-9FB7-4600-857B-D6AC6F25DAD8}" type="pres">
      <dgm:prSet presAssocID="{AA7B034A-B741-4D5D-90B7-02BB74C615E4}" presName="dummy" presStyleCnt="0"/>
      <dgm:spPr/>
    </dgm:pt>
    <dgm:pt modelId="{696270D8-9D0E-425E-996C-BE25066E2C79}" type="pres">
      <dgm:prSet presAssocID="{2C7042C9-538C-45A8-BDD1-811A72C57D4F}" presName="sibTrans" presStyleLbl="sibTrans2D1" presStyleIdx="3" presStyleCnt="4"/>
      <dgm:spPr/>
      <dgm:t>
        <a:bodyPr/>
        <a:lstStyle/>
        <a:p>
          <a:pPr rtl="1"/>
          <a:endParaRPr lang="fa-IR"/>
        </a:p>
      </dgm:t>
    </dgm:pt>
  </dgm:ptLst>
  <dgm:cxnLst>
    <dgm:cxn modelId="{CA550B8E-5249-4A0C-8A10-70E89FFB4768}" type="presOf" srcId="{2C7042C9-538C-45A8-BDD1-811A72C57D4F}" destId="{696270D8-9D0E-425E-996C-BE25066E2C79}" srcOrd="0" destOrd="0" presId="urn:microsoft.com/office/officeart/2005/8/layout/radial6"/>
    <dgm:cxn modelId="{906AFA72-9F7A-48AB-AD9D-D03DC0476C80}" type="presOf" srcId="{1335599F-CEE9-45AE-A7AC-1551FEAD7704}" destId="{F8398582-BE75-418C-9652-1BC2243AEF13}" srcOrd="0" destOrd="0" presId="urn:microsoft.com/office/officeart/2005/8/layout/radial6"/>
    <dgm:cxn modelId="{1146FDF8-E27D-4D24-BAF5-915136A145D3}" srcId="{290E656D-B2CB-47B5-8F46-F1BB3A60EF26}" destId="{839BDAE0-F882-47F1-9803-9DC8D3F4376A}" srcOrd="2" destOrd="0" parTransId="{1C7FBC66-30EB-41CB-BC7D-B3176CCC3158}" sibTransId="{3CFAFEBE-3B90-4F04-85EE-67532FBED856}"/>
    <dgm:cxn modelId="{EF21A2C6-E41C-4919-B43B-73C994D7CCE2}" srcId="{290E656D-B2CB-47B5-8F46-F1BB3A60EF26}" destId="{AA7B034A-B741-4D5D-90B7-02BB74C615E4}" srcOrd="3" destOrd="0" parTransId="{BD42063C-3E7C-46F3-A0A2-4AE341A380E0}" sibTransId="{2C7042C9-538C-45A8-BDD1-811A72C57D4F}"/>
    <dgm:cxn modelId="{D7D391F2-77F1-4FB3-9012-C0E5A4935BAC}" type="presOf" srcId="{76814BA7-18E0-4CA2-A522-F0102730C0F6}" destId="{A7729752-49B5-403D-A822-536C11075417}" srcOrd="0" destOrd="0" presId="urn:microsoft.com/office/officeart/2005/8/layout/radial6"/>
    <dgm:cxn modelId="{209FCF11-B23B-4B54-8A3D-EA975170C80F}" type="presOf" srcId="{3CFAFEBE-3B90-4F04-85EE-67532FBED856}" destId="{4896EC46-D067-486D-A923-2863889CE48A}" srcOrd="0" destOrd="0" presId="urn:microsoft.com/office/officeart/2005/8/layout/radial6"/>
    <dgm:cxn modelId="{D55EA44D-4A9D-4245-91B9-E779FD099F60}" type="presOf" srcId="{58E20ECF-4EF0-4B2A-8D31-A5C8CF9CD796}" destId="{F0C643C7-C73C-4BF3-96DC-A0606AFCD27F}" srcOrd="0" destOrd="0" presId="urn:microsoft.com/office/officeart/2005/8/layout/radial6"/>
    <dgm:cxn modelId="{541C8FA9-F28B-47E2-8AA6-E89604B78955}" type="presOf" srcId="{A41C0645-0878-4E1A-A532-33AB4460354B}" destId="{83778803-FA97-4509-8A2A-27BC4E843A83}" srcOrd="0" destOrd="0" presId="urn:microsoft.com/office/officeart/2005/8/layout/radial6"/>
    <dgm:cxn modelId="{9F72B14D-0DA3-494B-87B8-652E0866B2AE}" type="presOf" srcId="{290E656D-B2CB-47B5-8F46-F1BB3A60EF26}" destId="{92155DAB-E408-49E7-B529-BC6162E7857B}" srcOrd="0" destOrd="0" presId="urn:microsoft.com/office/officeart/2005/8/layout/radial6"/>
    <dgm:cxn modelId="{4E75DA88-5F61-42BF-A4E3-4C02BCAE6188}" srcId="{290E656D-B2CB-47B5-8F46-F1BB3A60EF26}" destId="{58E20ECF-4EF0-4B2A-8D31-A5C8CF9CD796}" srcOrd="1" destOrd="0" parTransId="{6B832466-CF11-434A-873E-6E152153880F}" sibTransId="{A41C0645-0878-4E1A-A532-33AB4460354B}"/>
    <dgm:cxn modelId="{50FF1AF4-8B1C-4686-9FAF-38561A6BA85D}" type="presOf" srcId="{839BDAE0-F882-47F1-9803-9DC8D3F4376A}" destId="{03790649-E6E7-44E8-AB11-9C3094D346D8}" srcOrd="0" destOrd="0" presId="urn:microsoft.com/office/officeart/2005/8/layout/radial6"/>
    <dgm:cxn modelId="{2C16446D-5845-4EF6-B346-8EBA162E2217}" type="presOf" srcId="{AA7B034A-B741-4D5D-90B7-02BB74C615E4}" destId="{1D57D152-9D72-42DF-8A18-5053CEA46749}" srcOrd="0" destOrd="0" presId="urn:microsoft.com/office/officeart/2005/8/layout/radial6"/>
    <dgm:cxn modelId="{3D45EFD2-B7EA-4767-B973-2B90E83BCB53}" srcId="{290E656D-B2CB-47B5-8F46-F1BB3A60EF26}" destId="{5B9FD4FE-BB27-4C65-AD52-4E91CE7E76C2}" srcOrd="0" destOrd="0" parTransId="{9E811461-42D6-4D8C-BD3B-49895FCBC289}" sibTransId="{1335599F-CEE9-45AE-A7AC-1551FEAD7704}"/>
    <dgm:cxn modelId="{E903B553-0B6B-4CE9-89A8-78C0FB1A57C5}" srcId="{76814BA7-18E0-4CA2-A522-F0102730C0F6}" destId="{290E656D-B2CB-47B5-8F46-F1BB3A60EF26}" srcOrd="0" destOrd="0" parTransId="{16FDDB1A-B127-42AD-95C7-F85DBC5E348F}" sibTransId="{56450ED1-71BC-4E8D-B2FF-01CD46D05E36}"/>
    <dgm:cxn modelId="{3E559AB4-F873-4A59-94EA-2AD06AB85006}" type="presOf" srcId="{5B9FD4FE-BB27-4C65-AD52-4E91CE7E76C2}" destId="{C2E00DF4-27C3-4C8A-815D-EF04DD35CF93}" srcOrd="0" destOrd="0" presId="urn:microsoft.com/office/officeart/2005/8/layout/radial6"/>
    <dgm:cxn modelId="{2A51BE46-DDB6-4AEC-B07F-2CA8BB939DAA}" type="presParOf" srcId="{A7729752-49B5-403D-A822-536C11075417}" destId="{92155DAB-E408-49E7-B529-BC6162E7857B}" srcOrd="0" destOrd="0" presId="urn:microsoft.com/office/officeart/2005/8/layout/radial6"/>
    <dgm:cxn modelId="{90ADE88D-5F03-47BD-80C7-AFC52B9BE799}" type="presParOf" srcId="{A7729752-49B5-403D-A822-536C11075417}" destId="{C2E00DF4-27C3-4C8A-815D-EF04DD35CF93}" srcOrd="1" destOrd="0" presId="urn:microsoft.com/office/officeart/2005/8/layout/radial6"/>
    <dgm:cxn modelId="{01E3F376-ABFE-4BBE-BB31-E1D7985EB9A1}" type="presParOf" srcId="{A7729752-49B5-403D-A822-536C11075417}" destId="{2ECF1A76-CC21-4507-BBAF-D2C96611B8EB}" srcOrd="2" destOrd="0" presId="urn:microsoft.com/office/officeart/2005/8/layout/radial6"/>
    <dgm:cxn modelId="{A861FF7B-08A5-4D04-BA31-99C510765F43}" type="presParOf" srcId="{A7729752-49B5-403D-A822-536C11075417}" destId="{F8398582-BE75-418C-9652-1BC2243AEF13}" srcOrd="3" destOrd="0" presId="urn:microsoft.com/office/officeart/2005/8/layout/radial6"/>
    <dgm:cxn modelId="{9FEF9955-5A5B-4B38-84A9-7C29877AB2DA}" type="presParOf" srcId="{A7729752-49B5-403D-A822-536C11075417}" destId="{F0C643C7-C73C-4BF3-96DC-A0606AFCD27F}" srcOrd="4" destOrd="0" presId="urn:microsoft.com/office/officeart/2005/8/layout/radial6"/>
    <dgm:cxn modelId="{0BA3A81F-4F3D-49F6-9F98-FBB6A5DD6BA8}" type="presParOf" srcId="{A7729752-49B5-403D-A822-536C11075417}" destId="{E0540222-5539-4DC1-946B-57B486759697}" srcOrd="5" destOrd="0" presId="urn:microsoft.com/office/officeart/2005/8/layout/radial6"/>
    <dgm:cxn modelId="{CABBB7E3-EEC1-4508-A56A-4C69B0B95433}" type="presParOf" srcId="{A7729752-49B5-403D-A822-536C11075417}" destId="{83778803-FA97-4509-8A2A-27BC4E843A83}" srcOrd="6" destOrd="0" presId="urn:microsoft.com/office/officeart/2005/8/layout/radial6"/>
    <dgm:cxn modelId="{A4D0B27E-7DB7-49AE-BB2F-A441047CBBE5}" type="presParOf" srcId="{A7729752-49B5-403D-A822-536C11075417}" destId="{03790649-E6E7-44E8-AB11-9C3094D346D8}" srcOrd="7" destOrd="0" presId="urn:microsoft.com/office/officeart/2005/8/layout/radial6"/>
    <dgm:cxn modelId="{D57AC1F6-2C16-48A7-949F-6928DF2DAF24}" type="presParOf" srcId="{A7729752-49B5-403D-A822-536C11075417}" destId="{0DB45004-B563-49FB-B6CB-D96246699959}" srcOrd="8" destOrd="0" presId="urn:microsoft.com/office/officeart/2005/8/layout/radial6"/>
    <dgm:cxn modelId="{608D6EB7-8C53-4C72-946B-771CA0CE77D5}" type="presParOf" srcId="{A7729752-49B5-403D-A822-536C11075417}" destId="{4896EC46-D067-486D-A923-2863889CE48A}" srcOrd="9" destOrd="0" presId="urn:microsoft.com/office/officeart/2005/8/layout/radial6"/>
    <dgm:cxn modelId="{9C5B4209-8894-4373-8A7B-930667E1E98D}" type="presParOf" srcId="{A7729752-49B5-403D-A822-536C11075417}" destId="{1D57D152-9D72-42DF-8A18-5053CEA46749}" srcOrd="10" destOrd="0" presId="urn:microsoft.com/office/officeart/2005/8/layout/radial6"/>
    <dgm:cxn modelId="{06251878-5EC5-428D-A2C7-F04DC413F540}" type="presParOf" srcId="{A7729752-49B5-403D-A822-536C11075417}" destId="{8A782913-9FB7-4600-857B-D6AC6F25DAD8}" srcOrd="11" destOrd="0" presId="urn:microsoft.com/office/officeart/2005/8/layout/radial6"/>
    <dgm:cxn modelId="{29F7B80F-9492-4AFA-AA05-3330A53E53FE}" type="presParOf" srcId="{A7729752-49B5-403D-A822-536C11075417}" destId="{696270D8-9D0E-425E-996C-BE25066E2C79}"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FFA9A0-6519-4546-9AED-D7FC9634C22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F74D150D-3322-4ED9-BF6B-421B7D96F0A4}">
      <dgm:prSet phldrT="[Text]"/>
      <dgm:spPr/>
      <dgm:t>
        <a:bodyPr/>
        <a:lstStyle/>
        <a:p>
          <a:r>
            <a:rPr lang="fa-IR" dirty="0" smtClean="0">
              <a:cs typeface="B Koodak" pitchFamily="2" charset="-78"/>
            </a:rPr>
            <a:t>تعارض در نقش</a:t>
          </a:r>
          <a:endParaRPr lang="en-US" dirty="0">
            <a:cs typeface="B Koodak" pitchFamily="2" charset="-78"/>
          </a:endParaRPr>
        </a:p>
      </dgm:t>
    </dgm:pt>
    <dgm:pt modelId="{3539B1E4-B781-4615-BE00-02631DBE2D10}" type="parTrans" cxnId="{18395274-132D-4160-8AD8-81E99B70F302}">
      <dgm:prSet/>
      <dgm:spPr/>
      <dgm:t>
        <a:bodyPr/>
        <a:lstStyle/>
        <a:p>
          <a:endParaRPr lang="en-US">
            <a:cs typeface="B Koodak" pitchFamily="2" charset="-78"/>
          </a:endParaRPr>
        </a:p>
      </dgm:t>
    </dgm:pt>
    <dgm:pt modelId="{DB6082C7-2F26-4282-98CD-61876CDE8EB9}" type="sibTrans" cxnId="{18395274-132D-4160-8AD8-81E99B70F302}">
      <dgm:prSet/>
      <dgm:spPr/>
      <dgm:t>
        <a:bodyPr/>
        <a:lstStyle/>
        <a:p>
          <a:endParaRPr lang="en-US">
            <a:cs typeface="B Koodak" pitchFamily="2" charset="-78"/>
          </a:endParaRPr>
        </a:p>
      </dgm:t>
    </dgm:pt>
    <dgm:pt modelId="{838FFC59-5793-4BE5-B38D-AB1B91CE14EE}">
      <dgm:prSet phldrT="[Text]"/>
      <dgm:spPr/>
      <dgm:t>
        <a:bodyPr/>
        <a:lstStyle/>
        <a:p>
          <a:r>
            <a:rPr lang="fa-IR" dirty="0" smtClean="0">
              <a:cs typeface="B Koodak" pitchFamily="2" charset="-78"/>
            </a:rPr>
            <a:t>تعارض درون نقشی</a:t>
          </a:r>
          <a:endParaRPr lang="en-US" dirty="0">
            <a:cs typeface="B Koodak" pitchFamily="2" charset="-78"/>
          </a:endParaRPr>
        </a:p>
      </dgm:t>
    </dgm:pt>
    <dgm:pt modelId="{0D7FA58F-1732-483E-B9B4-91905662343B}" type="parTrans" cxnId="{C411E54C-81E1-464B-BA20-6F0A7B864127}">
      <dgm:prSet/>
      <dgm:spPr/>
      <dgm:t>
        <a:bodyPr/>
        <a:lstStyle/>
        <a:p>
          <a:endParaRPr lang="en-US">
            <a:cs typeface="B Koodak" pitchFamily="2" charset="-78"/>
          </a:endParaRPr>
        </a:p>
      </dgm:t>
    </dgm:pt>
    <dgm:pt modelId="{21AD6EE2-5021-4BED-80C6-D4FF59502951}" type="sibTrans" cxnId="{C411E54C-81E1-464B-BA20-6F0A7B864127}">
      <dgm:prSet/>
      <dgm:spPr/>
      <dgm:t>
        <a:bodyPr/>
        <a:lstStyle/>
        <a:p>
          <a:endParaRPr lang="en-US">
            <a:cs typeface="B Koodak" pitchFamily="2" charset="-78"/>
          </a:endParaRPr>
        </a:p>
      </dgm:t>
    </dgm:pt>
    <dgm:pt modelId="{3743EC74-5802-4396-806A-D6FBADDC2421}">
      <dgm:prSet phldrT="[Text]"/>
      <dgm:spPr/>
      <dgm:t>
        <a:bodyPr/>
        <a:lstStyle/>
        <a:p>
          <a:r>
            <a:rPr lang="fa-IR" dirty="0" smtClean="0">
              <a:cs typeface="B Koodak" pitchFamily="2" charset="-78"/>
            </a:rPr>
            <a:t>تعارض بین نقشی</a:t>
          </a:r>
          <a:endParaRPr lang="en-US" dirty="0">
            <a:cs typeface="B Koodak" pitchFamily="2" charset="-78"/>
          </a:endParaRPr>
        </a:p>
      </dgm:t>
    </dgm:pt>
    <dgm:pt modelId="{294A7F5F-104D-40BA-8D2D-95FEADFE8745}" type="parTrans" cxnId="{023CAB14-58F4-4FF2-8CCC-FE6859837701}">
      <dgm:prSet/>
      <dgm:spPr/>
      <dgm:t>
        <a:bodyPr/>
        <a:lstStyle/>
        <a:p>
          <a:endParaRPr lang="en-US">
            <a:cs typeface="B Koodak" pitchFamily="2" charset="-78"/>
          </a:endParaRPr>
        </a:p>
      </dgm:t>
    </dgm:pt>
    <dgm:pt modelId="{ACD1A9AC-16C1-4C28-8A9B-913D100885A2}" type="sibTrans" cxnId="{023CAB14-58F4-4FF2-8CCC-FE6859837701}">
      <dgm:prSet/>
      <dgm:spPr/>
      <dgm:t>
        <a:bodyPr/>
        <a:lstStyle/>
        <a:p>
          <a:endParaRPr lang="en-US">
            <a:cs typeface="B Koodak" pitchFamily="2" charset="-78"/>
          </a:endParaRPr>
        </a:p>
      </dgm:t>
    </dgm:pt>
    <dgm:pt modelId="{076EC4CA-278E-436D-9FBD-D1B7E1D6D98D}" type="pres">
      <dgm:prSet presAssocID="{79FFA9A0-6519-4546-9AED-D7FC9634C228}" presName="diagram" presStyleCnt="0">
        <dgm:presLayoutVars>
          <dgm:chPref val="1"/>
          <dgm:dir/>
          <dgm:animOne val="branch"/>
          <dgm:animLvl val="lvl"/>
          <dgm:resizeHandles val="exact"/>
        </dgm:presLayoutVars>
      </dgm:prSet>
      <dgm:spPr/>
      <dgm:t>
        <a:bodyPr/>
        <a:lstStyle/>
        <a:p>
          <a:pPr rtl="1"/>
          <a:endParaRPr lang="fa-IR"/>
        </a:p>
      </dgm:t>
    </dgm:pt>
    <dgm:pt modelId="{FAA15187-9407-4714-AC3D-0A61A32E7261}" type="pres">
      <dgm:prSet presAssocID="{F74D150D-3322-4ED9-BF6B-421B7D96F0A4}" presName="root1" presStyleCnt="0"/>
      <dgm:spPr/>
    </dgm:pt>
    <dgm:pt modelId="{6D15F424-BDA5-4FB6-A44E-88429B259007}" type="pres">
      <dgm:prSet presAssocID="{F74D150D-3322-4ED9-BF6B-421B7D96F0A4}" presName="LevelOneTextNode" presStyleLbl="node0" presStyleIdx="0" presStyleCnt="1">
        <dgm:presLayoutVars>
          <dgm:chPref val="3"/>
        </dgm:presLayoutVars>
      </dgm:prSet>
      <dgm:spPr/>
      <dgm:t>
        <a:bodyPr/>
        <a:lstStyle/>
        <a:p>
          <a:endParaRPr lang="en-US"/>
        </a:p>
      </dgm:t>
    </dgm:pt>
    <dgm:pt modelId="{286B0729-E939-495F-A79E-6B80AB2F399F}" type="pres">
      <dgm:prSet presAssocID="{F74D150D-3322-4ED9-BF6B-421B7D96F0A4}" presName="level2hierChild" presStyleCnt="0"/>
      <dgm:spPr/>
    </dgm:pt>
    <dgm:pt modelId="{FFD06B7B-A6F7-4C30-8BFB-15E809ACD197}" type="pres">
      <dgm:prSet presAssocID="{0D7FA58F-1732-483E-B9B4-91905662343B}" presName="conn2-1" presStyleLbl="parChTrans1D2" presStyleIdx="0" presStyleCnt="2"/>
      <dgm:spPr/>
      <dgm:t>
        <a:bodyPr/>
        <a:lstStyle/>
        <a:p>
          <a:pPr rtl="1"/>
          <a:endParaRPr lang="fa-IR"/>
        </a:p>
      </dgm:t>
    </dgm:pt>
    <dgm:pt modelId="{F7E85BDD-61D1-43F8-9447-1E02A63C7151}" type="pres">
      <dgm:prSet presAssocID="{0D7FA58F-1732-483E-B9B4-91905662343B}" presName="connTx" presStyleLbl="parChTrans1D2" presStyleIdx="0" presStyleCnt="2"/>
      <dgm:spPr/>
      <dgm:t>
        <a:bodyPr/>
        <a:lstStyle/>
        <a:p>
          <a:pPr rtl="1"/>
          <a:endParaRPr lang="fa-IR"/>
        </a:p>
      </dgm:t>
    </dgm:pt>
    <dgm:pt modelId="{AFFE7C37-396F-4F50-BF7A-587E41BA9507}" type="pres">
      <dgm:prSet presAssocID="{838FFC59-5793-4BE5-B38D-AB1B91CE14EE}" presName="root2" presStyleCnt="0"/>
      <dgm:spPr/>
    </dgm:pt>
    <dgm:pt modelId="{3B4F8B2B-084A-43D6-A467-6DC4D054B2E8}" type="pres">
      <dgm:prSet presAssocID="{838FFC59-5793-4BE5-B38D-AB1B91CE14EE}" presName="LevelTwoTextNode" presStyleLbl="node2" presStyleIdx="0" presStyleCnt="2">
        <dgm:presLayoutVars>
          <dgm:chPref val="3"/>
        </dgm:presLayoutVars>
      </dgm:prSet>
      <dgm:spPr/>
      <dgm:t>
        <a:bodyPr/>
        <a:lstStyle/>
        <a:p>
          <a:pPr rtl="1"/>
          <a:endParaRPr lang="fa-IR"/>
        </a:p>
      </dgm:t>
    </dgm:pt>
    <dgm:pt modelId="{F9D595A3-A4E8-433F-BA83-A0608F26E74D}" type="pres">
      <dgm:prSet presAssocID="{838FFC59-5793-4BE5-B38D-AB1B91CE14EE}" presName="level3hierChild" presStyleCnt="0"/>
      <dgm:spPr/>
    </dgm:pt>
    <dgm:pt modelId="{9B5FE684-45AE-4F73-9537-F9BD9B0D1AF7}" type="pres">
      <dgm:prSet presAssocID="{294A7F5F-104D-40BA-8D2D-95FEADFE8745}" presName="conn2-1" presStyleLbl="parChTrans1D2" presStyleIdx="1" presStyleCnt="2"/>
      <dgm:spPr/>
      <dgm:t>
        <a:bodyPr/>
        <a:lstStyle/>
        <a:p>
          <a:pPr rtl="1"/>
          <a:endParaRPr lang="fa-IR"/>
        </a:p>
      </dgm:t>
    </dgm:pt>
    <dgm:pt modelId="{7239C14F-B0BC-46E2-AF1F-3166DB32976B}" type="pres">
      <dgm:prSet presAssocID="{294A7F5F-104D-40BA-8D2D-95FEADFE8745}" presName="connTx" presStyleLbl="parChTrans1D2" presStyleIdx="1" presStyleCnt="2"/>
      <dgm:spPr/>
      <dgm:t>
        <a:bodyPr/>
        <a:lstStyle/>
        <a:p>
          <a:pPr rtl="1"/>
          <a:endParaRPr lang="fa-IR"/>
        </a:p>
      </dgm:t>
    </dgm:pt>
    <dgm:pt modelId="{12845E48-2762-420A-B726-2FD566AA1CDF}" type="pres">
      <dgm:prSet presAssocID="{3743EC74-5802-4396-806A-D6FBADDC2421}" presName="root2" presStyleCnt="0"/>
      <dgm:spPr/>
    </dgm:pt>
    <dgm:pt modelId="{9E087C7C-6838-42CC-AF5B-037782814304}" type="pres">
      <dgm:prSet presAssocID="{3743EC74-5802-4396-806A-D6FBADDC2421}" presName="LevelTwoTextNode" presStyleLbl="node2" presStyleIdx="1" presStyleCnt="2">
        <dgm:presLayoutVars>
          <dgm:chPref val="3"/>
        </dgm:presLayoutVars>
      </dgm:prSet>
      <dgm:spPr/>
      <dgm:t>
        <a:bodyPr/>
        <a:lstStyle/>
        <a:p>
          <a:pPr rtl="1"/>
          <a:endParaRPr lang="fa-IR"/>
        </a:p>
      </dgm:t>
    </dgm:pt>
    <dgm:pt modelId="{48D71505-8709-4AED-87F2-029D3E9B1E60}" type="pres">
      <dgm:prSet presAssocID="{3743EC74-5802-4396-806A-D6FBADDC2421}" presName="level3hierChild" presStyleCnt="0"/>
      <dgm:spPr/>
    </dgm:pt>
  </dgm:ptLst>
  <dgm:cxnLst>
    <dgm:cxn modelId="{4693BC9C-A162-44AF-B3CF-9553214B0551}" type="presOf" srcId="{294A7F5F-104D-40BA-8D2D-95FEADFE8745}" destId="{7239C14F-B0BC-46E2-AF1F-3166DB32976B}" srcOrd="1" destOrd="0" presId="urn:microsoft.com/office/officeart/2005/8/layout/hierarchy2"/>
    <dgm:cxn modelId="{023CAB14-58F4-4FF2-8CCC-FE6859837701}" srcId="{F74D150D-3322-4ED9-BF6B-421B7D96F0A4}" destId="{3743EC74-5802-4396-806A-D6FBADDC2421}" srcOrd="1" destOrd="0" parTransId="{294A7F5F-104D-40BA-8D2D-95FEADFE8745}" sibTransId="{ACD1A9AC-16C1-4C28-8A9B-913D100885A2}"/>
    <dgm:cxn modelId="{C56D033F-0B35-4C51-86FA-B491B7692164}" type="presOf" srcId="{0D7FA58F-1732-483E-B9B4-91905662343B}" destId="{FFD06B7B-A6F7-4C30-8BFB-15E809ACD197}" srcOrd="0" destOrd="0" presId="urn:microsoft.com/office/officeart/2005/8/layout/hierarchy2"/>
    <dgm:cxn modelId="{18395274-132D-4160-8AD8-81E99B70F302}" srcId="{79FFA9A0-6519-4546-9AED-D7FC9634C228}" destId="{F74D150D-3322-4ED9-BF6B-421B7D96F0A4}" srcOrd="0" destOrd="0" parTransId="{3539B1E4-B781-4615-BE00-02631DBE2D10}" sibTransId="{DB6082C7-2F26-4282-98CD-61876CDE8EB9}"/>
    <dgm:cxn modelId="{55C6D3F3-023D-411F-B79B-5E9D6C8DC83B}" type="presOf" srcId="{F74D150D-3322-4ED9-BF6B-421B7D96F0A4}" destId="{6D15F424-BDA5-4FB6-A44E-88429B259007}" srcOrd="0" destOrd="0" presId="urn:microsoft.com/office/officeart/2005/8/layout/hierarchy2"/>
    <dgm:cxn modelId="{8221F4BA-459E-49F8-A256-BD708F6284B8}" type="presOf" srcId="{3743EC74-5802-4396-806A-D6FBADDC2421}" destId="{9E087C7C-6838-42CC-AF5B-037782814304}" srcOrd="0" destOrd="0" presId="urn:microsoft.com/office/officeart/2005/8/layout/hierarchy2"/>
    <dgm:cxn modelId="{C455ADF3-94B8-4244-A270-67A7EDF0EB77}" type="presOf" srcId="{79FFA9A0-6519-4546-9AED-D7FC9634C228}" destId="{076EC4CA-278E-436D-9FBD-D1B7E1D6D98D}" srcOrd="0" destOrd="0" presId="urn:microsoft.com/office/officeart/2005/8/layout/hierarchy2"/>
    <dgm:cxn modelId="{A8AA1D5E-ABA1-4F6F-AF0A-DFFFDBA027E3}" type="presOf" srcId="{294A7F5F-104D-40BA-8D2D-95FEADFE8745}" destId="{9B5FE684-45AE-4F73-9537-F9BD9B0D1AF7}" srcOrd="0" destOrd="0" presId="urn:microsoft.com/office/officeart/2005/8/layout/hierarchy2"/>
    <dgm:cxn modelId="{C2E97BF6-EE56-4EF8-87E8-8C6B6B8B187D}" type="presOf" srcId="{838FFC59-5793-4BE5-B38D-AB1B91CE14EE}" destId="{3B4F8B2B-084A-43D6-A467-6DC4D054B2E8}" srcOrd="0" destOrd="0" presId="urn:microsoft.com/office/officeart/2005/8/layout/hierarchy2"/>
    <dgm:cxn modelId="{BEB93E35-AA3A-478C-87B7-865DB08A7993}" type="presOf" srcId="{0D7FA58F-1732-483E-B9B4-91905662343B}" destId="{F7E85BDD-61D1-43F8-9447-1E02A63C7151}" srcOrd="1" destOrd="0" presId="urn:microsoft.com/office/officeart/2005/8/layout/hierarchy2"/>
    <dgm:cxn modelId="{C411E54C-81E1-464B-BA20-6F0A7B864127}" srcId="{F74D150D-3322-4ED9-BF6B-421B7D96F0A4}" destId="{838FFC59-5793-4BE5-B38D-AB1B91CE14EE}" srcOrd="0" destOrd="0" parTransId="{0D7FA58F-1732-483E-B9B4-91905662343B}" sibTransId="{21AD6EE2-5021-4BED-80C6-D4FF59502951}"/>
    <dgm:cxn modelId="{3255BFD2-0705-4FF5-9066-10EE3E267FD8}" type="presParOf" srcId="{076EC4CA-278E-436D-9FBD-D1B7E1D6D98D}" destId="{FAA15187-9407-4714-AC3D-0A61A32E7261}" srcOrd="0" destOrd="0" presId="urn:microsoft.com/office/officeart/2005/8/layout/hierarchy2"/>
    <dgm:cxn modelId="{6A8AF360-F985-4DD6-A838-00D0C2A2EFB3}" type="presParOf" srcId="{FAA15187-9407-4714-AC3D-0A61A32E7261}" destId="{6D15F424-BDA5-4FB6-A44E-88429B259007}" srcOrd="0" destOrd="0" presId="urn:microsoft.com/office/officeart/2005/8/layout/hierarchy2"/>
    <dgm:cxn modelId="{F438CD92-A918-4ABF-AC05-B50702DC7092}" type="presParOf" srcId="{FAA15187-9407-4714-AC3D-0A61A32E7261}" destId="{286B0729-E939-495F-A79E-6B80AB2F399F}" srcOrd="1" destOrd="0" presId="urn:microsoft.com/office/officeart/2005/8/layout/hierarchy2"/>
    <dgm:cxn modelId="{EFD1E872-04A3-48C8-A315-AD40C4791E42}" type="presParOf" srcId="{286B0729-E939-495F-A79E-6B80AB2F399F}" destId="{FFD06B7B-A6F7-4C30-8BFB-15E809ACD197}" srcOrd="0" destOrd="0" presId="urn:microsoft.com/office/officeart/2005/8/layout/hierarchy2"/>
    <dgm:cxn modelId="{A68924DD-0A81-495A-962D-16EEBBC839D7}" type="presParOf" srcId="{FFD06B7B-A6F7-4C30-8BFB-15E809ACD197}" destId="{F7E85BDD-61D1-43F8-9447-1E02A63C7151}" srcOrd="0" destOrd="0" presId="urn:microsoft.com/office/officeart/2005/8/layout/hierarchy2"/>
    <dgm:cxn modelId="{CD5C4761-8EC9-4103-97AB-86D590FAEB39}" type="presParOf" srcId="{286B0729-E939-495F-A79E-6B80AB2F399F}" destId="{AFFE7C37-396F-4F50-BF7A-587E41BA9507}" srcOrd="1" destOrd="0" presId="urn:microsoft.com/office/officeart/2005/8/layout/hierarchy2"/>
    <dgm:cxn modelId="{F9B5ED82-2B31-4330-B51D-F5780B0C9A5B}" type="presParOf" srcId="{AFFE7C37-396F-4F50-BF7A-587E41BA9507}" destId="{3B4F8B2B-084A-43D6-A467-6DC4D054B2E8}" srcOrd="0" destOrd="0" presId="urn:microsoft.com/office/officeart/2005/8/layout/hierarchy2"/>
    <dgm:cxn modelId="{C308731E-78DC-4267-81C0-D7EEE8220DD8}" type="presParOf" srcId="{AFFE7C37-396F-4F50-BF7A-587E41BA9507}" destId="{F9D595A3-A4E8-433F-BA83-A0608F26E74D}" srcOrd="1" destOrd="0" presId="urn:microsoft.com/office/officeart/2005/8/layout/hierarchy2"/>
    <dgm:cxn modelId="{F88BD5BF-7D08-40F1-88C3-BDE3C9383D75}" type="presParOf" srcId="{286B0729-E939-495F-A79E-6B80AB2F399F}" destId="{9B5FE684-45AE-4F73-9537-F9BD9B0D1AF7}" srcOrd="2" destOrd="0" presId="urn:microsoft.com/office/officeart/2005/8/layout/hierarchy2"/>
    <dgm:cxn modelId="{6867DA07-F9D0-4EB2-BF9E-A53AF283B56B}" type="presParOf" srcId="{9B5FE684-45AE-4F73-9537-F9BD9B0D1AF7}" destId="{7239C14F-B0BC-46E2-AF1F-3166DB32976B}" srcOrd="0" destOrd="0" presId="urn:microsoft.com/office/officeart/2005/8/layout/hierarchy2"/>
    <dgm:cxn modelId="{812B48A2-B0D5-4C18-9982-C188273C3451}" type="presParOf" srcId="{286B0729-E939-495F-A79E-6B80AB2F399F}" destId="{12845E48-2762-420A-B726-2FD566AA1CDF}" srcOrd="3" destOrd="0" presId="urn:microsoft.com/office/officeart/2005/8/layout/hierarchy2"/>
    <dgm:cxn modelId="{B6F9EE0B-3735-4818-95EF-A17EA0B23F97}" type="presParOf" srcId="{12845E48-2762-420A-B726-2FD566AA1CDF}" destId="{9E087C7C-6838-42CC-AF5B-037782814304}" srcOrd="0" destOrd="0" presId="urn:microsoft.com/office/officeart/2005/8/layout/hierarchy2"/>
    <dgm:cxn modelId="{914EEDF4-1B56-44D5-90B4-FCE8D99E37D8}" type="presParOf" srcId="{12845E48-2762-420A-B726-2FD566AA1CDF}" destId="{48D71505-8709-4AED-87F2-029D3E9B1E60}"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7000"/>
            <a:lum/>
          </a:blip>
          <a:srcRect/>
          <a:stretch>
            <a:fillRect l="-26000" r="-2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4" descr="https://encrypted-tbn1.gstatic.com/images?q=tbn:ANd9GcQgN-H5qGE6RvW1dQwgfLXk4Lyw033B4FIb0omu4N9YzJVwsGbk"/>
          <p:cNvPicPr>
            <a:picLocks noChangeAspect="1" noChangeArrowheads="1"/>
          </p:cNvPicPr>
          <p:nvPr/>
        </p:nvPicPr>
        <p:blipFill>
          <a:blip r:embed="rId2" cstate="print"/>
          <a:srcRect/>
          <a:stretch>
            <a:fillRect/>
          </a:stretch>
        </p:blipFill>
        <p:spPr bwMode="auto">
          <a:xfrm>
            <a:off x="-432628" y="0"/>
            <a:ext cx="9576628" cy="6858000"/>
          </a:xfrm>
          <a:prstGeom prst="rect">
            <a:avLst/>
          </a:prstGeom>
          <a:noFill/>
        </p:spPr>
      </p:pic>
      <p:pic>
        <p:nvPicPr>
          <p:cNvPr id="1030" name="Picture 6" descr="http://michaelscutt.co.uk/wp-content/uploads/2010/01/stresswordiStock_000010915873XSmall.jpg"/>
          <p:cNvPicPr>
            <a:picLocks noChangeAspect="1" noChangeArrowheads="1"/>
          </p:cNvPicPr>
          <p:nvPr/>
        </p:nvPicPr>
        <p:blipFill>
          <a:blip r:embed="rId3" cstate="print">
            <a:duotone>
              <a:prstClr val="black"/>
              <a:schemeClr val="bg1">
                <a:lumMod val="85000"/>
                <a:tint val="45000"/>
                <a:satMod val="400000"/>
              </a:schemeClr>
            </a:duotone>
          </a:blip>
          <a:srcRect/>
          <a:stretch>
            <a:fillRect/>
          </a:stretch>
        </p:blipFill>
        <p:spPr bwMode="auto">
          <a:xfrm>
            <a:off x="2133600" y="304800"/>
            <a:ext cx="4572000" cy="303365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a:bodyPr>
          <a:lstStyle/>
          <a:p>
            <a:r>
              <a:rPr lang="fa-IR" dirty="0" smtClean="0">
                <a:cs typeface="B Koodak" pitchFamily="2" charset="-78"/>
              </a:rPr>
              <a:t>رابطه بین تنش و عملکرد</a:t>
            </a:r>
            <a:br>
              <a:rPr lang="fa-IR" dirty="0" smtClean="0">
                <a:cs typeface="B Koodak" pitchFamily="2" charset="-78"/>
              </a:rPr>
            </a:br>
            <a:r>
              <a:rPr lang="fa-IR" dirty="0" smtClean="0">
                <a:cs typeface="B Koodak" pitchFamily="2" charset="-78"/>
              </a:rPr>
              <a:t>یا میزان استرس و سطح عملکرد</a:t>
            </a:r>
            <a:endParaRPr lang="en-US" dirty="0">
              <a:cs typeface="B Koodak" pitchFamily="2" charset="-78"/>
            </a:endParaRP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explorable.com/sites/default/files/images/inverted%20u.jpg"/>
          <p:cNvPicPr>
            <a:picLocks noChangeAspect="1" noChangeArrowheads="1"/>
          </p:cNvPicPr>
          <p:nvPr/>
        </p:nvPicPr>
        <p:blipFill>
          <a:blip r:embed="rId2" cstate="print"/>
          <a:srcRect/>
          <a:stretch>
            <a:fillRect/>
          </a:stretch>
        </p:blipFill>
        <p:spPr bwMode="auto">
          <a:xfrm>
            <a:off x="838200" y="59223"/>
            <a:ext cx="7391400" cy="6453115"/>
          </a:xfrm>
          <a:prstGeom prst="rect">
            <a:avLst/>
          </a:prstGeom>
          <a:noFill/>
        </p:spPr>
      </p:pic>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elfhelpdirect.net/sites/default/files/stress1.gif"/>
          <p:cNvPicPr>
            <a:picLocks noChangeAspect="1" noChangeArrowheads="1"/>
          </p:cNvPicPr>
          <p:nvPr/>
        </p:nvPicPr>
        <p:blipFill>
          <a:blip r:embed="rId2" cstate="print"/>
          <a:srcRect/>
          <a:stretch>
            <a:fillRect/>
          </a:stretch>
        </p:blipFill>
        <p:spPr bwMode="auto">
          <a:xfrm>
            <a:off x="228599" y="1295400"/>
            <a:ext cx="8741833" cy="4495801"/>
          </a:xfrm>
          <a:prstGeom prst="rect">
            <a:avLst/>
          </a:prstGeom>
          <a:noFill/>
        </p:spPr>
      </p:pic>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ikieducator.org/images/thumb/2/25/Human_Performance_Curve.jpg/400px-Human_Performance_Curve.jpg"/>
          <p:cNvPicPr>
            <a:picLocks noChangeAspect="1" noChangeArrowheads="1"/>
          </p:cNvPicPr>
          <p:nvPr/>
        </p:nvPicPr>
        <p:blipFill>
          <a:blip r:embed="rId2" cstate="print"/>
          <a:srcRect/>
          <a:stretch>
            <a:fillRect/>
          </a:stretch>
        </p:blipFill>
        <p:spPr bwMode="auto">
          <a:xfrm>
            <a:off x="685800" y="685800"/>
            <a:ext cx="7543800" cy="5506974"/>
          </a:xfrm>
          <a:prstGeom prst="rect">
            <a:avLst/>
          </a:prstGeom>
          <a:noFill/>
        </p:spPr>
      </p:pic>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algn="r" rtl="1">
              <a:buNone/>
            </a:pPr>
            <a:r>
              <a:rPr lang="fa-IR" dirty="0" smtClean="0">
                <a:cs typeface="B Koodak" pitchFamily="2" charset="-78"/>
              </a:rPr>
              <a:t>نتیجه گیری:</a:t>
            </a:r>
          </a:p>
          <a:p>
            <a:pPr marL="514350" indent="-514350" algn="r" rtl="1">
              <a:buAutoNum type="arabicPeriod"/>
            </a:pPr>
            <a:r>
              <a:rPr lang="fa-IR" dirty="0" smtClean="0">
                <a:cs typeface="B Koodak" pitchFamily="2" charset="-78"/>
              </a:rPr>
              <a:t>نتایج حاصل از استرس همیشه منفی نیست بلکه استرس می تواند تاثیرات مثبتی هم بر عملکرد فرد داشته باشد.</a:t>
            </a:r>
          </a:p>
          <a:p>
            <a:pPr marL="514350" indent="-514350" algn="r" rtl="1">
              <a:buAutoNum type="arabicPeriod"/>
            </a:pPr>
            <a:r>
              <a:rPr lang="fa-IR" dirty="0" smtClean="0">
                <a:cs typeface="B Koodak" pitchFamily="2" charset="-78"/>
              </a:rPr>
              <a:t>نمی توان گفت هرچه استرس بیشتر باشد  اثرات آن هم بدتر است.</a:t>
            </a:r>
          </a:p>
          <a:p>
            <a:pPr marL="514350" indent="-514350" algn="r" rtl="1">
              <a:buAutoNum type="arabicPeriod"/>
            </a:pPr>
            <a:r>
              <a:rPr lang="fa-IR" dirty="0" smtClean="0">
                <a:cs typeface="B Koodak" pitchFamily="2" charset="-78"/>
              </a:rPr>
              <a:t>استرس خیلی زیاد و خیلی کم دردسر ساز است.</a:t>
            </a:r>
          </a:p>
          <a:p>
            <a:pPr marL="514350" indent="-514350" algn="r" rtl="1">
              <a:buAutoNum type="arabicPeriod"/>
            </a:pPr>
            <a:r>
              <a:rPr lang="fa-IR" dirty="0" smtClean="0">
                <a:cs typeface="B Koodak" pitchFamily="2" charset="-78"/>
              </a:rPr>
              <a:t>استرس خیلی زیاد بهره وری، اعتماد به نفس و کارآیی فرد را کاهش می دهد و باعث می شود فرد احساس خستگی و ناتوانی شدید را تجربه کند.</a:t>
            </a:r>
          </a:p>
          <a:p>
            <a:pPr marL="514350" indent="-514350" algn="r" rtl="1">
              <a:buAutoNum type="arabicPeriod"/>
            </a:pPr>
            <a:r>
              <a:rPr lang="fa-IR" dirty="0" smtClean="0">
                <a:cs typeface="B Koodak" pitchFamily="2" charset="-78"/>
              </a:rPr>
              <a:t>استرس خیلی کم نیز به معنای فقدان انگیزه، نشاط، شادابی و پویایی می باشد.</a:t>
            </a:r>
          </a:p>
          <a:p>
            <a:pPr marL="514350" indent="-514350" algn="r" rtl="1">
              <a:buAutoNum type="arabicPeriod"/>
            </a:pPr>
            <a:r>
              <a:rPr lang="fa-IR" dirty="0" smtClean="0">
                <a:cs typeface="B Koodak" pitchFamily="2" charset="-78"/>
              </a:rPr>
              <a:t>برای داشتن زندگی پویا وشاد با عملکرد مناسب ، سطح بهینه ای از استری ضروری است.</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Koodak" pitchFamily="2" charset="-78"/>
              </a:rPr>
              <a:t>تهیه جدول علائم تنش</a:t>
            </a:r>
            <a:endParaRPr lang="en-US" dirty="0">
              <a:cs typeface="B Koodak" pitchFamily="2" charset="-78"/>
            </a:endParaRPr>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60338" indent="6350" algn="r" rtl="1">
              <a:buNone/>
            </a:pPr>
            <a:r>
              <a:rPr lang="fa-IR" dirty="0" smtClean="0">
                <a:cs typeface="B Koodak" pitchFamily="2" charset="-78"/>
              </a:rPr>
              <a:t>تنش حاصل از فشار روانی هم جسم و هم روان فرد را تحت تاثیر قرار می دهد. چرا که انرژی حاصل از تنیدگی به صورت پنهان برای همیشه باقی نمی ماند بلکه به هر شکلی راه خودش را برای به سطح آمدن و ورود به دنیای خارج پیدا می کند و به بیرون ریخته می شود.</a:t>
            </a:r>
            <a:endParaRPr lang="en-US" dirty="0">
              <a:cs typeface="B Koodak" pitchFamily="2" charset="-78"/>
            </a:endParaRPr>
          </a:p>
        </p:txBody>
      </p:sp>
    </p:spTree>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http://aftabnews.ir/files/fa/news/1393/8/17/23042_408.jpg"/>
          <p:cNvPicPr>
            <a:picLocks noChangeAspect="1" noChangeArrowheads="1"/>
          </p:cNvPicPr>
          <p:nvPr/>
        </p:nvPicPr>
        <p:blipFill>
          <a:blip r:embed="rId2" cstate="print"/>
          <a:srcRect/>
          <a:stretch>
            <a:fillRect/>
          </a:stretch>
        </p:blipFill>
        <p:spPr bwMode="auto">
          <a:xfrm>
            <a:off x="0" y="838200"/>
            <a:ext cx="9171768" cy="4953000"/>
          </a:xfrm>
          <a:prstGeom prst="rect">
            <a:avLst/>
          </a:prstGeom>
          <a:noFill/>
          <a:ln w="9525">
            <a:noFill/>
            <a:miter lim="800000"/>
            <a:headEnd/>
            <a:tailEnd/>
          </a:ln>
        </p:spPr>
      </p:pic>
    </p:spTree>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aftabnews.ir/files/fa/news/1393/8/17/23043_433.jpg"/>
          <p:cNvPicPr>
            <a:picLocks noChangeAspect="1" noChangeArrowheads="1"/>
          </p:cNvPicPr>
          <p:nvPr/>
        </p:nvPicPr>
        <p:blipFill>
          <a:blip r:embed="rId2" cstate="print"/>
          <a:srcRect/>
          <a:stretch>
            <a:fillRect/>
          </a:stretch>
        </p:blipFill>
        <p:spPr bwMode="auto">
          <a:xfrm>
            <a:off x="-145907" y="838200"/>
            <a:ext cx="9518507" cy="5375195"/>
          </a:xfrm>
          <a:prstGeom prst="rect">
            <a:avLst/>
          </a:prstGeom>
          <a:noFill/>
          <a:ln w="9525">
            <a:noFill/>
            <a:miter lim="800000"/>
            <a:headEnd/>
            <a:tailEnd/>
          </a:ln>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indent="6350" algn="r" rtl="1">
              <a:buNone/>
            </a:pPr>
            <a:r>
              <a:rPr lang="fa-IR" dirty="0" smtClean="0">
                <a:cs typeface="B Koodak" pitchFamily="2" charset="-78"/>
              </a:rPr>
              <a:t>امروزه استرس یا فشار روانی جزو همیشگی زندگی افراد شده است. ”کارم خیلی پر استرس است.“ ”زندگی پرتنشی دارم.“ ”برای بچه هایم نگرانم.“ و عبارات مشابه به وفور در کلام و محتوای گفتار افراد دیده می شود. </a:t>
            </a:r>
          </a:p>
          <a:p>
            <a:pPr indent="6350" algn="r" rtl="1">
              <a:buNone/>
            </a:pPr>
            <a:r>
              <a:rPr lang="fa-IR" dirty="0" smtClean="0">
                <a:cs typeface="B Koodak" pitchFamily="2" charset="-78"/>
              </a:rPr>
              <a:t>همگام با پیچیده تر شدن شرایط زندگی و مسائل ناشی از آن سطح استرس های وارده بر افراد نیز روز به روز در حال افزایش است.</a:t>
            </a:r>
            <a:endParaRPr lang="en-US" dirty="0">
              <a:cs typeface="B Koodak" pitchFamily="2" charset="-78"/>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4648200"/>
        </p:xfrm>
        <a:graphic>
          <a:graphicData uri="http://schemas.openxmlformats.org/drawingml/2006/table">
            <a:tbl>
              <a:tblPr firstRow="1" bandRow="1">
                <a:tableStyleId>{5C22544A-7EE6-4342-B048-85BDC9FD1C3A}</a:tableStyleId>
              </a:tblPr>
              <a:tblGrid>
                <a:gridCol w="4114800"/>
                <a:gridCol w="4114800"/>
              </a:tblGrid>
              <a:tr h="1296370">
                <a:tc>
                  <a:txBody>
                    <a:bodyPr/>
                    <a:lstStyle/>
                    <a:p>
                      <a:pPr algn="ctr"/>
                      <a:r>
                        <a:rPr lang="fa-IR" sz="2800" dirty="0" smtClean="0">
                          <a:cs typeface="B Koodak" pitchFamily="2" charset="-78"/>
                        </a:rPr>
                        <a:t>عوامل استرس</a:t>
                      </a:r>
                      <a:r>
                        <a:rPr lang="fa-IR" sz="2800" baseline="0" dirty="0" smtClean="0">
                          <a:cs typeface="B Koodak" pitchFamily="2" charset="-78"/>
                        </a:rPr>
                        <a:t> زای محیطی اجتماعی</a:t>
                      </a:r>
                      <a:endParaRPr lang="en-US" sz="2800" dirty="0">
                        <a:cs typeface="B Koodak" pitchFamily="2" charset="-78"/>
                      </a:endParaRPr>
                    </a:p>
                  </a:txBody>
                  <a:tcPr/>
                </a:tc>
                <a:tc>
                  <a:txBody>
                    <a:bodyPr/>
                    <a:lstStyle/>
                    <a:p>
                      <a:pPr algn="ctr"/>
                      <a:r>
                        <a:rPr lang="fa-IR" sz="2800" dirty="0" smtClean="0">
                          <a:cs typeface="B Koodak" pitchFamily="2" charset="-78"/>
                        </a:rPr>
                        <a:t>عوامل</a:t>
                      </a:r>
                      <a:r>
                        <a:rPr lang="fa-IR" sz="2800" baseline="0" dirty="0" smtClean="0">
                          <a:cs typeface="B Koodak" pitchFamily="2" charset="-78"/>
                        </a:rPr>
                        <a:t> استرس زای شغلی</a:t>
                      </a:r>
                      <a:endParaRPr lang="en-US" sz="2800" dirty="0">
                        <a:cs typeface="B Koodak" pitchFamily="2" charset="-78"/>
                      </a:endParaRPr>
                    </a:p>
                  </a:txBody>
                  <a:tcPr/>
                </a:tc>
              </a:tr>
              <a:tr h="3351830">
                <a:tc>
                  <a:txBody>
                    <a:bodyPr/>
                    <a:lstStyle/>
                    <a:p>
                      <a:pPr algn="ctr"/>
                      <a:endParaRPr lang="en-US" sz="2800" dirty="0">
                        <a:cs typeface="B Koodak" pitchFamily="2" charset="-78"/>
                      </a:endParaRPr>
                    </a:p>
                  </a:txBody>
                  <a:tcPr/>
                </a:tc>
                <a:tc>
                  <a:txBody>
                    <a:bodyPr/>
                    <a:lstStyle/>
                    <a:p>
                      <a:pPr algn="ctr"/>
                      <a:endParaRPr lang="en-US" sz="2800" dirty="0">
                        <a:cs typeface="B Koodak" pitchFamily="2" charset="-78"/>
                      </a:endParaRPr>
                    </a:p>
                  </a:txBody>
                  <a:tcPr/>
                </a:tc>
              </a:tr>
            </a:tbl>
          </a:graphicData>
        </a:graphic>
      </p:graphicFrame>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fa-IR" sz="3600" dirty="0" smtClean="0">
                <a:cs typeface="B Koodak" pitchFamily="2" charset="-78"/>
              </a:rPr>
              <a:t>خاستگاه های استرس</a:t>
            </a:r>
            <a:br>
              <a:rPr lang="fa-IR" sz="3600" dirty="0" smtClean="0">
                <a:cs typeface="B Koodak" pitchFamily="2" charset="-78"/>
              </a:rPr>
            </a:br>
            <a:r>
              <a:rPr lang="fa-IR" sz="3600" dirty="0" smtClean="0">
                <a:cs typeface="B Koodak" pitchFamily="2" charset="-78"/>
              </a:rPr>
              <a:t>منابع بالقوه ی تنش زا</a:t>
            </a:r>
            <a:endParaRPr lang="en-US" sz="3600" dirty="0">
              <a:cs typeface="B Koodak" pitchFamily="2" charset="-78"/>
            </a:endParaRPr>
          </a:p>
        </p:txBody>
      </p:sp>
      <p:graphicFrame>
        <p:nvGraphicFramePr>
          <p:cNvPr id="4" name="Content Placeholder 3"/>
          <p:cNvGraphicFramePr>
            <a:graphicFrameLocks noGrp="1"/>
          </p:cNvGraphicFramePr>
          <p:nvPr>
            <p:ph idx="1"/>
          </p:nvPr>
        </p:nvGraphicFramePr>
        <p:xfrm>
          <a:off x="457200" y="12954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60338" indent="6350" algn="r" rtl="1">
              <a:buNone/>
            </a:pPr>
            <a:r>
              <a:rPr lang="fa-IR" dirty="0" smtClean="0">
                <a:cs typeface="B Koodak" pitchFamily="2" charset="-78"/>
              </a:rPr>
              <a:t>گرچه خود فرد در چگونگی شکل گیری و شدت استرس نقش دارد اما شاید بتوان بخشی از این فشارها را ناشی از ساختارهای حاکم بر سازمان و شیوه های مدیریت آن دانست.</a:t>
            </a:r>
          </a:p>
          <a:p>
            <a:pPr marL="160338" indent="6350" algn="r" rtl="1"/>
            <a:endParaRPr lang="en-US" dirty="0">
              <a:cs typeface="B Koodak" pitchFamily="2" charset="-78"/>
            </a:endParaRPr>
          </a:p>
        </p:txBody>
      </p:sp>
    </p:spTree>
  </p:cSld>
  <p:clrMapOvr>
    <a:masterClrMapping/>
  </p:clrMapOvr>
  <p:transition>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en-US" dirty="0"/>
          </a:p>
        </p:txBody>
      </p:sp>
      <p:sp>
        <p:nvSpPr>
          <p:cNvPr id="3" name="Content Placeholder 2"/>
          <p:cNvSpPr>
            <a:spLocks noGrp="1"/>
          </p:cNvSpPr>
          <p:nvPr>
            <p:ph idx="1"/>
          </p:nvPr>
        </p:nvSpPr>
        <p:spPr/>
        <p:txBody>
          <a:bodyPr/>
          <a:lstStyle/>
          <a:p>
            <a:pPr marL="166688" indent="66675" algn="r" rtl="1">
              <a:buNone/>
            </a:pPr>
            <a:r>
              <a:rPr lang="fa-IR" dirty="0" smtClean="0">
                <a:cs typeface="B Koodak" pitchFamily="2" charset="-78"/>
              </a:rPr>
              <a:t>وقتی ساختار سازمان، قوانین و مقررات سخت و دست و پا گیر و سیستم مدیریتی غیر مشارکتی را برای سازمان خود تعریف می کند یا برعکس وقتی آزادی بیش از حدی بر ساختار سازمان حاکم می کند و مسئولیتی را تقبل نمی کند مسلما نمی تواند برآورد مناسبی از نیازهای کارکنان و فشارهای حاکم بر آن ها داشته باشد. </a:t>
            </a:r>
          </a:p>
        </p:txBody>
      </p:sp>
    </p:spTree>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Koodak" pitchFamily="2" charset="-78"/>
              </a:rPr>
              <a:t>فشار روانی نقش</a:t>
            </a:r>
            <a:endParaRPr lang="en-US" dirty="0">
              <a:cs typeface="B Koodak" pitchFamily="2" charset="-78"/>
            </a:endParaRPr>
          </a:p>
        </p:txBody>
      </p:sp>
      <p:sp>
        <p:nvSpPr>
          <p:cNvPr id="3" name="Content Placeholder 2"/>
          <p:cNvSpPr>
            <a:spLocks noGrp="1"/>
          </p:cNvSpPr>
          <p:nvPr>
            <p:ph idx="1"/>
          </p:nvPr>
        </p:nvSpPr>
        <p:spPr/>
        <p:txBody>
          <a:bodyPr/>
          <a:lstStyle/>
          <a:p>
            <a:pPr algn="r" rtl="1">
              <a:buNone/>
            </a:pPr>
            <a:r>
              <a:rPr lang="fa-IR" dirty="0" smtClean="0">
                <a:cs typeface="B Koodak" pitchFamily="2" charset="-78"/>
              </a:rPr>
              <a:t>ابهام در ایفای نقش:</a:t>
            </a:r>
          </a:p>
          <a:p>
            <a:pPr marL="166688" indent="0" algn="r" rtl="1">
              <a:buNone/>
            </a:pPr>
            <a:r>
              <a:rPr lang="fa-IR" dirty="0" smtClean="0">
                <a:cs typeface="B Koodak" pitchFamily="2" charset="-78"/>
              </a:rPr>
              <a:t>شفاف نبودن نقش و نداشتن آگاهی کافی از رفتارهایی که باید در نقش خاصی انجام دهیم. که معمولا منجر به فشار روانی می شود. </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زمانی که ضرورت های رفتاری مرتبط با یک نقش مبهم باشد و فرد از رفتارهای  مخصوص آن و همچنین از مرزها و دامنه ی عملکرد خود بی اطلاع باشد و قتی که گروه یا سازمان از فرد توقعات نامتجانس و نامشخص داشته باشد ابهام در نقش صورت می گیرد.</a:t>
            </a:r>
            <a:endParaRPr lang="en-US" dirty="0">
              <a:cs typeface="B Koodak" pitchFamily="2" charset="-78"/>
            </a:endParaRPr>
          </a:p>
        </p:txBody>
      </p:sp>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cs typeface="B Koodak" pitchFamily="2" charset="-78"/>
            </a:endParaRPr>
          </a:p>
        </p:txBody>
      </p:sp>
      <p:sp>
        <p:nvSpPr>
          <p:cNvPr id="4" name="Content Placeholder 3"/>
          <p:cNvSpPr>
            <a:spLocks noGrp="1"/>
          </p:cNvSpPr>
          <p:nvPr>
            <p:ph idx="1"/>
          </p:nvPr>
        </p:nvSpPr>
        <p:spPr/>
        <p:txBody>
          <a:bodyPr/>
          <a:lstStyle/>
          <a:p>
            <a:pPr algn="r" rtl="1">
              <a:buNone/>
            </a:pPr>
            <a:r>
              <a:rPr lang="fa-IR" dirty="0" smtClean="0">
                <a:cs typeface="B Koodak" pitchFamily="2" charset="-78"/>
              </a:rPr>
              <a:t>تعارض در ایفای نقش:</a:t>
            </a:r>
          </a:p>
          <a:p>
            <a:pPr algn="r" rtl="1">
              <a:buNone/>
            </a:pPr>
            <a:r>
              <a:rPr lang="fa-IR" dirty="0" smtClean="0">
                <a:cs typeface="B Koodak" pitchFamily="2" charset="-78"/>
              </a:rPr>
              <a:t>اگر فعالیت های چندگانه ی ضروری برای ایفای یک نقش با فعالیت های مخصوص سایر نقش ها ناهمساز باشند تعارض در نقش رخ می دهد.</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143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42863" indent="338138" algn="r" rtl="1">
              <a:buNone/>
            </a:pPr>
            <a:r>
              <a:rPr lang="fa-IR" dirty="0" smtClean="0">
                <a:cs typeface="B Koodak" pitchFamily="2" charset="-78"/>
              </a:rPr>
              <a:t>خانم کاظمی مدیر یک بخش اداری است و از او انتظار می رود که گروهی را رهبری کند و در این نقش موفق عمل می کند و بنابراین همیشه مورد تایید و تمجید کارکنان و روسای خود قرار می گیرد.</a:t>
            </a:r>
          </a:p>
          <a:p>
            <a:pPr marL="42863" indent="338138" algn="r" rtl="1">
              <a:buNone/>
            </a:pPr>
            <a:r>
              <a:rPr lang="fa-IR" dirty="0" smtClean="0">
                <a:cs typeface="B Koodak" pitchFamily="2" charset="-78"/>
              </a:rPr>
              <a:t>اما در منزل مهرداد همسرش از او انتظار اطاعت و فرمانبرداری داشته و می خواهد او مانند یک کدبانو و خانه داد عمل کند. ولی خانم کاظمی به کارهای خانه علاقه ای ندارد و بیشتر تمایل دارد مدیریت خانه را بر عهده داشته باشد.</a:t>
            </a:r>
          </a:p>
        </p:txBody>
      </p:sp>
    </p:spTree>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60338" indent="6350" algn="r" rtl="1">
              <a:buNone/>
            </a:pPr>
            <a:r>
              <a:rPr lang="fa-IR" dirty="0" smtClean="0">
                <a:cs typeface="B Koodak" pitchFamily="2" charset="-78"/>
              </a:rPr>
              <a:t>سهراب به عنوان مشاور روانی در کارخانه ای کار می کند. کارگران و افراد زیادی که در آن کارخانه کار می کنند به خاطر مسائل و مشکلاتی که با آن روبرو هستند به وی مراجعه می کنند و از او انتظار دارند که رازنگهدار آنان باشد. </a:t>
            </a:r>
          </a:p>
          <a:p>
            <a:pPr marL="160338" indent="6350" algn="r" rtl="1">
              <a:buNone/>
            </a:pPr>
            <a:r>
              <a:rPr lang="fa-IR" dirty="0" smtClean="0">
                <a:cs typeface="B Koodak" pitchFamily="2" charset="-78"/>
              </a:rPr>
              <a:t>اما مدیر کارخانه نیز از او انتظار دارد که کارکنان پردردسر را شناسایی کرده و کسانی را که برای اهداف سازمانی مناسب نیستند به بخش مدیریت کارخانه معرفی کند.</a:t>
            </a:r>
            <a:endParaRPr lang="en-US" dirty="0">
              <a:cs typeface="B Koodak" pitchFamily="2" charset="-78"/>
            </a:endParaRP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با توجه به این مقدمه به نظر شما منظور از استرس چیست؟</a:t>
            </a:r>
            <a:endParaRPr lang="en-US" dirty="0">
              <a:cs typeface="B Koodak" pitchFamily="2" charset="-78"/>
            </a:endParaRP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عوامل محیطی اجتماعی:</a:t>
            </a:r>
          </a:p>
          <a:p>
            <a:pPr algn="r" rtl="1">
              <a:buNone/>
            </a:pPr>
            <a:endParaRPr lang="fa-IR" dirty="0" smtClean="0">
              <a:cs typeface="B Koodak" pitchFamily="2" charset="-78"/>
            </a:endParaRPr>
          </a:p>
          <a:p>
            <a:pPr algn="r" rtl="1">
              <a:buNone/>
            </a:pPr>
            <a:r>
              <a:rPr lang="fa-IR" dirty="0" smtClean="0">
                <a:cs typeface="B Koodak" pitchFamily="2" charset="-78"/>
              </a:rPr>
              <a:t>نابسامانی های اقتصادی</a:t>
            </a:r>
          </a:p>
          <a:p>
            <a:pPr algn="r" rtl="1">
              <a:buNone/>
            </a:pPr>
            <a:r>
              <a:rPr lang="fa-IR" dirty="0" smtClean="0">
                <a:cs typeface="B Koodak" pitchFamily="2" charset="-78"/>
              </a:rPr>
              <a:t>نابسامانی های سیاسی</a:t>
            </a:r>
          </a:p>
          <a:p>
            <a:pPr algn="r" rtl="1">
              <a:buNone/>
            </a:pPr>
            <a:r>
              <a:rPr lang="fa-IR" dirty="0" smtClean="0">
                <a:cs typeface="B Koodak" pitchFamily="2" charset="-78"/>
              </a:rPr>
              <a:t>نابسامانی های تکنولوژی</a:t>
            </a:r>
          </a:p>
          <a:p>
            <a:pPr algn="r" rtl="1">
              <a:buNone/>
            </a:pPr>
            <a:r>
              <a:rPr lang="fa-IR" dirty="0" smtClean="0">
                <a:cs typeface="B Koodak" pitchFamily="2" charset="-78"/>
              </a:rPr>
              <a:t>نابسامانی های اجتماعی</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عوامل فردی و خانوادگی:</a:t>
            </a:r>
          </a:p>
          <a:p>
            <a:pPr marL="109538" indent="6350" algn="r" rtl="1">
              <a:buNone/>
            </a:pPr>
            <a:r>
              <a:rPr lang="fa-IR" dirty="0" smtClean="0">
                <a:cs typeface="B Koodak" pitchFamily="2" charset="-78"/>
              </a:rPr>
              <a:t>چه ویژگی هایی دارید یا چه عواملی در زندگی خانوادگی و روابط خانوادگی شان وجود دارد که می تواند تنش زا باشد؟</a:t>
            </a:r>
            <a:endParaRPr lang="en-US" dirty="0">
              <a:cs typeface="B Koodak" pitchFamily="2" charset="-78"/>
            </a:endParaRPr>
          </a:p>
        </p:txBody>
      </p:sp>
    </p:spTree>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233363" indent="115888" algn="r" rtl="1">
              <a:buNone/>
            </a:pPr>
            <a:r>
              <a:rPr lang="fa-IR" dirty="0" smtClean="0">
                <a:cs typeface="B Koodak" pitchFamily="2" charset="-78"/>
              </a:rPr>
              <a:t>این چهار دسته عوامل به عنوان منابع بالقوه ی تنش زا عمل می کنند اما اینکه آن ها به صورت تنش های بالفعل در خواهند آمد یا نه، به ....................... بستگی دارد.</a:t>
            </a:r>
          </a:p>
          <a:p>
            <a:pPr marL="233363" indent="115888" algn="r" rtl="1">
              <a:buNone/>
            </a:pPr>
            <a:r>
              <a:rPr lang="fa-IR" dirty="0" smtClean="0">
                <a:cs typeface="B Koodak" pitchFamily="2" charset="-78"/>
              </a:rPr>
              <a:t>برخی افراد از آستانه ی تحریک پایینی برخوردارند و در مقابل کوچکترین محرک فشارزایی فشار را تجربه می کنند و احساس در هم تنیدگی می کنند.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عوامل چنین تفاوت های فردی چه چیزهایی هستند؟</a:t>
            </a:r>
          </a:p>
          <a:p>
            <a:pPr algn="r" rtl="1">
              <a:buNone/>
            </a:pPr>
            <a:endParaRPr lang="fa-IR" dirty="0" smtClean="0">
              <a:cs typeface="B Koodak" pitchFamily="2" charset="-78"/>
            </a:endParaRPr>
          </a:p>
          <a:p>
            <a:pPr algn="r" rtl="1">
              <a:buNone/>
            </a:pPr>
            <a:r>
              <a:rPr lang="fa-IR" dirty="0" smtClean="0">
                <a:cs typeface="B Koodak" pitchFamily="2" charset="-78"/>
              </a:rPr>
              <a:t>ادراک فرد از موقعیت</a:t>
            </a:r>
          </a:p>
          <a:p>
            <a:pPr algn="r" rtl="1">
              <a:buNone/>
            </a:pPr>
            <a:r>
              <a:rPr lang="fa-IR" dirty="0" smtClean="0">
                <a:cs typeface="B Koodak" pitchFamily="2" charset="-78"/>
              </a:rPr>
              <a:t>حمایت های اجتماعی</a:t>
            </a:r>
          </a:p>
          <a:p>
            <a:pPr algn="r" rtl="1">
              <a:buNone/>
            </a:pPr>
            <a:r>
              <a:rPr lang="fa-IR" dirty="0" smtClean="0">
                <a:cs typeface="B Koodak" pitchFamily="2" charset="-78"/>
              </a:rPr>
              <a:t>اعتقاد داشتن به کانون کنترل</a:t>
            </a:r>
          </a:p>
          <a:p>
            <a:pPr algn="r" rtl="1">
              <a:buNone/>
            </a:pPr>
            <a:r>
              <a:rPr lang="fa-IR" dirty="0" smtClean="0">
                <a:cs typeface="B Koodak" pitchFamily="2" charset="-78"/>
              </a:rPr>
              <a:t>شیوه های مقابله</a:t>
            </a:r>
          </a:p>
          <a:p>
            <a:pPr algn="r" rtl="1">
              <a:buNone/>
            </a:pPr>
            <a:r>
              <a:rPr lang="fa-IR" dirty="0" smtClean="0">
                <a:cs typeface="B Koodak" pitchFamily="2" charset="-78"/>
              </a:rPr>
              <a:t>باورها</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خانم محمدی: این یعنی دردسر، حتما خطایی از من سر زده و حتما با مشکل مواجه می شوم.</a:t>
            </a:r>
          </a:p>
          <a:p>
            <a:pPr algn="r" rtl="1">
              <a:buNone/>
            </a:pPr>
            <a:r>
              <a:rPr lang="fa-IR" dirty="0" smtClean="0">
                <a:cs typeface="B Koodak" pitchFamily="2" charset="-78"/>
              </a:rPr>
              <a:t>خانم موسوی: فردا معلوم خواهد شد که مشکلی به وجود آمده یا نه ولی برای محکم کاری اطلاعات بایگانی شده ام را با خود برده و لباس مرتب تری می پوشم.</a:t>
            </a:r>
          </a:p>
          <a:p>
            <a:pPr algn="r" rtl="1">
              <a:buNone/>
            </a:pPr>
            <a:r>
              <a:rPr lang="fa-IR" dirty="0" smtClean="0">
                <a:cs typeface="B Koodak" pitchFamily="2" charset="-78"/>
              </a:rPr>
              <a:t>آقای شهیدی: حتما اشتباهی شده و به همین خاطر اصلا لازم نیست بروم و وقتم را هدر بدهم.</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نتیجه گیری:</a:t>
            </a:r>
          </a:p>
          <a:p>
            <a:pPr algn="r" rtl="1">
              <a:buNone/>
            </a:pPr>
            <a:r>
              <a:rPr lang="fa-IR" dirty="0" smtClean="0">
                <a:cs typeface="B Koodak" pitchFamily="2" charset="-78"/>
              </a:rPr>
              <a:t>افراد بسته به پنداشت یا برداشتی که از موقعیت دارند و نه خود واقعیت واکنش نشان می دهند.</a:t>
            </a:r>
          </a:p>
          <a:p>
            <a:pPr algn="r" rtl="1">
              <a:buNone/>
            </a:pPr>
            <a:endParaRPr lang="fa-IR" dirty="0" smtClean="0">
              <a:cs typeface="B Koodak" pitchFamily="2" charset="-78"/>
            </a:endParaRPr>
          </a:p>
          <a:p>
            <a:pPr algn="r" rtl="1">
              <a:buNone/>
            </a:pPr>
            <a:r>
              <a:rPr lang="fa-IR" dirty="0" smtClean="0">
                <a:cs typeface="B Koodak" pitchFamily="2" charset="-78"/>
              </a:rPr>
              <a:t>پژوهش ها نشان می دهد برخی افراد یک آمادگی کلی برای منفی دیدن چیزها داشته و در برخورد با هر پدیده ای به دنبال پیامدهای منفی و ناخوشایند می گردند.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buNone/>
            </a:pPr>
            <a:r>
              <a:rPr lang="fa-IR" dirty="0" smtClean="0">
                <a:cs typeface="B Koodak" pitchFamily="2" charset="-78"/>
              </a:rPr>
              <a:t>حمایت اجتماعی:</a:t>
            </a:r>
          </a:p>
          <a:p>
            <a:pPr algn="r" rtl="1">
              <a:buNone/>
            </a:pPr>
            <a:endParaRPr lang="fa-IR" dirty="0" smtClean="0">
              <a:cs typeface="B Koodak" pitchFamily="2" charset="-78"/>
            </a:endParaRPr>
          </a:p>
          <a:p>
            <a:pPr marL="160338" indent="6350" algn="r" rtl="1">
              <a:buNone/>
            </a:pPr>
            <a:r>
              <a:rPr lang="fa-IR" dirty="0" smtClean="0">
                <a:cs typeface="B Koodak" pitchFamily="2" charset="-78"/>
              </a:rPr>
              <a:t>وقتی فرد در سیستمی زندگی می کند-خانه و محیط کار- که افراد نسبت به هم مهربان و یاری گر هستند و به وقت نیاز همدیگر را می فهمند و حمایت می کنند این درک شدن، فهمیده شدن و حمایت شدن همچون سپری عمل می کند که قادر است در برابر ضربات ناشی از تنش مقاومت کند.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09538" indent="6350" algn="r" rtl="1">
              <a:buNone/>
            </a:pPr>
            <a:r>
              <a:rPr lang="fa-IR" dirty="0" smtClean="0">
                <a:cs typeface="B Koodak" pitchFamily="2" charset="-78"/>
              </a:rPr>
              <a:t>کانون کنترل: درونی یا بیرونی؟</a:t>
            </a:r>
          </a:p>
          <a:p>
            <a:pPr marL="109538" indent="6350" algn="r" rtl="1">
              <a:buNone/>
            </a:pPr>
            <a:endParaRPr lang="fa-IR" dirty="0" smtClean="0">
              <a:cs typeface="B Koodak" pitchFamily="2" charset="-78"/>
            </a:endParaRPr>
          </a:p>
          <a:p>
            <a:pPr marL="109538" indent="6350" algn="r" rtl="1">
              <a:buNone/>
            </a:pPr>
            <a:r>
              <a:rPr lang="fa-IR" dirty="0" smtClean="0">
                <a:cs typeface="B Koodak" pitchFamily="2" charset="-78"/>
              </a:rPr>
              <a:t>برخی افراد معتقدند که می توانند حالات درونی و رفتارهایشان را خودشان تعیین کنند، بر محیط تاثیر بگذارند و به پیامدهایی که مطلوب آن هاست نائل گردند.</a:t>
            </a:r>
          </a:p>
          <a:p>
            <a:pPr marL="109538" indent="6350" algn="r" rtl="1">
              <a:buNone/>
            </a:pPr>
            <a:r>
              <a:rPr lang="fa-IR" dirty="0" smtClean="0">
                <a:cs typeface="B Koodak" pitchFamily="2" charset="-78"/>
              </a:rPr>
              <a:t>چنین افرادی در قابل خود، انتخاب های خود و زندگی احساس مسئولیت می کنند و با تلاش و پشتکار به مقابله با چالش های زندگی می پردازند.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09538" indent="6350" algn="r" rtl="1">
              <a:buNone/>
            </a:pPr>
            <a:r>
              <a:rPr lang="fa-IR" dirty="0" smtClean="0">
                <a:cs typeface="B Koodak" pitchFamily="2" charset="-78"/>
              </a:rPr>
              <a:t>برخی دیگر بر این باورند که مسیر زندگی آن ها توسط اتفاقات بیرونی و اطرافیانشان تعیین می شود و خود قادر نیستند کنترلی بر رفتار، احساسات و اتفاقاتی که برایشان رخ می دهد داشته باشند.</a:t>
            </a:r>
            <a:endParaRPr lang="en-US" dirty="0">
              <a:cs typeface="B Koodak" pitchFamily="2" charset="-78"/>
            </a:endParaRPr>
          </a:p>
        </p:txBody>
      </p:sp>
    </p:spTree>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شیوه های مقابله:</a:t>
            </a:r>
          </a:p>
          <a:p>
            <a:pPr algn="r" rtl="1">
              <a:buNone/>
            </a:pPr>
            <a:endParaRPr lang="fa-IR" dirty="0" smtClean="0">
              <a:cs typeface="B Koodak" pitchFamily="2" charset="-78"/>
            </a:endParaRPr>
          </a:p>
          <a:p>
            <a:pPr algn="r" rtl="1">
              <a:buNone/>
            </a:pPr>
            <a:r>
              <a:rPr lang="fa-IR" dirty="0" smtClean="0">
                <a:cs typeface="B Koodak" pitchFamily="2" charset="-78"/>
              </a:rPr>
              <a:t>روش های هیجان مدار</a:t>
            </a:r>
          </a:p>
          <a:p>
            <a:pPr algn="r" rtl="1">
              <a:buNone/>
            </a:pPr>
            <a:r>
              <a:rPr lang="fa-IR" dirty="0" smtClean="0">
                <a:cs typeface="B Koodak" pitchFamily="2" charset="-78"/>
              </a:rPr>
              <a:t>روش های مساله مدار</a:t>
            </a:r>
          </a:p>
          <a:p>
            <a:pPr algn="r" rtl="1">
              <a:buNone/>
            </a:pPr>
            <a:r>
              <a:rPr lang="fa-IR" dirty="0" smtClean="0">
                <a:cs typeface="B Koodak" pitchFamily="2" charset="-78"/>
              </a:rPr>
              <a:t>روش های مقابله ای ناسازگار</a:t>
            </a:r>
          </a:p>
          <a:p>
            <a:pPr algn="r" rtl="1"/>
            <a:endParaRPr lang="fa-IR" dirty="0" smtClean="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49213" indent="0" algn="r" rtl="1">
              <a:buNone/>
            </a:pPr>
            <a:r>
              <a:rPr lang="fa-IR" dirty="0" smtClean="0">
                <a:cs typeface="B Koodak" pitchFamily="2" charset="-78"/>
              </a:rPr>
              <a:t>پس می توان گفت هرآنچه سازگاری فرد را برهم زده و ضرورت سازگاری مجدد را ایجاب می کند استرس نامیده می شود. </a:t>
            </a:r>
          </a:p>
          <a:p>
            <a:pPr marL="49213" indent="0" algn="r" rtl="1">
              <a:buNone/>
            </a:pPr>
            <a:r>
              <a:rPr lang="fa-IR" dirty="0" smtClean="0">
                <a:cs typeface="B Koodak" pitchFamily="2" charset="-78"/>
              </a:rPr>
              <a:t>استرس در رابطه بین فرد و محیط به وجود می آید که در طی آن رابطه فرد زیر بار فشار قرار گرفته و کنترل آن برای او سخت می باشد.</a:t>
            </a:r>
          </a:p>
          <a:p>
            <a:pPr marL="49213" indent="0" algn="r" rtl="1">
              <a:buNone/>
            </a:pPr>
            <a:r>
              <a:rPr lang="fa-IR" dirty="0" smtClean="0">
                <a:cs typeface="B Koodak" pitchFamily="2" charset="-78"/>
              </a:rPr>
              <a:t>پس  استرس برایندی است از تعامل فرد و محیط که سازگاری فرد را بر هم زده و ضرورت سازگاری مجددی را ایجاب می کند.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هیجان مدار:</a:t>
            </a:r>
          </a:p>
          <a:p>
            <a:pPr algn="r" rtl="1">
              <a:buNone/>
            </a:pPr>
            <a:r>
              <a:rPr lang="fa-IR" dirty="0" smtClean="0">
                <a:cs typeface="B Koodak" pitchFamily="2" charset="-78"/>
              </a:rPr>
              <a:t>طی این روش، فرد تلاش و کوششی در جهت برطرف کردن مشکل نمی کند بلکه سعی می کند با آرام کردن خود  از شدت فشار روانی حاکم بکاهد.</a:t>
            </a:r>
          </a:p>
          <a:p>
            <a:pPr algn="r" rtl="1">
              <a:buNone/>
            </a:pPr>
            <a:endParaRPr lang="fa-IR" dirty="0" smtClean="0">
              <a:cs typeface="B Koodak" pitchFamily="2" charset="-78"/>
            </a:endParaRPr>
          </a:p>
          <a:p>
            <a:pPr algn="r" rtl="1">
              <a:buNone/>
            </a:pPr>
            <a:r>
              <a:rPr lang="fa-IR" dirty="0" smtClean="0">
                <a:cs typeface="B Koodak" pitchFamily="2" charset="-78"/>
              </a:rPr>
              <a:t>مساله مدار:</a:t>
            </a:r>
          </a:p>
          <a:p>
            <a:pPr algn="r" rtl="1">
              <a:buNone/>
            </a:pPr>
            <a:r>
              <a:rPr lang="fa-IR" dirty="0" smtClean="0">
                <a:cs typeface="B Koodak" pitchFamily="2" charset="-78"/>
              </a:rPr>
              <a:t>طی این روش، فرد سعی می کند با انجام دادن عمل یا فعالیتی به حذف یا کاهش فشار روانی بپردازد.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مقابله ای ناسازگار:</a:t>
            </a:r>
          </a:p>
          <a:p>
            <a:pPr algn="r" rtl="1">
              <a:buNone/>
            </a:pPr>
            <a:r>
              <a:rPr lang="fa-IR" dirty="0" smtClean="0">
                <a:cs typeface="B Koodak" pitchFamily="2" charset="-78"/>
              </a:rPr>
              <a:t>طی این روش، فرد به منظور کاهش فشار روانی به رفتارهای مضر و مخربی همچون مصرف مواد مخدر، خودکشی، فحشا و غیره روی می آورد.</a:t>
            </a:r>
            <a:endParaRPr lang="en-US" dirty="0">
              <a:cs typeface="B Koodak" pitchFamily="2" charset="-78"/>
            </a:endParaRPr>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باورها:</a:t>
            </a:r>
          </a:p>
          <a:p>
            <a:pPr algn="r" rtl="1">
              <a:buNone/>
            </a:pPr>
            <a:r>
              <a:rPr lang="fa-IR" dirty="0" smtClean="0">
                <a:cs typeface="B Koodak" pitchFamily="2" charset="-78"/>
              </a:rPr>
              <a:t>باروهای مانع ساز</a:t>
            </a:r>
          </a:p>
          <a:p>
            <a:pPr algn="r" rtl="1">
              <a:buNone/>
            </a:pPr>
            <a:r>
              <a:rPr lang="fa-IR" dirty="0" smtClean="0">
                <a:cs typeface="B Koodak" pitchFamily="2" charset="-78"/>
              </a:rPr>
              <a:t>باورهای تسهیل گر</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Koodak" pitchFamily="2" charset="-78"/>
              </a:rPr>
              <a:t>منابع لازم برای مدیریت استرس</a:t>
            </a:r>
            <a:endParaRPr lang="en-US" dirty="0">
              <a:cs typeface="B Koodak" pitchFamily="2" charset="-78"/>
            </a:endParaRPr>
          </a:p>
        </p:txBody>
      </p:sp>
      <p:sp>
        <p:nvSpPr>
          <p:cNvPr id="3" name="Content Placeholder 2"/>
          <p:cNvSpPr>
            <a:spLocks noGrp="1"/>
          </p:cNvSpPr>
          <p:nvPr>
            <p:ph idx="1"/>
          </p:nvPr>
        </p:nvSpPr>
        <p:spPr/>
        <p:txBody>
          <a:bodyPr/>
          <a:lstStyle/>
          <a:p>
            <a:pPr algn="r" rtl="1">
              <a:buNone/>
            </a:pPr>
            <a:r>
              <a:rPr lang="fa-IR" dirty="0" smtClean="0">
                <a:cs typeface="B Koodak" pitchFamily="2" charset="-78"/>
              </a:rPr>
              <a:t>منابع سازگاری مهارتی:</a:t>
            </a:r>
          </a:p>
          <a:p>
            <a:pPr algn="r" rtl="1">
              <a:buNone/>
            </a:pPr>
            <a:r>
              <a:rPr lang="fa-IR" dirty="0" smtClean="0">
                <a:cs typeface="B Koodak" pitchFamily="2" charset="-78"/>
              </a:rPr>
              <a:t>مجموعه مهارت هایی که به سازگاری بهتر فرد  با محیط پیرامون و موقعیت های مختلف کمک می کنند.</a:t>
            </a:r>
          </a:p>
          <a:p>
            <a:pPr algn="r" rtl="1">
              <a:buNone/>
            </a:pPr>
            <a:endParaRPr lang="fa-IR" dirty="0" smtClean="0">
              <a:cs typeface="B Koodak" pitchFamily="2" charset="-78"/>
            </a:endParaRPr>
          </a:p>
          <a:p>
            <a:pPr algn="r" rtl="1">
              <a:buNone/>
            </a:pPr>
            <a:r>
              <a:rPr lang="fa-IR" dirty="0" smtClean="0">
                <a:cs typeface="B Koodak" pitchFamily="2" charset="-78"/>
              </a:rPr>
              <a:t>منابع سازگاری فردی:</a:t>
            </a:r>
          </a:p>
          <a:p>
            <a:pPr algn="r" rtl="1">
              <a:buNone/>
            </a:pPr>
            <a:r>
              <a:rPr lang="fa-IR" dirty="0" smtClean="0">
                <a:cs typeface="B Koodak" pitchFamily="2" charset="-78"/>
              </a:rPr>
              <a:t>مجموعه فعالیت هایی که فرد به منظور بهبود وضعیت جسمانی و روانی وافزایش آستانه ی تحمل خود می تواند انجام دهد.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233363" indent="49213" algn="r" rtl="1">
              <a:buNone/>
            </a:pPr>
            <a:r>
              <a:rPr lang="fa-IR" dirty="0" smtClean="0">
                <a:cs typeface="B Koodak" pitchFamily="2" charset="-78"/>
              </a:rPr>
              <a:t>برای مدیریت بهتر تنش در سطوح مختلف فردی، خانوادگی، شغلی، محیطی و اجتماعی افراد به چه مهارت هایی نیاز داریم؟</a:t>
            </a:r>
            <a:endParaRPr lang="en-US" dirty="0">
              <a:cs typeface="B Koodak" pitchFamily="2" charset="-78"/>
            </a:endParaRPr>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خودآگاهی چگونه می تواند در مدیریت استرس موثر واقع شود؟</a:t>
            </a:r>
          </a:p>
          <a:p>
            <a:pPr algn="r" rtl="1">
              <a:buNone/>
            </a:pPr>
            <a:endParaRPr lang="fa-IR" dirty="0" smtClean="0">
              <a:cs typeface="B Koodak" pitchFamily="2" charset="-78"/>
            </a:endParaRPr>
          </a:p>
          <a:p>
            <a:pPr algn="r" rtl="1">
              <a:buNone/>
            </a:pPr>
            <a:r>
              <a:rPr lang="fa-IR" dirty="0" smtClean="0">
                <a:cs typeface="B Koodak" pitchFamily="2" charset="-78"/>
              </a:rPr>
              <a:t>خودآگاهی منجر به خود تنظیمی می شود. </a:t>
            </a:r>
          </a:p>
          <a:p>
            <a:pPr algn="r" rtl="1">
              <a:buNone/>
            </a:pPr>
            <a:r>
              <a:rPr lang="fa-IR" dirty="0" smtClean="0">
                <a:cs typeface="B Koodak" pitchFamily="2" charset="-78"/>
              </a:rPr>
              <a:t>آگاهی از وضعیت درونی می تواند رفتارها و واکنش های فرد را تعدیل و تنظیم کند.</a:t>
            </a:r>
          </a:p>
          <a:p>
            <a:pPr algn="r" rtl="1">
              <a:buNone/>
            </a:pPr>
            <a:r>
              <a:rPr lang="fa-IR" dirty="0" smtClean="0">
                <a:cs typeface="B Koodak" pitchFamily="2" charset="-78"/>
              </a:rPr>
              <a:t>تعامل فکر، احساس و رفتار</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به نظر شما برای بهبود وضعیت جسمی-روانی و افزایش آستانه ی تحمل خود چه کارهایی می توانیم انجام دهیم؟</a:t>
            </a:r>
            <a:endParaRPr lang="en-US" dirty="0">
              <a:cs typeface="B Koodak" pitchFamily="2" charset="-78"/>
            </a:endParaRPr>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r" rtl="1">
              <a:buNone/>
            </a:pPr>
            <a:r>
              <a:rPr lang="fa-IR" dirty="0" smtClean="0">
                <a:cs typeface="B Koodak" pitchFamily="2" charset="-78"/>
              </a:rPr>
              <a:t>راهکارهای بلندمدت:</a:t>
            </a:r>
          </a:p>
          <a:p>
            <a:pPr marL="514350" indent="-514350" algn="r" rtl="1"/>
            <a:r>
              <a:rPr lang="fa-IR" dirty="0" smtClean="0">
                <a:cs typeface="B Koodak" pitchFamily="2" charset="-78"/>
              </a:rPr>
              <a:t>معنویت</a:t>
            </a:r>
          </a:p>
          <a:p>
            <a:pPr marL="514350" indent="-514350" algn="r" rtl="1"/>
            <a:r>
              <a:rPr lang="fa-IR" dirty="0" smtClean="0">
                <a:cs typeface="B Koodak" pitchFamily="2" charset="-78"/>
              </a:rPr>
              <a:t>نوشتن خاطرات</a:t>
            </a:r>
          </a:p>
          <a:p>
            <a:pPr marL="514350" indent="-514350" algn="r" rtl="1"/>
            <a:r>
              <a:rPr lang="fa-IR" dirty="0" smtClean="0">
                <a:cs typeface="B Koodak" pitchFamily="2" charset="-78"/>
              </a:rPr>
              <a:t>ورزش های هوازی</a:t>
            </a:r>
          </a:p>
          <a:p>
            <a:pPr marL="514350" indent="-514350" algn="r" rtl="1"/>
            <a:r>
              <a:rPr lang="fa-IR" dirty="0" smtClean="0">
                <a:cs typeface="B Koodak" pitchFamily="2" charset="-78"/>
              </a:rPr>
              <a:t>تنفس عمیق</a:t>
            </a:r>
          </a:p>
          <a:p>
            <a:pPr marL="514350" indent="-514350" algn="r" rtl="1"/>
            <a:r>
              <a:rPr lang="fa-IR" dirty="0" smtClean="0">
                <a:cs typeface="B Koodak" pitchFamily="2" charset="-78"/>
              </a:rPr>
              <a:t>تغذیه مناسب</a:t>
            </a:r>
          </a:p>
          <a:p>
            <a:pPr marL="514350" indent="-514350" algn="r" rtl="1"/>
            <a:r>
              <a:rPr lang="fa-IR" dirty="0" smtClean="0">
                <a:cs typeface="B Koodak" pitchFamily="2" charset="-78"/>
              </a:rPr>
              <a:t>تفریح و سرگرمی</a:t>
            </a:r>
          </a:p>
          <a:p>
            <a:pPr marL="514350" indent="-514350" algn="r" rtl="1"/>
            <a:r>
              <a:rPr lang="fa-IR" dirty="0" smtClean="0">
                <a:cs typeface="B Koodak" pitchFamily="2" charset="-78"/>
              </a:rPr>
              <a:t>حمایت های اجتماعی</a:t>
            </a:r>
          </a:p>
          <a:p>
            <a:pPr marL="514350" indent="-514350" algn="r" rtl="1"/>
            <a:r>
              <a:rPr lang="fa-IR" dirty="0" smtClean="0">
                <a:cs typeface="B Koodak" pitchFamily="2" charset="-78"/>
              </a:rPr>
              <a:t>تن آرامی</a:t>
            </a:r>
          </a:p>
          <a:p>
            <a:pPr marL="514350" indent="-514350" algn="r" rtl="1"/>
            <a:r>
              <a:rPr lang="fa-IR" dirty="0" smtClean="0">
                <a:cs typeface="B Koodak" pitchFamily="2" charset="-78"/>
              </a:rPr>
              <a:t>مدیریت زمان</a:t>
            </a:r>
          </a:p>
          <a:p>
            <a:pPr marL="514350" indent="-514350" algn="r" rtl="1"/>
            <a:r>
              <a:rPr lang="fa-IR" dirty="0" smtClean="0">
                <a:cs typeface="B Koodak" pitchFamily="2" charset="-78"/>
              </a:rPr>
              <a:t>مدیریت مالی</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lnSpcReduction="10000"/>
          </a:bodyPr>
          <a:lstStyle/>
          <a:p>
            <a:pPr algn="r" rtl="1">
              <a:buNone/>
            </a:pPr>
            <a:r>
              <a:rPr lang="fa-IR" dirty="0" smtClean="0">
                <a:cs typeface="B Koodak" pitchFamily="2" charset="-78"/>
              </a:rPr>
              <a:t>راهکارهای کوتاه مدت:</a:t>
            </a:r>
          </a:p>
          <a:p>
            <a:pPr algn="r" rtl="1">
              <a:buNone/>
            </a:pPr>
            <a:r>
              <a:rPr lang="fa-IR" dirty="0" smtClean="0">
                <a:cs typeface="B Koodak" pitchFamily="2" charset="-78"/>
              </a:rPr>
              <a:t>خودآگاهی هیجانی</a:t>
            </a:r>
          </a:p>
          <a:p>
            <a:pPr algn="r" rtl="1">
              <a:buNone/>
            </a:pPr>
            <a:r>
              <a:rPr lang="fa-IR" dirty="0" smtClean="0">
                <a:cs typeface="B Koodak" pitchFamily="2" charset="-78"/>
              </a:rPr>
              <a:t>گفتن عبارت ایست</a:t>
            </a:r>
          </a:p>
          <a:p>
            <a:pPr algn="r" rtl="1">
              <a:buNone/>
            </a:pPr>
            <a:r>
              <a:rPr lang="fa-IR" dirty="0" smtClean="0">
                <a:cs typeface="B Koodak" pitchFamily="2" charset="-78"/>
              </a:rPr>
              <a:t>ترک موقعیت</a:t>
            </a:r>
          </a:p>
          <a:p>
            <a:pPr algn="r" rtl="1">
              <a:buNone/>
            </a:pPr>
            <a:r>
              <a:rPr lang="fa-IR" dirty="0" smtClean="0">
                <a:cs typeface="B Koodak" pitchFamily="2" charset="-78"/>
              </a:rPr>
              <a:t>تلقین برخی جملات</a:t>
            </a:r>
          </a:p>
          <a:p>
            <a:pPr algn="r" rtl="1">
              <a:buNone/>
            </a:pPr>
            <a:r>
              <a:rPr lang="fa-IR" dirty="0" smtClean="0">
                <a:cs typeface="B Koodak" pitchFamily="2" charset="-78"/>
              </a:rPr>
              <a:t>به خاطرآوردن خاطره ای خوشایند</a:t>
            </a:r>
          </a:p>
          <a:p>
            <a:pPr algn="r" rtl="1">
              <a:buNone/>
            </a:pPr>
            <a:r>
              <a:rPr lang="fa-IR" dirty="0" smtClean="0">
                <a:cs typeface="B Koodak" pitchFamily="2" charset="-78"/>
              </a:rPr>
              <a:t>دوش گرفتن</a:t>
            </a:r>
          </a:p>
          <a:p>
            <a:pPr algn="r" rtl="1">
              <a:buNone/>
            </a:pPr>
            <a:r>
              <a:rPr lang="fa-IR" dirty="0" smtClean="0">
                <a:cs typeface="B Koodak" pitchFamily="2" charset="-78"/>
              </a:rPr>
              <a:t>ماساژ </a:t>
            </a:r>
          </a:p>
          <a:p>
            <a:pPr algn="r" rtl="1">
              <a:buNone/>
            </a:pPr>
            <a:r>
              <a:rPr lang="fa-IR" dirty="0" smtClean="0">
                <a:cs typeface="B Koodak" pitchFamily="2" charset="-78"/>
              </a:rPr>
              <a:t>نمازو و نیایش</a:t>
            </a:r>
          </a:p>
          <a:p>
            <a:pPr algn="r" rtl="1">
              <a:buNone/>
            </a:pPr>
            <a:r>
              <a:rPr lang="fa-IR" dirty="0" smtClean="0">
                <a:cs typeface="B Koodak" pitchFamily="2" charset="-78"/>
              </a:rPr>
              <a:t>گوش دادن به قطعه ای موسیقی</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تمهیدات سازمان برای کاهش فشارهای روانی:</a:t>
            </a:r>
          </a:p>
          <a:p>
            <a:pPr algn="r" rtl="1">
              <a:buNone/>
            </a:pPr>
            <a:endParaRPr lang="fa-IR" dirty="0" smtClean="0">
              <a:cs typeface="B Koodak" pitchFamily="2" charset="-78"/>
            </a:endParaRPr>
          </a:p>
          <a:p>
            <a:pPr algn="r" rtl="1"/>
            <a:r>
              <a:rPr lang="fa-IR" dirty="0" smtClean="0">
                <a:cs typeface="B Koodak" pitchFamily="2" charset="-78"/>
              </a:rPr>
              <a:t>بهسازی محیط های فیزیکی و شیمیایی</a:t>
            </a:r>
          </a:p>
          <a:p>
            <a:pPr algn="r" rtl="1"/>
            <a:r>
              <a:rPr lang="fa-IR" dirty="0" smtClean="0">
                <a:cs typeface="B Koodak" pitchFamily="2" charset="-78"/>
              </a:rPr>
              <a:t>توازن بین زیادی و کمی کار</a:t>
            </a:r>
          </a:p>
          <a:p>
            <a:pPr algn="r" rtl="1"/>
            <a:r>
              <a:rPr lang="fa-IR" dirty="0" smtClean="0">
                <a:cs typeface="B Koodak" pitchFamily="2" charset="-78"/>
              </a:rPr>
              <a:t>امنیت شغلی</a:t>
            </a:r>
          </a:p>
          <a:p>
            <a:pPr algn="r" rtl="1"/>
            <a:r>
              <a:rPr lang="fa-IR" dirty="0" smtClean="0">
                <a:cs typeface="B Koodak" pitchFamily="2" charset="-78"/>
              </a:rPr>
              <a:t>فرصت دادن به افراد برای مشارکت در تصمیم گیری</a:t>
            </a:r>
          </a:p>
          <a:p>
            <a:pPr algn="r" rtl="1"/>
            <a:r>
              <a:rPr lang="fa-IR" dirty="0" smtClean="0">
                <a:cs typeface="B Koodak" pitchFamily="2" charset="-78"/>
              </a:rPr>
              <a:t>کاشتن از تندگی های نقش</a:t>
            </a:r>
          </a:p>
          <a:p>
            <a:pPr algn="r" rtl="1">
              <a:buNone/>
            </a:pP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6400800"/>
        </p:xfrm>
        <a:graphic>
          <a:graphicData uri="http://schemas.openxmlformats.org/drawingml/2006/table">
            <a:tbl>
              <a:tblPr firstRow="1" bandRow="1">
                <a:tableStyleId>{5C22544A-7EE6-4342-B048-85BDC9FD1C3A}</a:tableStyleId>
              </a:tblPr>
              <a:tblGrid>
                <a:gridCol w="4114800"/>
                <a:gridCol w="4114800"/>
              </a:tblGrid>
              <a:tr h="408709">
                <a:tc>
                  <a:txBody>
                    <a:bodyPr/>
                    <a:lstStyle/>
                    <a:p>
                      <a:pPr algn="ctr"/>
                      <a:r>
                        <a:rPr lang="fa-IR" sz="2400" dirty="0" smtClean="0">
                          <a:cs typeface="B Koodak" pitchFamily="2" charset="-78"/>
                        </a:rPr>
                        <a:t>شدت از 1 تا 100</a:t>
                      </a:r>
                      <a:endParaRPr lang="en-US" sz="2400" dirty="0">
                        <a:cs typeface="B Koodak" pitchFamily="2" charset="-78"/>
                      </a:endParaRPr>
                    </a:p>
                  </a:txBody>
                  <a:tcPr/>
                </a:tc>
                <a:tc>
                  <a:txBody>
                    <a:bodyPr/>
                    <a:lstStyle/>
                    <a:p>
                      <a:pPr algn="ctr"/>
                      <a:r>
                        <a:rPr lang="fa-IR" sz="2400" dirty="0" smtClean="0">
                          <a:cs typeface="B Koodak" pitchFamily="2" charset="-78"/>
                        </a:rPr>
                        <a:t>موقعیت</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تغییر محل سکونت</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شلوغی اتوبوس</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مرگ یک عزیز</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ازدواج</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ترافیک شدید و دیر رسیدن</a:t>
                      </a:r>
                      <a:r>
                        <a:rPr lang="fa-IR" sz="2400" baseline="0" dirty="0" smtClean="0">
                          <a:cs typeface="B Koodak" pitchFamily="2" charset="-78"/>
                        </a:rPr>
                        <a:t> به جلسه</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کارشناس نمونه بودن</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خراب شدن</a:t>
                      </a:r>
                      <a:r>
                        <a:rPr lang="fa-IR" sz="2400" baseline="0" dirty="0" smtClean="0">
                          <a:cs typeface="B Koodak" pitchFamily="2" charset="-78"/>
                        </a:rPr>
                        <a:t> کولر در روز گرم</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تعطیلات نوروزی</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گم</a:t>
                      </a:r>
                      <a:r>
                        <a:rPr lang="fa-IR" sz="2400" baseline="0" dirty="0" smtClean="0">
                          <a:cs typeface="B Koodak" pitchFamily="2" charset="-78"/>
                        </a:rPr>
                        <a:t> کردن کیف</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تغییر محل کار</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سخنرانی در جمع</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نه گفتن به افراد مهم زندگی</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بیماری فرزند</a:t>
                      </a:r>
                      <a:endParaRPr lang="en-US" sz="2400" dirty="0">
                        <a:cs typeface="B Koodak" pitchFamily="2" charset="-78"/>
                      </a:endParaRPr>
                    </a:p>
                  </a:txBody>
                  <a:tcPr/>
                </a:tc>
              </a:tr>
            </a:tbl>
          </a:graphicData>
        </a:graphic>
      </p:graphicFrame>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6400800"/>
        </p:xfrm>
        <a:graphic>
          <a:graphicData uri="http://schemas.openxmlformats.org/drawingml/2006/table">
            <a:tbl>
              <a:tblPr firstRow="1" bandRow="1">
                <a:tableStyleId>{5C22544A-7EE6-4342-B048-85BDC9FD1C3A}</a:tableStyleId>
              </a:tblPr>
              <a:tblGrid>
                <a:gridCol w="4114800"/>
                <a:gridCol w="4114800"/>
              </a:tblGrid>
              <a:tr h="408709">
                <a:tc>
                  <a:txBody>
                    <a:bodyPr/>
                    <a:lstStyle/>
                    <a:p>
                      <a:pPr algn="ctr"/>
                      <a:r>
                        <a:rPr lang="fa-IR" sz="2400" dirty="0" smtClean="0">
                          <a:cs typeface="B Koodak" pitchFamily="2" charset="-78"/>
                        </a:rPr>
                        <a:t>شدت از 1 تا 100</a:t>
                      </a:r>
                      <a:endParaRPr lang="en-US" sz="2400" dirty="0">
                        <a:cs typeface="B Koodak" pitchFamily="2" charset="-78"/>
                      </a:endParaRPr>
                    </a:p>
                  </a:txBody>
                  <a:tcPr/>
                </a:tc>
                <a:tc>
                  <a:txBody>
                    <a:bodyPr/>
                    <a:lstStyle/>
                    <a:p>
                      <a:pPr algn="ctr"/>
                      <a:r>
                        <a:rPr lang="fa-IR" sz="2400" dirty="0" smtClean="0">
                          <a:cs typeface="B Koodak" pitchFamily="2" charset="-78"/>
                        </a:rPr>
                        <a:t>موقعیت</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به تعویق افتادن</a:t>
                      </a:r>
                      <a:r>
                        <a:rPr lang="fa-IR" sz="2400" baseline="0" dirty="0" smtClean="0">
                          <a:cs typeface="B Koodak" pitchFamily="2" charset="-78"/>
                        </a:rPr>
                        <a:t> پاداش آخر سال</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قضاشدن نماز عصر</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زیادی حجم</a:t>
                      </a:r>
                      <a:r>
                        <a:rPr lang="fa-IR" sz="2400" baseline="0" dirty="0" smtClean="0">
                          <a:cs typeface="B Koodak" pitchFamily="2" charset="-78"/>
                        </a:rPr>
                        <a:t> کار</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پاس نشدن چک</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دوست نداشتن شغل</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تمدید نشدن قرارداد کاری</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گرفتاری با خانواده</a:t>
                      </a:r>
                      <a:r>
                        <a:rPr lang="fa-IR" sz="2400" baseline="0" dirty="0" smtClean="0">
                          <a:cs typeface="B Koodak" pitchFamily="2" charset="-78"/>
                        </a:rPr>
                        <a:t> همسر</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بچه دار شدن</a:t>
                      </a:r>
                      <a:endParaRPr lang="en-US" sz="2400" dirty="0">
                        <a:cs typeface="B Koodak" pitchFamily="2" charset="-78"/>
                      </a:endParaRPr>
                    </a:p>
                  </a:txBody>
                  <a:tcPr/>
                </a:tc>
              </a:tr>
              <a:tr h="408709">
                <a:tc>
                  <a:txBody>
                    <a:bodyPr/>
                    <a:lstStyle/>
                    <a:p>
                      <a:pPr algn="ctr"/>
                      <a:endParaRPr lang="en-US" sz="2400">
                        <a:cs typeface="B Koodak" pitchFamily="2" charset="-78"/>
                      </a:endParaRPr>
                    </a:p>
                  </a:txBody>
                  <a:tcPr/>
                </a:tc>
                <a:tc>
                  <a:txBody>
                    <a:bodyPr/>
                    <a:lstStyle/>
                    <a:p>
                      <a:pPr algn="ctr"/>
                      <a:r>
                        <a:rPr lang="fa-IR" sz="2400" dirty="0" smtClean="0">
                          <a:cs typeface="B Koodak" pitchFamily="2" charset="-78"/>
                        </a:rPr>
                        <a:t>اختلاف</a:t>
                      </a:r>
                      <a:r>
                        <a:rPr lang="fa-IR" sz="2400" baseline="0" dirty="0" smtClean="0">
                          <a:cs typeface="B Koodak" pitchFamily="2" charset="-78"/>
                        </a:rPr>
                        <a:t> زناشویی و جداشدن از او</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ارتقای</a:t>
                      </a:r>
                      <a:r>
                        <a:rPr lang="fa-IR" sz="2400" baseline="0" dirty="0" smtClean="0">
                          <a:cs typeface="B Koodak" pitchFamily="2" charset="-78"/>
                        </a:rPr>
                        <a:t> شغلی</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درگیری با رئیس</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مریض</a:t>
                      </a:r>
                      <a:r>
                        <a:rPr lang="fa-IR" sz="2400" baseline="0" dirty="0" smtClean="0">
                          <a:cs typeface="B Koodak" pitchFamily="2" charset="-78"/>
                        </a:rPr>
                        <a:t> شدن همسر</a:t>
                      </a:r>
                      <a:endParaRPr lang="en-US" sz="2400" dirty="0">
                        <a:cs typeface="B Koodak" pitchFamily="2" charset="-78"/>
                      </a:endParaRPr>
                    </a:p>
                  </a:txBody>
                  <a:tcPr/>
                </a:tc>
              </a:tr>
              <a:tr h="408709">
                <a:tc>
                  <a:txBody>
                    <a:bodyPr/>
                    <a:lstStyle/>
                    <a:p>
                      <a:pPr algn="ctr"/>
                      <a:endParaRPr lang="en-US" sz="2400" dirty="0">
                        <a:cs typeface="B Koodak" pitchFamily="2" charset="-78"/>
                      </a:endParaRPr>
                    </a:p>
                  </a:txBody>
                  <a:tcPr/>
                </a:tc>
                <a:tc>
                  <a:txBody>
                    <a:bodyPr/>
                    <a:lstStyle/>
                    <a:p>
                      <a:pPr algn="ctr"/>
                      <a:r>
                        <a:rPr lang="fa-IR" sz="2400" dirty="0" smtClean="0">
                          <a:cs typeface="B Koodak" pitchFamily="2" charset="-78"/>
                        </a:rPr>
                        <a:t>از دست</a:t>
                      </a:r>
                      <a:r>
                        <a:rPr lang="fa-IR" sz="2400" baseline="0" dirty="0" smtClean="0">
                          <a:cs typeface="B Koodak" pitchFamily="2" charset="-78"/>
                        </a:rPr>
                        <a:t> دادن شغل</a:t>
                      </a:r>
                      <a:endParaRPr lang="en-US" sz="2400" dirty="0">
                        <a:cs typeface="B Koodak" pitchFamily="2" charset="-78"/>
                      </a:endParaRPr>
                    </a:p>
                  </a:txBody>
                  <a:tcPr/>
                </a:tc>
              </a:tr>
            </a:tbl>
          </a:graphicData>
        </a:graphic>
      </p:graphicFrame>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cs typeface="B Koodak" pitchFamily="2" charset="-78"/>
              </a:rPr>
              <a:t>آیا همه ی موضوعات مطرح شده در تمرین فوق رویدادهای منفی بودند؟</a:t>
            </a:r>
          </a:p>
          <a:p>
            <a:pPr algn="r" rtl="1"/>
            <a:r>
              <a:rPr lang="fa-IR" dirty="0" smtClean="0">
                <a:cs typeface="B Koodak" pitchFamily="2" charset="-78"/>
              </a:rPr>
              <a:t>آیا پاسخ های افراد به موقعیت های مشابه یکسان بود؟</a:t>
            </a: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rtl="1">
              <a:buNone/>
            </a:pPr>
            <a:r>
              <a:rPr lang="fa-IR" dirty="0" smtClean="0">
                <a:cs typeface="B Koodak" pitchFamily="2" charset="-78"/>
              </a:rPr>
              <a:t>نتیجه گیری:</a:t>
            </a:r>
          </a:p>
          <a:p>
            <a:pPr algn="r" rtl="1">
              <a:buNone/>
            </a:pPr>
            <a:r>
              <a:rPr lang="fa-IR" dirty="0" smtClean="0">
                <a:cs typeface="B Koodak" pitchFamily="2" charset="-78"/>
              </a:rPr>
              <a:t>1. فشاری که فرد در موقعیت های استرس زا احساس می کند ضرورتا شامل موضوعات و مسائل منفی نمی شود بلکه وقایع مثبت هم ممکن است تنش زا باشد.</a:t>
            </a:r>
          </a:p>
          <a:p>
            <a:pPr algn="r" rtl="1">
              <a:buNone/>
            </a:pPr>
            <a:r>
              <a:rPr lang="fa-IR" dirty="0" smtClean="0">
                <a:cs typeface="B Koodak" pitchFamily="2" charset="-78"/>
              </a:rPr>
              <a:t>چرا؟</a:t>
            </a:r>
          </a:p>
          <a:p>
            <a:pPr algn="r" rtl="1">
              <a:buNone/>
            </a:pPr>
            <a:r>
              <a:rPr lang="fa-IR" dirty="0" smtClean="0">
                <a:cs typeface="B Koodak" pitchFamily="2" charset="-78"/>
              </a:rPr>
              <a:t>چون در این گونه رویدادها نیز باز هم ضرورت و نیاز به سازگاری وجود دارد.</a:t>
            </a:r>
          </a:p>
          <a:p>
            <a:pPr algn="r" rtl="1">
              <a:buNone/>
            </a:pPr>
            <a:r>
              <a:rPr lang="fa-IR" dirty="0" smtClean="0">
                <a:cs typeface="B Koodak" pitchFamily="2" charset="-78"/>
              </a:rPr>
              <a:t>2. تفاوت های فردی در ادراک شدت تنش زایی موقعیت ها تاثیر به سزایی دارد. </a:t>
            </a:r>
          </a:p>
          <a:p>
            <a:pPr algn="r" rtl="1">
              <a:buNone/>
            </a:pPr>
            <a:endParaRPr lang="en-US"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cs typeface="B Koodak" pitchFamily="2" charset="-78"/>
              </a:rPr>
              <a:t>فهرستی از استرس هایی که طی 5 سال، 1 سال، 1 ماه، و روز اخیر تجربه کرده اید تهیه کنید.</a:t>
            </a:r>
            <a:endParaRPr lang="en-US" dirty="0">
              <a:cs typeface="B Koodak" pitchFamily="2" charset="-78"/>
            </a:endParaRPr>
          </a:p>
        </p:txBody>
      </p:sp>
    </p:spTree>
  </p:cSld>
  <p:clrMapOvr>
    <a:masterClrMapping/>
  </p:clrMapOvr>
  <p:transition>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1740</Words>
  <Application>Microsoft Office PowerPoint</Application>
  <PresentationFormat>On-screen Show (4:3)</PresentationFormat>
  <Paragraphs>169</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Slide 1</vt:lpstr>
      <vt:lpstr>Slide 2</vt:lpstr>
      <vt:lpstr>Slide 3</vt:lpstr>
      <vt:lpstr>Slide 4</vt:lpstr>
      <vt:lpstr>Slide 5</vt:lpstr>
      <vt:lpstr>Slide 6</vt:lpstr>
      <vt:lpstr>Slide 7</vt:lpstr>
      <vt:lpstr>Slide 8</vt:lpstr>
      <vt:lpstr>Slide 9</vt:lpstr>
      <vt:lpstr>رابطه بین تنش و عملکرد یا میزان استرس و سطح عملکرد</vt:lpstr>
      <vt:lpstr>Slide 11</vt:lpstr>
      <vt:lpstr>Slide 12</vt:lpstr>
      <vt:lpstr>Slide 13</vt:lpstr>
      <vt:lpstr>Slide 14</vt:lpstr>
      <vt:lpstr>تهیه جدول علائم تنش</vt:lpstr>
      <vt:lpstr>Slide 16</vt:lpstr>
      <vt:lpstr>Slide 17</vt:lpstr>
      <vt:lpstr>Slide 18</vt:lpstr>
      <vt:lpstr>Slide 19</vt:lpstr>
      <vt:lpstr>Slide 20</vt:lpstr>
      <vt:lpstr>خاستگاه های استرس منابع بالقوه ی تنش زا</vt:lpstr>
      <vt:lpstr>Slide 22</vt:lpstr>
      <vt:lpstr> </vt:lpstr>
      <vt:lpstr>فشار روانی نقش</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منابع لازم برای مدیریت استرس</vt:lpstr>
      <vt:lpstr>Slide 44</vt:lpstr>
      <vt:lpstr>Slide 45</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Meshkat</dc:creator>
  <cp:lastModifiedBy>ذوالفقار</cp:lastModifiedBy>
  <cp:revision>8</cp:revision>
  <dcterms:created xsi:type="dcterms:W3CDTF">2006-08-16T00:00:00Z</dcterms:created>
  <dcterms:modified xsi:type="dcterms:W3CDTF">2015-05-21T03:31:34Z</dcterms:modified>
</cp:coreProperties>
</file>