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7.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8.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20.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1.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2.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3.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4.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5.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6.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27.xml" ContentType="application/vnd.openxmlformats-officedocument.theme+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28.xml" ContentType="application/vnd.openxmlformats-officedocument.theme+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29.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30.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theme/theme31.xml" ContentType="application/vnd.openxmlformats-officedocument.theme+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3" r:id="rId3"/>
    <p:sldMasterId id="2147483685" r:id="rId4"/>
    <p:sldMasterId id="2147483698" r:id="rId5"/>
    <p:sldMasterId id="2147483710" r:id="rId6"/>
    <p:sldMasterId id="2147483722" r:id="rId7"/>
    <p:sldMasterId id="2147483734" r:id="rId8"/>
    <p:sldMasterId id="2147483746" r:id="rId9"/>
    <p:sldMasterId id="2147483759" r:id="rId10"/>
    <p:sldMasterId id="2147483771" r:id="rId11"/>
    <p:sldMasterId id="2147483783" r:id="rId12"/>
    <p:sldMasterId id="2147483795" r:id="rId13"/>
    <p:sldMasterId id="2147483809" r:id="rId14"/>
    <p:sldMasterId id="2147483822" r:id="rId15"/>
    <p:sldMasterId id="2147483835" r:id="rId16"/>
    <p:sldMasterId id="2147483848" r:id="rId17"/>
    <p:sldMasterId id="2147483860" r:id="rId18"/>
    <p:sldMasterId id="2147483872" r:id="rId19"/>
    <p:sldMasterId id="2147483884" r:id="rId20"/>
    <p:sldMasterId id="2147483910" r:id="rId21"/>
    <p:sldMasterId id="2147483927" r:id="rId22"/>
    <p:sldMasterId id="2147483939" r:id="rId23"/>
    <p:sldMasterId id="2147483955" r:id="rId24"/>
    <p:sldMasterId id="2147483967" r:id="rId25"/>
    <p:sldMasterId id="2147483982" r:id="rId26"/>
    <p:sldMasterId id="2147483994" r:id="rId27"/>
    <p:sldMasterId id="2147484007" r:id="rId28"/>
    <p:sldMasterId id="2147484024" r:id="rId29"/>
    <p:sldMasterId id="2147484036" r:id="rId30"/>
    <p:sldMasterId id="2147484052" r:id="rId31"/>
    <p:sldMasterId id="2147484959" r:id="rId32"/>
  </p:sldMasterIdLst>
  <p:notesMasterIdLst>
    <p:notesMasterId r:id="rId96"/>
  </p:notesMasterIdLst>
  <p:sldIdLst>
    <p:sldId id="258" r:id="rId33"/>
    <p:sldId id="412" r:id="rId34"/>
    <p:sldId id="259" r:id="rId35"/>
    <p:sldId id="451" r:id="rId36"/>
    <p:sldId id="351" r:id="rId37"/>
    <p:sldId id="414" r:id="rId38"/>
    <p:sldId id="415" r:id="rId39"/>
    <p:sldId id="452" r:id="rId40"/>
    <p:sldId id="401" r:id="rId41"/>
    <p:sldId id="425" r:id="rId42"/>
    <p:sldId id="353" r:id="rId43"/>
    <p:sldId id="323" r:id="rId44"/>
    <p:sldId id="286" r:id="rId45"/>
    <p:sldId id="443" r:id="rId46"/>
    <p:sldId id="394" r:id="rId47"/>
    <p:sldId id="395" r:id="rId48"/>
    <p:sldId id="396" r:id="rId49"/>
    <p:sldId id="397" r:id="rId50"/>
    <p:sldId id="398" r:id="rId51"/>
    <p:sldId id="287" r:id="rId52"/>
    <p:sldId id="438" r:id="rId53"/>
    <p:sldId id="288" r:id="rId54"/>
    <p:sldId id="289" r:id="rId55"/>
    <p:sldId id="290" r:id="rId56"/>
    <p:sldId id="453" r:id="rId57"/>
    <p:sldId id="293" r:id="rId58"/>
    <p:sldId id="294" r:id="rId59"/>
    <p:sldId id="295" r:id="rId60"/>
    <p:sldId id="296" r:id="rId61"/>
    <p:sldId id="297" r:id="rId62"/>
    <p:sldId id="298" r:id="rId63"/>
    <p:sldId id="299" r:id="rId64"/>
    <p:sldId id="301" r:id="rId65"/>
    <p:sldId id="302" r:id="rId66"/>
    <p:sldId id="303" r:id="rId67"/>
    <p:sldId id="304" r:id="rId68"/>
    <p:sldId id="305" r:id="rId69"/>
    <p:sldId id="307" r:id="rId70"/>
    <p:sldId id="308" r:id="rId71"/>
    <p:sldId id="309" r:id="rId72"/>
    <p:sldId id="310" r:id="rId73"/>
    <p:sldId id="311" r:id="rId74"/>
    <p:sldId id="312" r:id="rId75"/>
    <p:sldId id="313" r:id="rId76"/>
    <p:sldId id="314" r:id="rId77"/>
    <p:sldId id="315" r:id="rId78"/>
    <p:sldId id="316" r:id="rId79"/>
    <p:sldId id="317" r:id="rId80"/>
    <p:sldId id="422" r:id="rId81"/>
    <p:sldId id="424" r:id="rId82"/>
    <p:sldId id="318" r:id="rId83"/>
    <p:sldId id="402" r:id="rId84"/>
    <p:sldId id="439" r:id="rId85"/>
    <p:sldId id="441" r:id="rId86"/>
    <p:sldId id="454" r:id="rId87"/>
    <p:sldId id="460" r:id="rId88"/>
    <p:sldId id="461" r:id="rId89"/>
    <p:sldId id="462" r:id="rId90"/>
    <p:sldId id="463" r:id="rId91"/>
    <p:sldId id="406" r:id="rId92"/>
    <p:sldId id="407" r:id="rId93"/>
    <p:sldId id="410" r:id="rId94"/>
    <p:sldId id="411" r:id="rId95"/>
  </p:sldIdLst>
  <p:sldSz cx="9144000" cy="6858000" type="screen4x3"/>
  <p:notesSz cx="6858000" cy="9144000"/>
  <p:defaultTextStyle>
    <a:defPPr>
      <a:defRPr lang="fa-I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4892" autoAdjust="0"/>
  </p:normalViewPr>
  <p:slideViewPr>
    <p:cSldViewPr>
      <p:cViewPr varScale="1">
        <p:scale>
          <a:sx n="60" d="100"/>
          <a:sy n="60" d="100"/>
        </p:scale>
        <p:origin x="165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slide" Target="slides/slide36.xml"/><Relationship Id="rId84" Type="http://schemas.openxmlformats.org/officeDocument/2006/relationships/slide" Target="slides/slide52.xml"/><Relationship Id="rId89" Type="http://schemas.openxmlformats.org/officeDocument/2006/relationships/slide" Target="slides/slide57.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5.xml"/><Relationship Id="rId53" Type="http://schemas.openxmlformats.org/officeDocument/2006/relationships/slide" Target="slides/slide21.xml"/><Relationship Id="rId58" Type="http://schemas.openxmlformats.org/officeDocument/2006/relationships/slide" Target="slides/slide26.xml"/><Relationship Id="rId74" Type="http://schemas.openxmlformats.org/officeDocument/2006/relationships/slide" Target="slides/slide42.xml"/><Relationship Id="rId79" Type="http://schemas.openxmlformats.org/officeDocument/2006/relationships/slide" Target="slides/slide47.xml"/><Relationship Id="rId5" Type="http://schemas.openxmlformats.org/officeDocument/2006/relationships/slideMaster" Target="slideMasters/slideMaster5.xml"/><Relationship Id="rId90" Type="http://schemas.openxmlformats.org/officeDocument/2006/relationships/slide" Target="slides/slide58.xml"/><Relationship Id="rId95" Type="http://schemas.openxmlformats.org/officeDocument/2006/relationships/slide" Target="slides/slide6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1.xml"/><Relationship Id="rId48" Type="http://schemas.openxmlformats.org/officeDocument/2006/relationships/slide" Target="slides/slide16.xml"/><Relationship Id="rId64" Type="http://schemas.openxmlformats.org/officeDocument/2006/relationships/slide" Target="slides/slide32.xml"/><Relationship Id="rId69" Type="http://schemas.openxmlformats.org/officeDocument/2006/relationships/slide" Target="slides/slide37.xml"/><Relationship Id="rId80" Type="http://schemas.openxmlformats.org/officeDocument/2006/relationships/slide" Target="slides/slide48.xml"/><Relationship Id="rId85" Type="http://schemas.openxmlformats.org/officeDocument/2006/relationships/slide" Target="slides/slide5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slide" Target="slides/slide51.xml"/><Relationship Id="rId88" Type="http://schemas.openxmlformats.org/officeDocument/2006/relationships/slide" Target="slides/slide56.xml"/><Relationship Id="rId91" Type="http://schemas.openxmlformats.org/officeDocument/2006/relationships/slide" Target="slides/slide5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slide" Target="slides/slide54.xml"/><Relationship Id="rId94" Type="http://schemas.openxmlformats.org/officeDocument/2006/relationships/slide" Target="slides/slide62.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61" Type="http://schemas.openxmlformats.org/officeDocument/2006/relationships/slide" Target="slides/slide29.xml"/><Relationship Id="rId82" Type="http://schemas.openxmlformats.org/officeDocument/2006/relationships/slide" Target="slides/slide5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93" Type="http://schemas.openxmlformats.org/officeDocument/2006/relationships/slide" Target="slides/slide61.xml"/><Relationship Id="rId9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wmf"/><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AA392AE9-E057-4178-8944-31D809C08961}" type="datetimeFigureOut">
              <a:rPr lang="fa-IR"/>
              <a:pPr>
                <a:defRPr/>
              </a:pPr>
              <a:t>06/12/1441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smtClean="0">
                <a:latin typeface="Calibri" panose="020F0502020204030204" pitchFamily="34" charset="0"/>
              </a:defRPr>
            </a:lvl1pPr>
          </a:lstStyle>
          <a:p>
            <a:pPr>
              <a:defRPr/>
            </a:pPr>
            <a:fld id="{05B4B98B-E24C-4C38-9F50-38D45549E0E2}" type="slidenum">
              <a:rPr lang="fa-IR" altLang="en-US"/>
              <a:pPr>
                <a:defRPr/>
              </a:pPr>
              <a:t>‹#›</a:t>
            </a:fld>
            <a:endParaRPr lang="fa-IR" altLang="en-US"/>
          </a:p>
        </p:txBody>
      </p:sp>
    </p:spTree>
    <p:extLst>
      <p:ext uri="{BB962C8B-B14F-4D97-AF65-F5344CB8AC3E}">
        <p14:creationId xmlns:p14="http://schemas.microsoft.com/office/powerpoint/2010/main" val="253757106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F1670610-87E7-4AD7-8B46-1C1327B57E72}" type="slidenum">
              <a:rPr lang="ar-SA" altLang="en-US"/>
              <a:pPr algn="l">
                <a:spcBef>
                  <a:spcPct val="0"/>
                </a:spcBef>
              </a:pPr>
              <a:t>1</a:t>
            </a:fld>
            <a:endParaRPr lang="en-US" alt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146483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FBF2014B-73D2-403B-9E8E-8CA8D6563290}" type="slidenum">
              <a:rPr lang="fa-IR" altLang="en-US"/>
              <a:pPr algn="l">
                <a:spcBef>
                  <a:spcPct val="0"/>
                </a:spcBef>
              </a:pPr>
              <a:t>19</a:t>
            </a:fld>
            <a:endParaRPr lang="en-US" altLang="en-US"/>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3349310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4E6DA3D2-197A-4B82-BA0E-AB8438E315BE}" type="slidenum">
              <a:rPr lang="en-US" altLang="en-US"/>
              <a:pPr algn="l">
                <a:spcBef>
                  <a:spcPct val="0"/>
                </a:spcBef>
              </a:pPr>
              <a:t>21</a:t>
            </a:fld>
            <a:endParaRPr lang="en-US" altLang="en-US"/>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2791696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C6D000C-913E-401D-ADC4-FAC31CADA31A}" type="slidenum">
              <a:rPr lang="ar-SA" altLang="en-US"/>
              <a:pPr algn="l">
                <a:spcBef>
                  <a:spcPct val="0"/>
                </a:spcBef>
              </a:pPr>
              <a:t>22</a:t>
            </a:fld>
            <a:endParaRPr lang="en-US" altLang="en-US"/>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3166760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BB749B4-7A8A-4ED8-8F30-36A1DABEC4CE}" type="slidenum">
              <a:rPr lang="ar-SA" altLang="en-US"/>
              <a:pPr algn="l">
                <a:spcBef>
                  <a:spcPct val="0"/>
                </a:spcBef>
              </a:pPr>
              <a:t>23</a:t>
            </a:fld>
            <a:endParaRPr lang="en-US" altLang="en-US"/>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1500936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0D605FF0-719D-45B3-B5DA-E85B44A2861B}" type="slidenum">
              <a:rPr lang="ar-SA" altLang="en-US"/>
              <a:pPr algn="l">
                <a:spcBef>
                  <a:spcPct val="0"/>
                </a:spcBef>
              </a:pPr>
              <a:t>24</a:t>
            </a:fld>
            <a:endParaRPr lang="en-US" altLang="en-US"/>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3480434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1843BFDB-3163-4727-B1CC-335EDEDB8DD6}" type="slidenum">
              <a:rPr lang="ar-SA" altLang="en-US"/>
              <a:pPr algn="l">
                <a:spcBef>
                  <a:spcPct val="0"/>
                </a:spcBef>
              </a:pPr>
              <a:t>28</a:t>
            </a:fld>
            <a:endParaRPr lang="en-US" altLang="en-US"/>
          </a:p>
        </p:txBody>
      </p:sp>
      <p:sp>
        <p:nvSpPr>
          <p:cNvPr id="15872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cs typeface="Arial" panose="020B0604020202020204" pitchFamily="34" charset="0"/>
            </a:endParaRPr>
          </a:p>
        </p:txBody>
      </p:sp>
    </p:spTree>
    <p:extLst>
      <p:ext uri="{BB962C8B-B14F-4D97-AF65-F5344CB8AC3E}">
        <p14:creationId xmlns:p14="http://schemas.microsoft.com/office/powerpoint/2010/main" val="86461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9FFAE7E-996D-4280-9EF9-95920988088A}" type="slidenum">
              <a:rPr lang="en-US" altLang="en-US"/>
              <a:pPr algn="l">
                <a:spcBef>
                  <a:spcPct val="0"/>
                </a:spcBef>
              </a:pPr>
              <a:t>32</a:t>
            </a:fld>
            <a:endParaRPr lang="en-US" altLang="en-US"/>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2606338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F2F4973-7AEA-4433-8C1A-DBDD8A08829A}" type="slidenum">
              <a:rPr lang="ar-SA" altLang="en-US"/>
              <a:pPr algn="l">
                <a:spcBef>
                  <a:spcPct val="0"/>
                </a:spcBef>
              </a:pPr>
              <a:t>38</a:t>
            </a:fld>
            <a:endParaRPr lang="en-US" altLang="en-US"/>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4073914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D06B6A6-91AB-415C-A77A-76A50B4AD558}" type="slidenum">
              <a:rPr lang="ar-SA" altLang="en-US"/>
              <a:pPr algn="l">
                <a:spcBef>
                  <a:spcPct val="0"/>
                </a:spcBef>
              </a:pPr>
              <a:t>39</a:t>
            </a:fld>
            <a:endParaRPr lang="en-US" altLang="en-US"/>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1965545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5C07B85E-216C-406D-AB3C-3115FE33BE28}" type="slidenum">
              <a:rPr lang="en-US" altLang="en-US"/>
              <a:pPr algn="l">
                <a:spcBef>
                  <a:spcPct val="0"/>
                </a:spcBef>
              </a:pPr>
              <a:t>53</a:t>
            </a:fld>
            <a:endParaRPr lang="en-US" altLang="en-US"/>
          </a:p>
        </p:txBody>
      </p:sp>
      <p:sp>
        <p:nvSpPr>
          <p:cNvPr id="188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281228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9AB2F54-E18B-45C4-AA59-DBF082E16564}" type="slidenum">
              <a:rPr lang="ar-SA" altLang="en-US"/>
              <a:pPr algn="l">
                <a:spcBef>
                  <a:spcPct val="0"/>
                </a:spcBef>
              </a:pPr>
              <a:t>3</a:t>
            </a:fld>
            <a:endParaRPr lang="en-US" altLang="en-US"/>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2486546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264647AC-CDB5-4617-880A-386187AE76DB}" type="slidenum">
              <a:rPr lang="en-US" altLang="en-US"/>
              <a:pPr algn="l">
                <a:spcBef>
                  <a:spcPct val="0"/>
                </a:spcBef>
              </a:pPr>
              <a:t>54</a:t>
            </a:fld>
            <a:endParaRPr lang="en-US" altLang="en-US"/>
          </a:p>
        </p:txBody>
      </p:sp>
      <p:sp>
        <p:nvSpPr>
          <p:cNvPr id="190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27447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FE02499A-1129-46AF-A1A8-712F7B3A9430}" type="slidenum">
              <a:rPr lang="fa-IR" altLang="en-US"/>
              <a:pPr algn="l">
                <a:spcBef>
                  <a:spcPct val="0"/>
                </a:spcBef>
              </a:pPr>
              <a:t>6</a:t>
            </a:fld>
            <a:endParaRPr lang="en-US" altLang="en-US"/>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255230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957DB2F-CD6D-41CF-B277-502B4E488305}" type="slidenum">
              <a:rPr lang="fa-IR" altLang="en-US"/>
              <a:pPr algn="l">
                <a:spcBef>
                  <a:spcPct val="0"/>
                </a:spcBef>
              </a:pPr>
              <a:t>9</a:t>
            </a:fld>
            <a:endParaRPr lang="en-US" altLang="en-US"/>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13079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17808210-BA5F-4CC1-8948-37B1920B1F36}" type="slidenum">
              <a:rPr lang="ar-SA" altLang="en-US"/>
              <a:pPr algn="l">
                <a:spcBef>
                  <a:spcPct val="0"/>
                </a:spcBef>
              </a:pPr>
              <a:t>13</a:t>
            </a:fld>
            <a:endParaRPr lang="en-US" altLang="en-US"/>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428758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7E6523D-E40B-4E9C-9152-838FA8EDBC8E}" type="slidenum">
              <a:rPr lang="fa-IR" altLang="en-US"/>
              <a:pPr algn="l">
                <a:spcBef>
                  <a:spcPct val="0"/>
                </a:spcBef>
              </a:pPr>
              <a:t>15</a:t>
            </a:fld>
            <a:endParaRPr lang="en-US" altLang="en-US"/>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123564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D1514A12-A5D4-4665-9B59-D40848D0A179}" type="slidenum">
              <a:rPr lang="fa-IR" altLang="en-US"/>
              <a:pPr algn="l">
                <a:spcBef>
                  <a:spcPct val="0"/>
                </a:spcBef>
              </a:pPr>
              <a:t>16</a:t>
            </a:fld>
            <a:endParaRPr lang="en-US" altLang="en-US"/>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115541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4F4E0D68-F8CF-4933-9EA9-E81DA1F2F879}" type="slidenum">
              <a:rPr lang="fa-IR" altLang="en-US"/>
              <a:pPr algn="l">
                <a:spcBef>
                  <a:spcPct val="0"/>
                </a:spcBef>
              </a:pPr>
              <a:t>17</a:t>
            </a:fld>
            <a:endParaRPr lang="en-US" altLang="en-US"/>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111863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F4206E79-33AA-4DBB-8739-931BC9E18F18}" type="slidenum">
              <a:rPr lang="fa-IR" altLang="en-US"/>
              <a:pPr algn="l">
                <a:spcBef>
                  <a:spcPct val="0"/>
                </a:spcBef>
              </a:pPr>
              <a:t>18</a:t>
            </a:fld>
            <a:endParaRPr lang="en-US" altLang="en-US"/>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Tree>
    <p:extLst>
      <p:ext uri="{BB962C8B-B14F-4D97-AF65-F5344CB8AC3E}">
        <p14:creationId xmlns:p14="http://schemas.microsoft.com/office/powerpoint/2010/main" val="71045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646731E2-72BE-413C-8FD8-DB5BE344258C}"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8B8D0901-2E46-46C2-98AF-AB09A7F09D39}" type="slidenum">
              <a:rPr lang="fa-IR" altLang="en-US"/>
              <a:pPr>
                <a:defRPr/>
              </a:pPr>
              <a:t>‹#›</a:t>
            </a:fld>
            <a:endParaRPr lang="fa-IR" altLang="en-US"/>
          </a:p>
        </p:txBody>
      </p:sp>
    </p:spTree>
    <p:extLst>
      <p:ext uri="{BB962C8B-B14F-4D97-AF65-F5344CB8AC3E}">
        <p14:creationId xmlns:p14="http://schemas.microsoft.com/office/powerpoint/2010/main" val="20996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8F6C00C9-25E5-4DFA-93A6-356E530A3F13}"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F0A4CD28-F001-4582-B1BB-B86686B48887}" type="slidenum">
              <a:rPr lang="fa-IR" altLang="en-US"/>
              <a:pPr>
                <a:defRPr/>
              </a:pPr>
              <a:t>‹#›</a:t>
            </a:fld>
            <a:endParaRPr lang="fa-IR" altLang="en-US"/>
          </a:p>
        </p:txBody>
      </p:sp>
    </p:spTree>
    <p:extLst>
      <p:ext uri="{BB962C8B-B14F-4D97-AF65-F5344CB8AC3E}">
        <p14:creationId xmlns:p14="http://schemas.microsoft.com/office/powerpoint/2010/main" val="36903257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8EB0F5DA-C2A6-4AD6-A5F7-D117FB6F7455}"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2590AB53-5634-4051-AC8E-DB76C3FDDDEA}" type="slidenum">
              <a:rPr lang="fa-IR" altLang="en-US"/>
              <a:pPr>
                <a:defRPr/>
              </a:pPr>
              <a:t>‹#›</a:t>
            </a:fld>
            <a:endParaRPr lang="fa-IR" altLang="en-US"/>
          </a:p>
        </p:txBody>
      </p:sp>
    </p:spTree>
    <p:extLst>
      <p:ext uri="{BB962C8B-B14F-4D97-AF65-F5344CB8AC3E}">
        <p14:creationId xmlns:p14="http://schemas.microsoft.com/office/powerpoint/2010/main" val="8164535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8835C533-AD00-4B80-B070-6A02A90F140F}"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5517ACAC-CBC9-447E-9F14-429099BF33BE}" type="slidenum">
              <a:rPr lang="fa-IR" altLang="en-US"/>
              <a:pPr>
                <a:defRPr/>
              </a:pPr>
              <a:t>‹#›</a:t>
            </a:fld>
            <a:endParaRPr lang="fa-IR" altLang="en-US"/>
          </a:p>
        </p:txBody>
      </p:sp>
    </p:spTree>
    <p:extLst>
      <p:ext uri="{BB962C8B-B14F-4D97-AF65-F5344CB8AC3E}">
        <p14:creationId xmlns:p14="http://schemas.microsoft.com/office/powerpoint/2010/main" val="4536172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a:ln/>
        </p:spPr>
        <p:txBody>
          <a:bodyPr/>
          <a:lstStyle>
            <a:lvl1pPr>
              <a:defRPr/>
            </a:lvl1pPr>
          </a:lstStyle>
          <a:p>
            <a:pPr>
              <a:defRPr/>
            </a:pPr>
            <a:fld id="{CF1301FD-598F-49C3-BF75-13F8D922DDF5}" type="datetimeFigureOut">
              <a:rPr lang="fa-IR"/>
              <a:pPr>
                <a:defRPr/>
              </a:pPr>
              <a:t>06/12/1441</a:t>
            </a:fld>
            <a:endParaRPr lang="fa-IR"/>
          </a:p>
        </p:txBody>
      </p:sp>
      <p:sp>
        <p:nvSpPr>
          <p:cNvPr id="4" name="Rectangle 5"/>
          <p:cNvSpPr>
            <a:spLocks noGrp="1" noChangeArrowheads="1"/>
          </p:cNvSpPr>
          <p:nvPr>
            <p:ph type="ftr" sz="quarter" idx="11"/>
          </p:nvPr>
        </p:nvSpPr>
        <p:spPr>
          <a:ln/>
        </p:spPr>
        <p:txBody>
          <a:bodyPr/>
          <a:lstStyle>
            <a:lvl1pPr>
              <a:defRPr/>
            </a:lvl1pPr>
          </a:lstStyle>
          <a:p>
            <a:pPr>
              <a:defRPr/>
            </a:pPr>
            <a:endParaRPr lang="fa-IR"/>
          </a:p>
        </p:txBody>
      </p:sp>
      <p:sp>
        <p:nvSpPr>
          <p:cNvPr id="5" name="Rectangle 6"/>
          <p:cNvSpPr>
            <a:spLocks noGrp="1" noChangeArrowheads="1"/>
          </p:cNvSpPr>
          <p:nvPr>
            <p:ph type="sldNum" sz="quarter" idx="12"/>
          </p:nvPr>
        </p:nvSpPr>
        <p:spPr>
          <a:ln/>
        </p:spPr>
        <p:txBody>
          <a:bodyPr/>
          <a:lstStyle>
            <a:lvl1pPr>
              <a:defRPr/>
            </a:lvl1pPr>
          </a:lstStyle>
          <a:p>
            <a:pPr>
              <a:defRPr/>
            </a:pPr>
            <a:fld id="{9A6552F7-66C4-4C9E-9DB1-9027E37ABE2E}" type="slidenum">
              <a:rPr lang="fa-IR" altLang="en-US"/>
              <a:pPr>
                <a:defRPr/>
              </a:pPr>
              <a:t>‹#›</a:t>
            </a:fld>
            <a:endParaRPr lang="fa-IR" altLang="en-US"/>
          </a:p>
        </p:txBody>
      </p:sp>
    </p:spTree>
    <p:extLst>
      <p:ext uri="{BB962C8B-B14F-4D97-AF65-F5344CB8AC3E}">
        <p14:creationId xmlns:p14="http://schemas.microsoft.com/office/powerpoint/2010/main" val="19343610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38"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14" anchor="b"/>
          <a:lstStyle>
            <a:lvl1pPr marL="0" indent="0" algn="l">
              <a:spcBef>
                <a:spcPts val="0"/>
              </a:spcBef>
              <a:buNone/>
              <a:defRPr sz="2000">
                <a:solidFill>
                  <a:schemeClr val="tx1"/>
                </a:solidFill>
              </a:defRPr>
            </a:lvl1pPr>
            <a:lvl2pPr marL="456877" indent="0" algn="ctr">
              <a:buNone/>
            </a:lvl2pPr>
            <a:lvl3pPr marL="913755" indent="0" algn="ctr">
              <a:buNone/>
            </a:lvl3pPr>
            <a:lvl4pPr marL="1370632" indent="0" algn="ctr">
              <a:buNone/>
            </a:lvl4pPr>
            <a:lvl5pPr marL="1827510" indent="0" algn="ctr">
              <a:buNone/>
            </a:lvl5pPr>
            <a:lvl6pPr marL="2284386" indent="0" algn="ctr">
              <a:buNone/>
            </a:lvl6pPr>
            <a:lvl7pPr marL="2741264" indent="0" algn="ctr">
              <a:buNone/>
            </a:lvl7pPr>
            <a:lvl8pPr marL="3198142" indent="0" algn="ctr">
              <a:buNone/>
            </a:lvl8pPr>
            <a:lvl9pPr marL="3655018"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endParaRPr lang="nb-NO"/>
          </a:p>
        </p:txBody>
      </p:sp>
      <p:sp>
        <p:nvSpPr>
          <p:cNvPr id="16" name="Footer Placeholder 16"/>
          <p:cNvSpPr>
            <a:spLocks noGrp="1"/>
          </p:cNvSpPr>
          <p:nvPr>
            <p:ph type="ftr" sz="quarter" idx="11"/>
          </p:nvPr>
        </p:nvSpPr>
        <p:spPr/>
        <p:txBody>
          <a:bodyPr/>
          <a:lstStyle>
            <a:lvl1pPr>
              <a:defRPr/>
            </a:lvl1pPr>
            <a:extLst/>
          </a:lstStyle>
          <a:p>
            <a:pPr>
              <a:defRPr/>
            </a:pPr>
            <a:endParaRPr lang="nb-NO"/>
          </a:p>
        </p:txBody>
      </p:sp>
      <p:sp>
        <p:nvSpPr>
          <p:cNvPr id="17" name="Slide Number Placeholder 28"/>
          <p:cNvSpPr>
            <a:spLocks noGrp="1"/>
          </p:cNvSpPr>
          <p:nvPr>
            <p:ph type="sldNum" sz="quarter" idx="12"/>
          </p:nvPr>
        </p:nvSpPr>
        <p:spPr/>
        <p:txBody>
          <a:bodyPr/>
          <a:lstStyle>
            <a:lvl1pPr>
              <a:defRPr smtClean="0"/>
            </a:lvl1pPr>
          </a:lstStyle>
          <a:p>
            <a:pPr>
              <a:defRPr/>
            </a:pPr>
            <a:fld id="{15E0C5B7-EC3B-4880-A294-D63AB5D6CA04}" type="slidenum">
              <a:rPr lang="nb-NO" altLang="en-US"/>
              <a:pPr>
                <a:defRPr/>
              </a:pPr>
              <a:t>‹#›</a:t>
            </a:fld>
            <a:endParaRPr lang="nb-NO" altLang="en-US"/>
          </a:p>
        </p:txBody>
      </p:sp>
    </p:spTree>
    <p:extLst>
      <p:ext uri="{BB962C8B-B14F-4D97-AF65-F5344CB8AC3E}">
        <p14:creationId xmlns:p14="http://schemas.microsoft.com/office/powerpoint/2010/main" val="10366827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nb-NO"/>
          </a:p>
        </p:txBody>
      </p:sp>
      <p:sp>
        <p:nvSpPr>
          <p:cNvPr id="5" name="Footer Placeholder 2"/>
          <p:cNvSpPr>
            <a:spLocks noGrp="1"/>
          </p:cNvSpPr>
          <p:nvPr>
            <p:ph type="ftr" sz="quarter" idx="11"/>
          </p:nvPr>
        </p:nvSpPr>
        <p:spPr/>
        <p:txBody>
          <a:bodyPr/>
          <a:lstStyle>
            <a:lvl1pPr>
              <a:defRPr/>
            </a:lvl1pPr>
          </a:lstStyle>
          <a:p>
            <a:pPr>
              <a:defRPr/>
            </a:pPr>
            <a:endParaRPr lang="nb-NO"/>
          </a:p>
        </p:txBody>
      </p:sp>
      <p:sp>
        <p:nvSpPr>
          <p:cNvPr id="6" name="Slide Number Placeholder 22"/>
          <p:cNvSpPr>
            <a:spLocks noGrp="1"/>
          </p:cNvSpPr>
          <p:nvPr>
            <p:ph type="sldNum" sz="quarter" idx="12"/>
          </p:nvPr>
        </p:nvSpPr>
        <p:spPr/>
        <p:txBody>
          <a:bodyPr/>
          <a:lstStyle>
            <a:lvl1pPr>
              <a:defRPr/>
            </a:lvl1pPr>
          </a:lstStyle>
          <a:p>
            <a:pPr>
              <a:defRPr/>
            </a:pPr>
            <a:fld id="{5F923D15-DAC4-4DA4-AB2C-3F43A2020507}" type="slidenum">
              <a:rPr lang="nb-NO" altLang="en-US"/>
              <a:pPr>
                <a:defRPr/>
              </a:pPr>
              <a:t>‹#›</a:t>
            </a:fld>
            <a:endParaRPr lang="nb-NO" altLang="en-US"/>
          </a:p>
        </p:txBody>
      </p:sp>
    </p:spTree>
    <p:extLst>
      <p:ext uri="{BB962C8B-B14F-4D97-AF65-F5344CB8AC3E}">
        <p14:creationId xmlns:p14="http://schemas.microsoft.com/office/powerpoint/2010/main" val="1003120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376" tIns="45688" rIns="91376" bIns="45688"/>
          <a:lstStyle/>
          <a:p>
            <a:endParaRPr lang="en-US"/>
          </a:p>
        </p:txBody>
      </p:sp>
      <p:sp>
        <p:nvSpPr>
          <p:cNvPr id="5" name="Freeform 18"/>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376" tIns="45688" rIns="91376" bIns="45688"/>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lIns="91376" tIns="45688" rIns="91376" bIns="45688"/>
          <a:lstStyle/>
          <a:p>
            <a:pPr algn="r" rtl="1" eaLnBrk="1" fontAlgn="auto" hangingPunct="1">
              <a:spcBef>
                <a:spcPts val="0"/>
              </a:spcBef>
              <a:spcAft>
                <a:spcPts val="0"/>
              </a:spcAft>
              <a:defRPr/>
            </a:pPr>
            <a:endParaRPr lang="en-US">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376" tIns="45688" rIns="91376" bIns="45688"/>
          <a:lstStyle/>
          <a:p>
            <a:pPr algn="r" rtl="1" eaLnBrk="1" fontAlgn="auto" hangingPunct="1">
              <a:spcBef>
                <a:spcPts val="0"/>
              </a:spcBef>
              <a:spcAft>
                <a:spcPts val="0"/>
              </a:spcAft>
              <a:defRPr/>
            </a:pPr>
            <a:endParaRPr lang="en-US">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376" tIns="45688" rIns="91376" bIns="45688"/>
          <a:lstStyle/>
          <a:p>
            <a:pPr algn="r" rtl="1" eaLnBrk="1" fontAlgn="auto" hangingPunct="1">
              <a:spcBef>
                <a:spcPts val="0"/>
              </a:spcBef>
              <a:spcAft>
                <a:spcPts val="0"/>
              </a:spcAft>
              <a:defRPr/>
            </a:pPr>
            <a:endParaRPr lang="en-US">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376" tIns="45688" rIns="91376" bIns="45688"/>
          <a:lstStyle/>
          <a:p>
            <a:pPr algn="r" rtl="1" eaLnBrk="1" fontAlgn="auto" hangingPunct="1">
              <a:spcBef>
                <a:spcPts val="0"/>
              </a:spcBef>
              <a:spcAft>
                <a:spcPts val="0"/>
              </a:spcAft>
              <a:defRPr/>
            </a:pPr>
            <a:endParaRPr lang="en-US">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376" tIns="45688" rIns="91376" bIns="45688"/>
          <a:lstStyle/>
          <a:p>
            <a:pPr algn="r" rtl="1" eaLnBrk="1" fontAlgn="auto" hangingPunct="1">
              <a:spcBef>
                <a:spcPts val="0"/>
              </a:spcBef>
              <a:spcAft>
                <a:spcPts val="0"/>
              </a:spcAft>
              <a:defRPr/>
            </a:pPr>
            <a:endParaRPr lang="en-US">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376" tIns="45688" rIns="91376" bIns="45688"/>
          <a:lstStyle/>
          <a:p>
            <a:pPr algn="r" rtl="1" eaLnBrk="1" fontAlgn="auto" hangingPunct="1">
              <a:spcBef>
                <a:spcPts val="0"/>
              </a:spcBef>
              <a:spcAft>
                <a:spcPts val="0"/>
              </a:spcAft>
              <a:defRPr/>
            </a:pPr>
            <a:endParaRPr lang="en-US">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376" tIns="45688" rIns="91376" bIns="45688"/>
          <a:lstStyle/>
          <a:p>
            <a:pPr algn="r" rtl="1" eaLnBrk="1" fontAlgn="auto" hangingPunct="1">
              <a:spcBef>
                <a:spcPts val="0"/>
              </a:spcBef>
              <a:spcAft>
                <a:spcPts val="0"/>
              </a:spcAft>
              <a:defRPr/>
            </a:pPr>
            <a:endParaRPr lang="en-US">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376" tIns="45688" rIns="91376" bIns="45688"/>
          <a:lstStyle/>
          <a:p>
            <a:pPr algn="r" rtl="1" eaLnBrk="1" fontAlgn="auto" hangingPunct="1">
              <a:spcBef>
                <a:spcPts val="0"/>
              </a:spcBef>
              <a:spcAft>
                <a:spcPts val="0"/>
              </a:spcAft>
              <a:defRPr/>
            </a:pPr>
            <a:endParaRPr lang="en-US">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376" tIns="45688" rIns="91376" bIns="45688"/>
          <a:lstStyle/>
          <a:p>
            <a:pPr algn="r" rtl="1" eaLnBrk="1" fontAlgn="auto" hangingPunct="1">
              <a:spcBef>
                <a:spcPts val="0"/>
              </a:spcBef>
              <a:spcAft>
                <a:spcPts val="0"/>
              </a:spcAft>
              <a:defRPr/>
            </a:pPr>
            <a:endParaRPr lang="en-US">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376" tIns="45688" rIns="91376" bIns="45688"/>
          <a:lstStyle/>
          <a:p>
            <a:pPr algn="r" rtl="1" eaLnBrk="1" fontAlgn="auto" hangingPunct="1">
              <a:spcBef>
                <a:spcPts val="0"/>
              </a:spcBef>
              <a:spcAft>
                <a:spcPts val="0"/>
              </a:spcAft>
              <a:defRPr/>
            </a:pPr>
            <a:endParaRPr lang="en-US">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376" tIns="45688" rIns="91376" bIns="45688"/>
          <a:lstStyle/>
          <a:p>
            <a:pPr algn="r" rtl="1" eaLnBrk="1" fontAlgn="auto" hangingPunct="1">
              <a:spcBef>
                <a:spcPts val="0"/>
              </a:spcBef>
              <a:spcAft>
                <a:spcPts val="0"/>
              </a:spcAft>
              <a:defRPr/>
            </a:pPr>
            <a:endParaRPr lang="en-US">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376" tIns="45688" rIns="91376" bIns="45688"/>
          <a:lstStyle/>
          <a:p>
            <a:pPr algn="r" rtl="1" eaLnBrk="1" fontAlgn="auto" hangingPunct="1">
              <a:spcBef>
                <a:spcPts val="0"/>
              </a:spcBef>
              <a:spcAft>
                <a:spcPts val="0"/>
              </a:spcAft>
              <a:defRPr/>
            </a:pPr>
            <a:endParaRPr lang="en-US">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lIns="91376" tIns="45688" rIns="91376" bIns="45688"/>
          <a:lstStyle/>
          <a:p>
            <a:pPr algn="r" rtl="1" eaLnBrk="1" fontAlgn="auto" hangingPunct="1">
              <a:spcBef>
                <a:spcPts val="0"/>
              </a:spcBef>
              <a:spcAft>
                <a:spcPts val="0"/>
              </a:spcAft>
              <a:defRPr/>
            </a:pPr>
            <a:endParaRPr lang="en-US">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3" name="Text Placeholder 2"/>
          <p:cNvSpPr>
            <a:spLocks noGrp="1"/>
          </p:cNvSpPr>
          <p:nvPr>
            <p:ph type="body" idx="1"/>
          </p:nvPr>
        </p:nvSpPr>
        <p:spPr>
          <a:xfrm>
            <a:off x="706903" y="1351672"/>
            <a:ext cx="5718048" cy="977486"/>
          </a:xfrm>
        </p:spPr>
        <p:txBody>
          <a:bodyPr lIns="82238" bIns="0"/>
          <a:lstStyle>
            <a:lvl1pPr marL="54825"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5" y="512064"/>
            <a:ext cx="8156448" cy="777240"/>
          </a:xfrm>
        </p:spPr>
        <p:txBody>
          <a:bodyPr tIns="63963"/>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nb-NO"/>
          </a:p>
        </p:txBody>
      </p:sp>
      <p:sp>
        <p:nvSpPr>
          <p:cNvPr id="26" name="Footer Placeholder 4"/>
          <p:cNvSpPr>
            <a:spLocks noGrp="1"/>
          </p:cNvSpPr>
          <p:nvPr>
            <p:ph type="ftr" sz="quarter" idx="11"/>
          </p:nvPr>
        </p:nvSpPr>
        <p:spPr/>
        <p:txBody>
          <a:bodyPr/>
          <a:lstStyle>
            <a:lvl1pPr>
              <a:defRPr/>
            </a:lvl1pPr>
            <a:extLst/>
          </a:lstStyle>
          <a:p>
            <a:pPr>
              <a:defRPr/>
            </a:pPr>
            <a:endParaRPr lang="nb-NO"/>
          </a:p>
        </p:txBody>
      </p:sp>
      <p:sp>
        <p:nvSpPr>
          <p:cNvPr id="27" name="Slide Number Placeholder 5"/>
          <p:cNvSpPr>
            <a:spLocks noGrp="1"/>
          </p:cNvSpPr>
          <p:nvPr>
            <p:ph type="sldNum" sz="quarter" idx="12"/>
          </p:nvPr>
        </p:nvSpPr>
        <p:spPr/>
        <p:txBody>
          <a:bodyPr/>
          <a:lstStyle>
            <a:lvl1pPr>
              <a:defRPr smtClean="0"/>
            </a:lvl1pPr>
          </a:lstStyle>
          <a:p>
            <a:pPr>
              <a:defRPr/>
            </a:pPr>
            <a:fld id="{70184078-6B3A-48E1-B6D1-3D99F29EB50F}" type="slidenum">
              <a:rPr lang="nb-NO" altLang="en-US"/>
              <a:pPr>
                <a:defRPr/>
              </a:pPr>
              <a:t>‹#›</a:t>
            </a:fld>
            <a:endParaRPr lang="nb-NO" altLang="en-US"/>
          </a:p>
        </p:txBody>
      </p:sp>
    </p:spTree>
    <p:extLst>
      <p:ext uri="{BB962C8B-B14F-4D97-AF65-F5344CB8AC3E}">
        <p14:creationId xmlns:p14="http://schemas.microsoft.com/office/powerpoint/2010/main" val="16848726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nb-NO"/>
          </a:p>
        </p:txBody>
      </p:sp>
      <p:sp>
        <p:nvSpPr>
          <p:cNvPr id="6" name="Footer Placeholder 5"/>
          <p:cNvSpPr>
            <a:spLocks noGrp="1"/>
          </p:cNvSpPr>
          <p:nvPr>
            <p:ph type="ftr" sz="quarter" idx="11"/>
          </p:nvPr>
        </p:nvSpPr>
        <p:spPr/>
        <p:txBody>
          <a:bodyPr/>
          <a:lstStyle>
            <a:lvl1pPr>
              <a:defRPr/>
            </a:lvl1pPr>
            <a:extLst/>
          </a:lstStyle>
          <a:p>
            <a:pPr>
              <a:defRPr/>
            </a:pPr>
            <a:endParaRPr lang="nb-NO"/>
          </a:p>
        </p:txBody>
      </p:sp>
      <p:sp>
        <p:nvSpPr>
          <p:cNvPr id="7" name="Slide Number Placeholder 6"/>
          <p:cNvSpPr>
            <a:spLocks noGrp="1"/>
          </p:cNvSpPr>
          <p:nvPr>
            <p:ph type="sldNum" sz="quarter" idx="12"/>
          </p:nvPr>
        </p:nvSpPr>
        <p:spPr/>
        <p:txBody>
          <a:bodyPr/>
          <a:lstStyle>
            <a:lvl1pPr>
              <a:defRPr smtClean="0"/>
            </a:lvl1pPr>
          </a:lstStyle>
          <a:p>
            <a:pPr>
              <a:defRPr/>
            </a:pPr>
            <a:fld id="{B62315B8-AB7C-4584-8903-5679E49E0540}" type="slidenum">
              <a:rPr lang="nb-NO" altLang="en-US"/>
              <a:pPr>
                <a:defRPr/>
              </a:pPr>
              <a:t>‹#›</a:t>
            </a:fld>
            <a:endParaRPr lang="nb-NO" altLang="en-US"/>
          </a:p>
        </p:txBody>
      </p:sp>
    </p:spTree>
    <p:extLst>
      <p:ext uri="{BB962C8B-B14F-4D97-AF65-F5344CB8AC3E}">
        <p14:creationId xmlns:p14="http://schemas.microsoft.com/office/powerpoint/2010/main" val="24310917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00"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9" y="1809750"/>
            <a:ext cx="4041775" cy="639762"/>
          </a:xfrm>
        </p:spPr>
        <p:txBody>
          <a:bodyPr anchor="ctr"/>
          <a:lstStyle>
            <a:lvl1pPr marL="73100"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9"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nb-NO"/>
          </a:p>
        </p:txBody>
      </p:sp>
      <p:sp>
        <p:nvSpPr>
          <p:cNvPr id="18" name="Footer Placeholder 7"/>
          <p:cNvSpPr>
            <a:spLocks noGrp="1"/>
          </p:cNvSpPr>
          <p:nvPr>
            <p:ph type="ftr" sz="quarter" idx="11"/>
          </p:nvPr>
        </p:nvSpPr>
        <p:spPr/>
        <p:txBody>
          <a:bodyPr/>
          <a:lstStyle>
            <a:lvl1pPr>
              <a:defRPr/>
            </a:lvl1pPr>
            <a:extLst/>
          </a:lstStyle>
          <a:p>
            <a:pPr>
              <a:defRPr/>
            </a:pPr>
            <a:endParaRPr lang="nb-NO"/>
          </a:p>
        </p:txBody>
      </p:sp>
      <p:sp>
        <p:nvSpPr>
          <p:cNvPr id="19" name="Slide Number Placeholder 8"/>
          <p:cNvSpPr>
            <a:spLocks noGrp="1"/>
          </p:cNvSpPr>
          <p:nvPr>
            <p:ph type="sldNum" sz="quarter" idx="12"/>
          </p:nvPr>
        </p:nvSpPr>
        <p:spPr/>
        <p:txBody>
          <a:bodyPr/>
          <a:lstStyle>
            <a:lvl1pPr>
              <a:defRPr smtClean="0"/>
            </a:lvl1pPr>
          </a:lstStyle>
          <a:p>
            <a:pPr>
              <a:defRPr/>
            </a:pPr>
            <a:fld id="{2055F747-E4E5-4FCB-B084-1FF45D581D14}" type="slidenum">
              <a:rPr lang="nb-NO" altLang="en-US"/>
              <a:pPr>
                <a:defRPr/>
              </a:pPr>
              <a:t>‹#›</a:t>
            </a:fld>
            <a:endParaRPr lang="nb-NO" altLang="en-US"/>
          </a:p>
        </p:txBody>
      </p:sp>
    </p:spTree>
    <p:extLst>
      <p:ext uri="{BB962C8B-B14F-4D97-AF65-F5344CB8AC3E}">
        <p14:creationId xmlns:p14="http://schemas.microsoft.com/office/powerpoint/2010/main" val="22222858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nb-NO"/>
          </a:p>
        </p:txBody>
      </p:sp>
      <p:sp>
        <p:nvSpPr>
          <p:cNvPr id="4" name="Footer Placeholder 2"/>
          <p:cNvSpPr>
            <a:spLocks noGrp="1"/>
          </p:cNvSpPr>
          <p:nvPr>
            <p:ph type="ftr" sz="quarter" idx="11"/>
          </p:nvPr>
        </p:nvSpPr>
        <p:spPr/>
        <p:txBody>
          <a:bodyPr/>
          <a:lstStyle>
            <a:lvl1pPr>
              <a:defRPr/>
            </a:lvl1pPr>
          </a:lstStyle>
          <a:p>
            <a:pPr>
              <a:defRPr/>
            </a:pPr>
            <a:endParaRPr lang="nb-NO"/>
          </a:p>
        </p:txBody>
      </p:sp>
      <p:sp>
        <p:nvSpPr>
          <p:cNvPr id="5" name="Slide Number Placeholder 22"/>
          <p:cNvSpPr>
            <a:spLocks noGrp="1"/>
          </p:cNvSpPr>
          <p:nvPr>
            <p:ph type="sldNum" sz="quarter" idx="12"/>
          </p:nvPr>
        </p:nvSpPr>
        <p:spPr/>
        <p:txBody>
          <a:bodyPr/>
          <a:lstStyle>
            <a:lvl1pPr>
              <a:defRPr/>
            </a:lvl1pPr>
          </a:lstStyle>
          <a:p>
            <a:pPr>
              <a:defRPr/>
            </a:pPr>
            <a:fld id="{689A415C-ECF9-4D4D-806C-C3C5386A3046}" type="slidenum">
              <a:rPr lang="nb-NO" altLang="en-US"/>
              <a:pPr>
                <a:defRPr/>
              </a:pPr>
              <a:t>‹#›</a:t>
            </a:fld>
            <a:endParaRPr lang="nb-NO" altLang="en-US"/>
          </a:p>
        </p:txBody>
      </p:sp>
    </p:spTree>
    <p:extLst>
      <p:ext uri="{BB962C8B-B14F-4D97-AF65-F5344CB8AC3E}">
        <p14:creationId xmlns:p14="http://schemas.microsoft.com/office/powerpoint/2010/main" val="3067257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nb-NO"/>
          </a:p>
        </p:txBody>
      </p:sp>
      <p:sp>
        <p:nvSpPr>
          <p:cNvPr id="3" name="Footer Placeholder 2"/>
          <p:cNvSpPr>
            <a:spLocks noGrp="1"/>
          </p:cNvSpPr>
          <p:nvPr>
            <p:ph type="ftr" sz="quarter" idx="11"/>
          </p:nvPr>
        </p:nvSpPr>
        <p:spPr/>
        <p:txBody>
          <a:bodyPr/>
          <a:lstStyle>
            <a:lvl1pPr>
              <a:defRPr/>
            </a:lvl1pPr>
            <a:extLst/>
          </a:lstStyle>
          <a:p>
            <a:pPr>
              <a:defRPr/>
            </a:pPr>
            <a:endParaRPr lang="nb-NO"/>
          </a:p>
        </p:txBody>
      </p:sp>
      <p:sp>
        <p:nvSpPr>
          <p:cNvPr id="4" name="Slide Number Placeholder 3"/>
          <p:cNvSpPr>
            <a:spLocks noGrp="1"/>
          </p:cNvSpPr>
          <p:nvPr>
            <p:ph type="sldNum" sz="quarter" idx="12"/>
          </p:nvPr>
        </p:nvSpPr>
        <p:spPr/>
        <p:txBody>
          <a:bodyPr/>
          <a:lstStyle>
            <a:lvl1pPr>
              <a:defRPr smtClean="0"/>
            </a:lvl1pPr>
          </a:lstStyle>
          <a:p>
            <a:pPr>
              <a:defRPr/>
            </a:pPr>
            <a:fld id="{31613969-DC02-4200-A394-75A0B72668F6}" type="slidenum">
              <a:rPr lang="nb-NO" altLang="en-US"/>
              <a:pPr>
                <a:defRPr/>
              </a:pPr>
              <a:t>‹#›</a:t>
            </a:fld>
            <a:endParaRPr lang="nb-NO" altLang="en-US"/>
          </a:p>
        </p:txBody>
      </p:sp>
    </p:spTree>
    <p:extLst>
      <p:ext uri="{BB962C8B-B14F-4D97-AF65-F5344CB8AC3E}">
        <p14:creationId xmlns:p14="http://schemas.microsoft.com/office/powerpoint/2010/main" val="120986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189562F4-6894-4750-A1AF-75D89A30F119}"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4E56ADD9-721D-4C98-B74A-6B81A0814438}" type="slidenum">
              <a:rPr lang="fa-IR" altLang="en-US"/>
              <a:pPr>
                <a:defRPr/>
              </a:pPr>
              <a:t>‹#›</a:t>
            </a:fld>
            <a:endParaRPr lang="fa-IR" altLang="en-US"/>
          </a:p>
        </p:txBody>
      </p:sp>
    </p:spTree>
    <p:extLst>
      <p:ext uri="{BB962C8B-B14F-4D97-AF65-F5344CB8AC3E}">
        <p14:creationId xmlns:p14="http://schemas.microsoft.com/office/powerpoint/2010/main" val="8066488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25"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nb-NO"/>
          </a:p>
        </p:txBody>
      </p:sp>
      <p:sp>
        <p:nvSpPr>
          <p:cNvPr id="6" name="Footer Placeholder 2"/>
          <p:cNvSpPr>
            <a:spLocks noGrp="1"/>
          </p:cNvSpPr>
          <p:nvPr>
            <p:ph type="ftr" sz="quarter" idx="11"/>
          </p:nvPr>
        </p:nvSpPr>
        <p:spPr/>
        <p:txBody>
          <a:bodyPr/>
          <a:lstStyle>
            <a:lvl1pPr>
              <a:defRPr/>
            </a:lvl1pPr>
          </a:lstStyle>
          <a:p>
            <a:pPr>
              <a:defRPr/>
            </a:pPr>
            <a:endParaRPr lang="nb-NO"/>
          </a:p>
        </p:txBody>
      </p:sp>
      <p:sp>
        <p:nvSpPr>
          <p:cNvPr id="7" name="Slide Number Placeholder 22"/>
          <p:cNvSpPr>
            <a:spLocks noGrp="1"/>
          </p:cNvSpPr>
          <p:nvPr>
            <p:ph type="sldNum" sz="quarter" idx="12"/>
          </p:nvPr>
        </p:nvSpPr>
        <p:spPr/>
        <p:txBody>
          <a:bodyPr/>
          <a:lstStyle>
            <a:lvl1pPr>
              <a:defRPr/>
            </a:lvl1pPr>
          </a:lstStyle>
          <a:p>
            <a:pPr>
              <a:defRPr/>
            </a:pPr>
            <a:fld id="{0EF5FBCF-CE4D-4585-8D60-12B3279B91AB}" type="slidenum">
              <a:rPr lang="nb-NO" altLang="en-US"/>
              <a:pPr>
                <a:defRPr/>
              </a:pPr>
              <a:t>‹#›</a:t>
            </a:fld>
            <a:endParaRPr lang="nb-NO" altLang="en-US"/>
          </a:p>
        </p:txBody>
      </p:sp>
    </p:spTree>
    <p:extLst>
      <p:ext uri="{BB962C8B-B14F-4D97-AF65-F5344CB8AC3E}">
        <p14:creationId xmlns:p14="http://schemas.microsoft.com/office/powerpoint/2010/main" val="14613250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790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780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790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780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790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780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5"/>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13"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nb-NO"/>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nb-NO"/>
          </a:p>
        </p:txBody>
      </p:sp>
      <p:sp>
        <p:nvSpPr>
          <p:cNvPr id="21" name="Slide Number Placeholder 6"/>
          <p:cNvSpPr>
            <a:spLocks noGrp="1"/>
          </p:cNvSpPr>
          <p:nvPr>
            <p:ph type="sldNum" sz="quarter" idx="12"/>
          </p:nvPr>
        </p:nvSpPr>
        <p:spPr>
          <a:xfrm>
            <a:off x="8610600" y="55563"/>
            <a:ext cx="457200" cy="365125"/>
          </a:xfrm>
        </p:spPr>
        <p:txBody>
          <a:bodyPr/>
          <a:lstStyle>
            <a:lvl1pPr>
              <a:defRPr smtClean="0"/>
            </a:lvl1pPr>
          </a:lstStyle>
          <a:p>
            <a:pPr>
              <a:defRPr/>
            </a:pPr>
            <a:fld id="{CD100AD9-33C2-4C41-9462-12BB03B9F055}" type="slidenum">
              <a:rPr lang="nb-NO" altLang="en-US"/>
              <a:pPr>
                <a:defRPr/>
              </a:pPr>
              <a:t>‹#›</a:t>
            </a:fld>
            <a:endParaRPr lang="nb-NO" altLang="en-US"/>
          </a:p>
        </p:txBody>
      </p:sp>
    </p:spTree>
    <p:extLst>
      <p:ext uri="{BB962C8B-B14F-4D97-AF65-F5344CB8AC3E}">
        <p14:creationId xmlns:p14="http://schemas.microsoft.com/office/powerpoint/2010/main" val="9241676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nb-NO"/>
          </a:p>
        </p:txBody>
      </p:sp>
      <p:sp>
        <p:nvSpPr>
          <p:cNvPr id="5" name="Footer Placeholder 2"/>
          <p:cNvSpPr>
            <a:spLocks noGrp="1"/>
          </p:cNvSpPr>
          <p:nvPr>
            <p:ph type="ftr" sz="quarter" idx="11"/>
          </p:nvPr>
        </p:nvSpPr>
        <p:spPr/>
        <p:txBody>
          <a:bodyPr/>
          <a:lstStyle>
            <a:lvl1pPr>
              <a:defRPr/>
            </a:lvl1pPr>
          </a:lstStyle>
          <a:p>
            <a:pPr>
              <a:defRPr/>
            </a:pPr>
            <a:endParaRPr lang="nb-NO"/>
          </a:p>
        </p:txBody>
      </p:sp>
      <p:sp>
        <p:nvSpPr>
          <p:cNvPr id="6" name="Slide Number Placeholder 22"/>
          <p:cNvSpPr>
            <a:spLocks noGrp="1"/>
          </p:cNvSpPr>
          <p:nvPr>
            <p:ph type="sldNum" sz="quarter" idx="12"/>
          </p:nvPr>
        </p:nvSpPr>
        <p:spPr/>
        <p:txBody>
          <a:bodyPr/>
          <a:lstStyle>
            <a:lvl1pPr>
              <a:defRPr/>
            </a:lvl1pPr>
          </a:lstStyle>
          <a:p>
            <a:pPr>
              <a:defRPr/>
            </a:pPr>
            <a:fld id="{7A56AF12-DB7E-4BBF-806C-D6AA67F114FA}" type="slidenum">
              <a:rPr lang="nb-NO" altLang="en-US"/>
              <a:pPr>
                <a:defRPr/>
              </a:pPr>
              <a:t>‹#›</a:t>
            </a:fld>
            <a:endParaRPr lang="nb-NO" altLang="en-US"/>
          </a:p>
        </p:txBody>
      </p:sp>
    </p:spTree>
    <p:extLst>
      <p:ext uri="{BB962C8B-B14F-4D97-AF65-F5344CB8AC3E}">
        <p14:creationId xmlns:p14="http://schemas.microsoft.com/office/powerpoint/2010/main" val="28959804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nb-NO"/>
          </a:p>
        </p:txBody>
      </p:sp>
      <p:sp>
        <p:nvSpPr>
          <p:cNvPr id="5" name="Footer Placeholder 2"/>
          <p:cNvSpPr>
            <a:spLocks noGrp="1"/>
          </p:cNvSpPr>
          <p:nvPr>
            <p:ph type="ftr" sz="quarter" idx="11"/>
          </p:nvPr>
        </p:nvSpPr>
        <p:spPr/>
        <p:txBody>
          <a:bodyPr/>
          <a:lstStyle>
            <a:lvl1pPr>
              <a:defRPr/>
            </a:lvl1pPr>
          </a:lstStyle>
          <a:p>
            <a:pPr>
              <a:defRPr/>
            </a:pPr>
            <a:endParaRPr lang="nb-NO"/>
          </a:p>
        </p:txBody>
      </p:sp>
      <p:sp>
        <p:nvSpPr>
          <p:cNvPr id="6" name="Slide Number Placeholder 22"/>
          <p:cNvSpPr>
            <a:spLocks noGrp="1"/>
          </p:cNvSpPr>
          <p:nvPr>
            <p:ph type="sldNum" sz="quarter" idx="12"/>
          </p:nvPr>
        </p:nvSpPr>
        <p:spPr/>
        <p:txBody>
          <a:bodyPr/>
          <a:lstStyle>
            <a:lvl1pPr>
              <a:defRPr/>
            </a:lvl1pPr>
          </a:lstStyle>
          <a:p>
            <a:pPr>
              <a:defRPr/>
            </a:pPr>
            <a:fld id="{1B189DC3-6557-4102-81B8-DE61F20E6867}" type="slidenum">
              <a:rPr lang="nb-NO" altLang="en-US"/>
              <a:pPr>
                <a:defRPr/>
              </a:pPr>
              <a:t>‹#›</a:t>
            </a:fld>
            <a:endParaRPr lang="nb-NO" altLang="en-US"/>
          </a:p>
        </p:txBody>
      </p:sp>
    </p:spTree>
    <p:extLst>
      <p:ext uri="{BB962C8B-B14F-4D97-AF65-F5344CB8AC3E}">
        <p14:creationId xmlns:p14="http://schemas.microsoft.com/office/powerpoint/2010/main" val="12088212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9761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4516801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nchor="t"/>
          <a:lstStyle>
            <a:lvl1pPr algn="r">
              <a:defRPr sz="3500" b="1" cap="all"/>
            </a:lvl1pPr>
          </a:lstStyle>
          <a:p>
            <a:r>
              <a:rPr lang="en-US" smtClean="0"/>
              <a:t>Click to edit Master title style</a:t>
            </a:r>
            <a:endParaRPr lang="fa-IR"/>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US" smtClean="0"/>
              <a:t>Click to edit Master text styles</a:t>
            </a:r>
          </a:p>
        </p:txBody>
      </p:sp>
    </p:spTree>
    <p:extLst>
      <p:ext uri="{BB962C8B-B14F-4D97-AF65-F5344CB8AC3E}">
        <p14:creationId xmlns:p14="http://schemas.microsoft.com/office/powerpoint/2010/main" val="25965642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42540" y="1542079"/>
            <a:ext cx="4080591" cy="4309467"/>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53450" y="1542079"/>
            <a:ext cx="4080591" cy="4309467"/>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33919895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1962136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Tree>
    <p:extLst>
      <p:ext uri="{BB962C8B-B14F-4D97-AF65-F5344CB8AC3E}">
        <p14:creationId xmlns:p14="http://schemas.microsoft.com/office/powerpoint/2010/main" val="121626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541ED6E-1B9C-445E-9190-621F9078C9E7}" type="datetimeFigureOut">
              <a:rPr lang="fa-IR"/>
              <a:pPr>
                <a:defRPr/>
              </a:pPr>
              <a:t>06/12/1441</a:t>
            </a:fld>
            <a:endParaRPr lang="fa-IR"/>
          </a:p>
        </p:txBody>
      </p:sp>
      <p:sp>
        <p:nvSpPr>
          <p:cNvPr id="5" name="Footer Placeholder 18"/>
          <p:cNvSpPr>
            <a:spLocks noGrp="1"/>
          </p:cNvSpPr>
          <p:nvPr>
            <p:ph type="ftr" sz="quarter" idx="11"/>
          </p:nvPr>
        </p:nvSpPr>
        <p:spPr/>
        <p:txBody>
          <a:bodyPr/>
          <a:lstStyle>
            <a:lvl1pPr>
              <a:defRPr/>
            </a:lvl1pPr>
          </a:lstStyle>
          <a:p>
            <a:pPr>
              <a:defRPr/>
            </a:pPr>
            <a:endParaRPr lang="fa-IR"/>
          </a:p>
        </p:txBody>
      </p:sp>
      <p:sp>
        <p:nvSpPr>
          <p:cNvPr id="6" name="Slide Number Placeholder 26"/>
          <p:cNvSpPr>
            <a:spLocks noGrp="1"/>
          </p:cNvSpPr>
          <p:nvPr>
            <p:ph type="sldNum" sz="quarter" idx="12"/>
          </p:nvPr>
        </p:nvSpPr>
        <p:spPr/>
        <p:txBody>
          <a:bodyPr/>
          <a:lstStyle>
            <a:lvl1pPr>
              <a:defRPr smtClean="0">
                <a:solidFill>
                  <a:srgbClr val="F2EFC0"/>
                </a:solidFill>
              </a:defRPr>
            </a:lvl1pPr>
          </a:lstStyle>
          <a:p>
            <a:pPr>
              <a:defRPr/>
            </a:pPr>
            <a:fld id="{38BD3083-EC32-452A-AA9A-ACFA0D4F35D0}" type="slidenum">
              <a:rPr lang="fa-IR" altLang="en-US"/>
              <a:pPr>
                <a:defRPr/>
              </a:pPr>
              <a:t>‹#›</a:t>
            </a:fld>
            <a:endParaRPr lang="fa-IR" altLang="en-US"/>
          </a:p>
        </p:txBody>
      </p:sp>
      <p:sp>
        <p:nvSpPr>
          <p:cNvPr id="7" name="Rectangle 6"/>
          <p:cNvSpPr/>
          <p:nvPr userDrawn="1"/>
        </p:nvSpPr>
        <p:spPr>
          <a:xfrm rot="5400000">
            <a:off x="8516180" y="5477811"/>
            <a:ext cx="2088232" cy="615553"/>
          </a:xfrm>
          <a:prstGeom prst="rect">
            <a:avLst/>
          </a:prstGeom>
        </p:spPr>
        <p:txBody>
          <a:bodyPr wrap="square">
            <a:spAutoFit/>
          </a:bodyPr>
          <a:lstStyle/>
          <a:p>
            <a:pPr algn="r" rtl="1" eaLnBrk="1" fontAlgn="auto" hangingPunct="1">
              <a:spcBef>
                <a:spcPts val="0"/>
              </a:spcBef>
              <a:spcAft>
                <a:spcPts val="0"/>
              </a:spcAft>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721259"/>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8876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r">
              <a:defRPr sz="1800" b="1"/>
            </a:lvl1pPr>
          </a:lstStyle>
          <a:p>
            <a:r>
              <a:rPr lang="en-US" smtClean="0"/>
              <a:t>Click to edit Master title style</a:t>
            </a:r>
            <a:endParaRPr lang="fa-IR"/>
          </a:p>
        </p:txBody>
      </p:sp>
      <p:sp>
        <p:nvSpPr>
          <p:cNvPr id="3" name="Content Placehold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smtClean="0"/>
              <a:t>Click to edit Master text styles</a:t>
            </a:r>
          </a:p>
        </p:txBody>
      </p:sp>
    </p:spTree>
    <p:extLst>
      <p:ext uri="{BB962C8B-B14F-4D97-AF65-F5344CB8AC3E}">
        <p14:creationId xmlns:p14="http://schemas.microsoft.com/office/powerpoint/2010/main" val="12890951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r">
              <a:defRPr sz="1800" b="1"/>
            </a:lvl1pPr>
          </a:lstStyle>
          <a:p>
            <a:r>
              <a:rPr lang="en-US" smtClean="0"/>
              <a:t>Click to edit Master title style</a:t>
            </a:r>
            <a:endParaRPr lang="fa-IR"/>
          </a:p>
        </p:txBody>
      </p:sp>
      <p:sp>
        <p:nvSpPr>
          <p:cNvPr id="3" name="Picture Placehold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smtClean="0"/>
              <a:t>Click to edit Master text styles</a:t>
            </a:r>
          </a:p>
        </p:txBody>
      </p:sp>
    </p:spTree>
    <p:extLst>
      <p:ext uri="{BB962C8B-B14F-4D97-AF65-F5344CB8AC3E}">
        <p14:creationId xmlns:p14="http://schemas.microsoft.com/office/powerpoint/2010/main" val="5224418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29798509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4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727682" cy="58515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38468938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AA08FBA4-07B2-48D4-B438-DF116F4DD462}" type="slidenum">
              <a:rPr lang="nb-NO" altLang="en-US"/>
              <a:pPr>
                <a:defRPr/>
              </a:pPr>
              <a:t>‹#›</a:t>
            </a:fld>
            <a:endParaRPr lang="nb-NO" altLang="en-US"/>
          </a:p>
        </p:txBody>
      </p:sp>
    </p:spTree>
    <p:extLst>
      <p:ext uri="{BB962C8B-B14F-4D97-AF65-F5344CB8AC3E}">
        <p14:creationId xmlns:p14="http://schemas.microsoft.com/office/powerpoint/2010/main" val="28771610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7AB82236-B428-4B2C-B601-A64BBAA5308C}" type="slidenum">
              <a:rPr lang="nb-NO" altLang="en-US"/>
              <a:pPr>
                <a:defRPr/>
              </a:pPr>
              <a:t>‹#›</a:t>
            </a:fld>
            <a:endParaRPr lang="nb-NO" altLang="en-US"/>
          </a:p>
        </p:txBody>
      </p:sp>
    </p:spTree>
    <p:extLst>
      <p:ext uri="{BB962C8B-B14F-4D97-AF65-F5344CB8AC3E}">
        <p14:creationId xmlns:p14="http://schemas.microsoft.com/office/powerpoint/2010/main" val="4871215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2878AF83-1240-4E3D-8DBE-1E6F40C89FC7}" type="slidenum">
              <a:rPr lang="nb-NO" altLang="en-US"/>
              <a:pPr>
                <a:defRPr/>
              </a:pPr>
              <a:t>‹#›</a:t>
            </a:fld>
            <a:endParaRPr lang="nb-NO" altLang="en-US"/>
          </a:p>
        </p:txBody>
      </p:sp>
    </p:spTree>
    <p:extLst>
      <p:ext uri="{BB962C8B-B14F-4D97-AF65-F5344CB8AC3E}">
        <p14:creationId xmlns:p14="http://schemas.microsoft.com/office/powerpoint/2010/main" val="12697242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9783587D-EA86-4B65-844A-AC551F2F62EE}" type="slidenum">
              <a:rPr lang="nb-NO" altLang="en-US"/>
              <a:pPr>
                <a:defRPr/>
              </a:pPr>
              <a:t>‹#›</a:t>
            </a:fld>
            <a:endParaRPr lang="nb-NO" altLang="en-US"/>
          </a:p>
        </p:txBody>
      </p:sp>
    </p:spTree>
    <p:extLst>
      <p:ext uri="{BB962C8B-B14F-4D97-AF65-F5344CB8AC3E}">
        <p14:creationId xmlns:p14="http://schemas.microsoft.com/office/powerpoint/2010/main" val="14721405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endParaRPr lang="nb-NO"/>
          </a:p>
        </p:txBody>
      </p:sp>
      <p:sp>
        <p:nvSpPr>
          <p:cNvPr id="8" name="Footer Placeholder 4"/>
          <p:cNvSpPr>
            <a:spLocks noGrp="1"/>
          </p:cNvSpPr>
          <p:nvPr>
            <p:ph type="ftr" sz="quarter" idx="11"/>
          </p:nvPr>
        </p:nvSpPr>
        <p:spPr/>
        <p:txBody>
          <a:bodyPr/>
          <a:lstStyle>
            <a:lvl1pPr>
              <a:defRPr/>
            </a:lvl1pPr>
          </a:lstStyle>
          <a:p>
            <a:pPr>
              <a:defRPr/>
            </a:pPr>
            <a:endParaRPr lang="nb-NO"/>
          </a:p>
        </p:txBody>
      </p:sp>
      <p:sp>
        <p:nvSpPr>
          <p:cNvPr id="9" name="Slide Number Placeholder 5"/>
          <p:cNvSpPr>
            <a:spLocks noGrp="1"/>
          </p:cNvSpPr>
          <p:nvPr>
            <p:ph type="sldNum" sz="quarter" idx="12"/>
          </p:nvPr>
        </p:nvSpPr>
        <p:spPr/>
        <p:txBody>
          <a:bodyPr/>
          <a:lstStyle>
            <a:lvl1pPr>
              <a:defRPr/>
            </a:lvl1pPr>
          </a:lstStyle>
          <a:p>
            <a:pPr>
              <a:defRPr/>
            </a:pPr>
            <a:fld id="{34E9D0D9-856E-4C5A-8115-11399F3218FD}" type="slidenum">
              <a:rPr lang="nb-NO" altLang="en-US"/>
              <a:pPr>
                <a:defRPr/>
              </a:pPr>
              <a:t>‹#›</a:t>
            </a:fld>
            <a:endParaRPr lang="nb-NO" altLang="en-US"/>
          </a:p>
        </p:txBody>
      </p:sp>
    </p:spTree>
    <p:extLst>
      <p:ext uri="{BB962C8B-B14F-4D97-AF65-F5344CB8AC3E}">
        <p14:creationId xmlns:p14="http://schemas.microsoft.com/office/powerpoint/2010/main" val="2031441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5B61B95-B063-4455-AA33-75F82BE70531}" type="datetimeFigureOut">
              <a:rPr lang="fa-IR"/>
              <a:pPr>
                <a:defRPr/>
              </a:pPr>
              <a:t>06/12/1441</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pPr>
              <a:defRPr/>
            </a:pPr>
            <a:fld id="{24EAD689-3691-423C-9F8D-C750AE2D4AAB}" type="slidenum">
              <a:rPr lang="fa-IR" altLang="en-US"/>
              <a:pPr>
                <a:defRPr/>
              </a:pPr>
              <a:t>‹#›</a:t>
            </a:fld>
            <a:endParaRPr lang="fa-IR" altLang="en-US"/>
          </a:p>
        </p:txBody>
      </p:sp>
    </p:spTree>
    <p:extLst>
      <p:ext uri="{BB962C8B-B14F-4D97-AF65-F5344CB8AC3E}">
        <p14:creationId xmlns:p14="http://schemas.microsoft.com/office/powerpoint/2010/main" val="33518865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endParaRPr lang="nb-NO"/>
          </a:p>
        </p:txBody>
      </p:sp>
      <p:sp>
        <p:nvSpPr>
          <p:cNvPr id="4" name="Footer Placeholder 4"/>
          <p:cNvSpPr>
            <a:spLocks noGrp="1"/>
          </p:cNvSpPr>
          <p:nvPr>
            <p:ph type="ftr" sz="quarter" idx="11"/>
          </p:nvPr>
        </p:nvSpPr>
        <p:spPr/>
        <p:txBody>
          <a:bodyPr/>
          <a:lstStyle>
            <a:lvl1pPr>
              <a:defRPr/>
            </a:lvl1pPr>
          </a:lstStyle>
          <a:p>
            <a:pPr>
              <a:defRPr/>
            </a:pPr>
            <a:endParaRPr lang="nb-NO"/>
          </a:p>
        </p:txBody>
      </p:sp>
      <p:sp>
        <p:nvSpPr>
          <p:cNvPr id="5" name="Slide Number Placeholder 5"/>
          <p:cNvSpPr>
            <a:spLocks noGrp="1"/>
          </p:cNvSpPr>
          <p:nvPr>
            <p:ph type="sldNum" sz="quarter" idx="12"/>
          </p:nvPr>
        </p:nvSpPr>
        <p:spPr/>
        <p:txBody>
          <a:bodyPr/>
          <a:lstStyle>
            <a:lvl1pPr>
              <a:defRPr/>
            </a:lvl1pPr>
          </a:lstStyle>
          <a:p>
            <a:pPr>
              <a:defRPr/>
            </a:pPr>
            <a:fld id="{16EC9E3C-8266-40A5-B3FD-172D50762CC5}" type="slidenum">
              <a:rPr lang="nb-NO" altLang="en-US"/>
              <a:pPr>
                <a:defRPr/>
              </a:pPr>
              <a:t>‹#›</a:t>
            </a:fld>
            <a:endParaRPr lang="nb-NO" altLang="en-US"/>
          </a:p>
        </p:txBody>
      </p:sp>
    </p:spTree>
    <p:extLst>
      <p:ext uri="{BB962C8B-B14F-4D97-AF65-F5344CB8AC3E}">
        <p14:creationId xmlns:p14="http://schemas.microsoft.com/office/powerpoint/2010/main" val="41194669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nb-NO"/>
          </a:p>
        </p:txBody>
      </p:sp>
      <p:sp>
        <p:nvSpPr>
          <p:cNvPr id="3" name="Footer Placeholder 4"/>
          <p:cNvSpPr>
            <a:spLocks noGrp="1"/>
          </p:cNvSpPr>
          <p:nvPr>
            <p:ph type="ftr" sz="quarter" idx="11"/>
          </p:nvPr>
        </p:nvSpPr>
        <p:spPr/>
        <p:txBody>
          <a:bodyPr/>
          <a:lstStyle>
            <a:lvl1pPr>
              <a:defRPr/>
            </a:lvl1pPr>
          </a:lstStyle>
          <a:p>
            <a:pPr>
              <a:defRPr/>
            </a:pPr>
            <a:endParaRPr lang="nb-NO"/>
          </a:p>
        </p:txBody>
      </p:sp>
      <p:sp>
        <p:nvSpPr>
          <p:cNvPr id="4" name="Slide Number Placeholder 5"/>
          <p:cNvSpPr>
            <a:spLocks noGrp="1"/>
          </p:cNvSpPr>
          <p:nvPr>
            <p:ph type="sldNum" sz="quarter" idx="12"/>
          </p:nvPr>
        </p:nvSpPr>
        <p:spPr/>
        <p:txBody>
          <a:bodyPr/>
          <a:lstStyle>
            <a:lvl1pPr>
              <a:defRPr/>
            </a:lvl1pPr>
          </a:lstStyle>
          <a:p>
            <a:pPr>
              <a:defRPr/>
            </a:pPr>
            <a:fld id="{A4724BD0-CD86-4034-ABC7-810644A4DD91}" type="slidenum">
              <a:rPr lang="nb-NO" altLang="en-US"/>
              <a:pPr>
                <a:defRPr/>
              </a:pPr>
              <a:t>‹#›</a:t>
            </a:fld>
            <a:endParaRPr lang="nb-NO" altLang="en-US"/>
          </a:p>
        </p:txBody>
      </p:sp>
    </p:spTree>
    <p:extLst>
      <p:ext uri="{BB962C8B-B14F-4D97-AF65-F5344CB8AC3E}">
        <p14:creationId xmlns:p14="http://schemas.microsoft.com/office/powerpoint/2010/main" val="16295393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05E95F7B-21D2-48DB-BC39-4298112C20EB}" type="slidenum">
              <a:rPr lang="nb-NO" altLang="en-US"/>
              <a:pPr>
                <a:defRPr/>
              </a:pPr>
              <a:t>‹#›</a:t>
            </a:fld>
            <a:endParaRPr lang="nb-NO" altLang="en-US"/>
          </a:p>
        </p:txBody>
      </p:sp>
    </p:spTree>
    <p:extLst>
      <p:ext uri="{BB962C8B-B14F-4D97-AF65-F5344CB8AC3E}">
        <p14:creationId xmlns:p14="http://schemas.microsoft.com/office/powerpoint/2010/main" val="31090236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7E0E3BB2-33BE-4A76-A753-91F7C9471693}" type="slidenum">
              <a:rPr lang="nb-NO" altLang="en-US"/>
              <a:pPr>
                <a:defRPr/>
              </a:pPr>
              <a:t>‹#›</a:t>
            </a:fld>
            <a:endParaRPr lang="nb-NO" altLang="en-US"/>
          </a:p>
        </p:txBody>
      </p:sp>
    </p:spTree>
    <p:extLst>
      <p:ext uri="{BB962C8B-B14F-4D97-AF65-F5344CB8AC3E}">
        <p14:creationId xmlns:p14="http://schemas.microsoft.com/office/powerpoint/2010/main" val="29181209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161A92D0-88C9-4D81-96B2-2F7B7739A5C7}" type="slidenum">
              <a:rPr lang="nb-NO" altLang="en-US"/>
              <a:pPr>
                <a:defRPr/>
              </a:pPr>
              <a:t>‹#›</a:t>
            </a:fld>
            <a:endParaRPr lang="nb-NO" altLang="en-US"/>
          </a:p>
        </p:txBody>
      </p:sp>
    </p:spTree>
    <p:extLst>
      <p:ext uri="{BB962C8B-B14F-4D97-AF65-F5344CB8AC3E}">
        <p14:creationId xmlns:p14="http://schemas.microsoft.com/office/powerpoint/2010/main" val="20964736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003E9D2F-BFBE-4C2F-B01D-502962FD9B04}" type="slidenum">
              <a:rPr lang="nb-NO" altLang="en-US"/>
              <a:pPr>
                <a:defRPr/>
              </a:pPr>
              <a:t>‹#›</a:t>
            </a:fld>
            <a:endParaRPr lang="nb-NO" altLang="en-US"/>
          </a:p>
        </p:txBody>
      </p:sp>
    </p:spTree>
    <p:extLst>
      <p:ext uri="{BB962C8B-B14F-4D97-AF65-F5344CB8AC3E}">
        <p14:creationId xmlns:p14="http://schemas.microsoft.com/office/powerpoint/2010/main" val="10291734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13" name="Picture 16" descr="LOGO"/>
          <p:cNvPicPr>
            <a:picLocks noChangeAspect="1" noChangeArrowheads="1"/>
          </p:cNvPicPr>
          <p:nvPr/>
        </p:nvPicPr>
        <p:blipFill>
          <a:blip r:embed="rId2" cstate="print">
            <a:lum bright="24000" contrast="18000"/>
            <a:grayscl/>
            <a:extLst>
              <a:ext uri="{28A0092B-C50C-407E-A947-70E740481C1C}">
                <a14:useLocalDpi xmlns:a14="http://schemas.microsoft.com/office/drawing/2010/main" val="0"/>
              </a:ext>
            </a:extLst>
          </a:blip>
          <a:srcRect/>
          <a:stretch>
            <a:fillRect/>
          </a:stretch>
        </p:blipFill>
        <p:spPr bwMode="auto">
          <a:xfrm>
            <a:off x="8077200" y="228600"/>
            <a:ext cx="838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95" name="Rectangle 11"/>
          <p:cNvSpPr>
            <a:spLocks noGrp="1" noChangeArrowheads="1"/>
          </p:cNvSpPr>
          <p:nvPr>
            <p:ph type="ctrTitle"/>
          </p:nvPr>
        </p:nvSpPr>
        <p:spPr>
          <a:xfrm>
            <a:off x="2057400" y="1143000"/>
            <a:ext cx="6629400" cy="2209800"/>
          </a:xfrm>
        </p:spPr>
        <p:txBody>
          <a:bodyPr/>
          <a:lstStyle>
            <a:lvl1pPr>
              <a:defRPr sz="4800"/>
            </a:lvl1pPr>
          </a:lstStyle>
          <a:p>
            <a:r>
              <a:rPr lang="en-US" smtClean="0"/>
              <a:t>Click to edit Master title style</a:t>
            </a:r>
            <a:endParaRPr lang="en-US"/>
          </a:p>
        </p:txBody>
      </p:sp>
      <p:sp>
        <p:nvSpPr>
          <p:cNvPr id="37479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14" name="Date Placeholder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5" name="Footer Placeholder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6" name="Slide Number Placeholder 15"/>
          <p:cNvSpPr>
            <a:spLocks noGrp="1" noChangeArrowheads="1"/>
          </p:cNvSpPr>
          <p:nvPr>
            <p:ph type="sldNum" sz="quarter" idx="12"/>
          </p:nvPr>
        </p:nvSpPr>
        <p:spPr/>
        <p:txBody>
          <a:bodyPr/>
          <a:lstStyle>
            <a:lvl1pPr>
              <a:defRPr smtClean="0"/>
            </a:lvl1pPr>
          </a:lstStyle>
          <a:p>
            <a:pPr>
              <a:defRPr/>
            </a:pPr>
            <a:fld id="{9F8144BB-18D9-4D7E-B86A-FCFCF1F628FC}" type="slidenum">
              <a:rPr lang="en-US" altLang="en-US"/>
              <a:pPr>
                <a:defRPr/>
              </a:pPr>
              <a:t>‹#›</a:t>
            </a:fld>
            <a:endParaRPr lang="en-US" altLang="en-US"/>
          </a:p>
        </p:txBody>
      </p:sp>
    </p:spTree>
    <p:extLst>
      <p:ext uri="{BB962C8B-B14F-4D97-AF65-F5344CB8AC3E}">
        <p14:creationId xmlns:p14="http://schemas.microsoft.com/office/powerpoint/2010/main" val="42844366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76D0654-B68F-444B-B184-2FB8B8FBCC80}" type="slidenum">
              <a:rPr lang="en-US" altLang="en-US"/>
              <a:pPr>
                <a:defRPr/>
              </a:pPr>
              <a:t>‹#›</a:t>
            </a:fld>
            <a:endParaRPr lang="en-US" altLang="en-US"/>
          </a:p>
        </p:txBody>
      </p:sp>
    </p:spTree>
    <p:extLst>
      <p:ext uri="{BB962C8B-B14F-4D97-AF65-F5344CB8AC3E}">
        <p14:creationId xmlns:p14="http://schemas.microsoft.com/office/powerpoint/2010/main" val="32216075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BF22709-4EC2-490D-B669-410E857041CF}" type="slidenum">
              <a:rPr lang="en-US" altLang="en-US"/>
              <a:pPr>
                <a:defRPr/>
              </a:pPr>
              <a:t>‹#›</a:t>
            </a:fld>
            <a:endParaRPr lang="en-US" altLang="en-US"/>
          </a:p>
        </p:txBody>
      </p:sp>
    </p:spTree>
    <p:extLst>
      <p:ext uri="{BB962C8B-B14F-4D97-AF65-F5344CB8AC3E}">
        <p14:creationId xmlns:p14="http://schemas.microsoft.com/office/powerpoint/2010/main" val="13446691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9B01145-7AAE-4D00-801F-543CB74EE184}" type="slidenum">
              <a:rPr lang="en-US" altLang="en-US"/>
              <a:pPr>
                <a:defRPr/>
              </a:pPr>
              <a:t>‹#›</a:t>
            </a:fld>
            <a:endParaRPr lang="en-US" altLang="en-US"/>
          </a:p>
        </p:txBody>
      </p:sp>
    </p:spTree>
    <p:extLst>
      <p:ext uri="{BB962C8B-B14F-4D97-AF65-F5344CB8AC3E}">
        <p14:creationId xmlns:p14="http://schemas.microsoft.com/office/powerpoint/2010/main" val="947547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7C0821-BEF8-4B72-98CC-BCFDADA54A6C}"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smtClean="0">
                <a:solidFill>
                  <a:srgbClr val="F2EFC0"/>
                </a:solidFill>
              </a:defRPr>
            </a:lvl1pPr>
          </a:lstStyle>
          <a:p>
            <a:pPr>
              <a:defRPr/>
            </a:pPr>
            <a:fld id="{22A0E351-5BA9-4813-A108-8AADB4AAD4AE}" type="slidenum">
              <a:rPr lang="fa-IR" altLang="en-US"/>
              <a:pPr>
                <a:defRPr/>
              </a:pPr>
              <a:t>‹#›</a:t>
            </a:fld>
            <a:endParaRPr lang="fa-IR" altLang="en-US"/>
          </a:p>
        </p:txBody>
      </p:sp>
    </p:spTree>
    <p:extLst>
      <p:ext uri="{BB962C8B-B14F-4D97-AF65-F5344CB8AC3E}">
        <p14:creationId xmlns:p14="http://schemas.microsoft.com/office/powerpoint/2010/main" val="4235047200"/>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16CF4FF1-6922-49F2-964D-7E40C69419EB}" type="slidenum">
              <a:rPr lang="en-US" altLang="en-US"/>
              <a:pPr>
                <a:defRPr/>
              </a:pPr>
              <a:t>‹#›</a:t>
            </a:fld>
            <a:endParaRPr lang="en-US" altLang="en-US"/>
          </a:p>
        </p:txBody>
      </p:sp>
    </p:spTree>
    <p:extLst>
      <p:ext uri="{BB962C8B-B14F-4D97-AF65-F5344CB8AC3E}">
        <p14:creationId xmlns:p14="http://schemas.microsoft.com/office/powerpoint/2010/main" val="23122702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E32CEE1-7D99-4885-BF16-F8EB74177A27}" type="slidenum">
              <a:rPr lang="en-US" altLang="en-US"/>
              <a:pPr>
                <a:defRPr/>
              </a:pPr>
              <a:t>‹#›</a:t>
            </a:fld>
            <a:endParaRPr lang="en-US" altLang="en-US"/>
          </a:p>
        </p:txBody>
      </p:sp>
    </p:spTree>
    <p:extLst>
      <p:ext uri="{BB962C8B-B14F-4D97-AF65-F5344CB8AC3E}">
        <p14:creationId xmlns:p14="http://schemas.microsoft.com/office/powerpoint/2010/main" val="15806842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0E3EACE3-2F4D-4E39-A93E-C5EA75F1CA0E}" type="slidenum">
              <a:rPr lang="en-US" altLang="en-US"/>
              <a:pPr>
                <a:defRPr/>
              </a:pPr>
              <a:t>‹#›</a:t>
            </a:fld>
            <a:endParaRPr lang="en-US" altLang="en-US"/>
          </a:p>
        </p:txBody>
      </p:sp>
    </p:spTree>
    <p:extLst>
      <p:ext uri="{BB962C8B-B14F-4D97-AF65-F5344CB8AC3E}">
        <p14:creationId xmlns:p14="http://schemas.microsoft.com/office/powerpoint/2010/main" val="27735822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E571D71-9617-4103-8CE0-88CB7143CF94}" type="slidenum">
              <a:rPr lang="en-US" altLang="en-US"/>
              <a:pPr>
                <a:defRPr/>
              </a:pPr>
              <a:t>‹#›</a:t>
            </a:fld>
            <a:endParaRPr lang="en-US" altLang="en-US"/>
          </a:p>
        </p:txBody>
      </p:sp>
    </p:spTree>
    <p:extLst>
      <p:ext uri="{BB962C8B-B14F-4D97-AF65-F5344CB8AC3E}">
        <p14:creationId xmlns:p14="http://schemas.microsoft.com/office/powerpoint/2010/main" val="29536556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F3B396FB-B17A-4F3F-B070-89CB61FBDCAC}" type="slidenum">
              <a:rPr lang="en-US" altLang="en-US"/>
              <a:pPr>
                <a:defRPr/>
              </a:pPr>
              <a:t>‹#›</a:t>
            </a:fld>
            <a:endParaRPr lang="en-US" altLang="en-US"/>
          </a:p>
        </p:txBody>
      </p:sp>
    </p:spTree>
    <p:extLst>
      <p:ext uri="{BB962C8B-B14F-4D97-AF65-F5344CB8AC3E}">
        <p14:creationId xmlns:p14="http://schemas.microsoft.com/office/powerpoint/2010/main" val="38014983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31DFE40-8056-45CE-AA79-735F5B801261}" type="slidenum">
              <a:rPr lang="en-US" altLang="en-US"/>
              <a:pPr>
                <a:defRPr/>
              </a:pPr>
              <a:t>‹#›</a:t>
            </a:fld>
            <a:endParaRPr lang="en-US" altLang="en-US"/>
          </a:p>
        </p:txBody>
      </p:sp>
    </p:spTree>
    <p:extLst>
      <p:ext uri="{BB962C8B-B14F-4D97-AF65-F5344CB8AC3E}">
        <p14:creationId xmlns:p14="http://schemas.microsoft.com/office/powerpoint/2010/main" val="27222923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616BAE-5B4E-4F77-8E3D-7851264E4B32}" type="slidenum">
              <a:rPr lang="en-US" altLang="en-US"/>
              <a:pPr>
                <a:defRPr/>
              </a:pPr>
              <a:t>‹#›</a:t>
            </a:fld>
            <a:endParaRPr lang="en-US" altLang="en-US"/>
          </a:p>
        </p:txBody>
      </p:sp>
    </p:spTree>
    <p:extLst>
      <p:ext uri="{BB962C8B-B14F-4D97-AF65-F5344CB8AC3E}">
        <p14:creationId xmlns:p14="http://schemas.microsoft.com/office/powerpoint/2010/main" val="31955482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914400" y="1600200"/>
            <a:ext cx="7772400" cy="4530725"/>
          </a:xfrm>
        </p:spPr>
        <p:txBody>
          <a:bodyPr/>
          <a:lstStyle/>
          <a:p>
            <a:pPr lvl="0"/>
            <a:r>
              <a:rPr lang="en-US" noProof="0" smtClean="0"/>
              <a:t>Click icon to add table</a:t>
            </a:r>
            <a:endParaRPr lang="fa-IR"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A17564-CF70-4B05-A5AC-B04A8F492273}" type="slidenum">
              <a:rPr lang="en-US" altLang="en-US"/>
              <a:pPr>
                <a:defRPr/>
              </a:pPr>
              <a:t>‹#›</a:t>
            </a:fld>
            <a:endParaRPr lang="en-US" altLang="en-US"/>
          </a:p>
        </p:txBody>
      </p:sp>
    </p:spTree>
    <p:extLst>
      <p:ext uri="{BB962C8B-B14F-4D97-AF65-F5344CB8AC3E}">
        <p14:creationId xmlns:p14="http://schemas.microsoft.com/office/powerpoint/2010/main" val="36224938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9"/>
          <p:cNvSpPr>
            <a:spLocks noGrp="1" noChangeArrowheads="1"/>
          </p:cNvSpPr>
          <p:nvPr>
            <p:ph type="dt" sz="half" idx="10"/>
          </p:nvPr>
        </p:nvSpPr>
        <p:spPr>
          <a:ln/>
        </p:spPr>
        <p:txBody>
          <a:bodyPr/>
          <a:lstStyle>
            <a:lvl1pPr>
              <a:defRPr/>
            </a:lvl1pPr>
          </a:lstStyle>
          <a:p>
            <a:pPr>
              <a:defRPr/>
            </a:pPr>
            <a:endParaRPr lang="nb-NO"/>
          </a:p>
        </p:txBody>
      </p:sp>
      <p:sp>
        <p:nvSpPr>
          <p:cNvPr id="4" name="Rectangle 10"/>
          <p:cNvSpPr>
            <a:spLocks noGrp="1" noChangeArrowheads="1"/>
          </p:cNvSpPr>
          <p:nvPr>
            <p:ph type="ftr" sz="quarter" idx="11"/>
          </p:nvPr>
        </p:nvSpPr>
        <p:spPr>
          <a:ln/>
        </p:spPr>
        <p:txBody>
          <a:bodyPr/>
          <a:lstStyle>
            <a:lvl1pPr>
              <a:defRPr/>
            </a:lvl1pPr>
          </a:lstStyle>
          <a:p>
            <a:pPr>
              <a:defRPr/>
            </a:pPr>
            <a:endParaRPr lang="nb-NO"/>
          </a:p>
        </p:txBody>
      </p:sp>
      <p:sp>
        <p:nvSpPr>
          <p:cNvPr id="5" name="Rectangle 11"/>
          <p:cNvSpPr>
            <a:spLocks noGrp="1" noChangeArrowheads="1"/>
          </p:cNvSpPr>
          <p:nvPr>
            <p:ph type="sldNum" sz="quarter" idx="12"/>
          </p:nvPr>
        </p:nvSpPr>
        <p:spPr>
          <a:ln/>
        </p:spPr>
        <p:txBody>
          <a:bodyPr/>
          <a:lstStyle>
            <a:lvl1pPr>
              <a:defRPr/>
            </a:lvl1pPr>
          </a:lstStyle>
          <a:p>
            <a:pPr>
              <a:defRPr/>
            </a:pPr>
            <a:fld id="{5C55A70C-7A52-413B-A56F-C9AD7FD740C4}" type="slidenum">
              <a:rPr lang="nb-NO" altLang="en-US"/>
              <a:pPr>
                <a:defRPr/>
              </a:pPr>
              <a:t>‹#›</a:t>
            </a:fld>
            <a:endParaRPr lang="nb-NO" altLang="en-US"/>
          </a:p>
        </p:txBody>
      </p:sp>
    </p:spTree>
    <p:extLst>
      <p:ext uri="{BB962C8B-B14F-4D97-AF65-F5344CB8AC3E}">
        <p14:creationId xmlns:p14="http://schemas.microsoft.com/office/powerpoint/2010/main" val="14772495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13" name="Picture 16" descr="LOGO"/>
          <p:cNvPicPr>
            <a:picLocks noChangeAspect="1" noChangeArrowheads="1"/>
          </p:cNvPicPr>
          <p:nvPr userDrawn="1"/>
        </p:nvPicPr>
        <p:blipFill>
          <a:blip r:embed="rId2" cstate="print">
            <a:lum bright="24000" contrast="18000"/>
            <a:grayscl/>
            <a:extLst>
              <a:ext uri="{28A0092B-C50C-407E-A947-70E740481C1C}">
                <a14:useLocalDpi xmlns:a14="http://schemas.microsoft.com/office/drawing/2010/main" val="0"/>
              </a:ext>
            </a:extLst>
          </a:blip>
          <a:srcRect/>
          <a:stretch>
            <a:fillRect/>
          </a:stretch>
        </p:blipFill>
        <p:spPr bwMode="auto">
          <a:xfrm>
            <a:off x="8077200" y="228600"/>
            <a:ext cx="838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7" name="Rectangle 11"/>
          <p:cNvSpPr>
            <a:spLocks noGrp="1" noChangeArrowheads="1"/>
          </p:cNvSpPr>
          <p:nvPr>
            <p:ph type="ctrTitle"/>
          </p:nvPr>
        </p:nvSpPr>
        <p:spPr>
          <a:xfrm>
            <a:off x="2057400" y="1143000"/>
            <a:ext cx="6629400" cy="2209800"/>
          </a:xfrm>
        </p:spPr>
        <p:txBody>
          <a:bodyPr/>
          <a:lstStyle>
            <a:lvl1pPr>
              <a:defRPr sz="4800"/>
            </a:lvl1pPr>
          </a:lstStyle>
          <a:p>
            <a:r>
              <a:rPr lang="en-US" smtClean="0"/>
              <a:t>Click to edit Master title style</a:t>
            </a:r>
            <a:endParaRPr lang="en-US"/>
          </a:p>
        </p:txBody>
      </p:sp>
      <p:sp>
        <p:nvSpPr>
          <p:cNvPr id="37786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14" name="Date Placeholder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5" name="Footer Placeholder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6" name="Slide Number Placeholder 15"/>
          <p:cNvSpPr>
            <a:spLocks noGrp="1" noChangeArrowheads="1"/>
          </p:cNvSpPr>
          <p:nvPr>
            <p:ph type="sldNum" sz="quarter" idx="12"/>
          </p:nvPr>
        </p:nvSpPr>
        <p:spPr/>
        <p:txBody>
          <a:bodyPr/>
          <a:lstStyle>
            <a:lvl1pPr>
              <a:defRPr smtClean="0"/>
            </a:lvl1pPr>
          </a:lstStyle>
          <a:p>
            <a:pPr>
              <a:defRPr/>
            </a:pPr>
            <a:fld id="{5718AC49-4DFA-4890-ACD0-11DC1A76118F}" type="slidenum">
              <a:rPr lang="en-US" altLang="en-US"/>
              <a:pPr>
                <a:defRPr/>
              </a:pPr>
              <a:t>‹#›</a:t>
            </a:fld>
            <a:endParaRPr lang="en-US" altLang="en-US"/>
          </a:p>
        </p:txBody>
      </p:sp>
    </p:spTree>
    <p:extLst>
      <p:ext uri="{BB962C8B-B14F-4D97-AF65-F5344CB8AC3E}">
        <p14:creationId xmlns:p14="http://schemas.microsoft.com/office/powerpoint/2010/main" val="2406622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856F8CE-81E2-406B-9763-E41C35501C0A}" type="datetimeFigureOut">
              <a:rPr lang="fa-IR"/>
              <a:pPr>
                <a:defRPr/>
              </a:pPr>
              <a:t>06/12/1441</a:t>
            </a:fld>
            <a:endParaRPr lang="fa-IR"/>
          </a:p>
        </p:txBody>
      </p:sp>
      <p:sp>
        <p:nvSpPr>
          <p:cNvPr id="6" name="Footer Placeholder 21"/>
          <p:cNvSpPr>
            <a:spLocks noGrp="1"/>
          </p:cNvSpPr>
          <p:nvPr>
            <p:ph type="ftr" sz="quarter" idx="11"/>
          </p:nvPr>
        </p:nvSpPr>
        <p:spPr/>
        <p:txBody>
          <a:bodyPr/>
          <a:lstStyle>
            <a:lvl1pPr>
              <a:defRPr/>
            </a:lvl1pPr>
          </a:lstStyle>
          <a:p>
            <a:pPr>
              <a:defRPr/>
            </a:pPr>
            <a:endParaRPr lang="fa-IR"/>
          </a:p>
        </p:txBody>
      </p:sp>
      <p:sp>
        <p:nvSpPr>
          <p:cNvPr id="7" name="Slide Number Placeholder 17"/>
          <p:cNvSpPr>
            <a:spLocks noGrp="1"/>
          </p:cNvSpPr>
          <p:nvPr>
            <p:ph type="sldNum" sz="quarter" idx="12"/>
          </p:nvPr>
        </p:nvSpPr>
        <p:spPr/>
        <p:txBody>
          <a:bodyPr/>
          <a:lstStyle>
            <a:lvl1pPr>
              <a:defRPr/>
            </a:lvl1pPr>
          </a:lstStyle>
          <a:p>
            <a:pPr>
              <a:defRPr/>
            </a:pPr>
            <a:fld id="{9DA46A78-C3BD-4F22-A193-0952028B4B33}" type="slidenum">
              <a:rPr lang="fa-IR" altLang="en-US"/>
              <a:pPr>
                <a:defRPr/>
              </a:pPr>
              <a:t>‹#›</a:t>
            </a:fld>
            <a:endParaRPr lang="fa-IR" altLang="en-US"/>
          </a:p>
        </p:txBody>
      </p:sp>
    </p:spTree>
    <p:extLst>
      <p:ext uri="{BB962C8B-B14F-4D97-AF65-F5344CB8AC3E}">
        <p14:creationId xmlns:p14="http://schemas.microsoft.com/office/powerpoint/2010/main" val="28248786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E60B054-456C-498C-AA2B-57D4FBB64A5F}" type="slidenum">
              <a:rPr lang="en-US" altLang="en-US"/>
              <a:pPr>
                <a:defRPr/>
              </a:pPr>
              <a:t>‹#›</a:t>
            </a:fld>
            <a:endParaRPr lang="en-US" altLang="en-US"/>
          </a:p>
        </p:txBody>
      </p:sp>
    </p:spTree>
    <p:extLst>
      <p:ext uri="{BB962C8B-B14F-4D97-AF65-F5344CB8AC3E}">
        <p14:creationId xmlns:p14="http://schemas.microsoft.com/office/powerpoint/2010/main" val="30498036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90EDBD7-E1B4-4069-B4CA-50A0B36A25E2}" type="slidenum">
              <a:rPr lang="en-US" altLang="en-US"/>
              <a:pPr>
                <a:defRPr/>
              </a:pPr>
              <a:t>‹#›</a:t>
            </a:fld>
            <a:endParaRPr lang="en-US" altLang="en-US"/>
          </a:p>
        </p:txBody>
      </p:sp>
    </p:spTree>
    <p:extLst>
      <p:ext uri="{BB962C8B-B14F-4D97-AF65-F5344CB8AC3E}">
        <p14:creationId xmlns:p14="http://schemas.microsoft.com/office/powerpoint/2010/main" val="4973971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762F2B6-F284-4718-B1F7-FC74A0D1BDEA}" type="slidenum">
              <a:rPr lang="en-US" altLang="en-US"/>
              <a:pPr>
                <a:defRPr/>
              </a:pPr>
              <a:t>‹#›</a:t>
            </a:fld>
            <a:endParaRPr lang="en-US" altLang="en-US"/>
          </a:p>
        </p:txBody>
      </p:sp>
    </p:spTree>
    <p:extLst>
      <p:ext uri="{BB962C8B-B14F-4D97-AF65-F5344CB8AC3E}">
        <p14:creationId xmlns:p14="http://schemas.microsoft.com/office/powerpoint/2010/main" val="8974566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A5E0DB53-464F-43A3-A8AF-71A223FA56B0}" type="slidenum">
              <a:rPr lang="en-US" altLang="en-US"/>
              <a:pPr>
                <a:defRPr/>
              </a:pPr>
              <a:t>‹#›</a:t>
            </a:fld>
            <a:endParaRPr lang="en-US" altLang="en-US"/>
          </a:p>
        </p:txBody>
      </p:sp>
    </p:spTree>
    <p:extLst>
      <p:ext uri="{BB962C8B-B14F-4D97-AF65-F5344CB8AC3E}">
        <p14:creationId xmlns:p14="http://schemas.microsoft.com/office/powerpoint/2010/main" val="21709661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FFFB4B5-0EC6-4CF3-8EE9-D11DD6EE32FA}" type="slidenum">
              <a:rPr lang="en-US" altLang="en-US"/>
              <a:pPr>
                <a:defRPr/>
              </a:pPr>
              <a:t>‹#›</a:t>
            </a:fld>
            <a:endParaRPr lang="en-US" altLang="en-US"/>
          </a:p>
        </p:txBody>
      </p:sp>
    </p:spTree>
    <p:extLst>
      <p:ext uri="{BB962C8B-B14F-4D97-AF65-F5344CB8AC3E}">
        <p14:creationId xmlns:p14="http://schemas.microsoft.com/office/powerpoint/2010/main" val="25526405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9DC9642-A442-460C-81EB-2CEA6CDF70AC}" type="slidenum">
              <a:rPr lang="en-US" altLang="en-US"/>
              <a:pPr>
                <a:defRPr/>
              </a:pPr>
              <a:t>‹#›</a:t>
            </a:fld>
            <a:endParaRPr lang="en-US" altLang="en-US"/>
          </a:p>
        </p:txBody>
      </p:sp>
    </p:spTree>
    <p:extLst>
      <p:ext uri="{BB962C8B-B14F-4D97-AF65-F5344CB8AC3E}">
        <p14:creationId xmlns:p14="http://schemas.microsoft.com/office/powerpoint/2010/main" val="37936136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A40B66F-501D-4F21-BF4D-845A740DD9DF}" type="slidenum">
              <a:rPr lang="en-US" altLang="en-US"/>
              <a:pPr>
                <a:defRPr/>
              </a:pPr>
              <a:t>‹#›</a:t>
            </a:fld>
            <a:endParaRPr lang="en-US" altLang="en-US"/>
          </a:p>
        </p:txBody>
      </p:sp>
    </p:spTree>
    <p:extLst>
      <p:ext uri="{BB962C8B-B14F-4D97-AF65-F5344CB8AC3E}">
        <p14:creationId xmlns:p14="http://schemas.microsoft.com/office/powerpoint/2010/main" val="41960895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0E149FE-8CC2-4717-89F9-1A372D37B91A}" type="slidenum">
              <a:rPr lang="en-US" altLang="en-US"/>
              <a:pPr>
                <a:defRPr/>
              </a:pPr>
              <a:t>‹#›</a:t>
            </a:fld>
            <a:endParaRPr lang="en-US" altLang="en-US"/>
          </a:p>
        </p:txBody>
      </p:sp>
    </p:spTree>
    <p:extLst>
      <p:ext uri="{BB962C8B-B14F-4D97-AF65-F5344CB8AC3E}">
        <p14:creationId xmlns:p14="http://schemas.microsoft.com/office/powerpoint/2010/main" val="114034787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52263FF-D09A-4568-9490-4CF52CC934E4}" type="slidenum">
              <a:rPr lang="en-US" altLang="en-US"/>
              <a:pPr>
                <a:defRPr/>
              </a:pPr>
              <a:t>‹#›</a:t>
            </a:fld>
            <a:endParaRPr lang="en-US" altLang="en-US"/>
          </a:p>
        </p:txBody>
      </p:sp>
    </p:spTree>
    <p:extLst>
      <p:ext uri="{BB962C8B-B14F-4D97-AF65-F5344CB8AC3E}">
        <p14:creationId xmlns:p14="http://schemas.microsoft.com/office/powerpoint/2010/main" val="12658916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844F59-9C72-4ED2-AA5A-1515F5D80DD7}" type="slidenum">
              <a:rPr lang="en-US" altLang="en-US"/>
              <a:pPr>
                <a:defRPr/>
              </a:pPr>
              <a:t>‹#›</a:t>
            </a:fld>
            <a:endParaRPr lang="en-US" altLang="en-US"/>
          </a:p>
        </p:txBody>
      </p:sp>
    </p:spTree>
    <p:extLst>
      <p:ext uri="{BB962C8B-B14F-4D97-AF65-F5344CB8AC3E}">
        <p14:creationId xmlns:p14="http://schemas.microsoft.com/office/powerpoint/2010/main" val="1579783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89AA7A-54CF-4302-9580-CA74C3BDE117}" type="datetimeFigureOut">
              <a:rPr lang="fa-IR"/>
              <a:pPr>
                <a:defRPr/>
              </a:pPr>
              <a:t>06/12/1441</a:t>
            </a:fld>
            <a:endParaRPr lang="fa-IR"/>
          </a:p>
        </p:txBody>
      </p:sp>
      <p:sp>
        <p:nvSpPr>
          <p:cNvPr id="8" name="Footer Placeholder 21"/>
          <p:cNvSpPr>
            <a:spLocks noGrp="1"/>
          </p:cNvSpPr>
          <p:nvPr>
            <p:ph type="ftr" sz="quarter" idx="11"/>
          </p:nvPr>
        </p:nvSpPr>
        <p:spPr/>
        <p:txBody>
          <a:bodyPr/>
          <a:lstStyle>
            <a:lvl1pPr>
              <a:defRPr/>
            </a:lvl1pPr>
          </a:lstStyle>
          <a:p>
            <a:pPr>
              <a:defRPr/>
            </a:pPr>
            <a:endParaRPr lang="fa-IR"/>
          </a:p>
        </p:txBody>
      </p:sp>
      <p:sp>
        <p:nvSpPr>
          <p:cNvPr id="9" name="Slide Number Placeholder 17"/>
          <p:cNvSpPr>
            <a:spLocks noGrp="1"/>
          </p:cNvSpPr>
          <p:nvPr>
            <p:ph type="sldNum" sz="quarter" idx="12"/>
          </p:nvPr>
        </p:nvSpPr>
        <p:spPr/>
        <p:txBody>
          <a:bodyPr/>
          <a:lstStyle>
            <a:lvl1pPr>
              <a:defRPr/>
            </a:lvl1pPr>
          </a:lstStyle>
          <a:p>
            <a:pPr>
              <a:defRPr/>
            </a:pPr>
            <a:fld id="{833A6991-2639-47DB-B892-E85C3602E405}" type="slidenum">
              <a:rPr lang="fa-IR" altLang="en-US"/>
              <a:pPr>
                <a:defRPr/>
              </a:pPr>
              <a:t>‹#›</a:t>
            </a:fld>
            <a:endParaRPr lang="fa-IR" altLang="en-US"/>
          </a:p>
        </p:txBody>
      </p:sp>
    </p:spTree>
    <p:extLst>
      <p:ext uri="{BB962C8B-B14F-4D97-AF65-F5344CB8AC3E}">
        <p14:creationId xmlns:p14="http://schemas.microsoft.com/office/powerpoint/2010/main" val="225748011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914400" y="1600200"/>
            <a:ext cx="7772400" cy="4530725"/>
          </a:xfrm>
        </p:spPr>
        <p:txBody>
          <a:bodyPr/>
          <a:lstStyle/>
          <a:p>
            <a:pPr lvl="0"/>
            <a:r>
              <a:rPr lang="en-US" noProof="0" smtClean="0"/>
              <a:t>Click icon to add table</a:t>
            </a:r>
            <a:endParaRPr lang="fa-IR"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D3E3370-1608-40BC-90C0-FDD43CC4E78D}" type="slidenum">
              <a:rPr lang="en-US" altLang="en-US"/>
              <a:pPr>
                <a:defRPr/>
              </a:pPr>
              <a:t>‹#›</a:t>
            </a:fld>
            <a:endParaRPr lang="en-US" altLang="en-US"/>
          </a:p>
        </p:txBody>
      </p:sp>
    </p:spTree>
    <p:extLst>
      <p:ext uri="{BB962C8B-B14F-4D97-AF65-F5344CB8AC3E}">
        <p14:creationId xmlns:p14="http://schemas.microsoft.com/office/powerpoint/2010/main" val="377243822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13" name="Picture 16" descr="LOGO"/>
          <p:cNvPicPr>
            <a:picLocks noChangeAspect="1" noChangeArrowheads="1"/>
          </p:cNvPicPr>
          <p:nvPr/>
        </p:nvPicPr>
        <p:blipFill>
          <a:blip r:embed="rId2" cstate="print">
            <a:lum bright="24000" contrast="18000"/>
            <a:grayscl/>
            <a:extLst>
              <a:ext uri="{28A0092B-C50C-407E-A947-70E740481C1C}">
                <a14:useLocalDpi xmlns:a14="http://schemas.microsoft.com/office/drawing/2010/main" val="0"/>
              </a:ext>
            </a:extLst>
          </a:blip>
          <a:srcRect/>
          <a:stretch>
            <a:fillRect/>
          </a:stretch>
        </p:blipFill>
        <p:spPr bwMode="auto">
          <a:xfrm>
            <a:off x="8077200" y="228600"/>
            <a:ext cx="838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95" name="Rectangle 11"/>
          <p:cNvSpPr>
            <a:spLocks noGrp="1" noChangeArrowheads="1"/>
          </p:cNvSpPr>
          <p:nvPr>
            <p:ph type="ctrTitle"/>
          </p:nvPr>
        </p:nvSpPr>
        <p:spPr>
          <a:xfrm>
            <a:off x="2057400" y="1143000"/>
            <a:ext cx="6629400" cy="2209800"/>
          </a:xfrm>
        </p:spPr>
        <p:txBody>
          <a:bodyPr/>
          <a:lstStyle>
            <a:lvl1pPr>
              <a:defRPr sz="4800"/>
            </a:lvl1pPr>
          </a:lstStyle>
          <a:p>
            <a:r>
              <a:rPr lang="en-US" smtClean="0"/>
              <a:t>Click to edit Master title style</a:t>
            </a:r>
            <a:endParaRPr lang="en-US"/>
          </a:p>
        </p:txBody>
      </p:sp>
      <p:sp>
        <p:nvSpPr>
          <p:cNvPr id="37479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14" name="Date Placeholder 13"/>
          <p:cNvSpPr>
            <a:spLocks noGrp="1" noChangeArrowheads="1"/>
          </p:cNvSpPr>
          <p:nvPr>
            <p:ph type="dt" sz="half" idx="10"/>
          </p:nvPr>
        </p:nvSpPr>
        <p:spPr>
          <a:xfrm>
            <a:off x="912813" y="6251575"/>
            <a:ext cx="1905000" cy="457200"/>
          </a:xfrm>
        </p:spPr>
        <p:txBody>
          <a:bodyPr/>
          <a:lstStyle>
            <a:lvl1pPr>
              <a:defRPr/>
            </a:lvl1pPr>
          </a:lstStyle>
          <a:p>
            <a:pPr>
              <a:defRPr/>
            </a:pPr>
            <a:endParaRPr lang="nb-NO"/>
          </a:p>
        </p:txBody>
      </p:sp>
      <p:sp>
        <p:nvSpPr>
          <p:cNvPr id="15" name="Footer Placeholder 14"/>
          <p:cNvSpPr>
            <a:spLocks noGrp="1" noChangeArrowheads="1"/>
          </p:cNvSpPr>
          <p:nvPr>
            <p:ph type="ftr" sz="quarter" idx="11"/>
          </p:nvPr>
        </p:nvSpPr>
        <p:spPr>
          <a:xfrm>
            <a:off x="3354388" y="6248400"/>
            <a:ext cx="2895600" cy="457200"/>
          </a:xfrm>
        </p:spPr>
        <p:txBody>
          <a:bodyPr/>
          <a:lstStyle>
            <a:lvl1pPr>
              <a:defRPr/>
            </a:lvl1pPr>
          </a:lstStyle>
          <a:p>
            <a:pPr>
              <a:defRPr/>
            </a:pPr>
            <a:endParaRPr lang="nb-NO"/>
          </a:p>
        </p:txBody>
      </p:sp>
      <p:sp>
        <p:nvSpPr>
          <p:cNvPr id="16" name="Slide Number Placeholder 15"/>
          <p:cNvSpPr>
            <a:spLocks noGrp="1" noChangeArrowheads="1"/>
          </p:cNvSpPr>
          <p:nvPr>
            <p:ph type="sldNum" sz="quarter" idx="12"/>
          </p:nvPr>
        </p:nvSpPr>
        <p:spPr/>
        <p:txBody>
          <a:bodyPr/>
          <a:lstStyle>
            <a:lvl1pPr>
              <a:defRPr smtClean="0"/>
            </a:lvl1pPr>
          </a:lstStyle>
          <a:p>
            <a:pPr>
              <a:defRPr/>
            </a:pPr>
            <a:fld id="{DC71981A-81CD-44C9-A601-946C9FE37B9A}" type="slidenum">
              <a:rPr lang="nb-NO" altLang="en-US"/>
              <a:pPr>
                <a:defRPr/>
              </a:pPr>
              <a:t>‹#›</a:t>
            </a:fld>
            <a:endParaRPr lang="nb-NO" altLang="en-US"/>
          </a:p>
        </p:txBody>
      </p:sp>
    </p:spTree>
    <p:extLst>
      <p:ext uri="{BB962C8B-B14F-4D97-AF65-F5344CB8AC3E}">
        <p14:creationId xmlns:p14="http://schemas.microsoft.com/office/powerpoint/2010/main" val="343351856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nb-NO"/>
          </a:p>
        </p:txBody>
      </p:sp>
      <p:sp>
        <p:nvSpPr>
          <p:cNvPr id="5" name="Rectangle 10"/>
          <p:cNvSpPr>
            <a:spLocks noGrp="1" noChangeArrowheads="1"/>
          </p:cNvSpPr>
          <p:nvPr>
            <p:ph type="ftr" sz="quarter" idx="11"/>
          </p:nvPr>
        </p:nvSpPr>
        <p:spPr>
          <a:ln/>
        </p:spPr>
        <p:txBody>
          <a:bodyPr/>
          <a:lstStyle>
            <a:lvl1pPr>
              <a:defRPr/>
            </a:lvl1pPr>
          </a:lstStyle>
          <a:p>
            <a:pPr>
              <a:defRPr/>
            </a:pPr>
            <a:endParaRPr lang="nb-NO"/>
          </a:p>
        </p:txBody>
      </p:sp>
      <p:sp>
        <p:nvSpPr>
          <p:cNvPr id="6" name="Rectangle 11"/>
          <p:cNvSpPr>
            <a:spLocks noGrp="1" noChangeArrowheads="1"/>
          </p:cNvSpPr>
          <p:nvPr>
            <p:ph type="sldNum" sz="quarter" idx="12"/>
          </p:nvPr>
        </p:nvSpPr>
        <p:spPr>
          <a:ln/>
        </p:spPr>
        <p:txBody>
          <a:bodyPr/>
          <a:lstStyle>
            <a:lvl1pPr>
              <a:defRPr/>
            </a:lvl1pPr>
          </a:lstStyle>
          <a:p>
            <a:pPr>
              <a:defRPr/>
            </a:pPr>
            <a:fld id="{6A8403B3-4CFF-4F8D-965A-315A3072009A}" type="slidenum">
              <a:rPr lang="nb-NO" altLang="en-US"/>
              <a:pPr>
                <a:defRPr/>
              </a:pPr>
              <a:t>‹#›</a:t>
            </a:fld>
            <a:endParaRPr lang="nb-NO" altLang="en-US"/>
          </a:p>
        </p:txBody>
      </p:sp>
    </p:spTree>
    <p:extLst>
      <p:ext uri="{BB962C8B-B14F-4D97-AF65-F5344CB8AC3E}">
        <p14:creationId xmlns:p14="http://schemas.microsoft.com/office/powerpoint/2010/main" val="30665911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nb-NO"/>
          </a:p>
        </p:txBody>
      </p:sp>
      <p:sp>
        <p:nvSpPr>
          <p:cNvPr id="5" name="Rectangle 10"/>
          <p:cNvSpPr>
            <a:spLocks noGrp="1" noChangeArrowheads="1"/>
          </p:cNvSpPr>
          <p:nvPr>
            <p:ph type="ftr" sz="quarter" idx="11"/>
          </p:nvPr>
        </p:nvSpPr>
        <p:spPr>
          <a:ln/>
        </p:spPr>
        <p:txBody>
          <a:bodyPr/>
          <a:lstStyle>
            <a:lvl1pPr>
              <a:defRPr/>
            </a:lvl1pPr>
          </a:lstStyle>
          <a:p>
            <a:pPr>
              <a:defRPr/>
            </a:pPr>
            <a:endParaRPr lang="nb-NO"/>
          </a:p>
        </p:txBody>
      </p:sp>
      <p:sp>
        <p:nvSpPr>
          <p:cNvPr id="6" name="Rectangle 11"/>
          <p:cNvSpPr>
            <a:spLocks noGrp="1" noChangeArrowheads="1"/>
          </p:cNvSpPr>
          <p:nvPr>
            <p:ph type="sldNum" sz="quarter" idx="12"/>
          </p:nvPr>
        </p:nvSpPr>
        <p:spPr>
          <a:ln/>
        </p:spPr>
        <p:txBody>
          <a:bodyPr/>
          <a:lstStyle>
            <a:lvl1pPr>
              <a:defRPr/>
            </a:lvl1pPr>
          </a:lstStyle>
          <a:p>
            <a:pPr>
              <a:defRPr/>
            </a:pPr>
            <a:fld id="{97CFD265-70F1-45C9-8DAD-ECFEBBC6ADED}" type="slidenum">
              <a:rPr lang="nb-NO" altLang="en-US"/>
              <a:pPr>
                <a:defRPr/>
              </a:pPr>
              <a:t>‹#›</a:t>
            </a:fld>
            <a:endParaRPr lang="nb-NO" altLang="en-US"/>
          </a:p>
        </p:txBody>
      </p:sp>
    </p:spTree>
    <p:extLst>
      <p:ext uri="{BB962C8B-B14F-4D97-AF65-F5344CB8AC3E}">
        <p14:creationId xmlns:p14="http://schemas.microsoft.com/office/powerpoint/2010/main" val="20309767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9"/>
          <p:cNvSpPr>
            <a:spLocks noGrp="1" noChangeArrowheads="1"/>
          </p:cNvSpPr>
          <p:nvPr>
            <p:ph type="dt" sz="half" idx="10"/>
          </p:nvPr>
        </p:nvSpPr>
        <p:spPr>
          <a:ln/>
        </p:spPr>
        <p:txBody>
          <a:bodyPr/>
          <a:lstStyle>
            <a:lvl1pPr>
              <a:defRPr/>
            </a:lvl1pPr>
          </a:lstStyle>
          <a:p>
            <a:pPr>
              <a:defRPr/>
            </a:pPr>
            <a:endParaRPr lang="nb-NO"/>
          </a:p>
        </p:txBody>
      </p:sp>
      <p:sp>
        <p:nvSpPr>
          <p:cNvPr id="6" name="Rectangle 10"/>
          <p:cNvSpPr>
            <a:spLocks noGrp="1" noChangeArrowheads="1"/>
          </p:cNvSpPr>
          <p:nvPr>
            <p:ph type="ftr" sz="quarter" idx="11"/>
          </p:nvPr>
        </p:nvSpPr>
        <p:spPr>
          <a:ln/>
        </p:spPr>
        <p:txBody>
          <a:bodyPr/>
          <a:lstStyle>
            <a:lvl1pPr>
              <a:defRPr/>
            </a:lvl1pPr>
          </a:lstStyle>
          <a:p>
            <a:pPr>
              <a:defRPr/>
            </a:pPr>
            <a:endParaRPr lang="nb-NO"/>
          </a:p>
        </p:txBody>
      </p:sp>
      <p:sp>
        <p:nvSpPr>
          <p:cNvPr id="7" name="Rectangle 11"/>
          <p:cNvSpPr>
            <a:spLocks noGrp="1" noChangeArrowheads="1"/>
          </p:cNvSpPr>
          <p:nvPr>
            <p:ph type="sldNum" sz="quarter" idx="12"/>
          </p:nvPr>
        </p:nvSpPr>
        <p:spPr>
          <a:ln/>
        </p:spPr>
        <p:txBody>
          <a:bodyPr/>
          <a:lstStyle>
            <a:lvl1pPr>
              <a:defRPr/>
            </a:lvl1pPr>
          </a:lstStyle>
          <a:p>
            <a:pPr>
              <a:defRPr/>
            </a:pPr>
            <a:fld id="{BE88F632-9D38-4320-B854-EB35DD081E7C}" type="slidenum">
              <a:rPr lang="nb-NO" altLang="en-US"/>
              <a:pPr>
                <a:defRPr/>
              </a:pPr>
              <a:t>‹#›</a:t>
            </a:fld>
            <a:endParaRPr lang="nb-NO" altLang="en-US"/>
          </a:p>
        </p:txBody>
      </p:sp>
    </p:spTree>
    <p:extLst>
      <p:ext uri="{BB962C8B-B14F-4D97-AF65-F5344CB8AC3E}">
        <p14:creationId xmlns:p14="http://schemas.microsoft.com/office/powerpoint/2010/main" val="24121494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9"/>
          <p:cNvSpPr>
            <a:spLocks noGrp="1" noChangeArrowheads="1"/>
          </p:cNvSpPr>
          <p:nvPr>
            <p:ph type="dt" sz="half" idx="10"/>
          </p:nvPr>
        </p:nvSpPr>
        <p:spPr>
          <a:ln/>
        </p:spPr>
        <p:txBody>
          <a:bodyPr/>
          <a:lstStyle>
            <a:lvl1pPr>
              <a:defRPr/>
            </a:lvl1pPr>
          </a:lstStyle>
          <a:p>
            <a:pPr>
              <a:defRPr/>
            </a:pPr>
            <a:endParaRPr lang="nb-NO"/>
          </a:p>
        </p:txBody>
      </p:sp>
      <p:sp>
        <p:nvSpPr>
          <p:cNvPr id="8" name="Rectangle 10"/>
          <p:cNvSpPr>
            <a:spLocks noGrp="1" noChangeArrowheads="1"/>
          </p:cNvSpPr>
          <p:nvPr>
            <p:ph type="ftr" sz="quarter" idx="11"/>
          </p:nvPr>
        </p:nvSpPr>
        <p:spPr>
          <a:ln/>
        </p:spPr>
        <p:txBody>
          <a:bodyPr/>
          <a:lstStyle>
            <a:lvl1pPr>
              <a:defRPr/>
            </a:lvl1pPr>
          </a:lstStyle>
          <a:p>
            <a:pPr>
              <a:defRPr/>
            </a:pPr>
            <a:endParaRPr lang="nb-NO"/>
          </a:p>
        </p:txBody>
      </p:sp>
      <p:sp>
        <p:nvSpPr>
          <p:cNvPr id="9" name="Rectangle 11"/>
          <p:cNvSpPr>
            <a:spLocks noGrp="1" noChangeArrowheads="1"/>
          </p:cNvSpPr>
          <p:nvPr>
            <p:ph type="sldNum" sz="quarter" idx="12"/>
          </p:nvPr>
        </p:nvSpPr>
        <p:spPr>
          <a:ln/>
        </p:spPr>
        <p:txBody>
          <a:bodyPr/>
          <a:lstStyle>
            <a:lvl1pPr>
              <a:defRPr/>
            </a:lvl1pPr>
          </a:lstStyle>
          <a:p>
            <a:pPr>
              <a:defRPr/>
            </a:pPr>
            <a:fld id="{B417D256-A271-46D1-BEA1-A8736FF4839E}" type="slidenum">
              <a:rPr lang="nb-NO" altLang="en-US"/>
              <a:pPr>
                <a:defRPr/>
              </a:pPr>
              <a:t>‹#›</a:t>
            </a:fld>
            <a:endParaRPr lang="nb-NO" altLang="en-US"/>
          </a:p>
        </p:txBody>
      </p:sp>
    </p:spTree>
    <p:extLst>
      <p:ext uri="{BB962C8B-B14F-4D97-AF65-F5344CB8AC3E}">
        <p14:creationId xmlns:p14="http://schemas.microsoft.com/office/powerpoint/2010/main" val="20814219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9"/>
          <p:cNvSpPr>
            <a:spLocks noGrp="1" noChangeArrowheads="1"/>
          </p:cNvSpPr>
          <p:nvPr>
            <p:ph type="dt" sz="half" idx="10"/>
          </p:nvPr>
        </p:nvSpPr>
        <p:spPr>
          <a:ln/>
        </p:spPr>
        <p:txBody>
          <a:bodyPr/>
          <a:lstStyle>
            <a:lvl1pPr>
              <a:defRPr/>
            </a:lvl1pPr>
          </a:lstStyle>
          <a:p>
            <a:pPr>
              <a:defRPr/>
            </a:pPr>
            <a:endParaRPr lang="nb-NO"/>
          </a:p>
        </p:txBody>
      </p:sp>
      <p:sp>
        <p:nvSpPr>
          <p:cNvPr id="4" name="Rectangle 10"/>
          <p:cNvSpPr>
            <a:spLocks noGrp="1" noChangeArrowheads="1"/>
          </p:cNvSpPr>
          <p:nvPr>
            <p:ph type="ftr" sz="quarter" idx="11"/>
          </p:nvPr>
        </p:nvSpPr>
        <p:spPr>
          <a:ln/>
        </p:spPr>
        <p:txBody>
          <a:bodyPr/>
          <a:lstStyle>
            <a:lvl1pPr>
              <a:defRPr/>
            </a:lvl1pPr>
          </a:lstStyle>
          <a:p>
            <a:pPr>
              <a:defRPr/>
            </a:pPr>
            <a:endParaRPr lang="nb-NO"/>
          </a:p>
        </p:txBody>
      </p:sp>
      <p:sp>
        <p:nvSpPr>
          <p:cNvPr id="5" name="Rectangle 11"/>
          <p:cNvSpPr>
            <a:spLocks noGrp="1" noChangeArrowheads="1"/>
          </p:cNvSpPr>
          <p:nvPr>
            <p:ph type="sldNum" sz="quarter" idx="12"/>
          </p:nvPr>
        </p:nvSpPr>
        <p:spPr>
          <a:ln/>
        </p:spPr>
        <p:txBody>
          <a:bodyPr/>
          <a:lstStyle>
            <a:lvl1pPr>
              <a:defRPr/>
            </a:lvl1pPr>
          </a:lstStyle>
          <a:p>
            <a:pPr>
              <a:defRPr/>
            </a:pPr>
            <a:fld id="{E30545D5-5CC6-4187-A60C-7CB1DC08774F}" type="slidenum">
              <a:rPr lang="nb-NO" altLang="en-US"/>
              <a:pPr>
                <a:defRPr/>
              </a:pPr>
              <a:t>‹#›</a:t>
            </a:fld>
            <a:endParaRPr lang="nb-NO" altLang="en-US"/>
          </a:p>
        </p:txBody>
      </p:sp>
    </p:spTree>
    <p:extLst>
      <p:ext uri="{BB962C8B-B14F-4D97-AF65-F5344CB8AC3E}">
        <p14:creationId xmlns:p14="http://schemas.microsoft.com/office/powerpoint/2010/main" val="30185249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nb-NO"/>
          </a:p>
        </p:txBody>
      </p:sp>
      <p:sp>
        <p:nvSpPr>
          <p:cNvPr id="3" name="Rectangle 10"/>
          <p:cNvSpPr>
            <a:spLocks noGrp="1" noChangeArrowheads="1"/>
          </p:cNvSpPr>
          <p:nvPr>
            <p:ph type="ftr" sz="quarter" idx="11"/>
          </p:nvPr>
        </p:nvSpPr>
        <p:spPr>
          <a:ln/>
        </p:spPr>
        <p:txBody>
          <a:bodyPr/>
          <a:lstStyle>
            <a:lvl1pPr>
              <a:defRPr/>
            </a:lvl1pPr>
          </a:lstStyle>
          <a:p>
            <a:pPr>
              <a:defRPr/>
            </a:pPr>
            <a:endParaRPr lang="nb-NO"/>
          </a:p>
        </p:txBody>
      </p:sp>
      <p:sp>
        <p:nvSpPr>
          <p:cNvPr id="4" name="Rectangle 11"/>
          <p:cNvSpPr>
            <a:spLocks noGrp="1" noChangeArrowheads="1"/>
          </p:cNvSpPr>
          <p:nvPr>
            <p:ph type="sldNum" sz="quarter" idx="12"/>
          </p:nvPr>
        </p:nvSpPr>
        <p:spPr>
          <a:ln/>
        </p:spPr>
        <p:txBody>
          <a:bodyPr/>
          <a:lstStyle>
            <a:lvl1pPr>
              <a:defRPr/>
            </a:lvl1pPr>
          </a:lstStyle>
          <a:p>
            <a:pPr>
              <a:defRPr/>
            </a:pPr>
            <a:fld id="{39FDC980-07A7-47AF-855D-9A527C1A191A}" type="slidenum">
              <a:rPr lang="nb-NO" altLang="en-US"/>
              <a:pPr>
                <a:defRPr/>
              </a:pPr>
              <a:t>‹#›</a:t>
            </a:fld>
            <a:endParaRPr lang="nb-NO" altLang="en-US"/>
          </a:p>
        </p:txBody>
      </p:sp>
    </p:spTree>
    <p:extLst>
      <p:ext uri="{BB962C8B-B14F-4D97-AF65-F5344CB8AC3E}">
        <p14:creationId xmlns:p14="http://schemas.microsoft.com/office/powerpoint/2010/main" val="24148382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nb-NO"/>
          </a:p>
        </p:txBody>
      </p:sp>
      <p:sp>
        <p:nvSpPr>
          <p:cNvPr id="6" name="Rectangle 10"/>
          <p:cNvSpPr>
            <a:spLocks noGrp="1" noChangeArrowheads="1"/>
          </p:cNvSpPr>
          <p:nvPr>
            <p:ph type="ftr" sz="quarter" idx="11"/>
          </p:nvPr>
        </p:nvSpPr>
        <p:spPr>
          <a:ln/>
        </p:spPr>
        <p:txBody>
          <a:bodyPr/>
          <a:lstStyle>
            <a:lvl1pPr>
              <a:defRPr/>
            </a:lvl1pPr>
          </a:lstStyle>
          <a:p>
            <a:pPr>
              <a:defRPr/>
            </a:pPr>
            <a:endParaRPr lang="nb-NO"/>
          </a:p>
        </p:txBody>
      </p:sp>
      <p:sp>
        <p:nvSpPr>
          <p:cNvPr id="7" name="Rectangle 11"/>
          <p:cNvSpPr>
            <a:spLocks noGrp="1" noChangeArrowheads="1"/>
          </p:cNvSpPr>
          <p:nvPr>
            <p:ph type="sldNum" sz="quarter" idx="12"/>
          </p:nvPr>
        </p:nvSpPr>
        <p:spPr>
          <a:ln/>
        </p:spPr>
        <p:txBody>
          <a:bodyPr/>
          <a:lstStyle>
            <a:lvl1pPr>
              <a:defRPr/>
            </a:lvl1pPr>
          </a:lstStyle>
          <a:p>
            <a:pPr>
              <a:defRPr/>
            </a:pPr>
            <a:fld id="{168AB5A9-BA33-4AE8-A627-B46B42B75582}" type="slidenum">
              <a:rPr lang="nb-NO" altLang="en-US"/>
              <a:pPr>
                <a:defRPr/>
              </a:pPr>
              <a:t>‹#›</a:t>
            </a:fld>
            <a:endParaRPr lang="nb-NO" altLang="en-US"/>
          </a:p>
        </p:txBody>
      </p:sp>
    </p:spTree>
    <p:extLst>
      <p:ext uri="{BB962C8B-B14F-4D97-AF65-F5344CB8AC3E}">
        <p14:creationId xmlns:p14="http://schemas.microsoft.com/office/powerpoint/2010/main" val="21245748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nb-NO"/>
          </a:p>
        </p:txBody>
      </p:sp>
      <p:sp>
        <p:nvSpPr>
          <p:cNvPr id="6" name="Rectangle 10"/>
          <p:cNvSpPr>
            <a:spLocks noGrp="1" noChangeArrowheads="1"/>
          </p:cNvSpPr>
          <p:nvPr>
            <p:ph type="ftr" sz="quarter" idx="11"/>
          </p:nvPr>
        </p:nvSpPr>
        <p:spPr>
          <a:ln/>
        </p:spPr>
        <p:txBody>
          <a:bodyPr/>
          <a:lstStyle>
            <a:lvl1pPr>
              <a:defRPr/>
            </a:lvl1pPr>
          </a:lstStyle>
          <a:p>
            <a:pPr>
              <a:defRPr/>
            </a:pPr>
            <a:endParaRPr lang="nb-NO"/>
          </a:p>
        </p:txBody>
      </p:sp>
      <p:sp>
        <p:nvSpPr>
          <p:cNvPr id="7" name="Rectangle 11"/>
          <p:cNvSpPr>
            <a:spLocks noGrp="1" noChangeArrowheads="1"/>
          </p:cNvSpPr>
          <p:nvPr>
            <p:ph type="sldNum" sz="quarter" idx="12"/>
          </p:nvPr>
        </p:nvSpPr>
        <p:spPr>
          <a:ln/>
        </p:spPr>
        <p:txBody>
          <a:bodyPr/>
          <a:lstStyle>
            <a:lvl1pPr>
              <a:defRPr/>
            </a:lvl1pPr>
          </a:lstStyle>
          <a:p>
            <a:pPr>
              <a:defRPr/>
            </a:pPr>
            <a:fld id="{CFB87524-DE2E-4369-878B-166675B395EE}" type="slidenum">
              <a:rPr lang="nb-NO" altLang="en-US"/>
              <a:pPr>
                <a:defRPr/>
              </a:pPr>
              <a:t>‹#›</a:t>
            </a:fld>
            <a:endParaRPr lang="nb-NO" altLang="en-US"/>
          </a:p>
        </p:txBody>
      </p:sp>
    </p:spTree>
    <p:extLst>
      <p:ext uri="{BB962C8B-B14F-4D97-AF65-F5344CB8AC3E}">
        <p14:creationId xmlns:p14="http://schemas.microsoft.com/office/powerpoint/2010/main" val="3525609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2136703-142E-4335-A656-EF19109A78D1}" type="datetimeFigureOut">
              <a:rPr lang="fa-IR"/>
              <a:pPr>
                <a:defRPr/>
              </a:pPr>
              <a:t>06/12/1441</a:t>
            </a:fld>
            <a:endParaRPr lang="fa-IR"/>
          </a:p>
        </p:txBody>
      </p:sp>
      <p:sp>
        <p:nvSpPr>
          <p:cNvPr id="4" name="Footer Placeholder 21"/>
          <p:cNvSpPr>
            <a:spLocks noGrp="1"/>
          </p:cNvSpPr>
          <p:nvPr>
            <p:ph type="ftr" sz="quarter" idx="11"/>
          </p:nvPr>
        </p:nvSpPr>
        <p:spPr/>
        <p:txBody>
          <a:bodyPr/>
          <a:lstStyle>
            <a:lvl1pPr>
              <a:defRPr/>
            </a:lvl1pPr>
          </a:lstStyle>
          <a:p>
            <a:pPr>
              <a:defRPr/>
            </a:pPr>
            <a:endParaRPr lang="fa-IR"/>
          </a:p>
        </p:txBody>
      </p:sp>
      <p:sp>
        <p:nvSpPr>
          <p:cNvPr id="5" name="Slide Number Placeholder 17"/>
          <p:cNvSpPr>
            <a:spLocks noGrp="1"/>
          </p:cNvSpPr>
          <p:nvPr>
            <p:ph type="sldNum" sz="quarter" idx="12"/>
          </p:nvPr>
        </p:nvSpPr>
        <p:spPr/>
        <p:txBody>
          <a:bodyPr/>
          <a:lstStyle>
            <a:lvl1pPr>
              <a:defRPr/>
            </a:lvl1pPr>
          </a:lstStyle>
          <a:p>
            <a:pPr>
              <a:defRPr/>
            </a:pPr>
            <a:fld id="{0CD470A8-508D-4A0D-9439-64C58DEA8AEF}" type="slidenum">
              <a:rPr lang="fa-IR" altLang="en-US"/>
              <a:pPr>
                <a:defRPr/>
              </a:pPr>
              <a:t>‹#›</a:t>
            </a:fld>
            <a:endParaRPr lang="fa-IR" altLang="en-US"/>
          </a:p>
        </p:txBody>
      </p:sp>
    </p:spTree>
    <p:extLst>
      <p:ext uri="{BB962C8B-B14F-4D97-AF65-F5344CB8AC3E}">
        <p14:creationId xmlns:p14="http://schemas.microsoft.com/office/powerpoint/2010/main" val="40986900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nb-NO"/>
          </a:p>
        </p:txBody>
      </p:sp>
      <p:sp>
        <p:nvSpPr>
          <p:cNvPr id="5" name="Rectangle 10"/>
          <p:cNvSpPr>
            <a:spLocks noGrp="1" noChangeArrowheads="1"/>
          </p:cNvSpPr>
          <p:nvPr>
            <p:ph type="ftr" sz="quarter" idx="11"/>
          </p:nvPr>
        </p:nvSpPr>
        <p:spPr>
          <a:ln/>
        </p:spPr>
        <p:txBody>
          <a:bodyPr/>
          <a:lstStyle>
            <a:lvl1pPr>
              <a:defRPr/>
            </a:lvl1pPr>
          </a:lstStyle>
          <a:p>
            <a:pPr>
              <a:defRPr/>
            </a:pPr>
            <a:endParaRPr lang="nb-NO"/>
          </a:p>
        </p:txBody>
      </p:sp>
      <p:sp>
        <p:nvSpPr>
          <p:cNvPr id="6" name="Rectangle 11"/>
          <p:cNvSpPr>
            <a:spLocks noGrp="1" noChangeArrowheads="1"/>
          </p:cNvSpPr>
          <p:nvPr>
            <p:ph type="sldNum" sz="quarter" idx="12"/>
          </p:nvPr>
        </p:nvSpPr>
        <p:spPr>
          <a:ln/>
        </p:spPr>
        <p:txBody>
          <a:bodyPr/>
          <a:lstStyle>
            <a:lvl1pPr>
              <a:defRPr/>
            </a:lvl1pPr>
          </a:lstStyle>
          <a:p>
            <a:pPr>
              <a:defRPr/>
            </a:pPr>
            <a:fld id="{26D9FF9E-5267-4883-A4BC-96F33C0EB936}" type="slidenum">
              <a:rPr lang="nb-NO" altLang="en-US"/>
              <a:pPr>
                <a:defRPr/>
              </a:pPr>
              <a:t>‹#›</a:t>
            </a:fld>
            <a:endParaRPr lang="nb-NO" altLang="en-US"/>
          </a:p>
        </p:txBody>
      </p:sp>
    </p:spTree>
    <p:extLst>
      <p:ext uri="{BB962C8B-B14F-4D97-AF65-F5344CB8AC3E}">
        <p14:creationId xmlns:p14="http://schemas.microsoft.com/office/powerpoint/2010/main" val="18174441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nb-NO"/>
          </a:p>
        </p:txBody>
      </p:sp>
      <p:sp>
        <p:nvSpPr>
          <p:cNvPr id="5" name="Rectangle 10"/>
          <p:cNvSpPr>
            <a:spLocks noGrp="1" noChangeArrowheads="1"/>
          </p:cNvSpPr>
          <p:nvPr>
            <p:ph type="ftr" sz="quarter" idx="11"/>
          </p:nvPr>
        </p:nvSpPr>
        <p:spPr>
          <a:ln/>
        </p:spPr>
        <p:txBody>
          <a:bodyPr/>
          <a:lstStyle>
            <a:lvl1pPr>
              <a:defRPr/>
            </a:lvl1pPr>
          </a:lstStyle>
          <a:p>
            <a:pPr>
              <a:defRPr/>
            </a:pPr>
            <a:endParaRPr lang="nb-NO"/>
          </a:p>
        </p:txBody>
      </p:sp>
      <p:sp>
        <p:nvSpPr>
          <p:cNvPr id="6" name="Rectangle 11"/>
          <p:cNvSpPr>
            <a:spLocks noGrp="1" noChangeArrowheads="1"/>
          </p:cNvSpPr>
          <p:nvPr>
            <p:ph type="sldNum" sz="quarter" idx="12"/>
          </p:nvPr>
        </p:nvSpPr>
        <p:spPr>
          <a:ln/>
        </p:spPr>
        <p:txBody>
          <a:bodyPr/>
          <a:lstStyle>
            <a:lvl1pPr>
              <a:defRPr/>
            </a:lvl1pPr>
          </a:lstStyle>
          <a:p>
            <a:pPr>
              <a:defRPr/>
            </a:pPr>
            <a:fld id="{44D39887-F5AC-4AA6-B4C3-6A82359B7D77}" type="slidenum">
              <a:rPr lang="nb-NO" altLang="en-US"/>
              <a:pPr>
                <a:defRPr/>
              </a:pPr>
              <a:t>‹#›</a:t>
            </a:fld>
            <a:endParaRPr lang="nb-NO" altLang="en-US"/>
          </a:p>
        </p:txBody>
      </p:sp>
    </p:spTree>
    <p:extLst>
      <p:ext uri="{BB962C8B-B14F-4D97-AF65-F5344CB8AC3E}">
        <p14:creationId xmlns:p14="http://schemas.microsoft.com/office/powerpoint/2010/main" val="2766658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914400" y="1600200"/>
            <a:ext cx="7772400" cy="4530725"/>
          </a:xfrm>
        </p:spPr>
        <p:txBody>
          <a:bodyPr/>
          <a:lstStyle/>
          <a:p>
            <a:pPr lvl="0"/>
            <a:r>
              <a:rPr lang="en-US" noProof="0" smtClean="0"/>
              <a:t>Click icon to add table</a:t>
            </a:r>
            <a:endParaRPr lang="fa-IR"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0FF8D39-F5B2-47D8-8F9A-6033241E86C6}" type="slidenum">
              <a:rPr lang="en-US" altLang="en-US"/>
              <a:pPr>
                <a:defRPr/>
              </a:pPr>
              <a:t>‹#›</a:t>
            </a:fld>
            <a:endParaRPr lang="en-US" altLang="en-US"/>
          </a:p>
        </p:txBody>
      </p:sp>
    </p:spTree>
    <p:extLst>
      <p:ext uri="{BB962C8B-B14F-4D97-AF65-F5344CB8AC3E}">
        <p14:creationId xmlns:p14="http://schemas.microsoft.com/office/powerpoint/2010/main" val="21680341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13" name="Picture 16" descr="LOGO"/>
          <p:cNvPicPr>
            <a:picLocks noChangeAspect="1" noChangeArrowheads="1"/>
          </p:cNvPicPr>
          <p:nvPr userDrawn="1"/>
        </p:nvPicPr>
        <p:blipFill>
          <a:blip r:embed="rId2" cstate="print">
            <a:lum bright="24000" contrast="18000"/>
            <a:grayscl/>
            <a:extLst>
              <a:ext uri="{28A0092B-C50C-407E-A947-70E740481C1C}">
                <a14:useLocalDpi xmlns:a14="http://schemas.microsoft.com/office/drawing/2010/main" val="0"/>
              </a:ext>
            </a:extLst>
          </a:blip>
          <a:srcRect/>
          <a:stretch>
            <a:fillRect/>
          </a:stretch>
        </p:blipFill>
        <p:spPr bwMode="auto">
          <a:xfrm>
            <a:off x="8077200" y="228600"/>
            <a:ext cx="838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7" name="Rectangle 11"/>
          <p:cNvSpPr>
            <a:spLocks noGrp="1" noChangeArrowheads="1"/>
          </p:cNvSpPr>
          <p:nvPr>
            <p:ph type="ctrTitle"/>
          </p:nvPr>
        </p:nvSpPr>
        <p:spPr>
          <a:xfrm>
            <a:off x="2057400" y="1143000"/>
            <a:ext cx="6629400" cy="2209800"/>
          </a:xfrm>
        </p:spPr>
        <p:txBody>
          <a:bodyPr/>
          <a:lstStyle>
            <a:lvl1pPr>
              <a:defRPr sz="4800"/>
            </a:lvl1pPr>
          </a:lstStyle>
          <a:p>
            <a:r>
              <a:rPr lang="en-US" smtClean="0"/>
              <a:t>Click to edit Master title style</a:t>
            </a:r>
            <a:endParaRPr lang="en-US"/>
          </a:p>
        </p:txBody>
      </p:sp>
      <p:sp>
        <p:nvSpPr>
          <p:cNvPr id="37786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14" name="Date Placeholder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5" name="Footer Placeholder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6" name="Slide Number Placeholder 15"/>
          <p:cNvSpPr>
            <a:spLocks noGrp="1" noChangeArrowheads="1"/>
          </p:cNvSpPr>
          <p:nvPr>
            <p:ph type="sldNum" sz="quarter" idx="12"/>
          </p:nvPr>
        </p:nvSpPr>
        <p:spPr/>
        <p:txBody>
          <a:bodyPr/>
          <a:lstStyle>
            <a:lvl1pPr>
              <a:defRPr smtClean="0"/>
            </a:lvl1pPr>
          </a:lstStyle>
          <a:p>
            <a:pPr>
              <a:defRPr/>
            </a:pPr>
            <a:fld id="{74D9FD04-C2B5-4528-8C0F-5E079F6FDBD1}" type="slidenum">
              <a:rPr lang="en-US" altLang="en-US"/>
              <a:pPr>
                <a:defRPr/>
              </a:pPr>
              <a:t>‹#›</a:t>
            </a:fld>
            <a:endParaRPr lang="en-US" altLang="en-US"/>
          </a:p>
        </p:txBody>
      </p:sp>
    </p:spTree>
    <p:extLst>
      <p:ext uri="{BB962C8B-B14F-4D97-AF65-F5344CB8AC3E}">
        <p14:creationId xmlns:p14="http://schemas.microsoft.com/office/powerpoint/2010/main" val="406834660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4499329-6AAF-4D1D-9870-85704D6D6023}" type="slidenum">
              <a:rPr lang="en-US" altLang="en-US"/>
              <a:pPr>
                <a:defRPr/>
              </a:pPr>
              <a:t>‹#›</a:t>
            </a:fld>
            <a:endParaRPr lang="en-US" altLang="en-US"/>
          </a:p>
        </p:txBody>
      </p:sp>
    </p:spTree>
    <p:extLst>
      <p:ext uri="{BB962C8B-B14F-4D97-AF65-F5344CB8AC3E}">
        <p14:creationId xmlns:p14="http://schemas.microsoft.com/office/powerpoint/2010/main" val="6734723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C19B767-ADF1-436F-A0E6-619BC8F952FE}" type="slidenum">
              <a:rPr lang="en-US" altLang="en-US"/>
              <a:pPr>
                <a:defRPr/>
              </a:pPr>
              <a:t>‹#›</a:t>
            </a:fld>
            <a:endParaRPr lang="en-US" altLang="en-US"/>
          </a:p>
        </p:txBody>
      </p:sp>
    </p:spTree>
    <p:extLst>
      <p:ext uri="{BB962C8B-B14F-4D97-AF65-F5344CB8AC3E}">
        <p14:creationId xmlns:p14="http://schemas.microsoft.com/office/powerpoint/2010/main" val="11407272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836CB48-B71D-43DD-8819-C5C74FC53620}" type="slidenum">
              <a:rPr lang="en-US" altLang="en-US"/>
              <a:pPr>
                <a:defRPr/>
              </a:pPr>
              <a:t>‹#›</a:t>
            </a:fld>
            <a:endParaRPr lang="en-US" altLang="en-US"/>
          </a:p>
        </p:txBody>
      </p:sp>
    </p:spTree>
    <p:extLst>
      <p:ext uri="{BB962C8B-B14F-4D97-AF65-F5344CB8AC3E}">
        <p14:creationId xmlns:p14="http://schemas.microsoft.com/office/powerpoint/2010/main" val="20258129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CAAB1EE6-67FD-4E10-9564-FA43FCC33BAA}" type="slidenum">
              <a:rPr lang="en-US" altLang="en-US"/>
              <a:pPr>
                <a:defRPr/>
              </a:pPr>
              <a:t>‹#›</a:t>
            </a:fld>
            <a:endParaRPr lang="en-US" altLang="en-US"/>
          </a:p>
        </p:txBody>
      </p:sp>
    </p:spTree>
    <p:extLst>
      <p:ext uri="{BB962C8B-B14F-4D97-AF65-F5344CB8AC3E}">
        <p14:creationId xmlns:p14="http://schemas.microsoft.com/office/powerpoint/2010/main" val="39540983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2BC4EC4-81C0-46E2-9D6F-F7FADA85187F}" type="slidenum">
              <a:rPr lang="en-US" altLang="en-US"/>
              <a:pPr>
                <a:defRPr/>
              </a:pPr>
              <a:t>‹#›</a:t>
            </a:fld>
            <a:endParaRPr lang="en-US" altLang="en-US"/>
          </a:p>
        </p:txBody>
      </p:sp>
    </p:spTree>
    <p:extLst>
      <p:ext uri="{BB962C8B-B14F-4D97-AF65-F5344CB8AC3E}">
        <p14:creationId xmlns:p14="http://schemas.microsoft.com/office/powerpoint/2010/main" val="1731895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442FAA9A-A5E1-4CDA-82E8-0838F0328053}" type="slidenum">
              <a:rPr lang="en-US" altLang="en-US"/>
              <a:pPr>
                <a:defRPr/>
              </a:pPr>
              <a:t>‹#›</a:t>
            </a:fld>
            <a:endParaRPr lang="en-US" altLang="en-US"/>
          </a:p>
        </p:txBody>
      </p:sp>
    </p:spTree>
    <p:extLst>
      <p:ext uri="{BB962C8B-B14F-4D97-AF65-F5344CB8AC3E}">
        <p14:creationId xmlns:p14="http://schemas.microsoft.com/office/powerpoint/2010/main" val="3430098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BC09385-5B14-445F-A45F-6FE4C1CC7A95}" type="datetimeFigureOut">
              <a:rPr lang="fa-IR"/>
              <a:pPr>
                <a:defRPr/>
              </a:pPr>
              <a:t>06/12/1441</a:t>
            </a:fld>
            <a:endParaRPr lang="fa-IR"/>
          </a:p>
        </p:txBody>
      </p:sp>
      <p:sp>
        <p:nvSpPr>
          <p:cNvPr id="3" name="Footer Placeholder 21"/>
          <p:cNvSpPr>
            <a:spLocks noGrp="1"/>
          </p:cNvSpPr>
          <p:nvPr>
            <p:ph type="ftr" sz="quarter" idx="11"/>
          </p:nvPr>
        </p:nvSpPr>
        <p:spPr/>
        <p:txBody>
          <a:bodyPr/>
          <a:lstStyle>
            <a:lvl1pPr>
              <a:defRPr/>
            </a:lvl1pPr>
          </a:lstStyle>
          <a:p>
            <a:pPr>
              <a:defRPr/>
            </a:pPr>
            <a:endParaRPr lang="fa-IR"/>
          </a:p>
        </p:txBody>
      </p:sp>
      <p:sp>
        <p:nvSpPr>
          <p:cNvPr id="4" name="Slide Number Placeholder 17"/>
          <p:cNvSpPr>
            <a:spLocks noGrp="1"/>
          </p:cNvSpPr>
          <p:nvPr>
            <p:ph type="sldNum" sz="quarter" idx="12"/>
          </p:nvPr>
        </p:nvSpPr>
        <p:spPr/>
        <p:txBody>
          <a:bodyPr/>
          <a:lstStyle>
            <a:lvl1pPr>
              <a:defRPr/>
            </a:lvl1pPr>
          </a:lstStyle>
          <a:p>
            <a:pPr>
              <a:defRPr/>
            </a:pPr>
            <a:fld id="{F197317B-D1E6-4F52-8990-EB5FA882CC76}" type="slidenum">
              <a:rPr lang="fa-IR" altLang="en-US"/>
              <a:pPr>
                <a:defRPr/>
              </a:pPr>
              <a:t>‹#›</a:t>
            </a:fld>
            <a:endParaRPr lang="fa-IR" altLang="en-US"/>
          </a:p>
        </p:txBody>
      </p:sp>
    </p:spTree>
    <p:extLst>
      <p:ext uri="{BB962C8B-B14F-4D97-AF65-F5344CB8AC3E}">
        <p14:creationId xmlns:p14="http://schemas.microsoft.com/office/powerpoint/2010/main" val="6281609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C8E05DC-3933-4575-8E74-73F90E2F8FBB}" type="slidenum">
              <a:rPr lang="en-US" altLang="en-US"/>
              <a:pPr>
                <a:defRPr/>
              </a:pPr>
              <a:t>‹#›</a:t>
            </a:fld>
            <a:endParaRPr lang="en-US" altLang="en-US"/>
          </a:p>
        </p:txBody>
      </p:sp>
    </p:spTree>
    <p:extLst>
      <p:ext uri="{BB962C8B-B14F-4D97-AF65-F5344CB8AC3E}">
        <p14:creationId xmlns:p14="http://schemas.microsoft.com/office/powerpoint/2010/main" val="130235034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F039AEF-B694-4F57-9C2C-A2F6BF240F73}" type="slidenum">
              <a:rPr lang="en-US" altLang="en-US"/>
              <a:pPr>
                <a:defRPr/>
              </a:pPr>
              <a:t>‹#›</a:t>
            </a:fld>
            <a:endParaRPr lang="en-US" altLang="en-US"/>
          </a:p>
        </p:txBody>
      </p:sp>
    </p:spTree>
    <p:extLst>
      <p:ext uri="{BB962C8B-B14F-4D97-AF65-F5344CB8AC3E}">
        <p14:creationId xmlns:p14="http://schemas.microsoft.com/office/powerpoint/2010/main" val="42372237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23BE5A9-4622-4361-B151-B68CD7CF606D}" type="slidenum">
              <a:rPr lang="en-US" altLang="en-US"/>
              <a:pPr>
                <a:defRPr/>
              </a:pPr>
              <a:t>‹#›</a:t>
            </a:fld>
            <a:endParaRPr lang="en-US" altLang="en-US"/>
          </a:p>
        </p:txBody>
      </p:sp>
    </p:spTree>
    <p:extLst>
      <p:ext uri="{BB962C8B-B14F-4D97-AF65-F5344CB8AC3E}">
        <p14:creationId xmlns:p14="http://schemas.microsoft.com/office/powerpoint/2010/main" val="5184386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D529CBE-25E7-4819-86C2-10A94C5221B1}" type="slidenum">
              <a:rPr lang="en-US" altLang="en-US"/>
              <a:pPr>
                <a:defRPr/>
              </a:pPr>
              <a:t>‹#›</a:t>
            </a:fld>
            <a:endParaRPr lang="en-US" altLang="en-US"/>
          </a:p>
        </p:txBody>
      </p:sp>
    </p:spTree>
    <p:extLst>
      <p:ext uri="{BB962C8B-B14F-4D97-AF65-F5344CB8AC3E}">
        <p14:creationId xmlns:p14="http://schemas.microsoft.com/office/powerpoint/2010/main" val="14085440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914400" y="1600200"/>
            <a:ext cx="7772400" cy="4530725"/>
          </a:xfrm>
        </p:spPr>
        <p:txBody>
          <a:bodyPr/>
          <a:lstStyle/>
          <a:p>
            <a:pPr lvl="0"/>
            <a:r>
              <a:rPr lang="en-US" noProof="0" smtClean="0"/>
              <a:t>Click icon to add table</a:t>
            </a:r>
            <a:endParaRPr lang="fa-IR"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885532A-F6D2-4B74-B4A5-F0EE53984F47}" type="slidenum">
              <a:rPr lang="en-US" altLang="en-US"/>
              <a:pPr>
                <a:defRPr/>
              </a:pPr>
              <a:t>‹#›</a:t>
            </a:fld>
            <a:endParaRPr lang="en-US" altLang="en-US"/>
          </a:p>
        </p:txBody>
      </p:sp>
    </p:spTree>
    <p:extLst>
      <p:ext uri="{BB962C8B-B14F-4D97-AF65-F5344CB8AC3E}">
        <p14:creationId xmlns:p14="http://schemas.microsoft.com/office/powerpoint/2010/main" val="394002225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C05FC405-4DFD-42F8-A9EF-23FC39FFBF6F}"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smtClean="0"/>
            </a:lvl1pPr>
          </a:lstStyle>
          <a:p>
            <a:pPr>
              <a:defRPr/>
            </a:pPr>
            <a:fld id="{B59B1C3D-BEED-40C7-B2CE-11B0226AF8A7}" type="slidenum">
              <a:rPr lang="fa-IR" altLang="en-US"/>
              <a:pPr>
                <a:defRPr/>
              </a:pPr>
              <a:t>‹#›</a:t>
            </a:fld>
            <a:endParaRPr lang="fa-IR" altLang="en-US"/>
          </a:p>
        </p:txBody>
      </p:sp>
    </p:spTree>
    <p:extLst>
      <p:ext uri="{BB962C8B-B14F-4D97-AF65-F5344CB8AC3E}">
        <p14:creationId xmlns:p14="http://schemas.microsoft.com/office/powerpoint/2010/main" val="1700381543"/>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482830C1-F643-4411-B6B8-24055B74F5A2}"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smtClean="0"/>
            </a:lvl1pPr>
          </a:lstStyle>
          <a:p>
            <a:pPr>
              <a:defRPr/>
            </a:pPr>
            <a:fld id="{C765BB96-9401-4283-8412-121EC6EA781E}" type="slidenum">
              <a:rPr lang="fa-IR" altLang="en-US"/>
              <a:pPr>
                <a:defRPr/>
              </a:pPr>
              <a:t>‹#›</a:t>
            </a:fld>
            <a:endParaRPr lang="fa-IR" altLang="en-US"/>
          </a:p>
        </p:txBody>
      </p:sp>
    </p:spTree>
    <p:extLst>
      <p:ext uri="{BB962C8B-B14F-4D97-AF65-F5344CB8AC3E}">
        <p14:creationId xmlns:p14="http://schemas.microsoft.com/office/powerpoint/2010/main" val="638185647"/>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93C123-EED4-4C42-BB0D-92783ADCA214}"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smtClean="0"/>
            </a:lvl1pPr>
          </a:lstStyle>
          <a:p>
            <a:pPr>
              <a:defRPr/>
            </a:pPr>
            <a:fld id="{3FB4CA4E-36C1-4280-971A-E7A9F09574BB}" type="slidenum">
              <a:rPr lang="fa-IR" altLang="en-US"/>
              <a:pPr>
                <a:defRPr/>
              </a:pPr>
              <a:t>‹#›</a:t>
            </a:fld>
            <a:endParaRPr lang="fa-IR" altLang="en-US"/>
          </a:p>
        </p:txBody>
      </p:sp>
    </p:spTree>
    <p:extLst>
      <p:ext uri="{BB962C8B-B14F-4D97-AF65-F5344CB8AC3E}">
        <p14:creationId xmlns:p14="http://schemas.microsoft.com/office/powerpoint/2010/main" val="3911895949"/>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fld id="{7D1D1896-474D-4F3B-99B1-45737D06143C}" type="datetimeFigureOut">
              <a:rPr lang="fa-IR"/>
              <a:pPr>
                <a:defRPr/>
              </a:pPr>
              <a:t>06/12/1441</a:t>
            </a:fld>
            <a:endParaRPr lang="fa-IR"/>
          </a:p>
        </p:txBody>
      </p:sp>
      <p:sp>
        <p:nvSpPr>
          <p:cNvPr id="6" name="Footer Placeholder 5"/>
          <p:cNvSpPr>
            <a:spLocks noGrp="1"/>
          </p:cNvSpPr>
          <p:nvPr>
            <p:ph type="ftr" sz="quarter" idx="11"/>
          </p:nvPr>
        </p:nvSpPr>
        <p:spPr/>
        <p:txBody>
          <a:bodyPr/>
          <a:lstStyle>
            <a:lvl1pPr>
              <a:defRPr/>
            </a:lvl1pPr>
          </a:lstStyle>
          <a:p>
            <a:pPr>
              <a:defRPr/>
            </a:pPr>
            <a:endParaRPr lang="fa-IR"/>
          </a:p>
        </p:txBody>
      </p:sp>
      <p:sp>
        <p:nvSpPr>
          <p:cNvPr id="7" name="Slide Number Placeholder 6"/>
          <p:cNvSpPr>
            <a:spLocks noGrp="1"/>
          </p:cNvSpPr>
          <p:nvPr>
            <p:ph type="sldNum" sz="quarter" idx="12"/>
          </p:nvPr>
        </p:nvSpPr>
        <p:spPr/>
        <p:txBody>
          <a:bodyPr/>
          <a:lstStyle>
            <a:lvl1pPr>
              <a:defRPr smtClean="0"/>
            </a:lvl1pPr>
          </a:lstStyle>
          <a:p>
            <a:pPr>
              <a:defRPr/>
            </a:pPr>
            <a:fld id="{C84CD4A1-527A-4C9E-9AD2-08A290BC1284}" type="slidenum">
              <a:rPr lang="fa-IR" altLang="en-US"/>
              <a:pPr>
                <a:defRPr/>
              </a:pPr>
              <a:t>‹#›</a:t>
            </a:fld>
            <a:endParaRPr lang="fa-IR" altLang="en-US"/>
          </a:p>
        </p:txBody>
      </p:sp>
    </p:spTree>
    <p:extLst>
      <p:ext uri="{BB962C8B-B14F-4D97-AF65-F5344CB8AC3E}">
        <p14:creationId xmlns:p14="http://schemas.microsoft.com/office/powerpoint/2010/main" val="4188600702"/>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fld id="{EC2D8D37-18BB-4142-A2E9-282C4860DC65}" type="datetimeFigureOut">
              <a:rPr lang="fa-IR"/>
              <a:pPr>
                <a:defRPr/>
              </a:pPr>
              <a:t>06/12/1441</a:t>
            </a:fld>
            <a:endParaRPr lang="fa-IR"/>
          </a:p>
        </p:txBody>
      </p:sp>
      <p:sp>
        <p:nvSpPr>
          <p:cNvPr id="8" name="Footer Placeholder 7"/>
          <p:cNvSpPr>
            <a:spLocks noGrp="1"/>
          </p:cNvSpPr>
          <p:nvPr>
            <p:ph type="ftr" sz="quarter" idx="11"/>
          </p:nvPr>
        </p:nvSpPr>
        <p:spPr/>
        <p:txBody>
          <a:bodyPr/>
          <a:lstStyle>
            <a:lvl1pPr>
              <a:defRPr/>
            </a:lvl1pPr>
          </a:lstStyle>
          <a:p>
            <a:pPr>
              <a:defRPr/>
            </a:pPr>
            <a:endParaRPr lang="fa-IR"/>
          </a:p>
        </p:txBody>
      </p:sp>
      <p:sp>
        <p:nvSpPr>
          <p:cNvPr id="9" name="Slide Number Placeholder 8"/>
          <p:cNvSpPr>
            <a:spLocks noGrp="1"/>
          </p:cNvSpPr>
          <p:nvPr>
            <p:ph type="sldNum" sz="quarter" idx="12"/>
          </p:nvPr>
        </p:nvSpPr>
        <p:spPr/>
        <p:txBody>
          <a:bodyPr/>
          <a:lstStyle>
            <a:lvl1pPr>
              <a:defRPr smtClean="0"/>
            </a:lvl1pPr>
          </a:lstStyle>
          <a:p>
            <a:pPr>
              <a:defRPr/>
            </a:pPr>
            <a:fld id="{662EC3DC-7D37-472A-A291-BCC3DAB7A8FC}" type="slidenum">
              <a:rPr lang="fa-IR" altLang="en-US"/>
              <a:pPr>
                <a:defRPr/>
              </a:pPr>
              <a:t>‹#›</a:t>
            </a:fld>
            <a:endParaRPr lang="fa-IR" altLang="en-US"/>
          </a:p>
        </p:txBody>
      </p:sp>
    </p:spTree>
    <p:extLst>
      <p:ext uri="{BB962C8B-B14F-4D97-AF65-F5344CB8AC3E}">
        <p14:creationId xmlns:p14="http://schemas.microsoft.com/office/powerpoint/2010/main" val="35181371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25A37D4-0499-468B-BAFA-3F103FAE1B60}" type="datetimeFigureOut">
              <a:rPr lang="fa-IR"/>
              <a:pPr>
                <a:defRPr/>
              </a:pPr>
              <a:t>06/12/1441</a:t>
            </a:fld>
            <a:endParaRPr lang="fa-IR"/>
          </a:p>
        </p:txBody>
      </p:sp>
      <p:sp>
        <p:nvSpPr>
          <p:cNvPr id="6" name="Footer Placeholder 21"/>
          <p:cNvSpPr>
            <a:spLocks noGrp="1"/>
          </p:cNvSpPr>
          <p:nvPr>
            <p:ph type="ftr" sz="quarter" idx="11"/>
          </p:nvPr>
        </p:nvSpPr>
        <p:spPr/>
        <p:txBody>
          <a:bodyPr/>
          <a:lstStyle>
            <a:lvl1pPr>
              <a:defRPr/>
            </a:lvl1pPr>
          </a:lstStyle>
          <a:p>
            <a:pPr>
              <a:defRPr/>
            </a:pPr>
            <a:endParaRPr lang="fa-IR"/>
          </a:p>
        </p:txBody>
      </p:sp>
      <p:sp>
        <p:nvSpPr>
          <p:cNvPr id="7" name="Slide Number Placeholder 17"/>
          <p:cNvSpPr>
            <a:spLocks noGrp="1"/>
          </p:cNvSpPr>
          <p:nvPr>
            <p:ph type="sldNum" sz="quarter" idx="12"/>
          </p:nvPr>
        </p:nvSpPr>
        <p:spPr/>
        <p:txBody>
          <a:bodyPr/>
          <a:lstStyle>
            <a:lvl1pPr>
              <a:defRPr/>
            </a:lvl1pPr>
          </a:lstStyle>
          <a:p>
            <a:pPr>
              <a:defRPr/>
            </a:pPr>
            <a:fld id="{2A2FD8F2-9641-423A-B2EA-6ED0E0B0862B}" type="slidenum">
              <a:rPr lang="fa-IR" altLang="en-US"/>
              <a:pPr>
                <a:defRPr/>
              </a:pPr>
              <a:t>‹#›</a:t>
            </a:fld>
            <a:endParaRPr lang="fa-IR" altLang="en-US"/>
          </a:p>
        </p:txBody>
      </p:sp>
    </p:spTree>
    <p:extLst>
      <p:ext uri="{BB962C8B-B14F-4D97-AF65-F5344CB8AC3E}">
        <p14:creationId xmlns:p14="http://schemas.microsoft.com/office/powerpoint/2010/main" val="305014618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fld id="{78FCC2D7-F301-416E-AA6D-37E6369DAD37}" type="datetimeFigureOut">
              <a:rPr lang="fa-IR"/>
              <a:pPr>
                <a:defRPr/>
              </a:pPr>
              <a:t>06/12/1441</a:t>
            </a:fld>
            <a:endParaRPr lang="fa-IR"/>
          </a:p>
        </p:txBody>
      </p:sp>
      <p:sp>
        <p:nvSpPr>
          <p:cNvPr id="4" name="Footer Placeholder 3"/>
          <p:cNvSpPr>
            <a:spLocks noGrp="1"/>
          </p:cNvSpPr>
          <p:nvPr>
            <p:ph type="ftr" sz="quarter" idx="11"/>
          </p:nvPr>
        </p:nvSpPr>
        <p:spPr/>
        <p:txBody>
          <a:bodyPr/>
          <a:lstStyle>
            <a:lvl1pPr>
              <a:defRPr/>
            </a:lvl1pPr>
          </a:lstStyle>
          <a:p>
            <a:pPr>
              <a:defRPr/>
            </a:pPr>
            <a:endParaRPr lang="fa-IR"/>
          </a:p>
        </p:txBody>
      </p:sp>
      <p:sp>
        <p:nvSpPr>
          <p:cNvPr id="5" name="Slide Number Placeholder 4"/>
          <p:cNvSpPr>
            <a:spLocks noGrp="1"/>
          </p:cNvSpPr>
          <p:nvPr>
            <p:ph type="sldNum" sz="quarter" idx="12"/>
          </p:nvPr>
        </p:nvSpPr>
        <p:spPr/>
        <p:txBody>
          <a:bodyPr/>
          <a:lstStyle>
            <a:lvl1pPr>
              <a:defRPr smtClean="0"/>
            </a:lvl1pPr>
          </a:lstStyle>
          <a:p>
            <a:pPr>
              <a:defRPr/>
            </a:pPr>
            <a:fld id="{F68AA483-3B5E-4942-BF43-F07E8DA00C83}" type="slidenum">
              <a:rPr lang="fa-IR" altLang="en-US"/>
              <a:pPr>
                <a:defRPr/>
              </a:pPr>
              <a:t>‹#›</a:t>
            </a:fld>
            <a:endParaRPr lang="fa-IR" altLang="en-US"/>
          </a:p>
        </p:txBody>
      </p:sp>
    </p:spTree>
    <p:extLst>
      <p:ext uri="{BB962C8B-B14F-4D97-AF65-F5344CB8AC3E}">
        <p14:creationId xmlns:p14="http://schemas.microsoft.com/office/powerpoint/2010/main" val="985147785"/>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CE6EF5D-47E3-4BE9-9A22-031400067AFC}" type="datetimeFigureOut">
              <a:rPr lang="fa-IR"/>
              <a:pPr>
                <a:defRPr/>
              </a:pPr>
              <a:t>06/12/1441</a:t>
            </a:fld>
            <a:endParaRPr lang="fa-IR"/>
          </a:p>
        </p:txBody>
      </p:sp>
      <p:sp>
        <p:nvSpPr>
          <p:cNvPr id="3" name="Footer Placeholder 2"/>
          <p:cNvSpPr>
            <a:spLocks noGrp="1"/>
          </p:cNvSpPr>
          <p:nvPr>
            <p:ph type="ftr" sz="quarter" idx="11"/>
          </p:nvPr>
        </p:nvSpPr>
        <p:spPr/>
        <p:txBody>
          <a:bodyPr/>
          <a:lstStyle>
            <a:lvl1pPr>
              <a:defRPr/>
            </a:lvl1pPr>
          </a:lstStyle>
          <a:p>
            <a:pPr>
              <a:defRPr/>
            </a:pPr>
            <a:endParaRPr lang="fa-IR"/>
          </a:p>
        </p:txBody>
      </p:sp>
      <p:sp>
        <p:nvSpPr>
          <p:cNvPr id="4" name="Slide Number Placeholder 3"/>
          <p:cNvSpPr>
            <a:spLocks noGrp="1"/>
          </p:cNvSpPr>
          <p:nvPr>
            <p:ph type="sldNum" sz="quarter" idx="12"/>
          </p:nvPr>
        </p:nvSpPr>
        <p:spPr/>
        <p:txBody>
          <a:bodyPr/>
          <a:lstStyle>
            <a:lvl1pPr>
              <a:defRPr smtClean="0"/>
            </a:lvl1pPr>
          </a:lstStyle>
          <a:p>
            <a:pPr>
              <a:defRPr/>
            </a:pPr>
            <a:fld id="{8AF5461E-6DB3-46DD-BDFC-31FD863E0706}" type="slidenum">
              <a:rPr lang="fa-IR" altLang="en-US"/>
              <a:pPr>
                <a:defRPr/>
              </a:pPr>
              <a:t>‹#›</a:t>
            </a:fld>
            <a:endParaRPr lang="fa-IR" altLang="en-US"/>
          </a:p>
        </p:txBody>
      </p:sp>
    </p:spTree>
    <p:extLst>
      <p:ext uri="{BB962C8B-B14F-4D97-AF65-F5344CB8AC3E}">
        <p14:creationId xmlns:p14="http://schemas.microsoft.com/office/powerpoint/2010/main" val="3853900984"/>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5D7705D-62A2-4C76-B533-25D828F81771}" type="datetimeFigureOut">
              <a:rPr lang="fa-IR"/>
              <a:pPr>
                <a:defRPr/>
              </a:pPr>
              <a:t>06/12/1441</a:t>
            </a:fld>
            <a:endParaRPr lang="fa-IR"/>
          </a:p>
        </p:txBody>
      </p:sp>
      <p:sp>
        <p:nvSpPr>
          <p:cNvPr id="6" name="Footer Placeholder 5"/>
          <p:cNvSpPr>
            <a:spLocks noGrp="1"/>
          </p:cNvSpPr>
          <p:nvPr>
            <p:ph type="ftr" sz="quarter" idx="11"/>
          </p:nvPr>
        </p:nvSpPr>
        <p:spPr/>
        <p:txBody>
          <a:bodyPr/>
          <a:lstStyle>
            <a:lvl1pPr>
              <a:defRPr/>
            </a:lvl1pPr>
          </a:lstStyle>
          <a:p>
            <a:pPr>
              <a:defRPr/>
            </a:pPr>
            <a:endParaRPr lang="fa-IR"/>
          </a:p>
        </p:txBody>
      </p:sp>
      <p:sp>
        <p:nvSpPr>
          <p:cNvPr id="7" name="Slide Number Placeholder 6"/>
          <p:cNvSpPr>
            <a:spLocks noGrp="1"/>
          </p:cNvSpPr>
          <p:nvPr>
            <p:ph type="sldNum" sz="quarter" idx="12"/>
          </p:nvPr>
        </p:nvSpPr>
        <p:spPr/>
        <p:txBody>
          <a:bodyPr/>
          <a:lstStyle>
            <a:lvl1pPr>
              <a:defRPr smtClean="0"/>
            </a:lvl1pPr>
          </a:lstStyle>
          <a:p>
            <a:pPr>
              <a:defRPr/>
            </a:pPr>
            <a:fld id="{4D8DDC52-1B2D-4D43-8008-5FE5240B6552}" type="slidenum">
              <a:rPr lang="fa-IR" altLang="en-US"/>
              <a:pPr>
                <a:defRPr/>
              </a:pPr>
              <a:t>‹#›</a:t>
            </a:fld>
            <a:endParaRPr lang="fa-IR" altLang="en-US"/>
          </a:p>
        </p:txBody>
      </p:sp>
    </p:spTree>
    <p:extLst>
      <p:ext uri="{BB962C8B-B14F-4D97-AF65-F5344CB8AC3E}">
        <p14:creationId xmlns:p14="http://schemas.microsoft.com/office/powerpoint/2010/main" val="59957354"/>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42A3EDC-8AC0-45F6-82FF-57E2BC938E2B}" type="datetimeFigureOut">
              <a:rPr lang="fa-IR"/>
              <a:pPr>
                <a:defRPr/>
              </a:pPr>
              <a:t>06/12/1441</a:t>
            </a:fld>
            <a:endParaRPr lang="fa-IR"/>
          </a:p>
        </p:txBody>
      </p:sp>
      <p:sp>
        <p:nvSpPr>
          <p:cNvPr id="6" name="Footer Placeholder 5"/>
          <p:cNvSpPr>
            <a:spLocks noGrp="1"/>
          </p:cNvSpPr>
          <p:nvPr>
            <p:ph type="ftr" sz="quarter" idx="11"/>
          </p:nvPr>
        </p:nvSpPr>
        <p:spPr/>
        <p:txBody>
          <a:bodyPr/>
          <a:lstStyle>
            <a:lvl1pPr>
              <a:defRPr/>
            </a:lvl1pPr>
          </a:lstStyle>
          <a:p>
            <a:pPr>
              <a:defRPr/>
            </a:pPr>
            <a:endParaRPr lang="fa-IR"/>
          </a:p>
        </p:txBody>
      </p:sp>
      <p:sp>
        <p:nvSpPr>
          <p:cNvPr id="7" name="Slide Number Placeholder 6"/>
          <p:cNvSpPr>
            <a:spLocks noGrp="1"/>
          </p:cNvSpPr>
          <p:nvPr>
            <p:ph type="sldNum" sz="quarter" idx="12"/>
          </p:nvPr>
        </p:nvSpPr>
        <p:spPr/>
        <p:txBody>
          <a:bodyPr/>
          <a:lstStyle>
            <a:lvl1pPr>
              <a:defRPr smtClean="0"/>
            </a:lvl1pPr>
          </a:lstStyle>
          <a:p>
            <a:pPr>
              <a:defRPr/>
            </a:pPr>
            <a:fld id="{CE6D5153-6735-4D2A-BE5F-D0015A158189}" type="slidenum">
              <a:rPr lang="fa-IR" altLang="en-US"/>
              <a:pPr>
                <a:defRPr/>
              </a:pPr>
              <a:t>‹#›</a:t>
            </a:fld>
            <a:endParaRPr lang="fa-IR" altLang="en-US"/>
          </a:p>
        </p:txBody>
      </p:sp>
    </p:spTree>
    <p:extLst>
      <p:ext uri="{BB962C8B-B14F-4D97-AF65-F5344CB8AC3E}">
        <p14:creationId xmlns:p14="http://schemas.microsoft.com/office/powerpoint/2010/main" val="3397127896"/>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130B7FCA-A061-408B-A20D-A221B6EA2599}"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smtClean="0"/>
            </a:lvl1pPr>
          </a:lstStyle>
          <a:p>
            <a:pPr>
              <a:defRPr/>
            </a:pPr>
            <a:fld id="{7BE9201D-4695-4A34-B29C-C8086502950A}" type="slidenum">
              <a:rPr lang="fa-IR" altLang="en-US"/>
              <a:pPr>
                <a:defRPr/>
              </a:pPr>
              <a:t>‹#›</a:t>
            </a:fld>
            <a:endParaRPr lang="fa-IR" altLang="en-US"/>
          </a:p>
        </p:txBody>
      </p:sp>
    </p:spTree>
    <p:extLst>
      <p:ext uri="{BB962C8B-B14F-4D97-AF65-F5344CB8AC3E}">
        <p14:creationId xmlns:p14="http://schemas.microsoft.com/office/powerpoint/2010/main" val="3112602119"/>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3F170B01-B8A8-45D0-AF1C-98D79A8EA5C8}"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smtClean="0"/>
            </a:lvl1pPr>
          </a:lstStyle>
          <a:p>
            <a:pPr>
              <a:defRPr/>
            </a:pPr>
            <a:fld id="{BF3F568D-52D5-447B-A570-ABAC2B625BF9}" type="slidenum">
              <a:rPr lang="fa-IR" altLang="en-US"/>
              <a:pPr>
                <a:defRPr/>
              </a:pPr>
              <a:t>‹#›</a:t>
            </a:fld>
            <a:endParaRPr lang="fa-IR" altLang="en-US"/>
          </a:p>
        </p:txBody>
      </p:sp>
    </p:spTree>
    <p:extLst>
      <p:ext uri="{BB962C8B-B14F-4D97-AF65-F5344CB8AC3E}">
        <p14:creationId xmlns:p14="http://schemas.microsoft.com/office/powerpoint/2010/main" val="2034020741"/>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endParaRPr lang="nb-NO"/>
          </a:p>
        </p:txBody>
      </p:sp>
      <p:sp>
        <p:nvSpPr>
          <p:cNvPr id="16" name="Footer Placeholder 16"/>
          <p:cNvSpPr>
            <a:spLocks noGrp="1"/>
          </p:cNvSpPr>
          <p:nvPr>
            <p:ph type="ftr" sz="quarter" idx="11"/>
          </p:nvPr>
        </p:nvSpPr>
        <p:spPr/>
        <p:txBody>
          <a:bodyPr/>
          <a:lstStyle>
            <a:lvl1pPr>
              <a:defRPr/>
            </a:lvl1pPr>
          </a:lstStyle>
          <a:p>
            <a:pPr>
              <a:defRPr/>
            </a:pPr>
            <a:endParaRPr lang="nb-NO"/>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lvl1pPr>
          </a:lstStyle>
          <a:p>
            <a:pPr>
              <a:defRPr/>
            </a:pPr>
            <a:fld id="{1C18B8DE-CE82-4B01-B29F-94C0198F1F1E}" type="slidenum">
              <a:rPr lang="nb-NO" altLang="en-US"/>
              <a:pPr>
                <a:defRPr/>
              </a:pPr>
              <a:t>‹#›</a:t>
            </a:fld>
            <a:endParaRPr lang="nb-NO" altLang="en-US"/>
          </a:p>
        </p:txBody>
      </p:sp>
    </p:spTree>
    <p:extLst>
      <p:ext uri="{BB962C8B-B14F-4D97-AF65-F5344CB8AC3E}">
        <p14:creationId xmlns:p14="http://schemas.microsoft.com/office/powerpoint/2010/main" val="1892828738"/>
      </p:ext>
    </p:extLst>
  </p:cSld>
  <p:clrMapOvr>
    <a:overrideClrMapping bg1="lt1" tx1="dk1" bg2="lt2" tx2="dk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a:xfrm>
            <a:off x="4362450" y="1027113"/>
            <a:ext cx="457200" cy="441325"/>
          </a:xfrm>
        </p:spPr>
        <p:txBody>
          <a:bodyPr/>
          <a:lstStyle>
            <a:lvl1pPr>
              <a:defRPr smtClean="0"/>
            </a:lvl1pPr>
          </a:lstStyle>
          <a:p>
            <a:pPr>
              <a:defRPr/>
            </a:pPr>
            <a:fld id="{09ED06E9-AE8F-4F49-9FBF-7C6446536293}" type="slidenum">
              <a:rPr lang="nb-NO" altLang="en-US"/>
              <a:pPr>
                <a:defRPr/>
              </a:pPr>
              <a:t>‹#›</a:t>
            </a:fld>
            <a:endParaRPr lang="nb-NO" altLang="en-US"/>
          </a:p>
        </p:txBody>
      </p:sp>
    </p:spTree>
    <p:extLst>
      <p:ext uri="{BB962C8B-B14F-4D97-AF65-F5344CB8AC3E}">
        <p14:creationId xmlns:p14="http://schemas.microsoft.com/office/powerpoint/2010/main" val="2070837844"/>
      </p:ext>
    </p:extLst>
  </p:cSld>
  <p:clrMapOvr>
    <a:overrideClrMapping bg1="lt1" tx1="dk1" bg2="lt2" tx2="dk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nb-NO"/>
          </a:p>
        </p:txBody>
      </p:sp>
      <p:sp>
        <p:nvSpPr>
          <p:cNvPr id="16" name="Date Placeholder 3"/>
          <p:cNvSpPr>
            <a:spLocks noGrp="1"/>
          </p:cNvSpPr>
          <p:nvPr>
            <p:ph type="dt" sz="half" idx="11"/>
          </p:nvPr>
        </p:nvSpPr>
        <p:spPr/>
        <p:txBody>
          <a:bodyPr/>
          <a:lstStyle>
            <a:lvl1pPr>
              <a:defRPr/>
            </a:lvl1pPr>
          </a:lstStyle>
          <a:p>
            <a:pPr>
              <a:defRPr/>
            </a:pPr>
            <a:endParaRPr lang="nb-NO"/>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lvl1pPr>
          </a:lstStyle>
          <a:p>
            <a:pPr>
              <a:defRPr/>
            </a:pPr>
            <a:fld id="{86A1FB42-3966-4C28-9001-429046A4553B}" type="slidenum">
              <a:rPr lang="nb-NO" altLang="en-US"/>
              <a:pPr>
                <a:defRPr/>
              </a:pPr>
              <a:t>‹#›</a:t>
            </a:fld>
            <a:endParaRPr lang="nb-NO" altLang="en-US"/>
          </a:p>
        </p:txBody>
      </p:sp>
    </p:spTree>
    <p:extLst>
      <p:ext uri="{BB962C8B-B14F-4D97-AF65-F5344CB8AC3E}">
        <p14:creationId xmlns:p14="http://schemas.microsoft.com/office/powerpoint/2010/main" val="129867750"/>
      </p:ext>
    </p:extLst>
  </p:cSld>
  <p:clrMapOvr>
    <a:overrideClrMapping bg1="lt1" tx1="dk1" bg2="lt2" tx2="dk2" accent1="accent1" accent2="accent2" accent3="accent3" accent4="accent4" accent5="accent5" accent6="accent6" hlink="hlink" folHlink="folHlink"/>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nb-NO"/>
          </a:p>
        </p:txBody>
      </p:sp>
      <p:sp>
        <p:nvSpPr>
          <p:cNvPr id="7" name="Footer Placeholder 5"/>
          <p:cNvSpPr>
            <a:spLocks noGrp="1"/>
          </p:cNvSpPr>
          <p:nvPr>
            <p:ph type="ftr" sz="quarter" idx="11"/>
          </p:nvPr>
        </p:nvSpPr>
        <p:spPr/>
        <p:txBody>
          <a:bodyPr/>
          <a:lstStyle>
            <a:lvl1pPr>
              <a:defRPr/>
            </a:lvl1pPr>
          </a:lstStyle>
          <a:p>
            <a:pPr>
              <a:defRPr/>
            </a:pPr>
            <a:endParaRPr lang="nb-NO"/>
          </a:p>
        </p:txBody>
      </p:sp>
      <p:sp>
        <p:nvSpPr>
          <p:cNvPr id="8" name="Slide Number Placeholder 6"/>
          <p:cNvSpPr>
            <a:spLocks noGrp="1"/>
          </p:cNvSpPr>
          <p:nvPr>
            <p:ph type="sldNum" sz="quarter" idx="12"/>
          </p:nvPr>
        </p:nvSpPr>
        <p:spPr/>
        <p:txBody>
          <a:bodyPr/>
          <a:lstStyle>
            <a:lvl1pPr>
              <a:defRPr smtClean="0"/>
            </a:lvl1pPr>
          </a:lstStyle>
          <a:p>
            <a:pPr>
              <a:defRPr/>
            </a:pPr>
            <a:fld id="{DF49F9C4-FA46-49F8-9F92-F4C8F5EE195A}" type="slidenum">
              <a:rPr lang="nb-NO" altLang="en-US"/>
              <a:pPr>
                <a:defRPr/>
              </a:pPr>
              <a:t>‹#›</a:t>
            </a:fld>
            <a:endParaRPr lang="nb-NO" altLang="en-US"/>
          </a:p>
        </p:txBody>
      </p:sp>
    </p:spTree>
    <p:extLst>
      <p:ext uri="{BB962C8B-B14F-4D97-AF65-F5344CB8AC3E}">
        <p14:creationId xmlns:p14="http://schemas.microsoft.com/office/powerpoint/2010/main" val="5961564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B8F66B87-242F-4822-946C-1F05CFE68A37}"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7AD956BC-3EB5-4EE8-8347-143F8E23AF36}" type="slidenum">
              <a:rPr lang="fa-IR" altLang="en-US"/>
              <a:pPr>
                <a:defRPr/>
              </a:pPr>
              <a:t>‹#›</a:t>
            </a:fld>
            <a:endParaRPr lang="fa-IR" altLang="en-US"/>
          </a:p>
        </p:txBody>
      </p:sp>
      <p:sp>
        <p:nvSpPr>
          <p:cNvPr id="7" name="Rectangle 6"/>
          <p:cNvSpPr/>
          <p:nvPr userDrawn="1"/>
        </p:nvSpPr>
        <p:spPr>
          <a:xfrm rot="5400000">
            <a:off x="8498174" y="5369583"/>
            <a:ext cx="2088232" cy="615553"/>
          </a:xfrm>
          <a:prstGeom prst="rect">
            <a:avLst/>
          </a:prstGeom>
        </p:spPr>
        <p:txBody>
          <a:bodyPr wrap="square">
            <a:spAutoFit/>
          </a:bodyPr>
          <a:lstStyle/>
          <a:p>
            <a:pPr>
              <a:defRPr/>
            </a:pPr>
            <a:r>
              <a:rPr lang="en-US" sz="1600" b="1" dirty="0">
                <a:solidFill>
                  <a:schemeClr val="tx1"/>
                </a:solidFill>
                <a:latin typeface="Times New Roman" panose="02020603050405020304" pitchFamily="18" charset="0"/>
                <a:cs typeface="Times New Roman" panose="02020603050405020304" pitchFamily="18" charset="0"/>
              </a:rPr>
              <a:t/>
            </a:r>
            <a:br>
              <a:rPr lang="en-US" sz="1600" b="1" dirty="0">
                <a:solidFill>
                  <a:schemeClr val="tx1"/>
                </a:solidFill>
                <a:latin typeface="Times New Roman" panose="02020603050405020304" pitchFamily="18" charset="0"/>
                <a:cs typeface="Times New Roman" panose="02020603050405020304" pitchFamily="18" charset="0"/>
              </a:rPr>
            </a:br>
            <a:r>
              <a:rPr lang="en-US" sz="1600" b="1" dirty="0" smtClean="0">
                <a:solidFill>
                  <a:schemeClr val="tx1"/>
                </a:solidFill>
                <a:latin typeface="Times New Roman" panose="02020603050405020304" pitchFamily="18" charset="0"/>
                <a:cs typeface="Times New Roman" panose="02020603050405020304" pitchFamily="18" charset="0"/>
              </a:rPr>
              <a:t>w</a:t>
            </a:r>
            <a:r>
              <a:rPr lang="en-US" b="1" dirty="0" smtClean="0">
                <a:solidFill>
                  <a:schemeClr val="tx1"/>
                </a:solidFill>
                <a:latin typeface="Times New Roman" panose="02020603050405020304" pitchFamily="18" charset="0"/>
                <a:cs typeface="Times New Roman" panose="02020603050405020304" pitchFamily="18" charset="0"/>
              </a:rPr>
              <a:t>ww.Ravanpoint.ir</a:t>
            </a:r>
            <a:endParaRPr lang="en-GB"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29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r" rtl="1" eaLnBrk="1" fontAlgn="auto" hangingPunct="1">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r" rtl="1"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DED8187-A2FA-48C7-881B-98FE9AA97300}" type="datetimeFigureOut">
              <a:rPr lang="fa-IR"/>
              <a:pPr>
                <a:defRPr/>
              </a:pPr>
              <a:t>06/12/1441</a:t>
            </a:fld>
            <a:endParaRPr lang="fa-IR"/>
          </a:p>
        </p:txBody>
      </p:sp>
      <p:sp>
        <p:nvSpPr>
          <p:cNvPr id="10" name="Footer Placeholder 5"/>
          <p:cNvSpPr>
            <a:spLocks noGrp="1"/>
          </p:cNvSpPr>
          <p:nvPr>
            <p:ph type="ftr" sz="quarter" idx="11"/>
          </p:nvPr>
        </p:nvSpPr>
        <p:spPr/>
        <p:txBody>
          <a:bodyPr/>
          <a:lstStyle>
            <a:lvl1pPr>
              <a:defRPr/>
            </a:lvl1pPr>
          </a:lstStyle>
          <a:p>
            <a:pPr>
              <a:defRPr/>
            </a:pPr>
            <a:endParaRPr lang="fa-I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FD567F51-6C4A-42F4-A254-41B40436F8B3}" type="slidenum">
              <a:rPr lang="fa-IR" altLang="en-US"/>
              <a:pPr>
                <a:defRPr/>
              </a:pPr>
              <a:t>‹#›</a:t>
            </a:fld>
            <a:endParaRPr lang="fa-IR" altLang="en-US"/>
          </a:p>
        </p:txBody>
      </p:sp>
    </p:spTree>
    <p:extLst>
      <p:ext uri="{BB962C8B-B14F-4D97-AF65-F5344CB8AC3E}">
        <p14:creationId xmlns:p14="http://schemas.microsoft.com/office/powerpoint/2010/main" val="361415389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nb-NO"/>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nb-NO"/>
          </a:p>
        </p:txBody>
      </p:sp>
      <p:sp>
        <p:nvSpPr>
          <p:cNvPr id="20" name="Slide Number Placeholder 8"/>
          <p:cNvSpPr>
            <a:spLocks noGrp="1"/>
          </p:cNvSpPr>
          <p:nvPr>
            <p:ph type="sldNum" sz="quarter" idx="12"/>
          </p:nvPr>
        </p:nvSpPr>
        <p:spPr>
          <a:xfrm>
            <a:off x="4343400" y="1042988"/>
            <a:ext cx="457200" cy="441325"/>
          </a:xfrm>
        </p:spPr>
        <p:txBody>
          <a:bodyPr/>
          <a:lstStyle>
            <a:lvl1pPr>
              <a:defRPr smtClean="0"/>
            </a:lvl1pPr>
          </a:lstStyle>
          <a:p>
            <a:pPr>
              <a:defRPr/>
            </a:pPr>
            <a:fld id="{7F03D0A2-3C74-4060-A9C1-A01513994C53}" type="slidenum">
              <a:rPr lang="nb-NO" altLang="en-US"/>
              <a:pPr>
                <a:defRPr/>
              </a:pPr>
              <a:t>‹#›</a:t>
            </a:fld>
            <a:endParaRPr lang="nb-NO" altLang="en-US"/>
          </a:p>
        </p:txBody>
      </p:sp>
    </p:spTree>
    <p:extLst>
      <p:ext uri="{BB962C8B-B14F-4D97-AF65-F5344CB8AC3E}">
        <p14:creationId xmlns:p14="http://schemas.microsoft.com/office/powerpoint/2010/main" val="1375294624"/>
      </p:ext>
    </p:extLst>
  </p:cSld>
  <p:clrMapOvr>
    <a:overrideClrMapping bg1="lt1" tx1="dk1" bg2="lt2" tx2="dk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nb-NO"/>
          </a:p>
        </p:txBody>
      </p:sp>
      <p:sp>
        <p:nvSpPr>
          <p:cNvPr id="4" name="Footer Placeholder 3"/>
          <p:cNvSpPr>
            <a:spLocks noGrp="1"/>
          </p:cNvSpPr>
          <p:nvPr>
            <p:ph type="ftr" sz="quarter" idx="11"/>
          </p:nvPr>
        </p:nvSpPr>
        <p:spPr/>
        <p:txBody>
          <a:bodyPr/>
          <a:lstStyle>
            <a:lvl1pPr>
              <a:defRPr/>
            </a:lvl1pPr>
          </a:lstStyle>
          <a:p>
            <a:pPr>
              <a:defRPr/>
            </a:pPr>
            <a:endParaRPr lang="nb-NO"/>
          </a:p>
        </p:txBody>
      </p:sp>
      <p:sp>
        <p:nvSpPr>
          <p:cNvPr id="5" name="Slide Number Placeholder 4"/>
          <p:cNvSpPr>
            <a:spLocks noGrp="1"/>
          </p:cNvSpPr>
          <p:nvPr>
            <p:ph type="sldNum" sz="quarter" idx="12"/>
          </p:nvPr>
        </p:nvSpPr>
        <p:spPr>
          <a:xfrm>
            <a:off x="4343400" y="1036638"/>
            <a:ext cx="457200" cy="441325"/>
          </a:xfrm>
        </p:spPr>
        <p:txBody>
          <a:bodyPr/>
          <a:lstStyle>
            <a:lvl1pPr>
              <a:defRPr smtClean="0"/>
            </a:lvl1pPr>
          </a:lstStyle>
          <a:p>
            <a:pPr>
              <a:defRPr/>
            </a:pPr>
            <a:fld id="{6F13A4C3-EF05-4CD1-90A1-1DA832F3F805}" type="slidenum">
              <a:rPr lang="nb-NO" altLang="en-US"/>
              <a:pPr>
                <a:defRPr/>
              </a:pPr>
              <a:t>‹#›</a:t>
            </a:fld>
            <a:endParaRPr lang="nb-NO" altLang="en-US"/>
          </a:p>
        </p:txBody>
      </p:sp>
    </p:spTree>
    <p:extLst>
      <p:ext uri="{BB962C8B-B14F-4D97-AF65-F5344CB8AC3E}">
        <p14:creationId xmlns:p14="http://schemas.microsoft.com/office/powerpoint/2010/main" val="383643599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endParaRPr lang="nb-NO"/>
          </a:p>
        </p:txBody>
      </p:sp>
      <p:sp>
        <p:nvSpPr>
          <p:cNvPr id="9" name="Footer Placeholder 2"/>
          <p:cNvSpPr>
            <a:spLocks noGrp="1"/>
          </p:cNvSpPr>
          <p:nvPr>
            <p:ph type="ftr" sz="quarter" idx="11"/>
          </p:nvPr>
        </p:nvSpPr>
        <p:spPr/>
        <p:txBody>
          <a:bodyPr/>
          <a:lstStyle>
            <a:lvl1pPr>
              <a:defRPr/>
            </a:lvl1pPr>
          </a:lstStyle>
          <a:p>
            <a:pPr>
              <a:defRPr/>
            </a:pPr>
            <a:endParaRPr lang="nb-NO"/>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550758CB-F71B-4DEA-A284-ECC1128AC6DF}" type="slidenum">
              <a:rPr lang="nb-NO" altLang="en-US"/>
              <a:pPr>
                <a:defRPr/>
              </a:pPr>
              <a:t>‹#›</a:t>
            </a:fld>
            <a:endParaRPr lang="nb-NO" altLang="en-US"/>
          </a:p>
        </p:txBody>
      </p:sp>
    </p:spTree>
    <p:extLst>
      <p:ext uri="{BB962C8B-B14F-4D97-AF65-F5344CB8AC3E}">
        <p14:creationId xmlns:p14="http://schemas.microsoft.com/office/powerpoint/2010/main" val="152079554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lvl1pPr>
          </a:lstStyle>
          <a:p>
            <a:pPr>
              <a:defRPr/>
            </a:pPr>
            <a:fld id="{DFBACB14-54B6-49E5-9D21-9FB41F715554}" type="slidenum">
              <a:rPr lang="nb-NO" altLang="en-US"/>
              <a:pPr>
                <a:defRPr/>
              </a:pPr>
              <a:t>‹#›</a:t>
            </a:fld>
            <a:endParaRPr lang="nb-NO" altLang="en-US"/>
          </a:p>
        </p:txBody>
      </p:sp>
      <p:sp>
        <p:nvSpPr>
          <p:cNvPr id="17" name="Date Placeholder 4"/>
          <p:cNvSpPr>
            <a:spLocks noGrp="1"/>
          </p:cNvSpPr>
          <p:nvPr>
            <p:ph type="dt" sz="half" idx="11"/>
          </p:nvPr>
        </p:nvSpPr>
        <p:spPr/>
        <p:txBody>
          <a:bodyPr/>
          <a:lstStyle>
            <a:lvl1pPr>
              <a:defRPr/>
            </a:lvl1pPr>
          </a:lstStyle>
          <a:p>
            <a:pPr>
              <a:defRPr/>
            </a:pPr>
            <a:endParaRPr lang="nb-NO"/>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nb-NO"/>
          </a:p>
        </p:txBody>
      </p:sp>
    </p:spTree>
    <p:extLst>
      <p:ext uri="{BB962C8B-B14F-4D97-AF65-F5344CB8AC3E}">
        <p14:creationId xmlns:p14="http://schemas.microsoft.com/office/powerpoint/2010/main" val="4285219544"/>
      </p:ext>
    </p:extLst>
  </p:cSld>
  <p:clrMapOvr>
    <a:overrideClrMapping bg1="lt1" tx1="dk1" bg2="lt2" tx2="dk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smtClean="0"/>
            </a:lvl1pPr>
          </a:lstStyle>
          <a:p>
            <a:pPr>
              <a:defRPr/>
            </a:pPr>
            <a:fld id="{99B633AF-6DDE-4122-8609-5BBFD8DBF0B5}" type="slidenum">
              <a:rPr lang="nb-NO" altLang="en-US"/>
              <a:pPr>
                <a:defRPr/>
              </a:pPr>
              <a:t>‹#›</a:t>
            </a:fld>
            <a:endParaRPr lang="nb-NO"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nb-NO"/>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nb-NO"/>
          </a:p>
        </p:txBody>
      </p:sp>
    </p:spTree>
    <p:extLst>
      <p:ext uri="{BB962C8B-B14F-4D97-AF65-F5344CB8AC3E}">
        <p14:creationId xmlns:p14="http://schemas.microsoft.com/office/powerpoint/2010/main" val="24775474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smtClean="0"/>
            </a:lvl1pPr>
          </a:lstStyle>
          <a:p>
            <a:pPr>
              <a:defRPr/>
            </a:pPr>
            <a:fld id="{47262257-8769-4086-A923-E85E2D479727}" type="slidenum">
              <a:rPr lang="nb-NO" altLang="en-US"/>
              <a:pPr>
                <a:defRPr/>
              </a:pPr>
              <a:t>‹#›</a:t>
            </a:fld>
            <a:endParaRPr lang="nb-NO" altLang="en-US"/>
          </a:p>
        </p:txBody>
      </p:sp>
    </p:spTree>
    <p:extLst>
      <p:ext uri="{BB962C8B-B14F-4D97-AF65-F5344CB8AC3E}">
        <p14:creationId xmlns:p14="http://schemas.microsoft.com/office/powerpoint/2010/main" val="2212109492"/>
      </p:ext>
    </p:extLst>
  </p:cSld>
  <p:clrMapOvr>
    <a:overrideClrMapping bg1="lt1" tx1="dk1" bg2="lt2" tx2="dk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smtClean="0"/>
            </a:lvl1pPr>
          </a:lstStyle>
          <a:p>
            <a:pPr>
              <a:defRPr/>
            </a:pPr>
            <a:fld id="{60650644-36EA-4D7D-9ADF-5F240CDA52A5}" type="slidenum">
              <a:rPr lang="nb-NO" altLang="en-US"/>
              <a:pPr>
                <a:defRPr/>
              </a:pPr>
              <a:t>‹#›</a:t>
            </a:fld>
            <a:endParaRPr lang="nb-NO" altLang="en-US"/>
          </a:p>
        </p:txBody>
      </p:sp>
      <p:sp>
        <p:nvSpPr>
          <p:cNvPr id="14" name="Date Placeholder 3"/>
          <p:cNvSpPr>
            <a:spLocks noGrp="1"/>
          </p:cNvSpPr>
          <p:nvPr>
            <p:ph type="dt" sz="half" idx="11"/>
          </p:nvPr>
        </p:nvSpPr>
        <p:spPr/>
        <p:txBody>
          <a:bodyPr/>
          <a:lstStyle>
            <a:lvl1pPr>
              <a:defRPr/>
            </a:lvl1pPr>
          </a:lstStyle>
          <a:p>
            <a:pPr>
              <a:defRPr/>
            </a:pPr>
            <a:endParaRPr lang="nb-NO"/>
          </a:p>
        </p:txBody>
      </p:sp>
      <p:sp>
        <p:nvSpPr>
          <p:cNvPr id="15" name="Footer Placeholder 4"/>
          <p:cNvSpPr>
            <a:spLocks noGrp="1"/>
          </p:cNvSpPr>
          <p:nvPr>
            <p:ph type="ftr" sz="quarter" idx="12"/>
          </p:nvPr>
        </p:nvSpPr>
        <p:spPr/>
        <p:txBody>
          <a:bodyPr/>
          <a:lstStyle>
            <a:lvl1pPr>
              <a:defRPr/>
            </a:lvl1pPr>
          </a:lstStyle>
          <a:p>
            <a:pPr>
              <a:defRPr/>
            </a:pPr>
            <a:endParaRPr lang="nb-NO"/>
          </a:p>
        </p:txBody>
      </p:sp>
    </p:spTree>
    <p:extLst>
      <p:ext uri="{BB962C8B-B14F-4D97-AF65-F5344CB8AC3E}">
        <p14:creationId xmlns:p14="http://schemas.microsoft.com/office/powerpoint/2010/main" val="4035328649"/>
      </p:ext>
    </p:extLst>
  </p:cSld>
  <p:clrMapOvr>
    <a:overrideClrMapping bg1="lt1" tx1="dk1" bg2="lt2" tx2="dk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A1ADD350-6111-4919-B0F8-AD76CE51AE7D}" type="slidenum">
              <a:rPr lang="nb-NO" altLang="en-US"/>
              <a:pPr>
                <a:defRPr/>
              </a:pPr>
              <a:t>‹#›</a:t>
            </a:fld>
            <a:endParaRPr lang="nb-NO" altLang="en-US"/>
          </a:p>
        </p:txBody>
      </p:sp>
    </p:spTree>
    <p:extLst>
      <p:ext uri="{BB962C8B-B14F-4D97-AF65-F5344CB8AC3E}">
        <p14:creationId xmlns:p14="http://schemas.microsoft.com/office/powerpoint/2010/main" val="3039838179"/>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3DB3BFB9-D2B7-4B05-B188-DCBFD403BE74}" type="slidenum">
              <a:rPr lang="nb-NO" altLang="en-US"/>
              <a:pPr>
                <a:defRPr/>
              </a:pPr>
              <a:t>‹#›</a:t>
            </a:fld>
            <a:endParaRPr lang="nb-NO" altLang="en-US"/>
          </a:p>
        </p:txBody>
      </p:sp>
    </p:spTree>
    <p:extLst>
      <p:ext uri="{BB962C8B-B14F-4D97-AF65-F5344CB8AC3E}">
        <p14:creationId xmlns:p14="http://schemas.microsoft.com/office/powerpoint/2010/main" val="4118053136"/>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E6889D6F-4965-40F8-8634-396BE0938F7A}" type="slidenum">
              <a:rPr lang="nb-NO" altLang="en-US"/>
              <a:pPr>
                <a:defRPr/>
              </a:pPr>
              <a:t>‹#›</a:t>
            </a:fld>
            <a:endParaRPr lang="nb-NO" altLang="en-US"/>
          </a:p>
        </p:txBody>
      </p:sp>
    </p:spTree>
    <p:extLst>
      <p:ext uri="{BB962C8B-B14F-4D97-AF65-F5344CB8AC3E}">
        <p14:creationId xmlns:p14="http://schemas.microsoft.com/office/powerpoint/2010/main" val="39944248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FB4FA39-B8F6-477D-9CF7-81F058F6C8B9}" type="datetimeFigureOut">
              <a:rPr lang="fa-IR"/>
              <a:pPr>
                <a:defRPr/>
              </a:pPr>
              <a:t>06/12/1441</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pPr>
              <a:defRPr/>
            </a:pPr>
            <a:fld id="{D278D88B-6524-4C69-A31F-1DC3C98C4186}" type="slidenum">
              <a:rPr lang="fa-IR" altLang="en-US"/>
              <a:pPr>
                <a:defRPr/>
              </a:pPr>
              <a:t>‹#›</a:t>
            </a:fld>
            <a:endParaRPr lang="fa-IR" altLang="en-US"/>
          </a:p>
        </p:txBody>
      </p:sp>
    </p:spTree>
    <p:extLst>
      <p:ext uri="{BB962C8B-B14F-4D97-AF65-F5344CB8AC3E}">
        <p14:creationId xmlns:p14="http://schemas.microsoft.com/office/powerpoint/2010/main" val="17282167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AB750AAD-644F-455C-A741-6CEE6966AEC0}" type="slidenum">
              <a:rPr lang="nb-NO" altLang="en-US"/>
              <a:pPr>
                <a:defRPr/>
              </a:pPr>
              <a:t>‹#›</a:t>
            </a:fld>
            <a:endParaRPr lang="nb-NO" altLang="en-US"/>
          </a:p>
        </p:txBody>
      </p:sp>
    </p:spTree>
    <p:extLst>
      <p:ext uri="{BB962C8B-B14F-4D97-AF65-F5344CB8AC3E}">
        <p14:creationId xmlns:p14="http://schemas.microsoft.com/office/powerpoint/2010/main" val="3648315794"/>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44A0678C-6FB9-4E7E-8454-5398AEBA7009}" type="slidenum">
              <a:rPr lang="nb-NO" altLang="en-US"/>
              <a:pPr>
                <a:defRPr/>
              </a:pPr>
              <a:t>‹#›</a:t>
            </a:fld>
            <a:endParaRPr lang="nb-NO" altLang="en-US"/>
          </a:p>
        </p:txBody>
      </p:sp>
    </p:spTree>
    <p:extLst>
      <p:ext uri="{BB962C8B-B14F-4D97-AF65-F5344CB8AC3E}">
        <p14:creationId xmlns:p14="http://schemas.microsoft.com/office/powerpoint/2010/main" val="1389261475"/>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288174B2-7E99-4068-8A39-9900E463BBC8}" type="slidenum">
              <a:rPr lang="nb-NO" altLang="en-US"/>
              <a:pPr>
                <a:defRPr/>
              </a:pPr>
              <a:t>‹#›</a:t>
            </a:fld>
            <a:endParaRPr lang="nb-NO" altLang="en-US"/>
          </a:p>
        </p:txBody>
      </p:sp>
    </p:spTree>
    <p:extLst>
      <p:ext uri="{BB962C8B-B14F-4D97-AF65-F5344CB8AC3E}">
        <p14:creationId xmlns:p14="http://schemas.microsoft.com/office/powerpoint/2010/main" val="1882113417"/>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86F3DDCC-8774-445C-B3AF-19A85261257A}" type="slidenum">
              <a:rPr lang="nb-NO" altLang="en-US"/>
              <a:pPr>
                <a:defRPr/>
              </a:pPr>
              <a:t>‹#›</a:t>
            </a:fld>
            <a:endParaRPr lang="nb-NO" altLang="en-US"/>
          </a:p>
        </p:txBody>
      </p:sp>
    </p:spTree>
    <p:extLst>
      <p:ext uri="{BB962C8B-B14F-4D97-AF65-F5344CB8AC3E}">
        <p14:creationId xmlns:p14="http://schemas.microsoft.com/office/powerpoint/2010/main" val="3515437401"/>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02327AB5-E1C8-470F-BD05-30A4DB38D458}" type="slidenum">
              <a:rPr lang="nb-NO" altLang="en-US"/>
              <a:pPr>
                <a:defRPr/>
              </a:pPr>
              <a:t>‹#›</a:t>
            </a:fld>
            <a:endParaRPr lang="nb-NO" altLang="en-US"/>
          </a:p>
        </p:txBody>
      </p:sp>
    </p:spTree>
    <p:extLst>
      <p:ext uri="{BB962C8B-B14F-4D97-AF65-F5344CB8AC3E}">
        <p14:creationId xmlns:p14="http://schemas.microsoft.com/office/powerpoint/2010/main" val="3425458837"/>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C541A10E-2A15-4FC3-8E0B-15C9021C1B44}" type="slidenum">
              <a:rPr lang="nb-NO" altLang="en-US"/>
              <a:pPr>
                <a:defRPr/>
              </a:pPr>
              <a:t>‹#›</a:t>
            </a:fld>
            <a:endParaRPr lang="nb-NO" altLang="en-US"/>
          </a:p>
        </p:txBody>
      </p:sp>
    </p:spTree>
    <p:extLst>
      <p:ext uri="{BB962C8B-B14F-4D97-AF65-F5344CB8AC3E}">
        <p14:creationId xmlns:p14="http://schemas.microsoft.com/office/powerpoint/2010/main" val="2843333263"/>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330C5CEA-3ED6-444B-9E6C-D99C1D12BE81}" type="slidenum">
              <a:rPr lang="nb-NO" altLang="en-US"/>
              <a:pPr>
                <a:defRPr/>
              </a:pPr>
              <a:t>‹#›</a:t>
            </a:fld>
            <a:endParaRPr lang="nb-NO" altLang="en-US"/>
          </a:p>
        </p:txBody>
      </p:sp>
    </p:spTree>
    <p:extLst>
      <p:ext uri="{BB962C8B-B14F-4D97-AF65-F5344CB8AC3E}">
        <p14:creationId xmlns:p14="http://schemas.microsoft.com/office/powerpoint/2010/main" val="3587553486"/>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1987CB0-FD9A-4005-A51F-F0F31CCA509F}" type="slidenum">
              <a:rPr lang="nb-NO" altLang="en-US"/>
              <a:pPr>
                <a:defRPr/>
              </a:pPr>
              <a:t>‹#›</a:t>
            </a:fld>
            <a:endParaRPr lang="nb-NO" altLang="en-US"/>
          </a:p>
        </p:txBody>
      </p:sp>
    </p:spTree>
    <p:extLst>
      <p:ext uri="{BB962C8B-B14F-4D97-AF65-F5344CB8AC3E}">
        <p14:creationId xmlns:p14="http://schemas.microsoft.com/office/powerpoint/2010/main" val="2699481515"/>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2B9565A-A3BF-4528-BAF2-FEE268A02BC6}" type="slidenum">
              <a:rPr lang="en-US" altLang="en-US"/>
              <a:pPr>
                <a:defRPr/>
              </a:pPr>
              <a:t>‹#›</a:t>
            </a:fld>
            <a:endParaRPr lang="en-US" altLang="en-US"/>
          </a:p>
        </p:txBody>
      </p:sp>
    </p:spTree>
    <p:extLst>
      <p:ext uri="{BB962C8B-B14F-4D97-AF65-F5344CB8AC3E}">
        <p14:creationId xmlns:p14="http://schemas.microsoft.com/office/powerpoint/2010/main" val="376270134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825B8A9-2375-43BA-890E-C617AFC22317}" type="slidenum">
              <a:rPr lang="en-US" altLang="en-US"/>
              <a:pPr>
                <a:defRPr/>
              </a:pPr>
              <a:t>‹#›</a:t>
            </a:fld>
            <a:endParaRPr lang="en-US" altLang="en-US"/>
          </a:p>
        </p:txBody>
      </p:sp>
    </p:spTree>
    <p:extLst>
      <p:ext uri="{BB962C8B-B14F-4D97-AF65-F5344CB8AC3E}">
        <p14:creationId xmlns:p14="http://schemas.microsoft.com/office/powerpoint/2010/main" val="2756208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4CCE1E0-2FB8-41A6-ABB5-1DACA9EBDC81}" type="datetimeFigureOut">
              <a:rPr lang="fa-IR"/>
              <a:pPr>
                <a:defRPr/>
              </a:pPr>
              <a:t>06/12/1441</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pPr>
              <a:defRPr/>
            </a:pPr>
            <a:fld id="{508A0D17-FCED-4DB8-BD92-7B77A2B9E831}" type="slidenum">
              <a:rPr lang="fa-IR" altLang="en-US"/>
              <a:pPr>
                <a:defRPr/>
              </a:pPr>
              <a:t>‹#›</a:t>
            </a:fld>
            <a:endParaRPr lang="fa-IR" altLang="en-US"/>
          </a:p>
        </p:txBody>
      </p:sp>
    </p:spTree>
    <p:extLst>
      <p:ext uri="{BB962C8B-B14F-4D97-AF65-F5344CB8AC3E}">
        <p14:creationId xmlns:p14="http://schemas.microsoft.com/office/powerpoint/2010/main" val="406322860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18F7D9-3336-453D-86CA-FE74F7EBC3E7}" type="slidenum">
              <a:rPr lang="en-US" altLang="en-US"/>
              <a:pPr>
                <a:defRPr/>
              </a:pPr>
              <a:t>‹#›</a:t>
            </a:fld>
            <a:endParaRPr lang="en-US" altLang="en-US"/>
          </a:p>
        </p:txBody>
      </p:sp>
    </p:spTree>
    <p:extLst>
      <p:ext uri="{BB962C8B-B14F-4D97-AF65-F5344CB8AC3E}">
        <p14:creationId xmlns:p14="http://schemas.microsoft.com/office/powerpoint/2010/main" val="205925620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F5F1783E-B400-4278-AB28-51BAA650528D}" type="slidenum">
              <a:rPr lang="en-US" altLang="en-US"/>
              <a:pPr>
                <a:defRPr/>
              </a:pPr>
              <a:t>‹#›</a:t>
            </a:fld>
            <a:endParaRPr lang="en-US" altLang="en-US"/>
          </a:p>
        </p:txBody>
      </p:sp>
    </p:spTree>
    <p:extLst>
      <p:ext uri="{BB962C8B-B14F-4D97-AF65-F5344CB8AC3E}">
        <p14:creationId xmlns:p14="http://schemas.microsoft.com/office/powerpoint/2010/main" val="324504933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DA346D94-F1D8-458C-B386-5B21AEF9BCF7}" type="slidenum">
              <a:rPr lang="en-US" altLang="en-US"/>
              <a:pPr>
                <a:defRPr/>
              </a:pPr>
              <a:t>‹#›</a:t>
            </a:fld>
            <a:endParaRPr lang="en-US" altLang="en-US"/>
          </a:p>
        </p:txBody>
      </p:sp>
    </p:spTree>
    <p:extLst>
      <p:ext uri="{BB962C8B-B14F-4D97-AF65-F5344CB8AC3E}">
        <p14:creationId xmlns:p14="http://schemas.microsoft.com/office/powerpoint/2010/main" val="206203872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FBC185CD-6658-4896-995C-3E00275DFF3D}" type="slidenum">
              <a:rPr lang="en-US" altLang="en-US"/>
              <a:pPr>
                <a:defRPr/>
              </a:pPr>
              <a:t>‹#›</a:t>
            </a:fld>
            <a:endParaRPr lang="en-US" altLang="en-US"/>
          </a:p>
        </p:txBody>
      </p:sp>
    </p:spTree>
    <p:extLst>
      <p:ext uri="{BB962C8B-B14F-4D97-AF65-F5344CB8AC3E}">
        <p14:creationId xmlns:p14="http://schemas.microsoft.com/office/powerpoint/2010/main" val="115366582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BB2E3CE7-ED9C-4E3F-A69C-A2F5A3701CEC}" type="slidenum">
              <a:rPr lang="en-US" altLang="en-US"/>
              <a:pPr>
                <a:defRPr/>
              </a:pPr>
              <a:t>‹#›</a:t>
            </a:fld>
            <a:endParaRPr lang="en-US" altLang="en-US"/>
          </a:p>
        </p:txBody>
      </p:sp>
    </p:spTree>
    <p:extLst>
      <p:ext uri="{BB962C8B-B14F-4D97-AF65-F5344CB8AC3E}">
        <p14:creationId xmlns:p14="http://schemas.microsoft.com/office/powerpoint/2010/main" val="149995163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2B38F55-9AAC-428D-BEE0-42BCA89D1536}" type="slidenum">
              <a:rPr lang="en-US" altLang="en-US"/>
              <a:pPr>
                <a:defRPr/>
              </a:pPr>
              <a:t>‹#›</a:t>
            </a:fld>
            <a:endParaRPr lang="en-US" altLang="en-US"/>
          </a:p>
        </p:txBody>
      </p:sp>
    </p:spTree>
    <p:extLst>
      <p:ext uri="{BB962C8B-B14F-4D97-AF65-F5344CB8AC3E}">
        <p14:creationId xmlns:p14="http://schemas.microsoft.com/office/powerpoint/2010/main" val="119973462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FA5E1D0-D451-4DA8-9B20-B92676D2DA98}" type="slidenum">
              <a:rPr lang="en-US" altLang="en-US"/>
              <a:pPr>
                <a:defRPr/>
              </a:pPr>
              <a:t>‹#›</a:t>
            </a:fld>
            <a:endParaRPr lang="en-US" altLang="en-US"/>
          </a:p>
        </p:txBody>
      </p:sp>
    </p:spTree>
    <p:extLst>
      <p:ext uri="{BB962C8B-B14F-4D97-AF65-F5344CB8AC3E}">
        <p14:creationId xmlns:p14="http://schemas.microsoft.com/office/powerpoint/2010/main" val="164978788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8498FD7-246B-40FD-85BE-56D0C738D0E5}" type="slidenum">
              <a:rPr lang="en-US" altLang="en-US"/>
              <a:pPr>
                <a:defRPr/>
              </a:pPr>
              <a:t>‹#›</a:t>
            </a:fld>
            <a:endParaRPr lang="en-US" altLang="en-US"/>
          </a:p>
        </p:txBody>
      </p:sp>
    </p:spTree>
    <p:extLst>
      <p:ext uri="{BB962C8B-B14F-4D97-AF65-F5344CB8AC3E}">
        <p14:creationId xmlns:p14="http://schemas.microsoft.com/office/powerpoint/2010/main" val="12674762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4EFF46-FBE9-422F-855D-42109105494A}" type="slidenum">
              <a:rPr lang="en-US" altLang="en-US"/>
              <a:pPr>
                <a:defRPr/>
              </a:pPr>
              <a:t>‹#›</a:t>
            </a:fld>
            <a:endParaRPr lang="en-US" altLang="en-US"/>
          </a:p>
        </p:txBody>
      </p:sp>
    </p:spTree>
    <p:extLst>
      <p:ext uri="{BB962C8B-B14F-4D97-AF65-F5344CB8AC3E}">
        <p14:creationId xmlns:p14="http://schemas.microsoft.com/office/powerpoint/2010/main" val="354879657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808542DC-C2C0-41A1-9EC5-61245D5044C3}"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7FA892BC-4CDA-4C16-BB1F-6B7E46A59643}" type="slidenum">
              <a:rPr lang="fa-IR" altLang="en-US"/>
              <a:pPr>
                <a:defRPr/>
              </a:pPr>
              <a:t>‹#›</a:t>
            </a:fld>
            <a:endParaRPr lang="fa-IR" altLang="en-US"/>
          </a:p>
        </p:txBody>
      </p:sp>
    </p:spTree>
    <p:extLst>
      <p:ext uri="{BB962C8B-B14F-4D97-AF65-F5344CB8AC3E}">
        <p14:creationId xmlns:p14="http://schemas.microsoft.com/office/powerpoint/2010/main" val="96537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smtClean="0"/>
              <a:t>Click to edit Master title style</a:t>
            </a:r>
            <a:endParaRPr lang="fa-IR"/>
          </a:p>
        </p:txBody>
      </p:sp>
      <p:sp>
        <p:nvSpPr>
          <p:cNvPr id="3" name="SmartArt Placeholder 2"/>
          <p:cNvSpPr>
            <a:spLocks noGrp="1"/>
          </p:cNvSpPr>
          <p:nvPr>
            <p:ph type="dgm" idx="1"/>
          </p:nvPr>
        </p:nvSpPr>
        <p:spPr>
          <a:xfrm>
            <a:off x="1182688" y="2017713"/>
            <a:ext cx="6742112" cy="4114800"/>
          </a:xfrm>
        </p:spPr>
        <p:txBody>
          <a:bodyPr>
            <a:normAutofit/>
          </a:bodyPr>
          <a:lstStyle/>
          <a:p>
            <a:pPr lvl="0"/>
            <a:r>
              <a:rPr lang="en-US" noProof="0" smtClean="0"/>
              <a:t>Click icon to add SmartArt graphic</a:t>
            </a:r>
            <a:endParaRPr lang="fa-IR" noProof="0"/>
          </a:p>
        </p:txBody>
      </p:sp>
      <p:sp>
        <p:nvSpPr>
          <p:cNvPr id="4" name="Date Placeholder 3"/>
          <p:cNvSpPr>
            <a:spLocks noGrp="1"/>
          </p:cNvSpPr>
          <p:nvPr>
            <p:ph type="dt" sz="half" idx="10"/>
          </p:nvPr>
        </p:nvSpPr>
        <p:spPr>
          <a:xfrm>
            <a:off x="914400" y="6324600"/>
            <a:ext cx="1905000" cy="457200"/>
          </a:xfrm>
        </p:spPr>
        <p:txBody>
          <a:bodyPr/>
          <a:lstStyle>
            <a:lvl1pPr>
              <a:defRPr/>
            </a:lvl1pPr>
          </a:lstStyle>
          <a:p>
            <a:pPr>
              <a:defRPr/>
            </a:pPr>
            <a:fld id="{34A4F99A-1DB9-4B12-AB02-186D6DE764B1}" type="datetimeFigureOut">
              <a:rPr lang="fa-IR"/>
              <a:pPr>
                <a:defRPr/>
              </a:pPr>
              <a:t>06/12/1441</a:t>
            </a:fld>
            <a:endParaRPr lang="fa-IR"/>
          </a:p>
        </p:txBody>
      </p:sp>
      <p:sp>
        <p:nvSpPr>
          <p:cNvPr id="5" name="Footer Placeholder 4"/>
          <p:cNvSpPr>
            <a:spLocks noGrp="1"/>
          </p:cNvSpPr>
          <p:nvPr>
            <p:ph type="ftr" sz="quarter" idx="11"/>
          </p:nvPr>
        </p:nvSpPr>
        <p:spPr>
          <a:xfrm>
            <a:off x="3352800" y="6324600"/>
            <a:ext cx="2895600" cy="457200"/>
          </a:xfrm>
        </p:spPr>
        <p:txBody>
          <a:bodyPr/>
          <a:lstStyle>
            <a:lvl1pPr>
              <a:defRPr/>
            </a:lvl1pPr>
          </a:lstStyle>
          <a:p>
            <a:pPr>
              <a:defRPr/>
            </a:pPr>
            <a:endParaRPr lang="fa-IR"/>
          </a:p>
        </p:txBody>
      </p:sp>
      <p:sp>
        <p:nvSpPr>
          <p:cNvPr id="6" name="Slide Number Placeholder 5"/>
          <p:cNvSpPr>
            <a:spLocks noGrp="1"/>
          </p:cNvSpPr>
          <p:nvPr>
            <p:ph type="sldNum" sz="quarter" idx="12"/>
          </p:nvPr>
        </p:nvSpPr>
        <p:spPr>
          <a:xfrm>
            <a:off x="6781800" y="6324600"/>
            <a:ext cx="1905000" cy="457200"/>
          </a:xfrm>
        </p:spPr>
        <p:txBody>
          <a:bodyPr/>
          <a:lstStyle>
            <a:lvl1pPr>
              <a:defRPr smtClean="0"/>
            </a:lvl1pPr>
          </a:lstStyle>
          <a:p>
            <a:pPr>
              <a:defRPr/>
            </a:pPr>
            <a:fld id="{B2B41961-1B83-41C7-B7B4-C613120898B6}" type="slidenum">
              <a:rPr lang="fa-IR" altLang="en-US"/>
              <a:pPr>
                <a:defRPr/>
              </a:pPr>
              <a:t>‹#›</a:t>
            </a:fld>
            <a:endParaRPr lang="fa-IR" altLang="en-US"/>
          </a:p>
        </p:txBody>
      </p:sp>
    </p:spTree>
    <p:extLst>
      <p:ext uri="{BB962C8B-B14F-4D97-AF65-F5344CB8AC3E}">
        <p14:creationId xmlns:p14="http://schemas.microsoft.com/office/powerpoint/2010/main" val="219153936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ADCB409C-E9E3-4E4A-BB2C-FB0C825139A1}"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32683684-1E73-481F-9138-540F41219F67}" type="slidenum">
              <a:rPr lang="fa-IR" altLang="en-US"/>
              <a:pPr>
                <a:defRPr/>
              </a:pPr>
              <a:t>‹#›</a:t>
            </a:fld>
            <a:endParaRPr lang="fa-IR" altLang="en-US"/>
          </a:p>
        </p:txBody>
      </p:sp>
      <p:sp>
        <p:nvSpPr>
          <p:cNvPr id="7" name="Rectangle 6"/>
          <p:cNvSpPr/>
          <p:nvPr userDrawn="1"/>
        </p:nvSpPr>
        <p:spPr>
          <a:xfrm rot="5400000">
            <a:off x="8588188" y="5493038"/>
            <a:ext cx="2088232" cy="615553"/>
          </a:xfrm>
          <a:prstGeom prst="rect">
            <a:avLst/>
          </a:prstGeom>
        </p:spPr>
        <p:txBody>
          <a:bodyPr wrap="square">
            <a:spAutoFit/>
          </a:bodyPr>
          <a:lstStyle/>
          <a:p>
            <a:pPr algn="r" rtl="1" eaLnBrk="1" fontAlgn="auto" hangingPunct="1">
              <a:spcBef>
                <a:spcPts val="0"/>
              </a:spcBef>
              <a:spcAft>
                <a:spcPts val="0"/>
              </a:spcAft>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0791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B662A90-965D-4E84-BEE1-CB26C706E973}"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AD4DDD30-0596-49E8-9F94-BA0B5A3BAC9B}" type="slidenum">
              <a:rPr lang="fa-IR" altLang="en-US"/>
              <a:pPr>
                <a:defRPr/>
              </a:pPr>
              <a:t>‹#›</a:t>
            </a:fld>
            <a:endParaRPr lang="fa-IR" altLang="en-US"/>
          </a:p>
        </p:txBody>
      </p:sp>
    </p:spTree>
    <p:extLst>
      <p:ext uri="{BB962C8B-B14F-4D97-AF65-F5344CB8AC3E}">
        <p14:creationId xmlns:p14="http://schemas.microsoft.com/office/powerpoint/2010/main" val="54109936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fld id="{CAF4194A-8D97-4A54-BB2C-9ABAC3A73BD5}"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8CBA4F5C-D38D-42A7-8F12-BFD114F79174}" type="slidenum">
              <a:rPr lang="fa-IR" altLang="en-US"/>
              <a:pPr>
                <a:defRPr/>
              </a:pPr>
              <a:t>‹#›</a:t>
            </a:fld>
            <a:endParaRPr lang="fa-IR" altLang="en-US"/>
          </a:p>
        </p:txBody>
      </p:sp>
    </p:spTree>
    <p:extLst>
      <p:ext uri="{BB962C8B-B14F-4D97-AF65-F5344CB8AC3E}">
        <p14:creationId xmlns:p14="http://schemas.microsoft.com/office/powerpoint/2010/main" val="330757490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fld id="{736C5ABE-575B-49FA-9D64-F5F6F6F63431}" type="datetimeFigureOut">
              <a:rPr lang="fa-IR"/>
              <a:pPr>
                <a:defRPr/>
              </a:pPr>
              <a:t>06/12/1441</a:t>
            </a:fld>
            <a:endParaRPr lang="fa-IR"/>
          </a:p>
        </p:txBody>
      </p:sp>
      <p:sp>
        <p:nvSpPr>
          <p:cNvPr id="8" name="Rectangle 5"/>
          <p:cNvSpPr>
            <a:spLocks noGrp="1" noChangeArrowheads="1"/>
          </p:cNvSpPr>
          <p:nvPr>
            <p:ph type="ftr" sz="quarter" idx="11"/>
          </p:nvPr>
        </p:nvSpPr>
        <p:spPr>
          <a:ln/>
        </p:spPr>
        <p:txBody>
          <a:bodyPr/>
          <a:lstStyle>
            <a:lvl1pPr>
              <a:defRPr/>
            </a:lvl1pPr>
          </a:lstStyle>
          <a:p>
            <a:pPr>
              <a:defRPr/>
            </a:pPr>
            <a:endParaRPr lang="fa-IR"/>
          </a:p>
        </p:txBody>
      </p:sp>
      <p:sp>
        <p:nvSpPr>
          <p:cNvPr id="9" name="Rectangle 6"/>
          <p:cNvSpPr>
            <a:spLocks noGrp="1" noChangeArrowheads="1"/>
          </p:cNvSpPr>
          <p:nvPr>
            <p:ph type="sldNum" sz="quarter" idx="12"/>
          </p:nvPr>
        </p:nvSpPr>
        <p:spPr>
          <a:ln/>
        </p:spPr>
        <p:txBody>
          <a:bodyPr/>
          <a:lstStyle>
            <a:lvl1pPr>
              <a:defRPr/>
            </a:lvl1pPr>
          </a:lstStyle>
          <a:p>
            <a:pPr>
              <a:defRPr/>
            </a:pPr>
            <a:fld id="{31417C30-8990-4B37-BC8A-FE36B884FBA4}" type="slidenum">
              <a:rPr lang="fa-IR" altLang="en-US"/>
              <a:pPr>
                <a:defRPr/>
              </a:pPr>
              <a:t>‹#›</a:t>
            </a:fld>
            <a:endParaRPr lang="fa-IR" altLang="en-US"/>
          </a:p>
        </p:txBody>
      </p:sp>
    </p:spTree>
    <p:extLst>
      <p:ext uri="{BB962C8B-B14F-4D97-AF65-F5344CB8AC3E}">
        <p14:creationId xmlns:p14="http://schemas.microsoft.com/office/powerpoint/2010/main" val="307607243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fld id="{9D218AEF-45D6-4A7B-BA50-695E30F8BCBD}" type="datetimeFigureOut">
              <a:rPr lang="fa-IR"/>
              <a:pPr>
                <a:defRPr/>
              </a:pPr>
              <a:t>06/12/1441</a:t>
            </a:fld>
            <a:endParaRPr lang="fa-IR"/>
          </a:p>
        </p:txBody>
      </p:sp>
      <p:sp>
        <p:nvSpPr>
          <p:cNvPr id="4" name="Rectangle 5"/>
          <p:cNvSpPr>
            <a:spLocks noGrp="1" noChangeArrowheads="1"/>
          </p:cNvSpPr>
          <p:nvPr>
            <p:ph type="ftr" sz="quarter" idx="11"/>
          </p:nvPr>
        </p:nvSpPr>
        <p:spPr>
          <a:ln/>
        </p:spPr>
        <p:txBody>
          <a:bodyPr/>
          <a:lstStyle>
            <a:lvl1pPr>
              <a:defRPr/>
            </a:lvl1pPr>
          </a:lstStyle>
          <a:p>
            <a:pPr>
              <a:defRPr/>
            </a:pPr>
            <a:endParaRPr lang="fa-IR"/>
          </a:p>
        </p:txBody>
      </p:sp>
      <p:sp>
        <p:nvSpPr>
          <p:cNvPr id="5" name="Rectangle 6"/>
          <p:cNvSpPr>
            <a:spLocks noGrp="1" noChangeArrowheads="1"/>
          </p:cNvSpPr>
          <p:nvPr>
            <p:ph type="sldNum" sz="quarter" idx="12"/>
          </p:nvPr>
        </p:nvSpPr>
        <p:spPr>
          <a:ln/>
        </p:spPr>
        <p:txBody>
          <a:bodyPr/>
          <a:lstStyle>
            <a:lvl1pPr>
              <a:defRPr/>
            </a:lvl1pPr>
          </a:lstStyle>
          <a:p>
            <a:pPr>
              <a:defRPr/>
            </a:pPr>
            <a:fld id="{510B4C3B-33BC-4AF0-835A-4157C5CD308F}" type="slidenum">
              <a:rPr lang="fa-IR" altLang="en-US"/>
              <a:pPr>
                <a:defRPr/>
              </a:pPr>
              <a:t>‹#›</a:t>
            </a:fld>
            <a:endParaRPr lang="fa-IR" altLang="en-US"/>
          </a:p>
        </p:txBody>
      </p:sp>
    </p:spTree>
    <p:extLst>
      <p:ext uri="{BB962C8B-B14F-4D97-AF65-F5344CB8AC3E}">
        <p14:creationId xmlns:p14="http://schemas.microsoft.com/office/powerpoint/2010/main" val="212873183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EF6F82D-9440-4BB4-B021-6649CF55F671}" type="datetimeFigureOut">
              <a:rPr lang="fa-IR"/>
              <a:pPr>
                <a:defRPr/>
              </a:pPr>
              <a:t>06/12/1441</a:t>
            </a:fld>
            <a:endParaRPr lang="fa-IR"/>
          </a:p>
        </p:txBody>
      </p:sp>
      <p:sp>
        <p:nvSpPr>
          <p:cNvPr id="3" name="Rectangle 5"/>
          <p:cNvSpPr>
            <a:spLocks noGrp="1" noChangeArrowheads="1"/>
          </p:cNvSpPr>
          <p:nvPr>
            <p:ph type="ftr" sz="quarter" idx="11"/>
          </p:nvPr>
        </p:nvSpPr>
        <p:spPr>
          <a:ln/>
        </p:spPr>
        <p:txBody>
          <a:bodyPr/>
          <a:lstStyle>
            <a:lvl1pPr>
              <a:defRPr/>
            </a:lvl1pPr>
          </a:lstStyle>
          <a:p>
            <a:pPr>
              <a:defRPr/>
            </a:pPr>
            <a:endParaRPr lang="fa-IR"/>
          </a:p>
        </p:txBody>
      </p:sp>
      <p:sp>
        <p:nvSpPr>
          <p:cNvPr id="4" name="Rectangle 6"/>
          <p:cNvSpPr>
            <a:spLocks noGrp="1" noChangeArrowheads="1"/>
          </p:cNvSpPr>
          <p:nvPr>
            <p:ph type="sldNum" sz="quarter" idx="12"/>
          </p:nvPr>
        </p:nvSpPr>
        <p:spPr>
          <a:ln/>
        </p:spPr>
        <p:txBody>
          <a:bodyPr/>
          <a:lstStyle>
            <a:lvl1pPr>
              <a:defRPr/>
            </a:lvl1pPr>
          </a:lstStyle>
          <a:p>
            <a:pPr>
              <a:defRPr/>
            </a:pPr>
            <a:fld id="{B7B38E7D-8F1E-407D-BDD6-F2EE60B76B8C}" type="slidenum">
              <a:rPr lang="fa-IR" altLang="en-US"/>
              <a:pPr>
                <a:defRPr/>
              </a:pPr>
              <a:t>‹#›</a:t>
            </a:fld>
            <a:endParaRPr lang="fa-IR" altLang="en-US"/>
          </a:p>
        </p:txBody>
      </p:sp>
    </p:spTree>
    <p:extLst>
      <p:ext uri="{BB962C8B-B14F-4D97-AF65-F5344CB8AC3E}">
        <p14:creationId xmlns:p14="http://schemas.microsoft.com/office/powerpoint/2010/main" val="161267016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0F43F08-C78A-4700-8FB8-5C22034C28DB}"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E49AC31A-AD68-42CA-872B-A8036EFDCC91}" type="slidenum">
              <a:rPr lang="fa-IR" altLang="en-US"/>
              <a:pPr>
                <a:defRPr/>
              </a:pPr>
              <a:t>‹#›</a:t>
            </a:fld>
            <a:endParaRPr lang="fa-IR" altLang="en-US"/>
          </a:p>
        </p:txBody>
      </p:sp>
    </p:spTree>
    <p:extLst>
      <p:ext uri="{BB962C8B-B14F-4D97-AF65-F5344CB8AC3E}">
        <p14:creationId xmlns:p14="http://schemas.microsoft.com/office/powerpoint/2010/main" val="237334744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770ABDE-378F-4DFB-BE5B-10F94D7715C0}"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CF6B7A78-D904-4039-BA45-47B1A3B76631}" type="slidenum">
              <a:rPr lang="fa-IR" altLang="en-US"/>
              <a:pPr>
                <a:defRPr/>
              </a:pPr>
              <a:t>‹#›</a:t>
            </a:fld>
            <a:endParaRPr lang="fa-IR" altLang="en-US"/>
          </a:p>
        </p:txBody>
      </p:sp>
    </p:spTree>
    <p:extLst>
      <p:ext uri="{BB962C8B-B14F-4D97-AF65-F5344CB8AC3E}">
        <p14:creationId xmlns:p14="http://schemas.microsoft.com/office/powerpoint/2010/main" val="369786635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0C121AAC-1297-455F-BA47-3BD1177783EF}"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9613C62B-81F2-4563-B66B-CE6BD85142BD}" type="slidenum">
              <a:rPr lang="fa-IR" altLang="en-US"/>
              <a:pPr>
                <a:defRPr/>
              </a:pPr>
              <a:t>‹#›</a:t>
            </a:fld>
            <a:endParaRPr lang="fa-IR" altLang="en-US"/>
          </a:p>
        </p:txBody>
      </p:sp>
    </p:spTree>
    <p:extLst>
      <p:ext uri="{BB962C8B-B14F-4D97-AF65-F5344CB8AC3E}">
        <p14:creationId xmlns:p14="http://schemas.microsoft.com/office/powerpoint/2010/main" val="241532221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E387B94B-C3C8-423E-B62D-04F225787CBE}"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FF570477-0A9A-4088-8F48-92546DB427F5}" type="slidenum">
              <a:rPr lang="fa-IR" altLang="en-US"/>
              <a:pPr>
                <a:defRPr/>
              </a:pPr>
              <a:t>‹#›</a:t>
            </a:fld>
            <a:endParaRPr lang="fa-IR" altLang="en-US"/>
          </a:p>
        </p:txBody>
      </p:sp>
    </p:spTree>
    <p:extLst>
      <p:ext uri="{BB962C8B-B14F-4D97-AF65-F5344CB8AC3E}">
        <p14:creationId xmlns:p14="http://schemas.microsoft.com/office/powerpoint/2010/main" val="2939261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Tahoma" panose="020B0604030504040204"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Tahoma" panose="020B0604030504040204" pitchFamily="34"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Tahoma" panose="020B0604030504040204" pitchFamily="34"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Tahoma" panose="020B0604030504040204"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Tahoma" panose="020B0604030504040204"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Tahoma" panose="020B0604030504040204"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Tahoma" panose="020B0604030504040204" pitchFamily="34" charset="0"/>
              </a:endParaRPr>
            </a:p>
          </p:txBody>
        </p:sp>
      </p:grpSp>
      <p:sp>
        <p:nvSpPr>
          <p:cNvPr id="17420" name="Rectangle 12"/>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174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7C90DBB0-E8C5-4918-AF2F-FA22CE397DA4}" type="datetimeFigureOut">
              <a:rPr lang="fa-IR"/>
              <a:pPr>
                <a:defRPr/>
              </a:pPr>
              <a:t>06/12/1441</a:t>
            </a:fld>
            <a:endParaRPr lang="fa-I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fa-IR"/>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B8D0F15D-3286-411E-B473-07FE3A7D15D4}" type="slidenum">
              <a:rPr lang="fa-IR" altLang="en-US"/>
              <a:pPr>
                <a:defRPr/>
              </a:pPr>
              <a:t>‹#›</a:t>
            </a:fld>
            <a:endParaRPr lang="fa-IR" altLang="en-US"/>
          </a:p>
        </p:txBody>
      </p:sp>
    </p:spTree>
    <p:extLst>
      <p:ext uri="{BB962C8B-B14F-4D97-AF65-F5344CB8AC3E}">
        <p14:creationId xmlns:p14="http://schemas.microsoft.com/office/powerpoint/2010/main" val="30917299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fa-IR" noProof="0" smtClean="0"/>
          </a:p>
        </p:txBody>
      </p:sp>
      <p:sp>
        <p:nvSpPr>
          <p:cNvPr id="4" name="Rectangle 4"/>
          <p:cNvSpPr>
            <a:spLocks noGrp="1" noChangeArrowheads="1"/>
          </p:cNvSpPr>
          <p:nvPr>
            <p:ph type="dt" sz="half" idx="10"/>
          </p:nvPr>
        </p:nvSpPr>
        <p:spPr>
          <a:ln/>
        </p:spPr>
        <p:txBody>
          <a:bodyPr/>
          <a:lstStyle>
            <a:lvl1pPr>
              <a:defRPr/>
            </a:lvl1pPr>
          </a:lstStyle>
          <a:p>
            <a:pPr>
              <a:defRPr/>
            </a:pPr>
            <a:fld id="{79549A89-054A-44E3-9287-D098B04BC461}"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98791427-BD44-4E35-8E04-BE326C522766}" type="slidenum">
              <a:rPr lang="fa-IR" altLang="en-US"/>
              <a:pPr>
                <a:defRPr/>
              </a:pPr>
              <a:t>‹#›</a:t>
            </a:fld>
            <a:endParaRPr lang="fa-IR" altLang="en-US"/>
          </a:p>
        </p:txBody>
      </p:sp>
    </p:spTree>
    <p:extLst>
      <p:ext uri="{BB962C8B-B14F-4D97-AF65-F5344CB8AC3E}">
        <p14:creationId xmlns:p14="http://schemas.microsoft.com/office/powerpoint/2010/main" val="261909843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85800" y="1981200"/>
            <a:ext cx="7772400" cy="4114800"/>
          </a:xfrm>
        </p:spPr>
        <p:txBody>
          <a:bodyPr/>
          <a:lstStyle/>
          <a:p>
            <a:pPr lvl="0"/>
            <a:r>
              <a:rPr lang="en-US" noProof="0" smtClean="0"/>
              <a:t>Click icon to add chart</a:t>
            </a:r>
            <a:endParaRPr lang="fa-IR" noProof="0" smtClean="0"/>
          </a:p>
        </p:txBody>
      </p:sp>
      <p:sp>
        <p:nvSpPr>
          <p:cNvPr id="4" name="Rectangle 4"/>
          <p:cNvSpPr>
            <a:spLocks noGrp="1" noChangeArrowheads="1"/>
          </p:cNvSpPr>
          <p:nvPr>
            <p:ph type="dt" sz="half" idx="10"/>
          </p:nvPr>
        </p:nvSpPr>
        <p:spPr>
          <a:ln/>
        </p:spPr>
        <p:txBody>
          <a:bodyPr/>
          <a:lstStyle>
            <a:lvl1pPr>
              <a:defRPr/>
            </a:lvl1pPr>
          </a:lstStyle>
          <a:p>
            <a:pPr>
              <a:defRPr/>
            </a:pPr>
            <a:fld id="{A7088218-CE9C-4725-A621-CC8B66109041}"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EA428B83-111C-4AD9-AC56-8630B9C658C6}" type="slidenum">
              <a:rPr lang="fa-IR" altLang="en-US"/>
              <a:pPr>
                <a:defRPr/>
              </a:pPr>
              <a:t>‹#›</a:t>
            </a:fld>
            <a:endParaRPr lang="fa-IR" altLang="en-US"/>
          </a:p>
        </p:txBody>
      </p:sp>
    </p:spTree>
    <p:extLst>
      <p:ext uri="{BB962C8B-B14F-4D97-AF65-F5344CB8AC3E}">
        <p14:creationId xmlns:p14="http://schemas.microsoft.com/office/powerpoint/2010/main" val="198711247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fld id="{4D6E692E-B577-4AAA-A287-953645F24687}"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4CB66EA7-F336-4E4D-A67F-1189F28CF92D}" type="slidenum">
              <a:rPr lang="fa-IR" altLang="en-US"/>
              <a:pPr>
                <a:defRPr/>
              </a:pPr>
              <a:t>‹#›</a:t>
            </a:fld>
            <a:endParaRPr lang="fa-IR" altLang="en-US"/>
          </a:p>
        </p:txBody>
      </p:sp>
    </p:spTree>
    <p:extLst>
      <p:ext uri="{BB962C8B-B14F-4D97-AF65-F5344CB8AC3E}">
        <p14:creationId xmlns:p14="http://schemas.microsoft.com/office/powerpoint/2010/main" val="317084032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a:ln/>
        </p:spPr>
        <p:txBody>
          <a:bodyPr/>
          <a:lstStyle>
            <a:lvl1pPr>
              <a:defRPr/>
            </a:lvl1pPr>
          </a:lstStyle>
          <a:p>
            <a:pPr>
              <a:defRPr/>
            </a:pPr>
            <a:fld id="{9FC7ACE2-B655-436B-A745-BD28F9B060DB}" type="datetimeFigureOut">
              <a:rPr lang="fa-IR"/>
              <a:pPr>
                <a:defRPr/>
              </a:pPr>
              <a:t>06/12/1441</a:t>
            </a:fld>
            <a:endParaRPr lang="fa-IR"/>
          </a:p>
        </p:txBody>
      </p:sp>
      <p:sp>
        <p:nvSpPr>
          <p:cNvPr id="4" name="Rectangle 5"/>
          <p:cNvSpPr>
            <a:spLocks noGrp="1" noChangeArrowheads="1"/>
          </p:cNvSpPr>
          <p:nvPr>
            <p:ph type="ftr" sz="quarter" idx="11"/>
          </p:nvPr>
        </p:nvSpPr>
        <p:spPr>
          <a:ln/>
        </p:spPr>
        <p:txBody>
          <a:bodyPr/>
          <a:lstStyle>
            <a:lvl1pPr>
              <a:defRPr/>
            </a:lvl1pPr>
          </a:lstStyle>
          <a:p>
            <a:pPr>
              <a:defRPr/>
            </a:pPr>
            <a:endParaRPr lang="fa-IR"/>
          </a:p>
        </p:txBody>
      </p:sp>
      <p:sp>
        <p:nvSpPr>
          <p:cNvPr id="5" name="Rectangle 6"/>
          <p:cNvSpPr>
            <a:spLocks noGrp="1" noChangeArrowheads="1"/>
          </p:cNvSpPr>
          <p:nvPr>
            <p:ph type="sldNum" sz="quarter" idx="12"/>
          </p:nvPr>
        </p:nvSpPr>
        <p:spPr>
          <a:ln/>
        </p:spPr>
        <p:txBody>
          <a:bodyPr/>
          <a:lstStyle>
            <a:lvl1pPr>
              <a:defRPr/>
            </a:lvl1pPr>
          </a:lstStyle>
          <a:p>
            <a:pPr>
              <a:defRPr/>
            </a:pPr>
            <a:fld id="{7BF6FDCC-9060-4382-83EF-77398DC0CEF0}" type="slidenum">
              <a:rPr lang="fa-IR" altLang="en-US"/>
              <a:pPr>
                <a:defRPr/>
              </a:pPr>
              <a:t>‹#›</a:t>
            </a:fld>
            <a:endParaRPr lang="fa-IR" altLang="en-US"/>
          </a:p>
        </p:txBody>
      </p:sp>
    </p:spTree>
    <p:extLst>
      <p:ext uri="{BB962C8B-B14F-4D97-AF65-F5344CB8AC3E}">
        <p14:creationId xmlns:p14="http://schemas.microsoft.com/office/powerpoint/2010/main" val="29670948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Chart Placeholder 2"/>
          <p:cNvSpPr>
            <a:spLocks noGrp="1"/>
          </p:cNvSpPr>
          <p:nvPr>
            <p:ph type="chart" sz="half" idx="1"/>
          </p:nvPr>
        </p:nvSpPr>
        <p:spPr>
          <a:xfrm>
            <a:off x="685800" y="1981200"/>
            <a:ext cx="3810000" cy="4114800"/>
          </a:xfrm>
        </p:spPr>
        <p:txBody>
          <a:bodyPr/>
          <a:lstStyle/>
          <a:p>
            <a:pPr lvl="0"/>
            <a:r>
              <a:rPr lang="en-US" noProof="0" smtClean="0"/>
              <a:t>Click icon to add chart</a:t>
            </a:r>
            <a:endParaRPr lang="fa-IR"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fld id="{3BFFF34E-9277-4F49-BF97-2020ECF24BC9}"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F47AF3B8-162D-4F9A-B74F-531F4D0D4895}" type="slidenum">
              <a:rPr lang="fa-IR" altLang="en-US"/>
              <a:pPr>
                <a:defRPr/>
              </a:pPr>
              <a:t>‹#›</a:t>
            </a:fld>
            <a:endParaRPr lang="fa-IR" altLang="en-US"/>
          </a:p>
        </p:txBody>
      </p:sp>
    </p:spTree>
    <p:extLst>
      <p:ext uri="{BB962C8B-B14F-4D97-AF65-F5344CB8AC3E}">
        <p14:creationId xmlns:p14="http://schemas.microsoft.com/office/powerpoint/2010/main" val="452965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7B95AE-95BE-4741-9331-1C58E3077EE6}" type="slidenum">
              <a:rPr lang="ar-SA" altLang="en-US"/>
              <a:pPr>
                <a:defRPr/>
              </a:pPr>
              <a:t>‹#›</a:t>
            </a:fld>
            <a:endParaRPr lang="en-US" altLang="en-US"/>
          </a:p>
        </p:txBody>
      </p:sp>
    </p:spTree>
    <p:extLst>
      <p:ext uri="{BB962C8B-B14F-4D97-AF65-F5344CB8AC3E}">
        <p14:creationId xmlns:p14="http://schemas.microsoft.com/office/powerpoint/2010/main" val="79489638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2520CC-4260-4525-8614-4135F6D5F82D}" type="slidenum">
              <a:rPr lang="ar-SA" altLang="en-US"/>
              <a:pPr>
                <a:defRPr/>
              </a:pPr>
              <a:t>‹#›</a:t>
            </a:fld>
            <a:endParaRPr lang="en-US" altLang="en-US"/>
          </a:p>
        </p:txBody>
      </p:sp>
    </p:spTree>
    <p:extLst>
      <p:ext uri="{BB962C8B-B14F-4D97-AF65-F5344CB8AC3E}">
        <p14:creationId xmlns:p14="http://schemas.microsoft.com/office/powerpoint/2010/main" val="389225094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3BE79-1033-4B4B-A6B2-DC70D53AD547}" type="slidenum">
              <a:rPr lang="ar-SA" altLang="en-US"/>
              <a:pPr>
                <a:defRPr/>
              </a:pPr>
              <a:t>‹#›</a:t>
            </a:fld>
            <a:endParaRPr lang="en-US" altLang="en-US"/>
          </a:p>
        </p:txBody>
      </p:sp>
    </p:spTree>
    <p:extLst>
      <p:ext uri="{BB962C8B-B14F-4D97-AF65-F5344CB8AC3E}">
        <p14:creationId xmlns:p14="http://schemas.microsoft.com/office/powerpoint/2010/main" val="263362796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082975-4845-432A-99E6-3809DA70B6C5}" type="slidenum">
              <a:rPr lang="ar-SA" altLang="en-US"/>
              <a:pPr>
                <a:defRPr/>
              </a:pPr>
              <a:t>‹#›</a:t>
            </a:fld>
            <a:endParaRPr lang="en-US" altLang="en-US"/>
          </a:p>
        </p:txBody>
      </p:sp>
    </p:spTree>
    <p:extLst>
      <p:ext uri="{BB962C8B-B14F-4D97-AF65-F5344CB8AC3E}">
        <p14:creationId xmlns:p14="http://schemas.microsoft.com/office/powerpoint/2010/main" val="277442262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2C2383-177C-471B-8F77-809912203DA0}" type="slidenum">
              <a:rPr lang="ar-SA" altLang="en-US"/>
              <a:pPr>
                <a:defRPr/>
              </a:pPr>
              <a:t>‹#›</a:t>
            </a:fld>
            <a:endParaRPr lang="en-US" altLang="en-US"/>
          </a:p>
        </p:txBody>
      </p:sp>
    </p:spTree>
    <p:extLst>
      <p:ext uri="{BB962C8B-B14F-4D97-AF65-F5344CB8AC3E}">
        <p14:creationId xmlns:p14="http://schemas.microsoft.com/office/powerpoint/2010/main" val="937459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fld id="{ADCC9E29-0CF3-450B-A1A5-C807AE1F5CAE}" type="datetimeFigureOut">
              <a:rPr lang="fa-IR"/>
              <a:pPr>
                <a:defRPr/>
              </a:pPr>
              <a:t>06/12/1441</a:t>
            </a:fld>
            <a:endParaRPr lang="fa-IR"/>
          </a:p>
        </p:txBody>
      </p:sp>
      <p:sp>
        <p:nvSpPr>
          <p:cNvPr id="5" name="Rectangle 12"/>
          <p:cNvSpPr>
            <a:spLocks noGrp="1" noChangeArrowheads="1"/>
          </p:cNvSpPr>
          <p:nvPr>
            <p:ph type="ftr" sz="quarter" idx="11"/>
          </p:nvPr>
        </p:nvSpPr>
        <p:spPr>
          <a:ln/>
        </p:spPr>
        <p:txBody>
          <a:bodyPr/>
          <a:lstStyle>
            <a:lvl1pPr>
              <a:defRPr/>
            </a:lvl1pPr>
          </a:lstStyle>
          <a:p>
            <a:pPr>
              <a:defRPr/>
            </a:pPr>
            <a:endParaRPr lang="fa-IR"/>
          </a:p>
        </p:txBody>
      </p:sp>
      <p:sp>
        <p:nvSpPr>
          <p:cNvPr id="6" name="Rectangle 13"/>
          <p:cNvSpPr>
            <a:spLocks noGrp="1" noChangeArrowheads="1"/>
          </p:cNvSpPr>
          <p:nvPr>
            <p:ph type="sldNum" sz="quarter" idx="12"/>
          </p:nvPr>
        </p:nvSpPr>
        <p:spPr>
          <a:ln/>
        </p:spPr>
        <p:txBody>
          <a:bodyPr/>
          <a:lstStyle>
            <a:lvl1pPr>
              <a:defRPr/>
            </a:lvl1pPr>
          </a:lstStyle>
          <a:p>
            <a:pPr>
              <a:defRPr/>
            </a:pPr>
            <a:fld id="{E3AAEC45-7201-49BA-820E-0E4120D71C93}" type="slidenum">
              <a:rPr lang="fa-IR" altLang="en-US"/>
              <a:pPr>
                <a:defRPr/>
              </a:pPr>
              <a:t>‹#›</a:t>
            </a:fld>
            <a:endParaRPr lang="fa-IR" altLang="en-US"/>
          </a:p>
        </p:txBody>
      </p:sp>
      <p:sp>
        <p:nvSpPr>
          <p:cNvPr id="7" name="Rectangle 6"/>
          <p:cNvSpPr/>
          <p:nvPr userDrawn="1"/>
        </p:nvSpPr>
        <p:spPr>
          <a:xfrm rot="5400000">
            <a:off x="8501521" y="5503569"/>
            <a:ext cx="2088232" cy="615553"/>
          </a:xfrm>
          <a:prstGeom prst="rect">
            <a:avLst/>
          </a:prstGeom>
        </p:spPr>
        <p:txBody>
          <a:bodyPr wrap="square">
            <a:spAutoFit/>
          </a:bodyPr>
          <a:lstStyle/>
          <a:p>
            <a:pPr algn="r" rtl="1" eaLnBrk="1" fontAlgn="auto" hangingPunct="1">
              <a:spcBef>
                <a:spcPts val="0"/>
              </a:spcBef>
              <a:spcAft>
                <a:spcPts val="0"/>
              </a:spcAft>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38152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91A96F-74FF-480F-A59D-3F40B65952D5}" type="slidenum">
              <a:rPr lang="ar-SA" altLang="en-US"/>
              <a:pPr>
                <a:defRPr/>
              </a:pPr>
              <a:t>‹#›</a:t>
            </a:fld>
            <a:endParaRPr lang="en-US" altLang="en-US"/>
          </a:p>
        </p:txBody>
      </p:sp>
    </p:spTree>
    <p:extLst>
      <p:ext uri="{BB962C8B-B14F-4D97-AF65-F5344CB8AC3E}">
        <p14:creationId xmlns:p14="http://schemas.microsoft.com/office/powerpoint/2010/main" val="301997992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E08CAC-ECFC-4E72-9D31-8982A2C8E515}" type="slidenum">
              <a:rPr lang="ar-SA" altLang="en-US"/>
              <a:pPr>
                <a:defRPr/>
              </a:pPr>
              <a:t>‹#›</a:t>
            </a:fld>
            <a:endParaRPr lang="en-US" altLang="en-US"/>
          </a:p>
        </p:txBody>
      </p:sp>
    </p:spTree>
    <p:extLst>
      <p:ext uri="{BB962C8B-B14F-4D97-AF65-F5344CB8AC3E}">
        <p14:creationId xmlns:p14="http://schemas.microsoft.com/office/powerpoint/2010/main" val="60318867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5424CB-EC1B-4B07-BF5F-AC19367D2AF3}" type="slidenum">
              <a:rPr lang="ar-SA" altLang="en-US"/>
              <a:pPr>
                <a:defRPr/>
              </a:pPr>
              <a:t>‹#›</a:t>
            </a:fld>
            <a:endParaRPr lang="en-US" altLang="en-US"/>
          </a:p>
        </p:txBody>
      </p:sp>
    </p:spTree>
    <p:extLst>
      <p:ext uri="{BB962C8B-B14F-4D97-AF65-F5344CB8AC3E}">
        <p14:creationId xmlns:p14="http://schemas.microsoft.com/office/powerpoint/2010/main" val="399912008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5C98E1-D054-429B-9728-ADC32C2E92C1}" type="slidenum">
              <a:rPr lang="ar-SA" altLang="en-US"/>
              <a:pPr>
                <a:defRPr/>
              </a:pPr>
              <a:t>‹#›</a:t>
            </a:fld>
            <a:endParaRPr lang="en-US" altLang="en-US"/>
          </a:p>
        </p:txBody>
      </p:sp>
    </p:spTree>
    <p:extLst>
      <p:ext uri="{BB962C8B-B14F-4D97-AF65-F5344CB8AC3E}">
        <p14:creationId xmlns:p14="http://schemas.microsoft.com/office/powerpoint/2010/main" val="27516297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0A46C8-77EC-42BB-A59A-B167F214124C}" type="slidenum">
              <a:rPr lang="ar-SA" altLang="en-US"/>
              <a:pPr>
                <a:defRPr/>
              </a:pPr>
              <a:t>‹#›</a:t>
            </a:fld>
            <a:endParaRPr lang="en-US" altLang="en-US"/>
          </a:p>
        </p:txBody>
      </p:sp>
    </p:spTree>
    <p:extLst>
      <p:ext uri="{BB962C8B-B14F-4D97-AF65-F5344CB8AC3E}">
        <p14:creationId xmlns:p14="http://schemas.microsoft.com/office/powerpoint/2010/main" val="148634976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BFFD5B-B31B-4AA0-8119-2A78407AC030}" type="slidenum">
              <a:rPr lang="ar-SA" altLang="en-US"/>
              <a:pPr>
                <a:defRPr/>
              </a:pPr>
              <a:t>‹#›</a:t>
            </a:fld>
            <a:endParaRPr lang="en-US" altLang="en-US"/>
          </a:p>
        </p:txBody>
      </p:sp>
    </p:spTree>
    <p:extLst>
      <p:ext uri="{BB962C8B-B14F-4D97-AF65-F5344CB8AC3E}">
        <p14:creationId xmlns:p14="http://schemas.microsoft.com/office/powerpoint/2010/main" val="20952563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9B0B323-8F54-4B19-BB62-E8A60534CA56}"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31557296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82EB21C-12CE-4EAF-BB12-1BD47AA61615}"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50569787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427EC5C-63C0-4A03-BB49-78C767F7E099}"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109993767"/>
      </p:ext>
    </p:extLst>
  </p:cSld>
  <p:clrMapOvr>
    <a:overrideClrMapping bg1="dk1" tx1="lt1" bg2="dk2" tx2="lt2" accent1="accent1" accent2="accent2" accent3="accent3" accent4="accent4" accent5="accent5" accent6="accent6" hlink="hlink" folHlink="folHlink"/>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C2A4DA8-0159-48C3-8D5B-0E27AA8E83FD}"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378574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311C77D6-1967-4A29-B974-508965FBE23F}" type="datetimeFigureOut">
              <a:rPr lang="fa-IR"/>
              <a:pPr>
                <a:defRPr/>
              </a:pPr>
              <a:t>06/12/1441</a:t>
            </a:fld>
            <a:endParaRPr lang="fa-IR"/>
          </a:p>
        </p:txBody>
      </p:sp>
      <p:sp>
        <p:nvSpPr>
          <p:cNvPr id="5" name="Rectangle 12"/>
          <p:cNvSpPr>
            <a:spLocks noGrp="1" noChangeArrowheads="1"/>
          </p:cNvSpPr>
          <p:nvPr>
            <p:ph type="ftr" sz="quarter" idx="11"/>
          </p:nvPr>
        </p:nvSpPr>
        <p:spPr>
          <a:ln/>
        </p:spPr>
        <p:txBody>
          <a:bodyPr/>
          <a:lstStyle>
            <a:lvl1pPr>
              <a:defRPr/>
            </a:lvl1pPr>
          </a:lstStyle>
          <a:p>
            <a:pPr>
              <a:defRPr/>
            </a:pPr>
            <a:endParaRPr lang="fa-IR"/>
          </a:p>
        </p:txBody>
      </p:sp>
      <p:sp>
        <p:nvSpPr>
          <p:cNvPr id="6" name="Rectangle 13"/>
          <p:cNvSpPr>
            <a:spLocks noGrp="1" noChangeArrowheads="1"/>
          </p:cNvSpPr>
          <p:nvPr>
            <p:ph type="sldNum" sz="quarter" idx="12"/>
          </p:nvPr>
        </p:nvSpPr>
        <p:spPr>
          <a:ln/>
        </p:spPr>
        <p:txBody>
          <a:bodyPr/>
          <a:lstStyle>
            <a:lvl1pPr>
              <a:defRPr/>
            </a:lvl1pPr>
          </a:lstStyle>
          <a:p>
            <a:pPr>
              <a:defRPr/>
            </a:pPr>
            <a:fld id="{6AFDE904-EB70-4AFA-A259-C329B8728C41}" type="slidenum">
              <a:rPr lang="fa-IR" altLang="en-US"/>
              <a:pPr>
                <a:defRPr/>
              </a:pPr>
              <a:t>‹#›</a:t>
            </a:fld>
            <a:endParaRPr lang="fa-IR" altLang="en-US"/>
          </a:p>
        </p:txBody>
      </p:sp>
    </p:spTree>
    <p:extLst>
      <p:ext uri="{BB962C8B-B14F-4D97-AF65-F5344CB8AC3E}">
        <p14:creationId xmlns:p14="http://schemas.microsoft.com/office/powerpoint/2010/main" val="198741538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3EA2476-D68B-410B-B5A3-D11EB13B614F}"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41479331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DC373C2-BE32-4FC0-8A65-B8D7AEED3155}"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31699583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240D5CE-E090-4E32-B180-7F8260CB92E8}"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5440288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E490CA-E618-43F7-9EA8-EBD6B681A6D2}"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4474538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3099A04-E4C1-48AE-B729-2BCB65CDB7F1}"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97445874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58C5BDA-8C37-4AA5-9E8E-C2BC31857133}"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40887005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F5FAB3C-674C-4821-8AB2-3071B6E8DB32}"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53805683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685800" y="1981200"/>
            <a:ext cx="7772400" cy="4114800"/>
          </a:xfrm>
        </p:spPr>
        <p:txBody>
          <a:bodyPr>
            <a:normAutofit/>
          </a:bodyPr>
          <a:lstStyle/>
          <a:p>
            <a:pPr lvl="0"/>
            <a:r>
              <a:rPr lang="en-US" noProof="0" smtClean="0"/>
              <a:t>Click icon to add table</a:t>
            </a:r>
            <a:endParaRPr lang="fa-IR" noProof="0" smtClean="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A07CFA5-68B6-413A-972B-B93C2A2F9B91}"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85611450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85800" y="1981200"/>
            <a:ext cx="7772400" cy="4114800"/>
          </a:xfrm>
        </p:spPr>
        <p:txBody>
          <a:bodyPr>
            <a:normAutofit/>
          </a:bodyPr>
          <a:lstStyle/>
          <a:p>
            <a:pPr lvl="0"/>
            <a:r>
              <a:rPr lang="en-US" noProof="0" smtClean="0"/>
              <a:t>Click icon to add chart</a:t>
            </a:r>
            <a:endParaRPr lang="fa-IR" noProof="0" smtClean="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E3E4903-9248-438E-917F-DD840D776D4C}"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71489600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BBD8ACD-5678-4EF2-AF14-0AFD77631302}"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132678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1"/>
          <p:cNvSpPr>
            <a:spLocks noGrp="1" noChangeArrowheads="1"/>
          </p:cNvSpPr>
          <p:nvPr>
            <p:ph type="dt" sz="half" idx="10"/>
          </p:nvPr>
        </p:nvSpPr>
        <p:spPr>
          <a:ln/>
        </p:spPr>
        <p:txBody>
          <a:bodyPr/>
          <a:lstStyle>
            <a:lvl1pPr>
              <a:defRPr/>
            </a:lvl1pPr>
          </a:lstStyle>
          <a:p>
            <a:pPr>
              <a:defRPr/>
            </a:pPr>
            <a:fld id="{98504E69-CC98-4D98-946C-5CAF905A6C0A}" type="datetimeFigureOut">
              <a:rPr lang="fa-IR"/>
              <a:pPr>
                <a:defRPr/>
              </a:pPr>
              <a:t>06/12/1441</a:t>
            </a:fld>
            <a:endParaRPr lang="fa-IR"/>
          </a:p>
        </p:txBody>
      </p:sp>
      <p:sp>
        <p:nvSpPr>
          <p:cNvPr id="6" name="Rectangle 12"/>
          <p:cNvSpPr>
            <a:spLocks noGrp="1" noChangeArrowheads="1"/>
          </p:cNvSpPr>
          <p:nvPr>
            <p:ph type="ftr" sz="quarter" idx="11"/>
          </p:nvPr>
        </p:nvSpPr>
        <p:spPr>
          <a:ln/>
        </p:spPr>
        <p:txBody>
          <a:bodyPr/>
          <a:lstStyle>
            <a:lvl1pPr>
              <a:defRPr/>
            </a:lvl1pPr>
          </a:lstStyle>
          <a:p>
            <a:pPr>
              <a:defRPr/>
            </a:pPr>
            <a:endParaRPr lang="fa-IR"/>
          </a:p>
        </p:txBody>
      </p:sp>
      <p:sp>
        <p:nvSpPr>
          <p:cNvPr id="7" name="Rectangle 13"/>
          <p:cNvSpPr>
            <a:spLocks noGrp="1" noChangeArrowheads="1"/>
          </p:cNvSpPr>
          <p:nvPr>
            <p:ph type="sldNum" sz="quarter" idx="12"/>
          </p:nvPr>
        </p:nvSpPr>
        <p:spPr>
          <a:ln/>
        </p:spPr>
        <p:txBody>
          <a:bodyPr/>
          <a:lstStyle>
            <a:lvl1pPr>
              <a:defRPr/>
            </a:lvl1pPr>
          </a:lstStyle>
          <a:p>
            <a:pPr>
              <a:defRPr/>
            </a:pPr>
            <a:fld id="{8C4ECFE3-3B5B-472F-BF76-BE6278DED405}" type="slidenum">
              <a:rPr lang="fa-IR" altLang="en-US"/>
              <a:pPr>
                <a:defRPr/>
              </a:pPr>
              <a:t>‹#›</a:t>
            </a:fld>
            <a:endParaRPr lang="fa-IR" altLang="en-US"/>
          </a:p>
        </p:txBody>
      </p:sp>
    </p:spTree>
    <p:extLst>
      <p:ext uri="{BB962C8B-B14F-4D97-AF65-F5344CB8AC3E}">
        <p14:creationId xmlns:p14="http://schemas.microsoft.com/office/powerpoint/2010/main" val="165214821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Chart Placeholder 2"/>
          <p:cNvSpPr>
            <a:spLocks noGrp="1"/>
          </p:cNvSpPr>
          <p:nvPr>
            <p:ph type="chart" sz="half" idx="1"/>
          </p:nvPr>
        </p:nvSpPr>
        <p:spPr>
          <a:xfrm>
            <a:off x="685800" y="1981200"/>
            <a:ext cx="3810000" cy="4114800"/>
          </a:xfrm>
        </p:spPr>
        <p:txBody>
          <a:bodyPr>
            <a:normAutofit/>
          </a:bodyPr>
          <a:lstStyle/>
          <a:p>
            <a:pPr lvl="0"/>
            <a:r>
              <a:rPr lang="en-US" noProof="0" smtClean="0"/>
              <a:t>Click icon to add chart</a:t>
            </a:r>
            <a:endParaRPr lang="fa-IR"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B341187-D2FB-46E0-AE26-F874C45332E2}"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6443111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609600"/>
            <a:ext cx="7924800" cy="11430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1981200"/>
            <a:ext cx="6400800" cy="609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6732588" y="6524625"/>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1365250" y="6400800"/>
            <a:ext cx="1905000" cy="457200"/>
          </a:xfrm>
        </p:spPr>
        <p:txBody>
          <a:bodyPr/>
          <a:lstStyle>
            <a:lvl1pPr>
              <a:defRPr b="1" smtClean="0"/>
            </a:lvl1pPr>
          </a:lstStyle>
          <a:p>
            <a:pPr>
              <a:defRPr/>
            </a:pPr>
            <a:fld id="{3FF8C449-B91E-4FD6-AF55-C0E5B24A174A}" type="slidenum">
              <a:rPr lang="ar-SA" altLang="en-US"/>
              <a:pPr>
                <a:defRPr/>
              </a:pPr>
              <a:t>‹#›</a:t>
            </a:fld>
            <a:endParaRPr lang="en-US" altLang="en-US"/>
          </a:p>
        </p:txBody>
      </p:sp>
    </p:spTree>
    <p:extLst>
      <p:ext uri="{BB962C8B-B14F-4D97-AF65-F5344CB8AC3E}">
        <p14:creationId xmlns:p14="http://schemas.microsoft.com/office/powerpoint/2010/main" val="138867446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AB8511-37E6-4EB2-B3D9-1DA29B7F9803}" type="slidenum">
              <a:rPr lang="ar-SA" altLang="en-US"/>
              <a:pPr>
                <a:defRPr/>
              </a:pPr>
              <a:t>‹#›</a:t>
            </a:fld>
            <a:endParaRPr lang="en-US" altLang="en-US"/>
          </a:p>
        </p:txBody>
      </p:sp>
    </p:spTree>
    <p:extLst>
      <p:ext uri="{BB962C8B-B14F-4D97-AF65-F5344CB8AC3E}">
        <p14:creationId xmlns:p14="http://schemas.microsoft.com/office/powerpoint/2010/main" val="110694403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83F4B7-7215-49A7-9894-70549DE8318D}" type="slidenum">
              <a:rPr lang="ar-SA" altLang="en-US"/>
              <a:pPr>
                <a:defRPr/>
              </a:pPr>
              <a:t>‹#›</a:t>
            </a:fld>
            <a:endParaRPr lang="en-US" altLang="en-US"/>
          </a:p>
        </p:txBody>
      </p:sp>
    </p:spTree>
    <p:extLst>
      <p:ext uri="{BB962C8B-B14F-4D97-AF65-F5344CB8AC3E}">
        <p14:creationId xmlns:p14="http://schemas.microsoft.com/office/powerpoint/2010/main" val="426976068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828800" y="1524000"/>
            <a:ext cx="3467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448300" y="1524000"/>
            <a:ext cx="3467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63283B-B6F7-40A7-A1F8-530ED0103D53}" type="slidenum">
              <a:rPr lang="ar-SA" altLang="en-US"/>
              <a:pPr>
                <a:defRPr/>
              </a:pPr>
              <a:t>‹#›</a:t>
            </a:fld>
            <a:endParaRPr lang="en-US" altLang="en-US"/>
          </a:p>
        </p:txBody>
      </p:sp>
    </p:spTree>
    <p:extLst>
      <p:ext uri="{BB962C8B-B14F-4D97-AF65-F5344CB8AC3E}">
        <p14:creationId xmlns:p14="http://schemas.microsoft.com/office/powerpoint/2010/main" val="319934520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9D7232-49D1-4155-B956-CB1B9BE89F14}" type="slidenum">
              <a:rPr lang="ar-SA" altLang="en-US"/>
              <a:pPr>
                <a:defRPr/>
              </a:pPr>
              <a:t>‹#›</a:t>
            </a:fld>
            <a:endParaRPr lang="en-US" altLang="en-US"/>
          </a:p>
        </p:txBody>
      </p:sp>
    </p:spTree>
    <p:extLst>
      <p:ext uri="{BB962C8B-B14F-4D97-AF65-F5344CB8AC3E}">
        <p14:creationId xmlns:p14="http://schemas.microsoft.com/office/powerpoint/2010/main" val="52150428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E4146F-DA18-4DC6-B614-AE82A7671433}" type="slidenum">
              <a:rPr lang="ar-SA" altLang="en-US"/>
              <a:pPr>
                <a:defRPr/>
              </a:pPr>
              <a:t>‹#›</a:t>
            </a:fld>
            <a:endParaRPr lang="en-US" altLang="en-US"/>
          </a:p>
        </p:txBody>
      </p:sp>
    </p:spTree>
    <p:extLst>
      <p:ext uri="{BB962C8B-B14F-4D97-AF65-F5344CB8AC3E}">
        <p14:creationId xmlns:p14="http://schemas.microsoft.com/office/powerpoint/2010/main" val="144967196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D42883-E962-474D-A94C-5F533A7EF8A3}" type="slidenum">
              <a:rPr lang="ar-SA" altLang="en-US"/>
              <a:pPr>
                <a:defRPr/>
              </a:pPr>
              <a:t>‹#›</a:t>
            </a:fld>
            <a:endParaRPr lang="en-US" altLang="en-US"/>
          </a:p>
        </p:txBody>
      </p:sp>
    </p:spTree>
    <p:extLst>
      <p:ext uri="{BB962C8B-B14F-4D97-AF65-F5344CB8AC3E}">
        <p14:creationId xmlns:p14="http://schemas.microsoft.com/office/powerpoint/2010/main" val="30648548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BD7BEB-35E7-4164-9FEA-F1AE510F03BE}" type="slidenum">
              <a:rPr lang="ar-SA" altLang="en-US"/>
              <a:pPr>
                <a:defRPr/>
              </a:pPr>
              <a:t>‹#›</a:t>
            </a:fld>
            <a:endParaRPr lang="en-US" altLang="en-US"/>
          </a:p>
        </p:txBody>
      </p:sp>
    </p:spTree>
    <p:extLst>
      <p:ext uri="{BB962C8B-B14F-4D97-AF65-F5344CB8AC3E}">
        <p14:creationId xmlns:p14="http://schemas.microsoft.com/office/powerpoint/2010/main" val="152262929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F1E016-D6D5-40E2-9E00-5A8AA0718696}" type="slidenum">
              <a:rPr lang="ar-SA" altLang="en-US"/>
              <a:pPr>
                <a:defRPr/>
              </a:pPr>
              <a:t>‹#›</a:t>
            </a:fld>
            <a:endParaRPr lang="en-US" altLang="en-US"/>
          </a:p>
        </p:txBody>
      </p:sp>
    </p:spTree>
    <p:extLst>
      <p:ext uri="{BB962C8B-B14F-4D97-AF65-F5344CB8AC3E}">
        <p14:creationId xmlns:p14="http://schemas.microsoft.com/office/powerpoint/2010/main" val="119839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1"/>
          <p:cNvSpPr>
            <a:spLocks noGrp="1" noChangeArrowheads="1"/>
          </p:cNvSpPr>
          <p:nvPr>
            <p:ph type="dt" sz="half" idx="10"/>
          </p:nvPr>
        </p:nvSpPr>
        <p:spPr>
          <a:ln/>
        </p:spPr>
        <p:txBody>
          <a:bodyPr/>
          <a:lstStyle>
            <a:lvl1pPr>
              <a:defRPr/>
            </a:lvl1pPr>
          </a:lstStyle>
          <a:p>
            <a:pPr>
              <a:defRPr/>
            </a:pPr>
            <a:fld id="{17EEDF04-8066-4908-844A-98E32A666C2F}" type="datetimeFigureOut">
              <a:rPr lang="fa-IR"/>
              <a:pPr>
                <a:defRPr/>
              </a:pPr>
              <a:t>06/12/1441</a:t>
            </a:fld>
            <a:endParaRPr lang="fa-IR"/>
          </a:p>
        </p:txBody>
      </p:sp>
      <p:sp>
        <p:nvSpPr>
          <p:cNvPr id="8" name="Rectangle 12"/>
          <p:cNvSpPr>
            <a:spLocks noGrp="1" noChangeArrowheads="1"/>
          </p:cNvSpPr>
          <p:nvPr>
            <p:ph type="ftr" sz="quarter" idx="11"/>
          </p:nvPr>
        </p:nvSpPr>
        <p:spPr>
          <a:ln/>
        </p:spPr>
        <p:txBody>
          <a:bodyPr/>
          <a:lstStyle>
            <a:lvl1pPr>
              <a:defRPr/>
            </a:lvl1pPr>
          </a:lstStyle>
          <a:p>
            <a:pPr>
              <a:defRPr/>
            </a:pPr>
            <a:endParaRPr lang="fa-IR"/>
          </a:p>
        </p:txBody>
      </p:sp>
      <p:sp>
        <p:nvSpPr>
          <p:cNvPr id="9" name="Rectangle 13"/>
          <p:cNvSpPr>
            <a:spLocks noGrp="1" noChangeArrowheads="1"/>
          </p:cNvSpPr>
          <p:nvPr>
            <p:ph type="sldNum" sz="quarter" idx="12"/>
          </p:nvPr>
        </p:nvSpPr>
        <p:spPr>
          <a:ln/>
        </p:spPr>
        <p:txBody>
          <a:bodyPr/>
          <a:lstStyle>
            <a:lvl1pPr>
              <a:defRPr/>
            </a:lvl1pPr>
          </a:lstStyle>
          <a:p>
            <a:pPr>
              <a:defRPr/>
            </a:pPr>
            <a:fld id="{71BC9EFD-3778-4E8C-88D6-D118C5A0590F}" type="slidenum">
              <a:rPr lang="fa-IR" altLang="en-US"/>
              <a:pPr>
                <a:defRPr/>
              </a:pPr>
              <a:t>‹#›</a:t>
            </a:fld>
            <a:endParaRPr lang="fa-IR" altLang="en-US"/>
          </a:p>
        </p:txBody>
      </p:sp>
    </p:spTree>
    <p:extLst>
      <p:ext uri="{BB962C8B-B14F-4D97-AF65-F5344CB8AC3E}">
        <p14:creationId xmlns:p14="http://schemas.microsoft.com/office/powerpoint/2010/main" val="339124097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2F6644-5EA8-41E2-B449-A10D51C2E986}" type="slidenum">
              <a:rPr lang="ar-SA" altLang="en-US"/>
              <a:pPr>
                <a:defRPr/>
              </a:pPr>
              <a:t>‹#›</a:t>
            </a:fld>
            <a:endParaRPr lang="en-US" altLang="en-US"/>
          </a:p>
        </p:txBody>
      </p:sp>
    </p:spTree>
    <p:extLst>
      <p:ext uri="{BB962C8B-B14F-4D97-AF65-F5344CB8AC3E}">
        <p14:creationId xmlns:p14="http://schemas.microsoft.com/office/powerpoint/2010/main" val="28015182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057400" cy="5867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8FCAEE-BA5F-424E-BAFC-DEA3A017CB0E}" type="slidenum">
              <a:rPr lang="ar-SA" altLang="en-US"/>
              <a:pPr>
                <a:defRPr/>
              </a:pPr>
              <a:t>‹#›</a:t>
            </a:fld>
            <a:endParaRPr lang="en-US" altLang="en-US"/>
          </a:p>
        </p:txBody>
      </p:sp>
    </p:spTree>
    <p:extLst>
      <p:ext uri="{BB962C8B-B14F-4D97-AF65-F5344CB8AC3E}">
        <p14:creationId xmlns:p14="http://schemas.microsoft.com/office/powerpoint/2010/main" val="135588419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0B0D9089-E471-441D-998E-341C1A637BED}"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8467A1B5-A4AC-45BE-9FEF-05B7B8453BEF}" type="slidenum">
              <a:rPr lang="fa-IR" altLang="en-US"/>
              <a:pPr>
                <a:defRPr/>
              </a:pPr>
              <a:t>‹#›</a:t>
            </a:fld>
            <a:endParaRPr lang="fa-IR" altLang="en-US"/>
          </a:p>
        </p:txBody>
      </p:sp>
    </p:spTree>
    <p:extLst>
      <p:ext uri="{BB962C8B-B14F-4D97-AF65-F5344CB8AC3E}">
        <p14:creationId xmlns:p14="http://schemas.microsoft.com/office/powerpoint/2010/main" val="51381929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80304252-C543-41EA-B35E-9B2184AA540C}"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67E0BF7B-6C6A-49F2-BB63-AB32E2B635E6}" type="slidenum">
              <a:rPr lang="fa-IR" altLang="en-US"/>
              <a:pPr>
                <a:defRPr/>
              </a:pPr>
              <a:t>‹#›</a:t>
            </a:fld>
            <a:endParaRPr lang="fa-IR" altLang="en-US"/>
          </a:p>
        </p:txBody>
      </p:sp>
      <p:sp>
        <p:nvSpPr>
          <p:cNvPr id="7" name="Rectangle 6"/>
          <p:cNvSpPr/>
          <p:nvPr userDrawn="1"/>
        </p:nvSpPr>
        <p:spPr>
          <a:xfrm rot="5400000">
            <a:off x="8483860" y="5503569"/>
            <a:ext cx="2088232" cy="615553"/>
          </a:xfrm>
          <a:prstGeom prst="rect">
            <a:avLst/>
          </a:prstGeom>
        </p:spPr>
        <p:txBody>
          <a:bodyPr wrap="square">
            <a:spAutoFit/>
          </a:bodyPr>
          <a:lstStyle/>
          <a:p>
            <a:pPr algn="r" rtl="1" eaLnBrk="1" fontAlgn="auto" hangingPunct="1">
              <a:spcBef>
                <a:spcPts val="0"/>
              </a:spcBef>
              <a:spcAft>
                <a:spcPts val="0"/>
              </a:spcAft>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25087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E7FA97F-63FD-4021-9E99-D30A4F80AF61}"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AAAD6DB1-8176-4184-9F0F-4B54B604ECAE}" type="slidenum">
              <a:rPr lang="fa-IR" altLang="en-US"/>
              <a:pPr>
                <a:defRPr/>
              </a:pPr>
              <a:t>‹#›</a:t>
            </a:fld>
            <a:endParaRPr lang="fa-IR" altLang="en-US"/>
          </a:p>
        </p:txBody>
      </p:sp>
    </p:spTree>
    <p:extLst>
      <p:ext uri="{BB962C8B-B14F-4D97-AF65-F5344CB8AC3E}">
        <p14:creationId xmlns:p14="http://schemas.microsoft.com/office/powerpoint/2010/main" val="414297659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fld id="{6710BD7C-5931-4A8D-90F0-1AE3F289A6EC}"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EC21FC69-3DC6-4317-A448-124FDA0EC58C}" type="slidenum">
              <a:rPr lang="fa-IR" altLang="en-US"/>
              <a:pPr>
                <a:defRPr/>
              </a:pPr>
              <a:t>‹#›</a:t>
            </a:fld>
            <a:endParaRPr lang="fa-IR" altLang="en-US"/>
          </a:p>
        </p:txBody>
      </p:sp>
    </p:spTree>
    <p:extLst>
      <p:ext uri="{BB962C8B-B14F-4D97-AF65-F5344CB8AC3E}">
        <p14:creationId xmlns:p14="http://schemas.microsoft.com/office/powerpoint/2010/main" val="5314865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fld id="{AA76806A-C5F9-4371-816F-3689DEBB44BF}" type="datetimeFigureOut">
              <a:rPr lang="fa-IR"/>
              <a:pPr>
                <a:defRPr/>
              </a:pPr>
              <a:t>06/12/1441</a:t>
            </a:fld>
            <a:endParaRPr lang="fa-IR"/>
          </a:p>
        </p:txBody>
      </p:sp>
      <p:sp>
        <p:nvSpPr>
          <p:cNvPr id="8" name="Rectangle 5"/>
          <p:cNvSpPr>
            <a:spLocks noGrp="1" noChangeArrowheads="1"/>
          </p:cNvSpPr>
          <p:nvPr>
            <p:ph type="ftr" sz="quarter" idx="11"/>
          </p:nvPr>
        </p:nvSpPr>
        <p:spPr>
          <a:ln/>
        </p:spPr>
        <p:txBody>
          <a:bodyPr/>
          <a:lstStyle>
            <a:lvl1pPr>
              <a:defRPr/>
            </a:lvl1pPr>
          </a:lstStyle>
          <a:p>
            <a:pPr>
              <a:defRPr/>
            </a:pPr>
            <a:endParaRPr lang="fa-IR"/>
          </a:p>
        </p:txBody>
      </p:sp>
      <p:sp>
        <p:nvSpPr>
          <p:cNvPr id="9" name="Rectangle 6"/>
          <p:cNvSpPr>
            <a:spLocks noGrp="1" noChangeArrowheads="1"/>
          </p:cNvSpPr>
          <p:nvPr>
            <p:ph type="sldNum" sz="quarter" idx="12"/>
          </p:nvPr>
        </p:nvSpPr>
        <p:spPr>
          <a:ln/>
        </p:spPr>
        <p:txBody>
          <a:bodyPr/>
          <a:lstStyle>
            <a:lvl1pPr>
              <a:defRPr/>
            </a:lvl1pPr>
          </a:lstStyle>
          <a:p>
            <a:pPr>
              <a:defRPr/>
            </a:pPr>
            <a:fld id="{3A7159D0-140F-4C52-9BDB-71770FC94353}" type="slidenum">
              <a:rPr lang="fa-IR" altLang="en-US"/>
              <a:pPr>
                <a:defRPr/>
              </a:pPr>
              <a:t>‹#›</a:t>
            </a:fld>
            <a:endParaRPr lang="fa-IR" altLang="en-US"/>
          </a:p>
        </p:txBody>
      </p:sp>
    </p:spTree>
    <p:extLst>
      <p:ext uri="{BB962C8B-B14F-4D97-AF65-F5344CB8AC3E}">
        <p14:creationId xmlns:p14="http://schemas.microsoft.com/office/powerpoint/2010/main" val="58754078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fld id="{3434E4E3-279D-4AE1-A964-822FEE8E4700}" type="datetimeFigureOut">
              <a:rPr lang="fa-IR"/>
              <a:pPr>
                <a:defRPr/>
              </a:pPr>
              <a:t>06/12/1441</a:t>
            </a:fld>
            <a:endParaRPr lang="fa-IR"/>
          </a:p>
        </p:txBody>
      </p:sp>
      <p:sp>
        <p:nvSpPr>
          <p:cNvPr id="4" name="Rectangle 5"/>
          <p:cNvSpPr>
            <a:spLocks noGrp="1" noChangeArrowheads="1"/>
          </p:cNvSpPr>
          <p:nvPr>
            <p:ph type="ftr" sz="quarter" idx="11"/>
          </p:nvPr>
        </p:nvSpPr>
        <p:spPr>
          <a:ln/>
        </p:spPr>
        <p:txBody>
          <a:bodyPr/>
          <a:lstStyle>
            <a:lvl1pPr>
              <a:defRPr/>
            </a:lvl1pPr>
          </a:lstStyle>
          <a:p>
            <a:pPr>
              <a:defRPr/>
            </a:pPr>
            <a:endParaRPr lang="fa-IR"/>
          </a:p>
        </p:txBody>
      </p:sp>
      <p:sp>
        <p:nvSpPr>
          <p:cNvPr id="5" name="Rectangle 6"/>
          <p:cNvSpPr>
            <a:spLocks noGrp="1" noChangeArrowheads="1"/>
          </p:cNvSpPr>
          <p:nvPr>
            <p:ph type="sldNum" sz="quarter" idx="12"/>
          </p:nvPr>
        </p:nvSpPr>
        <p:spPr>
          <a:ln/>
        </p:spPr>
        <p:txBody>
          <a:bodyPr/>
          <a:lstStyle>
            <a:lvl1pPr>
              <a:defRPr/>
            </a:lvl1pPr>
          </a:lstStyle>
          <a:p>
            <a:pPr>
              <a:defRPr/>
            </a:pPr>
            <a:fld id="{584AB116-35FC-4ED8-9E44-B194937B0909}" type="slidenum">
              <a:rPr lang="fa-IR" altLang="en-US"/>
              <a:pPr>
                <a:defRPr/>
              </a:pPr>
              <a:t>‹#›</a:t>
            </a:fld>
            <a:endParaRPr lang="fa-IR" altLang="en-US"/>
          </a:p>
        </p:txBody>
      </p:sp>
    </p:spTree>
    <p:extLst>
      <p:ext uri="{BB962C8B-B14F-4D97-AF65-F5344CB8AC3E}">
        <p14:creationId xmlns:p14="http://schemas.microsoft.com/office/powerpoint/2010/main" val="340021080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39534D0-F698-4FCA-B90D-B6BA7BDCFFEB}" type="datetimeFigureOut">
              <a:rPr lang="fa-IR"/>
              <a:pPr>
                <a:defRPr/>
              </a:pPr>
              <a:t>06/12/1441</a:t>
            </a:fld>
            <a:endParaRPr lang="fa-IR"/>
          </a:p>
        </p:txBody>
      </p:sp>
      <p:sp>
        <p:nvSpPr>
          <p:cNvPr id="3" name="Rectangle 5"/>
          <p:cNvSpPr>
            <a:spLocks noGrp="1" noChangeArrowheads="1"/>
          </p:cNvSpPr>
          <p:nvPr>
            <p:ph type="ftr" sz="quarter" idx="11"/>
          </p:nvPr>
        </p:nvSpPr>
        <p:spPr>
          <a:ln/>
        </p:spPr>
        <p:txBody>
          <a:bodyPr/>
          <a:lstStyle>
            <a:lvl1pPr>
              <a:defRPr/>
            </a:lvl1pPr>
          </a:lstStyle>
          <a:p>
            <a:pPr>
              <a:defRPr/>
            </a:pPr>
            <a:endParaRPr lang="fa-IR"/>
          </a:p>
        </p:txBody>
      </p:sp>
      <p:sp>
        <p:nvSpPr>
          <p:cNvPr id="4" name="Rectangle 6"/>
          <p:cNvSpPr>
            <a:spLocks noGrp="1" noChangeArrowheads="1"/>
          </p:cNvSpPr>
          <p:nvPr>
            <p:ph type="sldNum" sz="quarter" idx="12"/>
          </p:nvPr>
        </p:nvSpPr>
        <p:spPr>
          <a:ln/>
        </p:spPr>
        <p:txBody>
          <a:bodyPr/>
          <a:lstStyle>
            <a:lvl1pPr>
              <a:defRPr/>
            </a:lvl1pPr>
          </a:lstStyle>
          <a:p>
            <a:pPr>
              <a:defRPr/>
            </a:pPr>
            <a:fld id="{C063FE15-5B65-41F8-A7E5-1950A544EC0E}" type="slidenum">
              <a:rPr lang="fa-IR" altLang="en-US"/>
              <a:pPr>
                <a:defRPr/>
              </a:pPr>
              <a:t>‹#›</a:t>
            </a:fld>
            <a:endParaRPr lang="fa-IR" altLang="en-US"/>
          </a:p>
        </p:txBody>
      </p:sp>
    </p:spTree>
    <p:extLst>
      <p:ext uri="{BB962C8B-B14F-4D97-AF65-F5344CB8AC3E}">
        <p14:creationId xmlns:p14="http://schemas.microsoft.com/office/powerpoint/2010/main" val="96573887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9E158A-3F7C-406C-B2A6-74B2A8480F9C}"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CF3E4161-FC68-46DF-99D5-11BA99D25D60}" type="slidenum">
              <a:rPr lang="fa-IR" altLang="en-US"/>
              <a:pPr>
                <a:defRPr/>
              </a:pPr>
              <a:t>‹#›</a:t>
            </a:fld>
            <a:endParaRPr lang="fa-IR" altLang="en-US"/>
          </a:p>
        </p:txBody>
      </p:sp>
    </p:spTree>
    <p:extLst>
      <p:ext uri="{BB962C8B-B14F-4D97-AF65-F5344CB8AC3E}">
        <p14:creationId xmlns:p14="http://schemas.microsoft.com/office/powerpoint/2010/main" val="1571353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1"/>
          <p:cNvSpPr>
            <a:spLocks noGrp="1" noChangeArrowheads="1"/>
          </p:cNvSpPr>
          <p:nvPr>
            <p:ph type="dt" sz="half" idx="10"/>
          </p:nvPr>
        </p:nvSpPr>
        <p:spPr>
          <a:ln/>
        </p:spPr>
        <p:txBody>
          <a:bodyPr/>
          <a:lstStyle>
            <a:lvl1pPr>
              <a:defRPr/>
            </a:lvl1pPr>
          </a:lstStyle>
          <a:p>
            <a:pPr>
              <a:defRPr/>
            </a:pPr>
            <a:fld id="{DC2F28BB-CFBE-4D29-96DF-F7FFFB698472}" type="datetimeFigureOut">
              <a:rPr lang="fa-IR"/>
              <a:pPr>
                <a:defRPr/>
              </a:pPr>
              <a:t>06/12/1441</a:t>
            </a:fld>
            <a:endParaRPr lang="fa-IR"/>
          </a:p>
        </p:txBody>
      </p:sp>
      <p:sp>
        <p:nvSpPr>
          <p:cNvPr id="4" name="Rectangle 12"/>
          <p:cNvSpPr>
            <a:spLocks noGrp="1" noChangeArrowheads="1"/>
          </p:cNvSpPr>
          <p:nvPr>
            <p:ph type="ftr" sz="quarter" idx="11"/>
          </p:nvPr>
        </p:nvSpPr>
        <p:spPr>
          <a:ln/>
        </p:spPr>
        <p:txBody>
          <a:bodyPr/>
          <a:lstStyle>
            <a:lvl1pPr>
              <a:defRPr/>
            </a:lvl1pPr>
          </a:lstStyle>
          <a:p>
            <a:pPr>
              <a:defRPr/>
            </a:pPr>
            <a:endParaRPr lang="fa-IR"/>
          </a:p>
        </p:txBody>
      </p:sp>
      <p:sp>
        <p:nvSpPr>
          <p:cNvPr id="5" name="Rectangle 13"/>
          <p:cNvSpPr>
            <a:spLocks noGrp="1" noChangeArrowheads="1"/>
          </p:cNvSpPr>
          <p:nvPr>
            <p:ph type="sldNum" sz="quarter" idx="12"/>
          </p:nvPr>
        </p:nvSpPr>
        <p:spPr>
          <a:ln/>
        </p:spPr>
        <p:txBody>
          <a:bodyPr/>
          <a:lstStyle>
            <a:lvl1pPr>
              <a:defRPr/>
            </a:lvl1pPr>
          </a:lstStyle>
          <a:p>
            <a:pPr>
              <a:defRPr/>
            </a:pPr>
            <a:fld id="{6AE3C0C6-A99B-4C86-9A5E-66351C8E8ECE}" type="slidenum">
              <a:rPr lang="fa-IR" altLang="en-US"/>
              <a:pPr>
                <a:defRPr/>
              </a:pPr>
              <a:t>‹#›</a:t>
            </a:fld>
            <a:endParaRPr lang="fa-IR" altLang="en-US"/>
          </a:p>
        </p:txBody>
      </p:sp>
    </p:spTree>
    <p:extLst>
      <p:ext uri="{BB962C8B-B14F-4D97-AF65-F5344CB8AC3E}">
        <p14:creationId xmlns:p14="http://schemas.microsoft.com/office/powerpoint/2010/main" val="31525301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E46EB0-CF43-439C-B8F5-8C8FC3CDCCDE}"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A7223E09-12C7-4517-9060-C705D7310E14}" type="slidenum">
              <a:rPr lang="fa-IR" altLang="en-US"/>
              <a:pPr>
                <a:defRPr/>
              </a:pPr>
              <a:t>‹#›</a:t>
            </a:fld>
            <a:endParaRPr lang="fa-IR" altLang="en-US"/>
          </a:p>
        </p:txBody>
      </p:sp>
    </p:spTree>
    <p:extLst>
      <p:ext uri="{BB962C8B-B14F-4D97-AF65-F5344CB8AC3E}">
        <p14:creationId xmlns:p14="http://schemas.microsoft.com/office/powerpoint/2010/main" val="64248464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9038FFD2-0942-4BF6-9FAA-601D6C5EB418}"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C3BE22DE-908A-44EA-A06B-2D2ABC2398A3}" type="slidenum">
              <a:rPr lang="fa-IR" altLang="en-US"/>
              <a:pPr>
                <a:defRPr/>
              </a:pPr>
              <a:t>‹#›</a:t>
            </a:fld>
            <a:endParaRPr lang="fa-IR" altLang="en-US"/>
          </a:p>
        </p:txBody>
      </p:sp>
    </p:spTree>
    <p:extLst>
      <p:ext uri="{BB962C8B-B14F-4D97-AF65-F5344CB8AC3E}">
        <p14:creationId xmlns:p14="http://schemas.microsoft.com/office/powerpoint/2010/main" val="172444408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AAE193EA-ADC5-41C7-9A2A-EE38AB4357B7}"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14EAAE4C-B165-44A7-B076-9AF407F2EF2E}" type="slidenum">
              <a:rPr lang="fa-IR" altLang="en-US"/>
              <a:pPr>
                <a:defRPr/>
              </a:pPr>
              <a:t>‹#›</a:t>
            </a:fld>
            <a:endParaRPr lang="fa-IR" altLang="en-US"/>
          </a:p>
        </p:txBody>
      </p:sp>
    </p:spTree>
    <p:extLst>
      <p:ext uri="{BB962C8B-B14F-4D97-AF65-F5344CB8AC3E}">
        <p14:creationId xmlns:p14="http://schemas.microsoft.com/office/powerpoint/2010/main" val="381140256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fld id="{2C41D0DE-BAD1-4810-84AC-D50912ADAEF9}"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203231B7-315D-49EF-B3EA-AEBE69EEAB4F}" type="slidenum">
              <a:rPr lang="fa-IR" altLang="en-US"/>
              <a:pPr>
                <a:defRPr/>
              </a:pPr>
              <a:t>‹#›</a:t>
            </a:fld>
            <a:endParaRPr lang="fa-IR" altLang="en-US"/>
          </a:p>
        </p:txBody>
      </p:sp>
    </p:spTree>
    <p:extLst>
      <p:ext uri="{BB962C8B-B14F-4D97-AF65-F5344CB8AC3E}">
        <p14:creationId xmlns:p14="http://schemas.microsoft.com/office/powerpoint/2010/main" val="386718322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fa-IR"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Dr Seyyed Alireza Moravveji MD Community Medicine specialist</a:t>
            </a:r>
          </a:p>
        </p:txBody>
      </p:sp>
      <p:sp>
        <p:nvSpPr>
          <p:cNvPr id="6" name="Rectangle 6"/>
          <p:cNvSpPr>
            <a:spLocks noGrp="1" noChangeArrowheads="1"/>
          </p:cNvSpPr>
          <p:nvPr>
            <p:ph type="sldNum" sz="quarter" idx="12"/>
          </p:nvPr>
        </p:nvSpPr>
        <p:spPr/>
        <p:txBody>
          <a:bodyPr/>
          <a:lstStyle>
            <a:lvl1pPr>
              <a:defRPr smtClean="0"/>
            </a:lvl1pPr>
          </a:lstStyle>
          <a:p>
            <a:pPr>
              <a:defRPr/>
            </a:pPr>
            <a:fld id="{EA4BCEBE-D29D-48B9-AA14-125CFD95150D}" type="slidenum">
              <a:rPr lang="ar-SA" altLang="en-US"/>
              <a:pPr>
                <a:defRPr/>
              </a:pPr>
              <a:t>‹#›</a:t>
            </a:fld>
            <a:endParaRPr lang="en-US" altLang="en-US"/>
          </a:p>
        </p:txBody>
      </p:sp>
    </p:spTree>
    <p:extLst>
      <p:ext uri="{BB962C8B-B14F-4D97-AF65-F5344CB8AC3E}">
        <p14:creationId xmlns:p14="http://schemas.microsoft.com/office/powerpoint/2010/main" val="2841476491"/>
      </p:ext>
    </p:extLst>
  </p:cSld>
  <p:clrMapOvr>
    <a:masterClrMapping/>
  </p:clrMapOvr>
  <p:transition>
    <p:split dir="in"/>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a:ln/>
        </p:spPr>
        <p:txBody>
          <a:bodyPr/>
          <a:lstStyle>
            <a:lvl1pPr>
              <a:defRPr/>
            </a:lvl1pPr>
          </a:lstStyle>
          <a:p>
            <a:pPr>
              <a:defRPr/>
            </a:pPr>
            <a:fld id="{F1B898D1-1FBC-4AE0-98DC-3BEECDD66702}" type="datetimeFigureOut">
              <a:rPr lang="fa-IR"/>
              <a:pPr>
                <a:defRPr/>
              </a:pPr>
              <a:t>06/12/1441</a:t>
            </a:fld>
            <a:endParaRPr lang="fa-IR"/>
          </a:p>
        </p:txBody>
      </p:sp>
      <p:sp>
        <p:nvSpPr>
          <p:cNvPr id="4" name="Rectangle 5"/>
          <p:cNvSpPr>
            <a:spLocks noGrp="1" noChangeArrowheads="1"/>
          </p:cNvSpPr>
          <p:nvPr>
            <p:ph type="ftr" sz="quarter" idx="11"/>
          </p:nvPr>
        </p:nvSpPr>
        <p:spPr>
          <a:ln/>
        </p:spPr>
        <p:txBody>
          <a:bodyPr/>
          <a:lstStyle>
            <a:lvl1pPr>
              <a:defRPr/>
            </a:lvl1pPr>
          </a:lstStyle>
          <a:p>
            <a:pPr>
              <a:defRPr/>
            </a:pPr>
            <a:endParaRPr lang="fa-IR"/>
          </a:p>
        </p:txBody>
      </p:sp>
      <p:sp>
        <p:nvSpPr>
          <p:cNvPr id="5" name="Rectangle 6"/>
          <p:cNvSpPr>
            <a:spLocks noGrp="1" noChangeArrowheads="1"/>
          </p:cNvSpPr>
          <p:nvPr>
            <p:ph type="sldNum" sz="quarter" idx="12"/>
          </p:nvPr>
        </p:nvSpPr>
        <p:spPr>
          <a:ln/>
        </p:spPr>
        <p:txBody>
          <a:bodyPr/>
          <a:lstStyle>
            <a:lvl1pPr>
              <a:defRPr/>
            </a:lvl1pPr>
          </a:lstStyle>
          <a:p>
            <a:pPr>
              <a:defRPr/>
            </a:pPr>
            <a:fld id="{BCDC544A-1121-46F5-A013-852E82C2EEE4}" type="slidenum">
              <a:rPr lang="fa-IR" altLang="en-US"/>
              <a:pPr>
                <a:defRPr/>
              </a:pPr>
              <a:t>‹#›</a:t>
            </a:fld>
            <a:endParaRPr lang="fa-IR" altLang="en-US"/>
          </a:p>
        </p:txBody>
      </p:sp>
    </p:spTree>
    <p:extLst>
      <p:ext uri="{BB962C8B-B14F-4D97-AF65-F5344CB8AC3E}">
        <p14:creationId xmlns:p14="http://schemas.microsoft.com/office/powerpoint/2010/main" val="55563233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Tahoma" panose="020B0604030504040204"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Tahoma" panose="020B0604030504040204" pitchFamily="34"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Tahoma" panose="020B0604030504040204" pitchFamily="34"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Tahoma" panose="020B0604030504040204"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Tahoma" panose="020B0604030504040204"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Tahoma" panose="020B0604030504040204"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latin typeface="Tahoma" panose="020B0604030504040204" pitchFamily="34" charset="0"/>
              </a:endParaRPr>
            </a:p>
          </p:txBody>
        </p:sp>
      </p:grpSp>
      <p:sp>
        <p:nvSpPr>
          <p:cNvPr id="218124" name="Rectangle 12"/>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21812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F28514F3-2A64-4862-A0E0-288FACCF3FFB}" type="slidenum">
              <a:rPr lang="ar-SA" altLang="en-US"/>
              <a:pPr>
                <a:defRPr/>
              </a:pPr>
              <a:t>‹#›</a:t>
            </a:fld>
            <a:endParaRPr lang="en-US" altLang="en-US"/>
          </a:p>
        </p:txBody>
      </p:sp>
    </p:spTree>
    <p:extLst>
      <p:ext uri="{BB962C8B-B14F-4D97-AF65-F5344CB8AC3E}">
        <p14:creationId xmlns:p14="http://schemas.microsoft.com/office/powerpoint/2010/main" val="76063150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3602D7D-E5F9-44EF-9AA6-B08108EE9AE4}" type="slidenum">
              <a:rPr lang="ar-SA" altLang="en-US"/>
              <a:pPr>
                <a:defRPr/>
              </a:pPr>
              <a:t>‹#›</a:t>
            </a:fld>
            <a:endParaRPr lang="en-US" altLang="en-US"/>
          </a:p>
        </p:txBody>
      </p:sp>
    </p:spTree>
    <p:extLst>
      <p:ext uri="{BB962C8B-B14F-4D97-AF65-F5344CB8AC3E}">
        <p14:creationId xmlns:p14="http://schemas.microsoft.com/office/powerpoint/2010/main" val="304685415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BAC3072-9EB5-47B3-B822-ADBAE9E16A69}" type="slidenum">
              <a:rPr lang="ar-SA" altLang="en-US"/>
              <a:pPr>
                <a:defRPr/>
              </a:pPr>
              <a:t>‹#›</a:t>
            </a:fld>
            <a:endParaRPr lang="en-US" altLang="en-US"/>
          </a:p>
        </p:txBody>
      </p:sp>
    </p:spTree>
    <p:extLst>
      <p:ext uri="{BB962C8B-B14F-4D97-AF65-F5344CB8AC3E}">
        <p14:creationId xmlns:p14="http://schemas.microsoft.com/office/powerpoint/2010/main" val="107821144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207D4B8-1469-43AD-AF9D-212BDBE14913}" type="slidenum">
              <a:rPr lang="ar-SA" altLang="en-US"/>
              <a:pPr>
                <a:defRPr/>
              </a:pPr>
              <a:t>‹#›</a:t>
            </a:fld>
            <a:endParaRPr lang="en-US" altLang="en-US"/>
          </a:p>
        </p:txBody>
      </p:sp>
    </p:spTree>
    <p:extLst>
      <p:ext uri="{BB962C8B-B14F-4D97-AF65-F5344CB8AC3E}">
        <p14:creationId xmlns:p14="http://schemas.microsoft.com/office/powerpoint/2010/main" val="65172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29AFFB-DA5E-42DA-B6BB-BD8C06907522}"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79D719F1-AD36-4CC3-9B10-02A54DE7D558}" type="slidenum">
              <a:rPr lang="fa-IR" altLang="en-US"/>
              <a:pPr>
                <a:defRPr/>
              </a:pPr>
              <a:t>‹#›</a:t>
            </a:fld>
            <a:endParaRPr lang="fa-IR" altLang="en-US"/>
          </a:p>
        </p:txBody>
      </p:sp>
    </p:spTree>
    <p:extLst>
      <p:ext uri="{BB962C8B-B14F-4D97-AF65-F5344CB8AC3E}">
        <p14:creationId xmlns:p14="http://schemas.microsoft.com/office/powerpoint/2010/main" val="4199181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25A22CBA-42E9-4F13-AD2B-E5FB2978A6C2}" type="datetimeFigureOut">
              <a:rPr lang="fa-IR"/>
              <a:pPr>
                <a:defRPr/>
              </a:pPr>
              <a:t>06/12/1441</a:t>
            </a:fld>
            <a:endParaRPr lang="fa-IR"/>
          </a:p>
        </p:txBody>
      </p:sp>
      <p:sp>
        <p:nvSpPr>
          <p:cNvPr id="3" name="Rectangle 12"/>
          <p:cNvSpPr>
            <a:spLocks noGrp="1" noChangeArrowheads="1"/>
          </p:cNvSpPr>
          <p:nvPr>
            <p:ph type="ftr" sz="quarter" idx="11"/>
          </p:nvPr>
        </p:nvSpPr>
        <p:spPr>
          <a:ln/>
        </p:spPr>
        <p:txBody>
          <a:bodyPr/>
          <a:lstStyle>
            <a:lvl1pPr>
              <a:defRPr/>
            </a:lvl1pPr>
          </a:lstStyle>
          <a:p>
            <a:pPr>
              <a:defRPr/>
            </a:pPr>
            <a:endParaRPr lang="fa-IR"/>
          </a:p>
        </p:txBody>
      </p:sp>
      <p:sp>
        <p:nvSpPr>
          <p:cNvPr id="4" name="Rectangle 13"/>
          <p:cNvSpPr>
            <a:spLocks noGrp="1" noChangeArrowheads="1"/>
          </p:cNvSpPr>
          <p:nvPr>
            <p:ph type="sldNum" sz="quarter" idx="12"/>
          </p:nvPr>
        </p:nvSpPr>
        <p:spPr>
          <a:ln/>
        </p:spPr>
        <p:txBody>
          <a:bodyPr/>
          <a:lstStyle>
            <a:lvl1pPr>
              <a:defRPr/>
            </a:lvl1pPr>
          </a:lstStyle>
          <a:p>
            <a:pPr>
              <a:defRPr/>
            </a:pPr>
            <a:fld id="{078ABC33-1627-4C92-83BC-B52E420A9E5A}" type="slidenum">
              <a:rPr lang="fa-IR" altLang="en-US"/>
              <a:pPr>
                <a:defRPr/>
              </a:pPr>
              <a:t>‹#›</a:t>
            </a:fld>
            <a:endParaRPr lang="fa-IR" altLang="en-US"/>
          </a:p>
        </p:txBody>
      </p:sp>
    </p:spTree>
    <p:extLst>
      <p:ext uri="{BB962C8B-B14F-4D97-AF65-F5344CB8AC3E}">
        <p14:creationId xmlns:p14="http://schemas.microsoft.com/office/powerpoint/2010/main" val="61557092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AE385598-CD14-44C4-A527-565EE88069E0}" type="slidenum">
              <a:rPr lang="ar-SA" altLang="en-US"/>
              <a:pPr>
                <a:defRPr/>
              </a:pPr>
              <a:t>‹#›</a:t>
            </a:fld>
            <a:endParaRPr lang="en-US" altLang="en-US"/>
          </a:p>
        </p:txBody>
      </p:sp>
    </p:spTree>
    <p:extLst>
      <p:ext uri="{BB962C8B-B14F-4D97-AF65-F5344CB8AC3E}">
        <p14:creationId xmlns:p14="http://schemas.microsoft.com/office/powerpoint/2010/main" val="316983178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C7654C13-D554-46A2-A70B-325693750BEE}" type="slidenum">
              <a:rPr lang="ar-SA" altLang="en-US"/>
              <a:pPr>
                <a:defRPr/>
              </a:pPr>
              <a:t>‹#›</a:t>
            </a:fld>
            <a:endParaRPr lang="en-US" altLang="en-US"/>
          </a:p>
        </p:txBody>
      </p:sp>
    </p:spTree>
    <p:extLst>
      <p:ext uri="{BB962C8B-B14F-4D97-AF65-F5344CB8AC3E}">
        <p14:creationId xmlns:p14="http://schemas.microsoft.com/office/powerpoint/2010/main" val="273397046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47CA6210-B0D1-4DFB-8C71-A2658DDC16AD}" type="slidenum">
              <a:rPr lang="ar-SA" altLang="en-US"/>
              <a:pPr>
                <a:defRPr/>
              </a:pPr>
              <a:t>‹#›</a:t>
            </a:fld>
            <a:endParaRPr lang="en-US" altLang="en-US"/>
          </a:p>
        </p:txBody>
      </p:sp>
    </p:spTree>
    <p:extLst>
      <p:ext uri="{BB962C8B-B14F-4D97-AF65-F5344CB8AC3E}">
        <p14:creationId xmlns:p14="http://schemas.microsoft.com/office/powerpoint/2010/main" val="376816711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2960872-555E-45E7-B06C-029C8204C4EE}" type="slidenum">
              <a:rPr lang="ar-SA" altLang="en-US"/>
              <a:pPr>
                <a:defRPr/>
              </a:pPr>
              <a:t>‹#›</a:t>
            </a:fld>
            <a:endParaRPr lang="en-US" altLang="en-US"/>
          </a:p>
        </p:txBody>
      </p:sp>
    </p:spTree>
    <p:extLst>
      <p:ext uri="{BB962C8B-B14F-4D97-AF65-F5344CB8AC3E}">
        <p14:creationId xmlns:p14="http://schemas.microsoft.com/office/powerpoint/2010/main" val="149969321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8816A9B-2AF6-4A1F-B606-24C20FA9D55D}" type="slidenum">
              <a:rPr lang="ar-SA" altLang="en-US"/>
              <a:pPr>
                <a:defRPr/>
              </a:pPr>
              <a:t>‹#›</a:t>
            </a:fld>
            <a:endParaRPr lang="en-US" altLang="en-US"/>
          </a:p>
        </p:txBody>
      </p:sp>
    </p:spTree>
    <p:extLst>
      <p:ext uri="{BB962C8B-B14F-4D97-AF65-F5344CB8AC3E}">
        <p14:creationId xmlns:p14="http://schemas.microsoft.com/office/powerpoint/2010/main" val="170845077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0641746-A064-42FC-82AB-3A4ADBFC1555}" type="slidenum">
              <a:rPr lang="ar-SA" altLang="en-US"/>
              <a:pPr>
                <a:defRPr/>
              </a:pPr>
              <a:t>‹#›</a:t>
            </a:fld>
            <a:endParaRPr lang="en-US" altLang="en-US"/>
          </a:p>
        </p:txBody>
      </p:sp>
    </p:spTree>
    <p:extLst>
      <p:ext uri="{BB962C8B-B14F-4D97-AF65-F5344CB8AC3E}">
        <p14:creationId xmlns:p14="http://schemas.microsoft.com/office/powerpoint/2010/main" val="18686320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8748341-7A7A-4B84-B07E-429917ABF5B5}" type="slidenum">
              <a:rPr lang="ar-SA" altLang="en-US"/>
              <a:pPr>
                <a:defRPr/>
              </a:pPr>
              <a:t>‹#›</a:t>
            </a:fld>
            <a:endParaRPr lang="en-US" altLang="en-US"/>
          </a:p>
        </p:txBody>
      </p:sp>
    </p:spTree>
    <p:extLst>
      <p:ext uri="{BB962C8B-B14F-4D97-AF65-F5344CB8AC3E}">
        <p14:creationId xmlns:p14="http://schemas.microsoft.com/office/powerpoint/2010/main" val="253912375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8B48AB-B430-4B6E-A48F-2671789255E1}"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43951642-03AD-4DC2-A7F0-26CB23479A45}" type="slidenum">
              <a:rPr lang="fa-IR" altLang="en-US"/>
              <a:pPr>
                <a:defRPr/>
              </a:pPr>
              <a:t>‹#›</a:t>
            </a:fld>
            <a:endParaRPr lang="fa-IR" altLang="en-US"/>
          </a:p>
        </p:txBody>
      </p:sp>
    </p:spTree>
    <p:extLst>
      <p:ext uri="{BB962C8B-B14F-4D97-AF65-F5344CB8AC3E}">
        <p14:creationId xmlns:p14="http://schemas.microsoft.com/office/powerpoint/2010/main" val="258693511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AAAFC2-05EE-48AF-A7D7-305DF33901E7}"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BA916D86-FFD0-46ED-9116-6F0E4595499A}" type="slidenum">
              <a:rPr lang="fa-IR" altLang="en-US"/>
              <a:pPr>
                <a:defRPr/>
              </a:pPr>
              <a:t>‹#›</a:t>
            </a:fld>
            <a:endParaRPr lang="fa-IR" altLang="en-US"/>
          </a:p>
        </p:txBody>
      </p:sp>
    </p:spTree>
    <p:extLst>
      <p:ext uri="{BB962C8B-B14F-4D97-AF65-F5344CB8AC3E}">
        <p14:creationId xmlns:p14="http://schemas.microsoft.com/office/powerpoint/2010/main" val="111390895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03D76B-7AB1-4447-BBB7-E723DA545933}"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E3CCCF7B-E5A6-4734-8BD2-178B6B48FC1F}" type="slidenum">
              <a:rPr lang="fa-IR" altLang="en-US"/>
              <a:pPr>
                <a:defRPr/>
              </a:pPr>
              <a:t>‹#›</a:t>
            </a:fld>
            <a:endParaRPr lang="fa-IR" altLang="en-US"/>
          </a:p>
        </p:txBody>
      </p:sp>
    </p:spTree>
    <p:extLst>
      <p:ext uri="{BB962C8B-B14F-4D97-AF65-F5344CB8AC3E}">
        <p14:creationId xmlns:p14="http://schemas.microsoft.com/office/powerpoint/2010/main" val="962942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3AA44F80-AFA6-4EE7-96D0-F30741AD1461}" type="datetimeFigureOut">
              <a:rPr lang="fa-IR"/>
              <a:pPr>
                <a:defRPr/>
              </a:pPr>
              <a:t>06/12/1441</a:t>
            </a:fld>
            <a:endParaRPr lang="fa-IR"/>
          </a:p>
        </p:txBody>
      </p:sp>
      <p:sp>
        <p:nvSpPr>
          <p:cNvPr id="6" name="Rectangle 12"/>
          <p:cNvSpPr>
            <a:spLocks noGrp="1" noChangeArrowheads="1"/>
          </p:cNvSpPr>
          <p:nvPr>
            <p:ph type="ftr" sz="quarter" idx="11"/>
          </p:nvPr>
        </p:nvSpPr>
        <p:spPr>
          <a:ln/>
        </p:spPr>
        <p:txBody>
          <a:bodyPr/>
          <a:lstStyle>
            <a:lvl1pPr>
              <a:defRPr/>
            </a:lvl1pPr>
          </a:lstStyle>
          <a:p>
            <a:pPr>
              <a:defRPr/>
            </a:pPr>
            <a:endParaRPr lang="fa-IR"/>
          </a:p>
        </p:txBody>
      </p:sp>
      <p:sp>
        <p:nvSpPr>
          <p:cNvPr id="7" name="Rectangle 13"/>
          <p:cNvSpPr>
            <a:spLocks noGrp="1" noChangeArrowheads="1"/>
          </p:cNvSpPr>
          <p:nvPr>
            <p:ph type="sldNum" sz="quarter" idx="12"/>
          </p:nvPr>
        </p:nvSpPr>
        <p:spPr>
          <a:ln/>
        </p:spPr>
        <p:txBody>
          <a:bodyPr/>
          <a:lstStyle>
            <a:lvl1pPr>
              <a:defRPr/>
            </a:lvl1pPr>
          </a:lstStyle>
          <a:p>
            <a:pPr>
              <a:defRPr/>
            </a:pPr>
            <a:fld id="{CB5266EB-91FC-4F9A-9DA6-8A58DBF62CD5}" type="slidenum">
              <a:rPr lang="fa-IR" altLang="en-US"/>
              <a:pPr>
                <a:defRPr/>
              </a:pPr>
              <a:t>‹#›</a:t>
            </a:fld>
            <a:endParaRPr lang="fa-IR" altLang="en-US"/>
          </a:p>
        </p:txBody>
      </p:sp>
    </p:spTree>
    <p:extLst>
      <p:ext uri="{BB962C8B-B14F-4D97-AF65-F5344CB8AC3E}">
        <p14:creationId xmlns:p14="http://schemas.microsoft.com/office/powerpoint/2010/main" val="319358631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FF4191-316E-4338-9AA6-983DAB0AB465}" type="datetimeFigureOut">
              <a:rPr lang="fa-IR"/>
              <a:pPr>
                <a:defRPr/>
              </a:pPr>
              <a:t>06/12/1441</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362BE91C-DF1C-46DE-913D-C54FDFC4AC09}" type="slidenum">
              <a:rPr lang="fa-IR" altLang="en-US"/>
              <a:pPr>
                <a:defRPr/>
              </a:pPr>
              <a:t>‹#›</a:t>
            </a:fld>
            <a:endParaRPr lang="fa-IR" altLang="en-US"/>
          </a:p>
        </p:txBody>
      </p:sp>
    </p:spTree>
    <p:extLst>
      <p:ext uri="{BB962C8B-B14F-4D97-AF65-F5344CB8AC3E}">
        <p14:creationId xmlns:p14="http://schemas.microsoft.com/office/powerpoint/2010/main" val="344864753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52FA739-52EF-4430-AD59-5A0FF9CDC38C}" type="datetimeFigureOut">
              <a:rPr lang="fa-IR"/>
              <a:pPr>
                <a:defRPr/>
              </a:pPr>
              <a:t>06/12/1441</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A6950E25-ECE1-49F6-A500-150891EC1F16}" type="slidenum">
              <a:rPr lang="fa-IR" altLang="en-US"/>
              <a:pPr>
                <a:defRPr/>
              </a:pPr>
              <a:t>‹#›</a:t>
            </a:fld>
            <a:endParaRPr lang="fa-IR" altLang="en-US"/>
          </a:p>
        </p:txBody>
      </p:sp>
    </p:spTree>
    <p:extLst>
      <p:ext uri="{BB962C8B-B14F-4D97-AF65-F5344CB8AC3E}">
        <p14:creationId xmlns:p14="http://schemas.microsoft.com/office/powerpoint/2010/main" val="224841637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D0E5600-69E2-44BF-9CF3-AB1EDBEEF6D6}" type="datetimeFigureOut">
              <a:rPr lang="fa-IR"/>
              <a:pPr>
                <a:defRPr/>
              </a:pPr>
              <a:t>06/12/1441</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9DA1BFCA-9F4B-4A86-989C-86F24A96BCF8}" type="slidenum">
              <a:rPr lang="fa-IR" altLang="en-US"/>
              <a:pPr>
                <a:defRPr/>
              </a:pPr>
              <a:t>‹#›</a:t>
            </a:fld>
            <a:endParaRPr lang="fa-IR" altLang="en-US"/>
          </a:p>
        </p:txBody>
      </p:sp>
    </p:spTree>
    <p:extLst>
      <p:ext uri="{BB962C8B-B14F-4D97-AF65-F5344CB8AC3E}">
        <p14:creationId xmlns:p14="http://schemas.microsoft.com/office/powerpoint/2010/main" val="73237465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F3F285-06B6-4731-8BAD-3943111A5C83}" type="datetimeFigureOut">
              <a:rPr lang="fa-IR"/>
              <a:pPr>
                <a:defRPr/>
              </a:pPr>
              <a:t>06/12/1441</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B858FF7B-82FE-41FE-B1C7-02B9C9ABD0F0}" type="slidenum">
              <a:rPr lang="fa-IR" altLang="en-US"/>
              <a:pPr>
                <a:defRPr/>
              </a:pPr>
              <a:t>‹#›</a:t>
            </a:fld>
            <a:endParaRPr lang="fa-IR" altLang="en-US"/>
          </a:p>
        </p:txBody>
      </p:sp>
    </p:spTree>
    <p:extLst>
      <p:ext uri="{BB962C8B-B14F-4D97-AF65-F5344CB8AC3E}">
        <p14:creationId xmlns:p14="http://schemas.microsoft.com/office/powerpoint/2010/main" val="21699481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615029-4C3E-4564-9C75-35504082ADFA}" type="datetimeFigureOut">
              <a:rPr lang="fa-IR"/>
              <a:pPr>
                <a:defRPr/>
              </a:pPr>
              <a:t>06/12/1441</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C0A86FF3-5A55-437D-AA34-681BDAAC408F}" type="slidenum">
              <a:rPr lang="fa-IR" altLang="en-US"/>
              <a:pPr>
                <a:defRPr/>
              </a:pPr>
              <a:t>‹#›</a:t>
            </a:fld>
            <a:endParaRPr lang="fa-IR" altLang="en-US"/>
          </a:p>
        </p:txBody>
      </p:sp>
    </p:spTree>
    <p:extLst>
      <p:ext uri="{BB962C8B-B14F-4D97-AF65-F5344CB8AC3E}">
        <p14:creationId xmlns:p14="http://schemas.microsoft.com/office/powerpoint/2010/main" val="272847558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D2BFD2-D3B6-49FD-9E08-7437723AC110}" type="datetimeFigureOut">
              <a:rPr lang="fa-IR"/>
              <a:pPr>
                <a:defRPr/>
              </a:pPr>
              <a:t>06/12/1441</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619A9C77-F6D1-43A9-A6E6-294BC507E8B3}" type="slidenum">
              <a:rPr lang="fa-IR" altLang="en-US"/>
              <a:pPr>
                <a:defRPr/>
              </a:pPr>
              <a:t>‹#›</a:t>
            </a:fld>
            <a:endParaRPr lang="fa-IR" altLang="en-US"/>
          </a:p>
        </p:txBody>
      </p:sp>
    </p:spTree>
    <p:extLst>
      <p:ext uri="{BB962C8B-B14F-4D97-AF65-F5344CB8AC3E}">
        <p14:creationId xmlns:p14="http://schemas.microsoft.com/office/powerpoint/2010/main" val="295978410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E5BD8D-979A-46E1-AC08-7A6C65A9CF79}"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357CE3CB-7A5E-4D80-9DD2-F6C2DECDBD76}" type="slidenum">
              <a:rPr lang="fa-IR" altLang="en-US"/>
              <a:pPr>
                <a:defRPr/>
              </a:pPr>
              <a:t>‹#›</a:t>
            </a:fld>
            <a:endParaRPr lang="fa-IR" altLang="en-US"/>
          </a:p>
        </p:txBody>
      </p:sp>
    </p:spTree>
    <p:extLst>
      <p:ext uri="{BB962C8B-B14F-4D97-AF65-F5344CB8AC3E}">
        <p14:creationId xmlns:p14="http://schemas.microsoft.com/office/powerpoint/2010/main" val="218193739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12FDB5-D2E4-4C1E-B3C8-EB25D4A2B7AA}" type="datetimeFigureOut">
              <a:rPr lang="fa-IR"/>
              <a:pPr>
                <a:defRPr/>
              </a:pPr>
              <a:t>06/12/1441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33FA1174-06AD-4735-813B-DA6C52EBB0BC}" type="slidenum">
              <a:rPr lang="fa-IR" altLang="en-US"/>
              <a:pPr>
                <a:defRPr/>
              </a:pPr>
              <a:t>‹#›</a:t>
            </a:fld>
            <a:endParaRPr lang="fa-IR" altLang="en-US"/>
          </a:p>
        </p:txBody>
      </p:sp>
    </p:spTree>
    <p:extLst>
      <p:ext uri="{BB962C8B-B14F-4D97-AF65-F5344CB8AC3E}">
        <p14:creationId xmlns:p14="http://schemas.microsoft.com/office/powerpoint/2010/main" val="227787455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7525" y="547688"/>
            <a:ext cx="8596313" cy="7477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934200" y="6324600"/>
            <a:ext cx="1905000" cy="457200"/>
          </a:xfrm>
        </p:spPr>
        <p:txBody>
          <a:bodyPr/>
          <a:lstStyle>
            <a:lvl1pPr>
              <a:defRPr smtClean="0"/>
            </a:lvl1pPr>
          </a:lstStyle>
          <a:p>
            <a:pPr>
              <a:defRPr/>
            </a:pPr>
            <a:fld id="{4405C39D-4BB4-42B1-81CB-3EBA6C75E399}" type="slidenum">
              <a:rPr lang="fa-IR" altLang="en-US"/>
              <a:pPr>
                <a:defRPr/>
              </a:pPr>
              <a:t>‹#›</a:t>
            </a:fld>
            <a:endParaRPr lang="fa-IR" altLang="en-US"/>
          </a:p>
        </p:txBody>
      </p:sp>
    </p:spTree>
    <p:extLst>
      <p:ext uri="{BB962C8B-B14F-4D97-AF65-F5344CB8AC3E}">
        <p14:creationId xmlns:p14="http://schemas.microsoft.com/office/powerpoint/2010/main" val="21174259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DD875ADF-0EC5-4A6B-A781-0F63AA646BC7}"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4643C649-259A-41B7-990F-F3475CE7C545}" type="slidenum">
              <a:rPr lang="fa-IR" altLang="en-US"/>
              <a:pPr>
                <a:defRPr/>
              </a:pPr>
              <a:t>‹#›</a:t>
            </a:fld>
            <a:endParaRPr lang="fa-IR" altLang="en-US"/>
          </a:p>
        </p:txBody>
      </p:sp>
    </p:spTree>
    <p:extLst>
      <p:ext uri="{BB962C8B-B14F-4D97-AF65-F5344CB8AC3E}">
        <p14:creationId xmlns:p14="http://schemas.microsoft.com/office/powerpoint/2010/main" val="192910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FD54C513-CF9A-4CA3-8C14-67764B805A97}" type="datetimeFigureOut">
              <a:rPr lang="fa-IR"/>
              <a:pPr>
                <a:defRPr/>
              </a:pPr>
              <a:t>06/12/1441</a:t>
            </a:fld>
            <a:endParaRPr lang="fa-IR"/>
          </a:p>
        </p:txBody>
      </p:sp>
      <p:sp>
        <p:nvSpPr>
          <p:cNvPr id="6" name="Rectangle 12"/>
          <p:cNvSpPr>
            <a:spLocks noGrp="1" noChangeArrowheads="1"/>
          </p:cNvSpPr>
          <p:nvPr>
            <p:ph type="ftr" sz="quarter" idx="11"/>
          </p:nvPr>
        </p:nvSpPr>
        <p:spPr>
          <a:ln/>
        </p:spPr>
        <p:txBody>
          <a:bodyPr/>
          <a:lstStyle>
            <a:lvl1pPr>
              <a:defRPr/>
            </a:lvl1pPr>
          </a:lstStyle>
          <a:p>
            <a:pPr>
              <a:defRPr/>
            </a:pPr>
            <a:endParaRPr lang="fa-IR"/>
          </a:p>
        </p:txBody>
      </p:sp>
      <p:sp>
        <p:nvSpPr>
          <p:cNvPr id="7" name="Rectangle 13"/>
          <p:cNvSpPr>
            <a:spLocks noGrp="1" noChangeArrowheads="1"/>
          </p:cNvSpPr>
          <p:nvPr>
            <p:ph type="sldNum" sz="quarter" idx="12"/>
          </p:nvPr>
        </p:nvSpPr>
        <p:spPr>
          <a:ln/>
        </p:spPr>
        <p:txBody>
          <a:bodyPr/>
          <a:lstStyle>
            <a:lvl1pPr>
              <a:defRPr/>
            </a:lvl1pPr>
          </a:lstStyle>
          <a:p>
            <a:pPr>
              <a:defRPr/>
            </a:pPr>
            <a:fld id="{4B5CBA8F-F518-48F1-9842-BA9EDE0EA39B}" type="slidenum">
              <a:rPr lang="fa-IR" altLang="en-US"/>
              <a:pPr>
                <a:defRPr/>
              </a:pPr>
              <a:t>‹#›</a:t>
            </a:fld>
            <a:endParaRPr lang="fa-IR" altLang="en-US"/>
          </a:p>
        </p:txBody>
      </p:sp>
    </p:spTree>
    <p:extLst>
      <p:ext uri="{BB962C8B-B14F-4D97-AF65-F5344CB8AC3E}">
        <p14:creationId xmlns:p14="http://schemas.microsoft.com/office/powerpoint/2010/main" val="399338143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92791176-7E9A-4027-99AC-5B745D25E5AC}"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4B9FD9A8-9EC0-4208-8309-C001DF927E16}" type="slidenum">
              <a:rPr lang="fa-IR" altLang="en-US"/>
              <a:pPr>
                <a:defRPr/>
              </a:pPr>
              <a:t>‹#›</a:t>
            </a:fld>
            <a:endParaRPr lang="fa-IR" altLang="en-US"/>
          </a:p>
        </p:txBody>
      </p:sp>
    </p:spTree>
    <p:extLst>
      <p:ext uri="{BB962C8B-B14F-4D97-AF65-F5344CB8AC3E}">
        <p14:creationId xmlns:p14="http://schemas.microsoft.com/office/powerpoint/2010/main" val="202990127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F837F4D-0821-4C7B-9D5B-347237D72944}"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FB1785F6-2217-4871-B58F-595B5A7CFE34}" type="slidenum">
              <a:rPr lang="fa-IR" altLang="en-US"/>
              <a:pPr>
                <a:defRPr/>
              </a:pPr>
              <a:t>‹#›</a:t>
            </a:fld>
            <a:endParaRPr lang="fa-IR" altLang="en-US"/>
          </a:p>
        </p:txBody>
      </p:sp>
    </p:spTree>
    <p:extLst>
      <p:ext uri="{BB962C8B-B14F-4D97-AF65-F5344CB8AC3E}">
        <p14:creationId xmlns:p14="http://schemas.microsoft.com/office/powerpoint/2010/main" val="408516819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fld id="{03267723-CFF7-4B4D-9070-BF0BEFA6379C}"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8C886F6C-B656-44BF-80F4-009FF3C1F7ED}" type="slidenum">
              <a:rPr lang="fa-IR" altLang="en-US"/>
              <a:pPr>
                <a:defRPr/>
              </a:pPr>
              <a:t>‹#›</a:t>
            </a:fld>
            <a:endParaRPr lang="fa-IR" altLang="en-US"/>
          </a:p>
        </p:txBody>
      </p:sp>
    </p:spTree>
    <p:extLst>
      <p:ext uri="{BB962C8B-B14F-4D97-AF65-F5344CB8AC3E}">
        <p14:creationId xmlns:p14="http://schemas.microsoft.com/office/powerpoint/2010/main" val="204738720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fld id="{2F556E41-9369-4D12-A035-75D2D3C2F706}" type="datetimeFigureOut">
              <a:rPr lang="fa-IR"/>
              <a:pPr>
                <a:defRPr/>
              </a:pPr>
              <a:t>06/12/1441</a:t>
            </a:fld>
            <a:endParaRPr lang="fa-IR"/>
          </a:p>
        </p:txBody>
      </p:sp>
      <p:sp>
        <p:nvSpPr>
          <p:cNvPr id="8" name="Rectangle 5"/>
          <p:cNvSpPr>
            <a:spLocks noGrp="1" noChangeArrowheads="1"/>
          </p:cNvSpPr>
          <p:nvPr>
            <p:ph type="ftr" sz="quarter" idx="11"/>
          </p:nvPr>
        </p:nvSpPr>
        <p:spPr>
          <a:ln/>
        </p:spPr>
        <p:txBody>
          <a:bodyPr/>
          <a:lstStyle>
            <a:lvl1pPr>
              <a:defRPr/>
            </a:lvl1pPr>
          </a:lstStyle>
          <a:p>
            <a:pPr>
              <a:defRPr/>
            </a:pPr>
            <a:endParaRPr lang="fa-IR"/>
          </a:p>
        </p:txBody>
      </p:sp>
      <p:sp>
        <p:nvSpPr>
          <p:cNvPr id="9" name="Rectangle 6"/>
          <p:cNvSpPr>
            <a:spLocks noGrp="1" noChangeArrowheads="1"/>
          </p:cNvSpPr>
          <p:nvPr>
            <p:ph type="sldNum" sz="quarter" idx="12"/>
          </p:nvPr>
        </p:nvSpPr>
        <p:spPr>
          <a:ln/>
        </p:spPr>
        <p:txBody>
          <a:bodyPr/>
          <a:lstStyle>
            <a:lvl1pPr>
              <a:defRPr/>
            </a:lvl1pPr>
          </a:lstStyle>
          <a:p>
            <a:pPr>
              <a:defRPr/>
            </a:pPr>
            <a:fld id="{995A827B-D386-4B5E-8B9E-A67B31DD92A7}" type="slidenum">
              <a:rPr lang="fa-IR" altLang="en-US"/>
              <a:pPr>
                <a:defRPr/>
              </a:pPr>
              <a:t>‹#›</a:t>
            </a:fld>
            <a:endParaRPr lang="fa-IR" altLang="en-US"/>
          </a:p>
        </p:txBody>
      </p:sp>
    </p:spTree>
    <p:extLst>
      <p:ext uri="{BB962C8B-B14F-4D97-AF65-F5344CB8AC3E}">
        <p14:creationId xmlns:p14="http://schemas.microsoft.com/office/powerpoint/2010/main" val="426883816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fld id="{762DD6D1-E7C9-4B75-B030-F018DEEDF879}" type="datetimeFigureOut">
              <a:rPr lang="fa-IR"/>
              <a:pPr>
                <a:defRPr/>
              </a:pPr>
              <a:t>06/12/1441</a:t>
            </a:fld>
            <a:endParaRPr lang="fa-IR"/>
          </a:p>
        </p:txBody>
      </p:sp>
      <p:sp>
        <p:nvSpPr>
          <p:cNvPr id="4" name="Rectangle 5"/>
          <p:cNvSpPr>
            <a:spLocks noGrp="1" noChangeArrowheads="1"/>
          </p:cNvSpPr>
          <p:nvPr>
            <p:ph type="ftr" sz="quarter" idx="11"/>
          </p:nvPr>
        </p:nvSpPr>
        <p:spPr>
          <a:ln/>
        </p:spPr>
        <p:txBody>
          <a:bodyPr/>
          <a:lstStyle>
            <a:lvl1pPr>
              <a:defRPr/>
            </a:lvl1pPr>
          </a:lstStyle>
          <a:p>
            <a:pPr>
              <a:defRPr/>
            </a:pPr>
            <a:endParaRPr lang="fa-IR"/>
          </a:p>
        </p:txBody>
      </p:sp>
      <p:sp>
        <p:nvSpPr>
          <p:cNvPr id="5" name="Rectangle 6"/>
          <p:cNvSpPr>
            <a:spLocks noGrp="1" noChangeArrowheads="1"/>
          </p:cNvSpPr>
          <p:nvPr>
            <p:ph type="sldNum" sz="quarter" idx="12"/>
          </p:nvPr>
        </p:nvSpPr>
        <p:spPr>
          <a:ln/>
        </p:spPr>
        <p:txBody>
          <a:bodyPr/>
          <a:lstStyle>
            <a:lvl1pPr>
              <a:defRPr/>
            </a:lvl1pPr>
          </a:lstStyle>
          <a:p>
            <a:pPr>
              <a:defRPr/>
            </a:pPr>
            <a:fld id="{3041BFFC-F1C6-4830-94CF-B40DFCCF7B9A}" type="slidenum">
              <a:rPr lang="fa-IR" altLang="en-US"/>
              <a:pPr>
                <a:defRPr/>
              </a:pPr>
              <a:t>‹#›</a:t>
            </a:fld>
            <a:endParaRPr lang="fa-IR" altLang="en-US"/>
          </a:p>
        </p:txBody>
      </p:sp>
    </p:spTree>
    <p:extLst>
      <p:ext uri="{BB962C8B-B14F-4D97-AF65-F5344CB8AC3E}">
        <p14:creationId xmlns:p14="http://schemas.microsoft.com/office/powerpoint/2010/main" val="43652436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BE8B827-A54F-4088-A7D6-7DB70517747E}" type="datetimeFigureOut">
              <a:rPr lang="fa-IR"/>
              <a:pPr>
                <a:defRPr/>
              </a:pPr>
              <a:t>06/12/1441</a:t>
            </a:fld>
            <a:endParaRPr lang="fa-IR"/>
          </a:p>
        </p:txBody>
      </p:sp>
      <p:sp>
        <p:nvSpPr>
          <p:cNvPr id="3" name="Rectangle 5"/>
          <p:cNvSpPr>
            <a:spLocks noGrp="1" noChangeArrowheads="1"/>
          </p:cNvSpPr>
          <p:nvPr>
            <p:ph type="ftr" sz="quarter" idx="11"/>
          </p:nvPr>
        </p:nvSpPr>
        <p:spPr>
          <a:ln/>
        </p:spPr>
        <p:txBody>
          <a:bodyPr/>
          <a:lstStyle>
            <a:lvl1pPr>
              <a:defRPr/>
            </a:lvl1pPr>
          </a:lstStyle>
          <a:p>
            <a:pPr>
              <a:defRPr/>
            </a:pPr>
            <a:endParaRPr lang="fa-IR"/>
          </a:p>
        </p:txBody>
      </p:sp>
      <p:sp>
        <p:nvSpPr>
          <p:cNvPr id="4" name="Rectangle 6"/>
          <p:cNvSpPr>
            <a:spLocks noGrp="1" noChangeArrowheads="1"/>
          </p:cNvSpPr>
          <p:nvPr>
            <p:ph type="sldNum" sz="quarter" idx="12"/>
          </p:nvPr>
        </p:nvSpPr>
        <p:spPr>
          <a:ln/>
        </p:spPr>
        <p:txBody>
          <a:bodyPr/>
          <a:lstStyle>
            <a:lvl1pPr>
              <a:defRPr/>
            </a:lvl1pPr>
          </a:lstStyle>
          <a:p>
            <a:pPr>
              <a:defRPr/>
            </a:pPr>
            <a:fld id="{F792CA12-E96B-410C-8507-FF0D16C628CD}" type="slidenum">
              <a:rPr lang="fa-IR" altLang="en-US"/>
              <a:pPr>
                <a:defRPr/>
              </a:pPr>
              <a:t>‹#›</a:t>
            </a:fld>
            <a:endParaRPr lang="fa-IR" altLang="en-US"/>
          </a:p>
        </p:txBody>
      </p:sp>
    </p:spTree>
    <p:extLst>
      <p:ext uri="{BB962C8B-B14F-4D97-AF65-F5344CB8AC3E}">
        <p14:creationId xmlns:p14="http://schemas.microsoft.com/office/powerpoint/2010/main" val="97689634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7AB634-C53C-4C9C-9F6F-7376E7575BF6}"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56FB0131-7826-47AE-9307-6F2FBB391DF7}" type="slidenum">
              <a:rPr lang="fa-IR" altLang="en-US"/>
              <a:pPr>
                <a:defRPr/>
              </a:pPr>
              <a:t>‹#›</a:t>
            </a:fld>
            <a:endParaRPr lang="fa-IR" altLang="en-US"/>
          </a:p>
        </p:txBody>
      </p:sp>
    </p:spTree>
    <p:extLst>
      <p:ext uri="{BB962C8B-B14F-4D97-AF65-F5344CB8AC3E}">
        <p14:creationId xmlns:p14="http://schemas.microsoft.com/office/powerpoint/2010/main" val="162250030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BBD226F-21AC-4915-A8E4-F178B183AE56}"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13761425-1208-44A9-9EE7-9DA46E92E042}" type="slidenum">
              <a:rPr lang="fa-IR" altLang="en-US"/>
              <a:pPr>
                <a:defRPr/>
              </a:pPr>
              <a:t>‹#›</a:t>
            </a:fld>
            <a:endParaRPr lang="fa-IR" altLang="en-US"/>
          </a:p>
        </p:txBody>
      </p:sp>
    </p:spTree>
    <p:extLst>
      <p:ext uri="{BB962C8B-B14F-4D97-AF65-F5344CB8AC3E}">
        <p14:creationId xmlns:p14="http://schemas.microsoft.com/office/powerpoint/2010/main" val="314511610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B15DA716-BEB2-488D-BA4D-CF1642D10C47}"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1F280C57-A6A2-467B-8341-508844D94C02}" type="slidenum">
              <a:rPr lang="fa-IR" altLang="en-US"/>
              <a:pPr>
                <a:defRPr/>
              </a:pPr>
              <a:t>‹#›</a:t>
            </a:fld>
            <a:endParaRPr lang="fa-IR" altLang="en-US"/>
          </a:p>
        </p:txBody>
      </p:sp>
    </p:spTree>
    <p:extLst>
      <p:ext uri="{BB962C8B-B14F-4D97-AF65-F5344CB8AC3E}">
        <p14:creationId xmlns:p14="http://schemas.microsoft.com/office/powerpoint/2010/main" val="289992850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96C6C77E-F77A-482A-A591-FEEB4DA35150}"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D104C85B-0C9B-4BEB-8AD5-793332611F78}" type="slidenum">
              <a:rPr lang="fa-IR" altLang="en-US"/>
              <a:pPr>
                <a:defRPr/>
              </a:pPr>
              <a:t>‹#›</a:t>
            </a:fld>
            <a:endParaRPr lang="fa-IR" altLang="en-US"/>
          </a:p>
        </p:txBody>
      </p:sp>
    </p:spTree>
    <p:extLst>
      <p:ext uri="{BB962C8B-B14F-4D97-AF65-F5344CB8AC3E}">
        <p14:creationId xmlns:p14="http://schemas.microsoft.com/office/powerpoint/2010/main" val="3990170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fld id="{DC81F2A1-2D44-46A1-BFC4-9B21FEBD5131}" type="datetimeFigureOut">
              <a:rPr lang="fa-IR"/>
              <a:pPr>
                <a:defRPr/>
              </a:pPr>
              <a:t>06/12/1441</a:t>
            </a:fld>
            <a:endParaRPr lang="fa-IR"/>
          </a:p>
        </p:txBody>
      </p:sp>
      <p:sp>
        <p:nvSpPr>
          <p:cNvPr id="5" name="Rectangle 12"/>
          <p:cNvSpPr>
            <a:spLocks noGrp="1" noChangeArrowheads="1"/>
          </p:cNvSpPr>
          <p:nvPr>
            <p:ph type="ftr" sz="quarter" idx="11"/>
          </p:nvPr>
        </p:nvSpPr>
        <p:spPr>
          <a:ln/>
        </p:spPr>
        <p:txBody>
          <a:bodyPr/>
          <a:lstStyle>
            <a:lvl1pPr>
              <a:defRPr/>
            </a:lvl1pPr>
          </a:lstStyle>
          <a:p>
            <a:pPr>
              <a:defRPr/>
            </a:pPr>
            <a:endParaRPr lang="fa-IR"/>
          </a:p>
        </p:txBody>
      </p:sp>
      <p:sp>
        <p:nvSpPr>
          <p:cNvPr id="6" name="Rectangle 13"/>
          <p:cNvSpPr>
            <a:spLocks noGrp="1" noChangeArrowheads="1"/>
          </p:cNvSpPr>
          <p:nvPr>
            <p:ph type="sldNum" sz="quarter" idx="12"/>
          </p:nvPr>
        </p:nvSpPr>
        <p:spPr>
          <a:ln/>
        </p:spPr>
        <p:txBody>
          <a:bodyPr/>
          <a:lstStyle>
            <a:lvl1pPr>
              <a:defRPr/>
            </a:lvl1pPr>
          </a:lstStyle>
          <a:p>
            <a:pPr>
              <a:defRPr/>
            </a:pPr>
            <a:fld id="{D8ACC692-994C-4502-BB9F-F6042FBEC6CE}" type="slidenum">
              <a:rPr lang="fa-IR" altLang="en-US"/>
              <a:pPr>
                <a:defRPr/>
              </a:pPr>
              <a:t>‹#›</a:t>
            </a:fld>
            <a:endParaRPr lang="fa-IR" altLang="en-US"/>
          </a:p>
        </p:txBody>
      </p:sp>
    </p:spTree>
    <p:extLst>
      <p:ext uri="{BB962C8B-B14F-4D97-AF65-F5344CB8AC3E}">
        <p14:creationId xmlns:p14="http://schemas.microsoft.com/office/powerpoint/2010/main" val="315105179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fa-IR"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Dr Seyyed Alireza Moravveji MD Community Medicine specialist</a:t>
            </a:r>
          </a:p>
        </p:txBody>
      </p:sp>
      <p:sp>
        <p:nvSpPr>
          <p:cNvPr id="6" name="Rectangle 6"/>
          <p:cNvSpPr>
            <a:spLocks noGrp="1" noChangeArrowheads="1"/>
          </p:cNvSpPr>
          <p:nvPr>
            <p:ph type="sldNum" sz="quarter" idx="12"/>
          </p:nvPr>
        </p:nvSpPr>
        <p:spPr/>
        <p:txBody>
          <a:bodyPr/>
          <a:lstStyle>
            <a:lvl1pPr>
              <a:defRPr smtClean="0"/>
            </a:lvl1pPr>
          </a:lstStyle>
          <a:p>
            <a:pPr>
              <a:defRPr/>
            </a:pPr>
            <a:fld id="{7215462E-0B99-44FE-95D8-64591B4D0D93}" type="slidenum">
              <a:rPr lang="ar-SA" altLang="en-US"/>
              <a:pPr>
                <a:defRPr/>
              </a:pPr>
              <a:t>‹#›</a:t>
            </a:fld>
            <a:endParaRPr lang="en-US" altLang="en-US"/>
          </a:p>
        </p:txBody>
      </p:sp>
    </p:spTree>
    <p:extLst>
      <p:ext uri="{BB962C8B-B14F-4D97-AF65-F5344CB8AC3E}">
        <p14:creationId xmlns:p14="http://schemas.microsoft.com/office/powerpoint/2010/main" val="2645226754"/>
      </p:ext>
    </p:extLst>
  </p:cSld>
  <p:clrMapOvr>
    <a:masterClrMapping/>
  </p:clrMapOvr>
  <p:transition>
    <p:split dir="in"/>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85800" y="1981200"/>
            <a:ext cx="7772400" cy="4114800"/>
          </a:xfrm>
        </p:spPr>
        <p:txBody>
          <a:bodyPr/>
          <a:lstStyle/>
          <a:p>
            <a:pPr lvl="0"/>
            <a:r>
              <a:rPr lang="en-US" noProof="0" smtClean="0"/>
              <a:t>Click icon to add chart</a:t>
            </a:r>
            <a:endParaRPr lang="fa-IR" noProof="0" smtClean="0"/>
          </a:p>
        </p:txBody>
      </p:sp>
      <p:sp>
        <p:nvSpPr>
          <p:cNvPr id="4" name="Rectangle 4"/>
          <p:cNvSpPr>
            <a:spLocks noGrp="1" noChangeArrowheads="1"/>
          </p:cNvSpPr>
          <p:nvPr>
            <p:ph type="dt" sz="half" idx="10"/>
          </p:nvPr>
        </p:nvSpPr>
        <p:spPr>
          <a:ln/>
        </p:spPr>
        <p:txBody>
          <a:bodyPr/>
          <a:lstStyle>
            <a:lvl1pPr>
              <a:defRPr/>
            </a:lvl1pPr>
          </a:lstStyle>
          <a:p>
            <a:pPr>
              <a:defRPr/>
            </a:pPr>
            <a:fld id="{AE06E7EA-9541-43DD-A502-8AD3A371CFD0}"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BF266868-9B88-49A6-B362-0E271829DD48}" type="slidenum">
              <a:rPr lang="fa-IR" altLang="en-US"/>
              <a:pPr>
                <a:defRPr/>
              </a:pPr>
              <a:t>‹#›</a:t>
            </a:fld>
            <a:endParaRPr lang="fa-IR" altLang="en-US"/>
          </a:p>
        </p:txBody>
      </p:sp>
    </p:spTree>
    <p:extLst>
      <p:ext uri="{BB962C8B-B14F-4D97-AF65-F5344CB8AC3E}">
        <p14:creationId xmlns:p14="http://schemas.microsoft.com/office/powerpoint/2010/main" val="408687432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fld id="{08F50BD2-F062-4BDC-B183-F19DCFF4D908}"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CE41C233-4639-401B-B4FA-59DD7DAC517E}" type="slidenum">
              <a:rPr lang="fa-IR" altLang="en-US"/>
              <a:pPr>
                <a:defRPr/>
              </a:pPr>
              <a:t>‹#›</a:t>
            </a:fld>
            <a:endParaRPr lang="fa-IR" altLang="en-US"/>
          </a:p>
        </p:txBody>
      </p:sp>
    </p:spTree>
    <p:extLst>
      <p:ext uri="{BB962C8B-B14F-4D97-AF65-F5344CB8AC3E}">
        <p14:creationId xmlns:p14="http://schemas.microsoft.com/office/powerpoint/2010/main" val="200849620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a:ln/>
        </p:spPr>
        <p:txBody>
          <a:bodyPr/>
          <a:lstStyle>
            <a:lvl1pPr>
              <a:defRPr/>
            </a:lvl1pPr>
          </a:lstStyle>
          <a:p>
            <a:pPr>
              <a:defRPr/>
            </a:pPr>
            <a:fld id="{8A91CC23-132B-4306-B75D-12D512CB5C14}" type="datetimeFigureOut">
              <a:rPr lang="fa-IR"/>
              <a:pPr>
                <a:defRPr/>
              </a:pPr>
              <a:t>06/12/1441</a:t>
            </a:fld>
            <a:endParaRPr lang="fa-IR"/>
          </a:p>
        </p:txBody>
      </p:sp>
      <p:sp>
        <p:nvSpPr>
          <p:cNvPr id="4" name="Rectangle 5"/>
          <p:cNvSpPr>
            <a:spLocks noGrp="1" noChangeArrowheads="1"/>
          </p:cNvSpPr>
          <p:nvPr>
            <p:ph type="ftr" sz="quarter" idx="11"/>
          </p:nvPr>
        </p:nvSpPr>
        <p:spPr>
          <a:ln/>
        </p:spPr>
        <p:txBody>
          <a:bodyPr/>
          <a:lstStyle>
            <a:lvl1pPr>
              <a:defRPr/>
            </a:lvl1pPr>
          </a:lstStyle>
          <a:p>
            <a:pPr>
              <a:defRPr/>
            </a:pPr>
            <a:endParaRPr lang="fa-IR"/>
          </a:p>
        </p:txBody>
      </p:sp>
      <p:sp>
        <p:nvSpPr>
          <p:cNvPr id="5" name="Rectangle 6"/>
          <p:cNvSpPr>
            <a:spLocks noGrp="1" noChangeArrowheads="1"/>
          </p:cNvSpPr>
          <p:nvPr>
            <p:ph type="sldNum" sz="quarter" idx="12"/>
          </p:nvPr>
        </p:nvSpPr>
        <p:spPr>
          <a:ln/>
        </p:spPr>
        <p:txBody>
          <a:bodyPr/>
          <a:lstStyle>
            <a:lvl1pPr>
              <a:defRPr/>
            </a:lvl1pPr>
          </a:lstStyle>
          <a:p>
            <a:pPr>
              <a:defRPr/>
            </a:pPr>
            <a:fld id="{8C7B7354-FD08-4539-AAFC-A0BC1C6744FC}" type="slidenum">
              <a:rPr lang="fa-IR" altLang="en-US"/>
              <a:pPr>
                <a:defRPr/>
              </a:pPr>
              <a:t>‹#›</a:t>
            </a:fld>
            <a:endParaRPr lang="fa-IR" altLang="en-US"/>
          </a:p>
        </p:txBody>
      </p:sp>
    </p:spTree>
    <p:extLst>
      <p:ext uri="{BB962C8B-B14F-4D97-AF65-F5344CB8AC3E}">
        <p14:creationId xmlns:p14="http://schemas.microsoft.com/office/powerpoint/2010/main" val="122542352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Chart Placeholder 2"/>
          <p:cNvSpPr>
            <a:spLocks noGrp="1"/>
          </p:cNvSpPr>
          <p:nvPr>
            <p:ph type="chart" sz="half" idx="1"/>
          </p:nvPr>
        </p:nvSpPr>
        <p:spPr>
          <a:xfrm>
            <a:off x="685800" y="1981200"/>
            <a:ext cx="3810000" cy="4114800"/>
          </a:xfrm>
        </p:spPr>
        <p:txBody>
          <a:bodyPr/>
          <a:lstStyle/>
          <a:p>
            <a:pPr lvl="0"/>
            <a:r>
              <a:rPr lang="en-US" noProof="0" smtClean="0"/>
              <a:t>Click icon to add chart</a:t>
            </a:r>
            <a:endParaRPr lang="fa-IR"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fld id="{2E21575F-AC56-42F5-B6A2-B5445DC4B4DF}"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41D3C574-EAC5-4A16-A92A-69697539F803}" type="slidenum">
              <a:rPr lang="fa-IR" altLang="en-US"/>
              <a:pPr>
                <a:defRPr/>
              </a:pPr>
              <a:t>‹#›</a:t>
            </a:fld>
            <a:endParaRPr lang="fa-IR" altLang="en-US"/>
          </a:p>
        </p:txBody>
      </p:sp>
    </p:spTree>
    <p:extLst>
      <p:ext uri="{BB962C8B-B14F-4D97-AF65-F5344CB8AC3E}">
        <p14:creationId xmlns:p14="http://schemas.microsoft.com/office/powerpoint/2010/main" val="251371890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5E8F74-788B-480E-ACCC-8D3584891912}" type="slidenum">
              <a:rPr lang="ar-SA" altLang="en-US"/>
              <a:pPr>
                <a:defRPr/>
              </a:pPr>
              <a:t>‹#›</a:t>
            </a:fld>
            <a:endParaRPr lang="en-US" altLang="en-US"/>
          </a:p>
        </p:txBody>
      </p:sp>
    </p:spTree>
    <p:extLst>
      <p:ext uri="{BB962C8B-B14F-4D97-AF65-F5344CB8AC3E}">
        <p14:creationId xmlns:p14="http://schemas.microsoft.com/office/powerpoint/2010/main" val="204802139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B5C49F-3099-4598-89A3-6F4F7882F97D}" type="slidenum">
              <a:rPr lang="ar-SA" altLang="en-US"/>
              <a:pPr>
                <a:defRPr/>
              </a:pPr>
              <a:t>‹#›</a:t>
            </a:fld>
            <a:endParaRPr lang="en-US" altLang="en-US"/>
          </a:p>
        </p:txBody>
      </p:sp>
    </p:spTree>
    <p:extLst>
      <p:ext uri="{BB962C8B-B14F-4D97-AF65-F5344CB8AC3E}">
        <p14:creationId xmlns:p14="http://schemas.microsoft.com/office/powerpoint/2010/main" val="43935951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56C86B-AEFB-43F5-BF9E-0D4476D9CD2D}" type="slidenum">
              <a:rPr lang="ar-SA" altLang="en-US"/>
              <a:pPr>
                <a:defRPr/>
              </a:pPr>
              <a:t>‹#›</a:t>
            </a:fld>
            <a:endParaRPr lang="en-US" altLang="en-US"/>
          </a:p>
        </p:txBody>
      </p:sp>
    </p:spTree>
    <p:extLst>
      <p:ext uri="{BB962C8B-B14F-4D97-AF65-F5344CB8AC3E}">
        <p14:creationId xmlns:p14="http://schemas.microsoft.com/office/powerpoint/2010/main" val="354874867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5DD369-BFA2-4120-AB9E-28F8947081EA}" type="slidenum">
              <a:rPr lang="ar-SA" altLang="en-US"/>
              <a:pPr>
                <a:defRPr/>
              </a:pPr>
              <a:t>‹#›</a:t>
            </a:fld>
            <a:endParaRPr lang="en-US" altLang="en-US"/>
          </a:p>
        </p:txBody>
      </p:sp>
    </p:spTree>
    <p:extLst>
      <p:ext uri="{BB962C8B-B14F-4D97-AF65-F5344CB8AC3E}">
        <p14:creationId xmlns:p14="http://schemas.microsoft.com/office/powerpoint/2010/main" val="175307044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189A68-3C84-4DE4-89CE-F5A9591D02BE}" type="slidenum">
              <a:rPr lang="ar-SA" altLang="en-US"/>
              <a:pPr>
                <a:defRPr/>
              </a:pPr>
              <a:t>‹#›</a:t>
            </a:fld>
            <a:endParaRPr lang="en-US" altLang="en-US"/>
          </a:p>
        </p:txBody>
      </p:sp>
    </p:spTree>
    <p:extLst>
      <p:ext uri="{BB962C8B-B14F-4D97-AF65-F5344CB8AC3E}">
        <p14:creationId xmlns:p14="http://schemas.microsoft.com/office/powerpoint/2010/main" val="132099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fld id="{98B7826B-62E0-40C5-9028-B43AE37EA482}" type="datetimeFigureOut">
              <a:rPr lang="fa-IR"/>
              <a:pPr>
                <a:defRPr/>
              </a:pPr>
              <a:t>06/12/1441</a:t>
            </a:fld>
            <a:endParaRPr lang="fa-IR"/>
          </a:p>
        </p:txBody>
      </p:sp>
      <p:sp>
        <p:nvSpPr>
          <p:cNvPr id="5" name="Rectangle 12"/>
          <p:cNvSpPr>
            <a:spLocks noGrp="1" noChangeArrowheads="1"/>
          </p:cNvSpPr>
          <p:nvPr>
            <p:ph type="ftr" sz="quarter" idx="11"/>
          </p:nvPr>
        </p:nvSpPr>
        <p:spPr>
          <a:ln/>
        </p:spPr>
        <p:txBody>
          <a:bodyPr/>
          <a:lstStyle>
            <a:lvl1pPr>
              <a:defRPr/>
            </a:lvl1pPr>
          </a:lstStyle>
          <a:p>
            <a:pPr>
              <a:defRPr/>
            </a:pPr>
            <a:endParaRPr lang="fa-IR"/>
          </a:p>
        </p:txBody>
      </p:sp>
      <p:sp>
        <p:nvSpPr>
          <p:cNvPr id="6" name="Rectangle 13"/>
          <p:cNvSpPr>
            <a:spLocks noGrp="1" noChangeArrowheads="1"/>
          </p:cNvSpPr>
          <p:nvPr>
            <p:ph type="sldNum" sz="quarter" idx="12"/>
          </p:nvPr>
        </p:nvSpPr>
        <p:spPr>
          <a:ln/>
        </p:spPr>
        <p:txBody>
          <a:bodyPr/>
          <a:lstStyle>
            <a:lvl1pPr>
              <a:defRPr/>
            </a:lvl1pPr>
          </a:lstStyle>
          <a:p>
            <a:pPr>
              <a:defRPr/>
            </a:pPr>
            <a:fld id="{0603A9A2-9F31-4ECC-8B7C-4DBDDAD95724}" type="slidenum">
              <a:rPr lang="fa-IR" altLang="en-US"/>
              <a:pPr>
                <a:defRPr/>
              </a:pPr>
              <a:t>‹#›</a:t>
            </a:fld>
            <a:endParaRPr lang="fa-IR" altLang="en-US"/>
          </a:p>
        </p:txBody>
      </p:sp>
    </p:spTree>
    <p:extLst>
      <p:ext uri="{BB962C8B-B14F-4D97-AF65-F5344CB8AC3E}">
        <p14:creationId xmlns:p14="http://schemas.microsoft.com/office/powerpoint/2010/main" val="156262014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00631A-7FE7-42C2-84C1-C052827D55F2}" type="slidenum">
              <a:rPr lang="ar-SA" altLang="en-US"/>
              <a:pPr>
                <a:defRPr/>
              </a:pPr>
              <a:t>‹#›</a:t>
            </a:fld>
            <a:endParaRPr lang="en-US" altLang="en-US"/>
          </a:p>
        </p:txBody>
      </p:sp>
    </p:spTree>
    <p:extLst>
      <p:ext uri="{BB962C8B-B14F-4D97-AF65-F5344CB8AC3E}">
        <p14:creationId xmlns:p14="http://schemas.microsoft.com/office/powerpoint/2010/main" val="116371607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FE5495-3C50-4808-AB15-D3AAABA7DE71}" type="slidenum">
              <a:rPr lang="ar-SA" altLang="en-US"/>
              <a:pPr>
                <a:defRPr/>
              </a:pPr>
              <a:t>‹#›</a:t>
            </a:fld>
            <a:endParaRPr lang="en-US" altLang="en-US"/>
          </a:p>
        </p:txBody>
      </p:sp>
    </p:spTree>
    <p:extLst>
      <p:ext uri="{BB962C8B-B14F-4D97-AF65-F5344CB8AC3E}">
        <p14:creationId xmlns:p14="http://schemas.microsoft.com/office/powerpoint/2010/main" val="232720839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0B6F5A-AD2F-4B39-8346-05D09F263E10}" type="slidenum">
              <a:rPr lang="ar-SA" altLang="en-US"/>
              <a:pPr>
                <a:defRPr/>
              </a:pPr>
              <a:t>‹#›</a:t>
            </a:fld>
            <a:endParaRPr lang="en-US" altLang="en-US"/>
          </a:p>
        </p:txBody>
      </p:sp>
    </p:spTree>
    <p:extLst>
      <p:ext uri="{BB962C8B-B14F-4D97-AF65-F5344CB8AC3E}">
        <p14:creationId xmlns:p14="http://schemas.microsoft.com/office/powerpoint/2010/main" val="59475393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2B237E-6C0C-492D-A056-3AB8C225B448}" type="slidenum">
              <a:rPr lang="ar-SA" altLang="en-US"/>
              <a:pPr>
                <a:defRPr/>
              </a:pPr>
              <a:t>‹#›</a:t>
            </a:fld>
            <a:endParaRPr lang="en-US" altLang="en-US"/>
          </a:p>
        </p:txBody>
      </p:sp>
    </p:spTree>
    <p:extLst>
      <p:ext uri="{BB962C8B-B14F-4D97-AF65-F5344CB8AC3E}">
        <p14:creationId xmlns:p14="http://schemas.microsoft.com/office/powerpoint/2010/main" val="139774587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8C891-2A01-49E4-81A4-6C26BB7E6DAE}" type="slidenum">
              <a:rPr lang="ar-SA" altLang="en-US"/>
              <a:pPr>
                <a:defRPr/>
              </a:pPr>
              <a:t>‹#›</a:t>
            </a:fld>
            <a:endParaRPr lang="en-US" altLang="en-US"/>
          </a:p>
        </p:txBody>
      </p:sp>
    </p:spTree>
    <p:extLst>
      <p:ext uri="{BB962C8B-B14F-4D97-AF65-F5344CB8AC3E}">
        <p14:creationId xmlns:p14="http://schemas.microsoft.com/office/powerpoint/2010/main" val="25365151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660A81-C812-4928-96A1-C305660938E9}" type="slidenum">
              <a:rPr lang="ar-SA" altLang="en-US"/>
              <a:pPr>
                <a:defRPr/>
              </a:pPr>
              <a:t>‹#›</a:t>
            </a:fld>
            <a:endParaRPr lang="en-US" altLang="en-US"/>
          </a:p>
        </p:txBody>
      </p:sp>
    </p:spTree>
    <p:extLst>
      <p:ext uri="{BB962C8B-B14F-4D97-AF65-F5344CB8AC3E}">
        <p14:creationId xmlns:p14="http://schemas.microsoft.com/office/powerpoint/2010/main" val="312069421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AC11817-38FF-4C49-9593-8C5684A31012}"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9630241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0676B5D-69E0-4C61-AF1D-5CA1A446E34C}"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63806297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7001DC7-8EDB-44B0-8215-3E4FADB3CB3F}"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016239957"/>
      </p:ext>
    </p:extLst>
  </p:cSld>
  <p:clrMapOvr>
    <a:overrideClrMapping bg1="dk1" tx1="lt1" bg2="dk2" tx2="lt2" accent1="accent1" accent2="accent2" accent3="accent3" accent4="accent4" accent5="accent5" accent6="accent6" hlink="hlink" folHlink="folHlink"/>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4E7139B-B1D7-46F6-B653-E70CAC13F1F4}"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584489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3AF402-F30B-45E0-9413-5124FC295B38}" type="slidenum">
              <a:rPr lang="ar-SA" altLang="en-US"/>
              <a:pPr>
                <a:defRPr/>
              </a:pPr>
              <a:t>‹#›</a:t>
            </a:fld>
            <a:endParaRPr lang="en-US" altLang="en-US"/>
          </a:p>
        </p:txBody>
      </p:sp>
    </p:spTree>
    <p:extLst>
      <p:ext uri="{BB962C8B-B14F-4D97-AF65-F5344CB8AC3E}">
        <p14:creationId xmlns:p14="http://schemas.microsoft.com/office/powerpoint/2010/main" val="98580618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86382E0-DFE7-4283-9CD4-F98102918383}"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83302470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EB6F021-15BB-405A-8323-429A754B1B32}"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34130777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807CD07-2460-4CE0-A01C-AC57F716433C}"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63823591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565ABB1-308F-456D-84ED-CAB758B87379}"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07269702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249D84B-BCA0-4CC6-95BF-5AE3663AFA13}"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96372120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CC9FB86-785A-452A-A275-25C88E65D292}"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28125105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AC1F8A8-67B1-43F5-8CCD-00CAF7C7DD9C}"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29889583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685800" y="1981200"/>
            <a:ext cx="7772400" cy="4114800"/>
          </a:xfrm>
        </p:spPr>
        <p:txBody>
          <a:bodyPr>
            <a:normAutofit/>
          </a:bodyPr>
          <a:lstStyle/>
          <a:p>
            <a:pPr lvl="0"/>
            <a:r>
              <a:rPr lang="en-US" noProof="0" smtClean="0"/>
              <a:t>Click icon to add table</a:t>
            </a:r>
            <a:endParaRPr lang="fa-IR" noProof="0" smtClean="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D022AF9-9CE8-4E12-ABBD-D6C80EED1815}"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81440709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85800" y="1981200"/>
            <a:ext cx="7772400" cy="4114800"/>
          </a:xfrm>
        </p:spPr>
        <p:txBody>
          <a:bodyPr>
            <a:normAutofit/>
          </a:bodyPr>
          <a:lstStyle/>
          <a:p>
            <a:pPr lvl="0"/>
            <a:r>
              <a:rPr lang="en-US" noProof="0" smtClean="0"/>
              <a:t>Click icon to add chart</a:t>
            </a:r>
            <a:endParaRPr lang="fa-IR" noProof="0" smtClean="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A4ED168-EF19-4312-A759-7E1F0D35B15D}"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61061304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5055F06-2C1B-4EFD-9AFF-625B158607D3}"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24096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57841-E10C-4D2F-98FD-03AF7FF2E3D4}" type="slidenum">
              <a:rPr lang="ar-SA" altLang="en-US"/>
              <a:pPr>
                <a:defRPr/>
              </a:pPr>
              <a:t>‹#›</a:t>
            </a:fld>
            <a:endParaRPr lang="en-US" altLang="en-US"/>
          </a:p>
        </p:txBody>
      </p:sp>
    </p:spTree>
    <p:extLst>
      <p:ext uri="{BB962C8B-B14F-4D97-AF65-F5344CB8AC3E}">
        <p14:creationId xmlns:p14="http://schemas.microsoft.com/office/powerpoint/2010/main" val="252340725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Chart Placeholder 2"/>
          <p:cNvSpPr>
            <a:spLocks noGrp="1"/>
          </p:cNvSpPr>
          <p:nvPr>
            <p:ph type="chart" sz="half" idx="1"/>
          </p:nvPr>
        </p:nvSpPr>
        <p:spPr>
          <a:xfrm>
            <a:off x="685800" y="1981200"/>
            <a:ext cx="3810000" cy="4114800"/>
          </a:xfrm>
        </p:spPr>
        <p:txBody>
          <a:bodyPr>
            <a:normAutofit/>
          </a:bodyPr>
          <a:lstStyle/>
          <a:p>
            <a:pPr lvl="0"/>
            <a:r>
              <a:rPr lang="en-US" noProof="0" smtClean="0"/>
              <a:t>Click icon to add chart</a:t>
            </a:r>
            <a:endParaRPr lang="fa-IR"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DCD7B48-B273-476A-A690-9D89AAD669B7}"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69557333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609600"/>
            <a:ext cx="7924800" cy="11430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1981200"/>
            <a:ext cx="6400800" cy="609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6732588" y="6524625"/>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1365250" y="6400800"/>
            <a:ext cx="1905000" cy="457200"/>
          </a:xfrm>
        </p:spPr>
        <p:txBody>
          <a:bodyPr/>
          <a:lstStyle>
            <a:lvl1pPr>
              <a:defRPr b="1" smtClean="0"/>
            </a:lvl1pPr>
          </a:lstStyle>
          <a:p>
            <a:pPr>
              <a:defRPr/>
            </a:pPr>
            <a:fld id="{377B4C41-514A-4CA6-AEAB-A7D5744A7503}" type="slidenum">
              <a:rPr lang="ar-SA" altLang="en-US"/>
              <a:pPr>
                <a:defRPr/>
              </a:pPr>
              <a:t>‹#›</a:t>
            </a:fld>
            <a:endParaRPr lang="en-US" altLang="en-US"/>
          </a:p>
        </p:txBody>
      </p:sp>
    </p:spTree>
    <p:extLst>
      <p:ext uri="{BB962C8B-B14F-4D97-AF65-F5344CB8AC3E}">
        <p14:creationId xmlns:p14="http://schemas.microsoft.com/office/powerpoint/2010/main" val="216988139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EE325-4681-4CB6-839E-164E7063F7AE}" type="slidenum">
              <a:rPr lang="ar-SA" altLang="en-US"/>
              <a:pPr>
                <a:defRPr/>
              </a:pPr>
              <a:t>‹#›</a:t>
            </a:fld>
            <a:endParaRPr lang="en-US" altLang="en-US"/>
          </a:p>
        </p:txBody>
      </p:sp>
    </p:spTree>
    <p:extLst>
      <p:ext uri="{BB962C8B-B14F-4D97-AF65-F5344CB8AC3E}">
        <p14:creationId xmlns:p14="http://schemas.microsoft.com/office/powerpoint/2010/main" val="171904377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A63693-3644-46E6-B625-DE91313F6D65}" type="slidenum">
              <a:rPr lang="ar-SA" altLang="en-US"/>
              <a:pPr>
                <a:defRPr/>
              </a:pPr>
              <a:t>‹#›</a:t>
            </a:fld>
            <a:endParaRPr lang="en-US" altLang="en-US"/>
          </a:p>
        </p:txBody>
      </p:sp>
    </p:spTree>
    <p:extLst>
      <p:ext uri="{BB962C8B-B14F-4D97-AF65-F5344CB8AC3E}">
        <p14:creationId xmlns:p14="http://schemas.microsoft.com/office/powerpoint/2010/main" val="94003343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828800" y="1524000"/>
            <a:ext cx="3467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448300" y="1524000"/>
            <a:ext cx="3467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D8FB5D-454E-4872-B096-D3F93C5335A0}" type="slidenum">
              <a:rPr lang="ar-SA" altLang="en-US"/>
              <a:pPr>
                <a:defRPr/>
              </a:pPr>
              <a:t>‹#›</a:t>
            </a:fld>
            <a:endParaRPr lang="en-US" altLang="en-US"/>
          </a:p>
        </p:txBody>
      </p:sp>
    </p:spTree>
    <p:extLst>
      <p:ext uri="{BB962C8B-B14F-4D97-AF65-F5344CB8AC3E}">
        <p14:creationId xmlns:p14="http://schemas.microsoft.com/office/powerpoint/2010/main" val="384309773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0D8DDA-18A2-4318-ACC4-3E7A3AA3EF74}" type="slidenum">
              <a:rPr lang="ar-SA" altLang="en-US"/>
              <a:pPr>
                <a:defRPr/>
              </a:pPr>
              <a:t>‹#›</a:t>
            </a:fld>
            <a:endParaRPr lang="en-US" altLang="en-US"/>
          </a:p>
        </p:txBody>
      </p:sp>
    </p:spTree>
    <p:extLst>
      <p:ext uri="{BB962C8B-B14F-4D97-AF65-F5344CB8AC3E}">
        <p14:creationId xmlns:p14="http://schemas.microsoft.com/office/powerpoint/2010/main" val="389238331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ED6F1C-0F6B-4FA1-84BD-2E716A6EBAF2}" type="slidenum">
              <a:rPr lang="ar-SA" altLang="en-US"/>
              <a:pPr>
                <a:defRPr/>
              </a:pPr>
              <a:t>‹#›</a:t>
            </a:fld>
            <a:endParaRPr lang="en-US" altLang="en-US"/>
          </a:p>
        </p:txBody>
      </p:sp>
    </p:spTree>
    <p:extLst>
      <p:ext uri="{BB962C8B-B14F-4D97-AF65-F5344CB8AC3E}">
        <p14:creationId xmlns:p14="http://schemas.microsoft.com/office/powerpoint/2010/main" val="203734983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C7BC97-4D8E-4B2F-8AE3-B0182C1E3A75}" type="slidenum">
              <a:rPr lang="ar-SA" altLang="en-US"/>
              <a:pPr>
                <a:defRPr/>
              </a:pPr>
              <a:t>‹#›</a:t>
            </a:fld>
            <a:endParaRPr lang="en-US" altLang="en-US"/>
          </a:p>
        </p:txBody>
      </p:sp>
    </p:spTree>
    <p:extLst>
      <p:ext uri="{BB962C8B-B14F-4D97-AF65-F5344CB8AC3E}">
        <p14:creationId xmlns:p14="http://schemas.microsoft.com/office/powerpoint/2010/main" val="343739532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009A98-A0AB-4AA3-8FAB-302721DE184B}" type="slidenum">
              <a:rPr lang="ar-SA" altLang="en-US"/>
              <a:pPr>
                <a:defRPr/>
              </a:pPr>
              <a:t>‹#›</a:t>
            </a:fld>
            <a:endParaRPr lang="en-US" altLang="en-US"/>
          </a:p>
        </p:txBody>
      </p:sp>
    </p:spTree>
    <p:extLst>
      <p:ext uri="{BB962C8B-B14F-4D97-AF65-F5344CB8AC3E}">
        <p14:creationId xmlns:p14="http://schemas.microsoft.com/office/powerpoint/2010/main" val="60517050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090F8F-9E9F-4234-8673-D70DD6583615}" type="slidenum">
              <a:rPr lang="ar-SA" altLang="en-US"/>
              <a:pPr>
                <a:defRPr/>
              </a:pPr>
              <a:t>‹#›</a:t>
            </a:fld>
            <a:endParaRPr lang="en-US" altLang="en-US"/>
          </a:p>
        </p:txBody>
      </p:sp>
    </p:spTree>
    <p:extLst>
      <p:ext uri="{BB962C8B-B14F-4D97-AF65-F5344CB8AC3E}">
        <p14:creationId xmlns:p14="http://schemas.microsoft.com/office/powerpoint/2010/main" val="3914157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6A57F7-B51D-457E-8F06-8B38A0A69E19}" type="slidenum">
              <a:rPr lang="ar-SA" altLang="en-US"/>
              <a:pPr>
                <a:defRPr/>
              </a:pPr>
              <a:t>‹#›</a:t>
            </a:fld>
            <a:endParaRPr lang="en-US" altLang="en-US"/>
          </a:p>
        </p:txBody>
      </p:sp>
    </p:spTree>
    <p:extLst>
      <p:ext uri="{BB962C8B-B14F-4D97-AF65-F5344CB8AC3E}">
        <p14:creationId xmlns:p14="http://schemas.microsoft.com/office/powerpoint/2010/main" val="4352311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8A3F6E-29D1-48D1-A751-5F235487E7A1}" type="slidenum">
              <a:rPr lang="ar-SA" altLang="en-US"/>
              <a:pPr>
                <a:defRPr/>
              </a:pPr>
              <a:t>‹#›</a:t>
            </a:fld>
            <a:endParaRPr lang="en-US" altLang="en-US"/>
          </a:p>
        </p:txBody>
      </p:sp>
    </p:spTree>
    <p:extLst>
      <p:ext uri="{BB962C8B-B14F-4D97-AF65-F5344CB8AC3E}">
        <p14:creationId xmlns:p14="http://schemas.microsoft.com/office/powerpoint/2010/main" val="348666740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057400" cy="5867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620E62-B030-42EF-B2F9-BD6887A3789E}" type="slidenum">
              <a:rPr lang="ar-SA" altLang="en-US"/>
              <a:pPr>
                <a:defRPr/>
              </a:pPr>
              <a:t>‹#›</a:t>
            </a:fld>
            <a:endParaRPr lang="en-US" altLang="en-US"/>
          </a:p>
        </p:txBody>
      </p:sp>
    </p:spTree>
    <p:extLst>
      <p:ext uri="{BB962C8B-B14F-4D97-AF65-F5344CB8AC3E}">
        <p14:creationId xmlns:p14="http://schemas.microsoft.com/office/powerpoint/2010/main" val="128083474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rtl="1" eaLnBrk="1" hangingPunct="1">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rtl="1" eaLnBrk="1" hangingPunct="1">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6F218472-865B-4E39-B792-BA7C16C17464}" type="datetimeFigureOut">
              <a:rPr lang="fa-IR"/>
              <a:pPr>
                <a:defRPr/>
              </a:pPr>
              <a:t>06/12/1441</a:t>
            </a:fld>
            <a:endParaRPr lang="fa-IR"/>
          </a:p>
        </p:txBody>
      </p:sp>
      <p:sp>
        <p:nvSpPr>
          <p:cNvPr id="7" name="Footer Placeholder 19"/>
          <p:cNvSpPr>
            <a:spLocks noGrp="1"/>
          </p:cNvSpPr>
          <p:nvPr>
            <p:ph type="ftr" sz="quarter" idx="11"/>
          </p:nvPr>
        </p:nvSpPr>
        <p:spPr/>
        <p:txBody>
          <a:bodyPr/>
          <a:lstStyle>
            <a:lvl1pPr>
              <a:defRPr/>
            </a:lvl1pPr>
            <a:extLst/>
          </a:lstStyle>
          <a:p>
            <a:pPr>
              <a:defRPr/>
            </a:pPr>
            <a:endParaRPr lang="fa-IR"/>
          </a:p>
        </p:txBody>
      </p:sp>
      <p:sp>
        <p:nvSpPr>
          <p:cNvPr id="8" name="Slide Number Placeholder 9"/>
          <p:cNvSpPr>
            <a:spLocks noGrp="1"/>
          </p:cNvSpPr>
          <p:nvPr>
            <p:ph type="sldNum" sz="quarter" idx="12"/>
          </p:nvPr>
        </p:nvSpPr>
        <p:spPr/>
        <p:txBody>
          <a:bodyPr/>
          <a:lstStyle>
            <a:lvl1pPr>
              <a:defRPr smtClean="0"/>
            </a:lvl1pPr>
          </a:lstStyle>
          <a:p>
            <a:pPr>
              <a:defRPr/>
            </a:pPr>
            <a:fld id="{BB31A0E4-0AA0-4320-80F9-CF1BEAD1846F}" type="slidenum">
              <a:rPr lang="fa-IR" altLang="en-US"/>
              <a:pPr>
                <a:defRPr/>
              </a:pPr>
              <a:t>‹#›</a:t>
            </a:fld>
            <a:endParaRPr lang="fa-IR" altLang="en-US"/>
          </a:p>
        </p:txBody>
      </p:sp>
    </p:spTree>
    <p:extLst>
      <p:ext uri="{BB962C8B-B14F-4D97-AF65-F5344CB8AC3E}">
        <p14:creationId xmlns:p14="http://schemas.microsoft.com/office/powerpoint/2010/main" val="21039941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B687EF6-1A06-475E-8607-C73952C2CCE6}" type="datetimeFigureOut">
              <a:rPr lang="fa-IR"/>
              <a:pPr>
                <a:defRPr/>
              </a:pPr>
              <a:t>06/12/1441</a:t>
            </a:fld>
            <a:endParaRPr lang="fa-IR"/>
          </a:p>
        </p:txBody>
      </p:sp>
      <p:sp>
        <p:nvSpPr>
          <p:cNvPr id="5" name="Footer Placeholder 9"/>
          <p:cNvSpPr>
            <a:spLocks noGrp="1"/>
          </p:cNvSpPr>
          <p:nvPr>
            <p:ph type="ftr" sz="quarter" idx="11"/>
          </p:nvPr>
        </p:nvSpPr>
        <p:spPr/>
        <p:txBody>
          <a:bodyPr/>
          <a:lstStyle>
            <a:lvl1pPr>
              <a:defRPr/>
            </a:lvl1pPr>
          </a:lstStyle>
          <a:p>
            <a:pPr>
              <a:defRPr/>
            </a:pPr>
            <a:endParaRPr lang="fa-IR"/>
          </a:p>
        </p:txBody>
      </p:sp>
      <p:sp>
        <p:nvSpPr>
          <p:cNvPr id="6" name="Slide Number Placeholder 21"/>
          <p:cNvSpPr>
            <a:spLocks noGrp="1"/>
          </p:cNvSpPr>
          <p:nvPr>
            <p:ph type="sldNum" sz="quarter" idx="12"/>
          </p:nvPr>
        </p:nvSpPr>
        <p:spPr/>
        <p:txBody>
          <a:bodyPr/>
          <a:lstStyle>
            <a:lvl1pPr>
              <a:defRPr/>
            </a:lvl1pPr>
          </a:lstStyle>
          <a:p>
            <a:pPr>
              <a:defRPr/>
            </a:pPr>
            <a:fld id="{38F342E3-8B64-47B8-861A-84175F63D9B2}" type="slidenum">
              <a:rPr lang="fa-IR" altLang="en-US"/>
              <a:pPr>
                <a:defRPr/>
              </a:pPr>
              <a:t>‹#›</a:t>
            </a:fld>
            <a:endParaRPr lang="fa-IR" altLang="en-US"/>
          </a:p>
        </p:txBody>
      </p:sp>
      <p:sp>
        <p:nvSpPr>
          <p:cNvPr id="7" name="Rectangle 6"/>
          <p:cNvSpPr/>
          <p:nvPr userDrawn="1"/>
        </p:nvSpPr>
        <p:spPr>
          <a:xfrm rot="5400000">
            <a:off x="8516180" y="5498872"/>
            <a:ext cx="2088232" cy="615553"/>
          </a:xfrm>
          <a:prstGeom prst="rect">
            <a:avLst/>
          </a:prstGeom>
        </p:spPr>
        <p:txBody>
          <a:bodyPr wrap="square">
            <a:spAutoFit/>
          </a:bodyPr>
          <a:lstStyle/>
          <a:p>
            <a:pPr algn="r" rtl="1" eaLnBrk="1" fontAlgn="auto" hangingPunct="1">
              <a:spcBef>
                <a:spcPts val="0"/>
              </a:spcBef>
              <a:spcAft>
                <a:spcPts val="0"/>
              </a:spcAft>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14281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rtl="1" eaLnBrk="1" hangingPunct="1">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rtl="1" eaLnBrk="1" hangingPunct="1">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B38BE93A-AC72-4869-8606-3D3D8F25E7BB}" type="datetimeFigureOut">
              <a:rPr lang="fa-IR"/>
              <a:pPr>
                <a:defRPr/>
              </a:pPr>
              <a:t>06/12/1441</a:t>
            </a:fld>
            <a:endParaRPr lang="fa-IR"/>
          </a:p>
        </p:txBody>
      </p:sp>
      <p:sp>
        <p:nvSpPr>
          <p:cNvPr id="9" name="Footer Placeholder 4"/>
          <p:cNvSpPr>
            <a:spLocks noGrp="1"/>
          </p:cNvSpPr>
          <p:nvPr>
            <p:ph type="ftr" sz="quarter" idx="11"/>
          </p:nvPr>
        </p:nvSpPr>
        <p:spPr/>
        <p:txBody>
          <a:bodyPr/>
          <a:lstStyle>
            <a:lvl1pPr>
              <a:defRPr/>
            </a:lvl1pPr>
            <a:extLst/>
          </a:lstStyle>
          <a:p>
            <a:pPr>
              <a:defRPr/>
            </a:pPr>
            <a:endParaRPr lang="fa-IR"/>
          </a:p>
        </p:txBody>
      </p:sp>
      <p:sp>
        <p:nvSpPr>
          <p:cNvPr id="10" name="Slide Number Placeholder 5"/>
          <p:cNvSpPr>
            <a:spLocks noGrp="1"/>
          </p:cNvSpPr>
          <p:nvPr>
            <p:ph type="sldNum" sz="quarter" idx="12"/>
          </p:nvPr>
        </p:nvSpPr>
        <p:spPr/>
        <p:txBody>
          <a:bodyPr/>
          <a:lstStyle>
            <a:lvl1pPr>
              <a:defRPr smtClean="0"/>
            </a:lvl1pPr>
          </a:lstStyle>
          <a:p>
            <a:pPr>
              <a:defRPr/>
            </a:pPr>
            <a:fld id="{9061D010-36D3-43A4-BCC2-E5E855C2EC7F}" type="slidenum">
              <a:rPr lang="fa-IR" altLang="en-US"/>
              <a:pPr>
                <a:defRPr/>
              </a:pPr>
              <a:t>‹#›</a:t>
            </a:fld>
            <a:endParaRPr lang="fa-IR" altLang="en-US"/>
          </a:p>
        </p:txBody>
      </p:sp>
    </p:spTree>
    <p:extLst>
      <p:ext uri="{BB962C8B-B14F-4D97-AF65-F5344CB8AC3E}">
        <p14:creationId xmlns:p14="http://schemas.microsoft.com/office/powerpoint/2010/main" val="136696880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58107188-0B0F-4BF5-BB17-0E1DE73F5573}" type="datetimeFigureOut">
              <a:rPr lang="fa-IR"/>
              <a:pPr>
                <a:defRPr/>
              </a:pPr>
              <a:t>06/12/1441</a:t>
            </a:fld>
            <a:endParaRPr lang="fa-IR"/>
          </a:p>
        </p:txBody>
      </p:sp>
      <p:sp>
        <p:nvSpPr>
          <p:cNvPr id="6" name="Footer Placeholder 9"/>
          <p:cNvSpPr>
            <a:spLocks noGrp="1"/>
          </p:cNvSpPr>
          <p:nvPr>
            <p:ph type="ftr" sz="quarter" idx="11"/>
          </p:nvPr>
        </p:nvSpPr>
        <p:spPr/>
        <p:txBody>
          <a:bodyPr/>
          <a:lstStyle>
            <a:lvl1pPr>
              <a:defRPr/>
            </a:lvl1pPr>
          </a:lstStyle>
          <a:p>
            <a:pPr>
              <a:defRPr/>
            </a:pPr>
            <a:endParaRPr lang="fa-IR"/>
          </a:p>
        </p:txBody>
      </p:sp>
      <p:sp>
        <p:nvSpPr>
          <p:cNvPr id="7" name="Slide Number Placeholder 21"/>
          <p:cNvSpPr>
            <a:spLocks noGrp="1"/>
          </p:cNvSpPr>
          <p:nvPr>
            <p:ph type="sldNum" sz="quarter" idx="12"/>
          </p:nvPr>
        </p:nvSpPr>
        <p:spPr/>
        <p:txBody>
          <a:bodyPr/>
          <a:lstStyle>
            <a:lvl1pPr>
              <a:defRPr/>
            </a:lvl1pPr>
          </a:lstStyle>
          <a:p>
            <a:pPr>
              <a:defRPr/>
            </a:pPr>
            <a:fld id="{E56D7996-75C2-4F28-B904-74C08BE6BC1D}" type="slidenum">
              <a:rPr lang="fa-IR" altLang="en-US"/>
              <a:pPr>
                <a:defRPr/>
              </a:pPr>
              <a:t>‹#›</a:t>
            </a:fld>
            <a:endParaRPr lang="fa-IR" altLang="en-US"/>
          </a:p>
        </p:txBody>
      </p:sp>
    </p:spTree>
    <p:extLst>
      <p:ext uri="{BB962C8B-B14F-4D97-AF65-F5344CB8AC3E}">
        <p14:creationId xmlns:p14="http://schemas.microsoft.com/office/powerpoint/2010/main" val="138922790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E50A3401-7EC9-4B1A-B886-A4339BF64AC0}" type="datetimeFigureOut">
              <a:rPr lang="fa-IR"/>
              <a:pPr>
                <a:defRPr/>
              </a:pPr>
              <a:t>06/12/1441</a:t>
            </a:fld>
            <a:endParaRPr lang="fa-IR"/>
          </a:p>
        </p:txBody>
      </p:sp>
      <p:sp>
        <p:nvSpPr>
          <p:cNvPr id="8" name="Footer Placeholder 7"/>
          <p:cNvSpPr>
            <a:spLocks noGrp="1"/>
          </p:cNvSpPr>
          <p:nvPr>
            <p:ph type="ftr" sz="quarter" idx="11"/>
          </p:nvPr>
        </p:nvSpPr>
        <p:spPr/>
        <p:txBody>
          <a:bodyPr/>
          <a:lstStyle>
            <a:lvl1pPr>
              <a:defRPr/>
            </a:lvl1pPr>
            <a:extLst/>
          </a:lstStyle>
          <a:p>
            <a:pPr>
              <a:defRPr/>
            </a:pPr>
            <a:endParaRPr lang="fa-IR"/>
          </a:p>
        </p:txBody>
      </p:sp>
      <p:sp>
        <p:nvSpPr>
          <p:cNvPr id="9" name="Slide Number Placeholder 8"/>
          <p:cNvSpPr>
            <a:spLocks noGrp="1"/>
          </p:cNvSpPr>
          <p:nvPr>
            <p:ph type="sldNum" sz="quarter" idx="12"/>
          </p:nvPr>
        </p:nvSpPr>
        <p:spPr/>
        <p:txBody>
          <a:bodyPr/>
          <a:lstStyle>
            <a:lvl1pPr>
              <a:defRPr smtClean="0"/>
            </a:lvl1pPr>
          </a:lstStyle>
          <a:p>
            <a:pPr>
              <a:defRPr/>
            </a:pPr>
            <a:fld id="{4702C3E9-8C0A-4C48-B43C-0734B66D6853}" type="slidenum">
              <a:rPr lang="fa-IR" altLang="en-US"/>
              <a:pPr>
                <a:defRPr/>
              </a:pPr>
              <a:t>‹#›</a:t>
            </a:fld>
            <a:endParaRPr lang="fa-IR" altLang="en-US"/>
          </a:p>
        </p:txBody>
      </p:sp>
    </p:spTree>
    <p:extLst>
      <p:ext uri="{BB962C8B-B14F-4D97-AF65-F5344CB8AC3E}">
        <p14:creationId xmlns:p14="http://schemas.microsoft.com/office/powerpoint/2010/main" val="193056391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EBF96F97-7179-43F1-BE4B-6DC5E077F85E}" type="datetimeFigureOut">
              <a:rPr lang="fa-IR"/>
              <a:pPr>
                <a:defRPr/>
              </a:pPr>
              <a:t>06/12/1441</a:t>
            </a:fld>
            <a:endParaRPr lang="fa-IR"/>
          </a:p>
        </p:txBody>
      </p:sp>
      <p:sp>
        <p:nvSpPr>
          <p:cNvPr id="4" name="Footer Placeholder 9"/>
          <p:cNvSpPr>
            <a:spLocks noGrp="1"/>
          </p:cNvSpPr>
          <p:nvPr>
            <p:ph type="ftr" sz="quarter" idx="11"/>
          </p:nvPr>
        </p:nvSpPr>
        <p:spPr/>
        <p:txBody>
          <a:bodyPr/>
          <a:lstStyle>
            <a:lvl1pPr>
              <a:defRPr/>
            </a:lvl1pPr>
          </a:lstStyle>
          <a:p>
            <a:pPr>
              <a:defRPr/>
            </a:pPr>
            <a:endParaRPr lang="fa-IR"/>
          </a:p>
        </p:txBody>
      </p:sp>
      <p:sp>
        <p:nvSpPr>
          <p:cNvPr id="5" name="Slide Number Placeholder 21"/>
          <p:cNvSpPr>
            <a:spLocks noGrp="1"/>
          </p:cNvSpPr>
          <p:nvPr>
            <p:ph type="sldNum" sz="quarter" idx="12"/>
          </p:nvPr>
        </p:nvSpPr>
        <p:spPr/>
        <p:txBody>
          <a:bodyPr/>
          <a:lstStyle>
            <a:lvl1pPr>
              <a:defRPr/>
            </a:lvl1pPr>
          </a:lstStyle>
          <a:p>
            <a:pPr>
              <a:defRPr/>
            </a:pPr>
            <a:fld id="{2748013C-6FA1-474A-A127-2C9F368D9336}" type="slidenum">
              <a:rPr lang="fa-IR" altLang="en-US"/>
              <a:pPr>
                <a:defRPr/>
              </a:pPr>
              <a:t>‹#›</a:t>
            </a:fld>
            <a:endParaRPr lang="fa-IR" altLang="en-US"/>
          </a:p>
        </p:txBody>
      </p:sp>
      <p:sp>
        <p:nvSpPr>
          <p:cNvPr id="6" name="Rectangle 5"/>
          <p:cNvSpPr/>
          <p:nvPr userDrawn="1"/>
        </p:nvSpPr>
        <p:spPr>
          <a:xfrm rot="5400000">
            <a:off x="8516180" y="5437899"/>
            <a:ext cx="2088232" cy="615553"/>
          </a:xfrm>
          <a:prstGeom prst="rect">
            <a:avLst/>
          </a:prstGeom>
        </p:spPr>
        <p:txBody>
          <a:bodyPr wrap="square">
            <a:spAutoFit/>
          </a:bodyPr>
          <a:lstStyle/>
          <a:p>
            <a:pPr algn="r" rtl="1" eaLnBrk="1" fontAlgn="auto" hangingPunct="1">
              <a:spcBef>
                <a:spcPts val="0"/>
              </a:spcBef>
              <a:spcAft>
                <a:spcPts val="0"/>
              </a:spcAft>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60167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4" name="Date Placeholder 1"/>
          <p:cNvSpPr>
            <a:spLocks noGrp="1"/>
          </p:cNvSpPr>
          <p:nvPr>
            <p:ph type="dt" sz="half" idx="10"/>
          </p:nvPr>
        </p:nvSpPr>
        <p:spPr/>
        <p:txBody>
          <a:bodyPr/>
          <a:lstStyle>
            <a:lvl1pPr>
              <a:defRPr/>
            </a:lvl1pPr>
            <a:extLst/>
          </a:lstStyle>
          <a:p>
            <a:pPr>
              <a:defRPr/>
            </a:pPr>
            <a:fld id="{172435CA-5536-49C9-976C-116364EB0345}" type="datetimeFigureOut">
              <a:rPr lang="fa-IR"/>
              <a:pPr>
                <a:defRPr/>
              </a:pPr>
              <a:t>06/12/1441</a:t>
            </a:fld>
            <a:endParaRPr lang="fa-IR"/>
          </a:p>
        </p:txBody>
      </p:sp>
      <p:sp>
        <p:nvSpPr>
          <p:cNvPr id="5" name="Footer Placeholder 2"/>
          <p:cNvSpPr>
            <a:spLocks noGrp="1"/>
          </p:cNvSpPr>
          <p:nvPr>
            <p:ph type="ftr" sz="quarter" idx="11"/>
          </p:nvPr>
        </p:nvSpPr>
        <p:spPr/>
        <p:txBody>
          <a:bodyPr/>
          <a:lstStyle>
            <a:lvl1pPr>
              <a:defRPr/>
            </a:lvl1pPr>
            <a:extLst/>
          </a:lstStyle>
          <a:p>
            <a:pPr>
              <a:defRPr/>
            </a:pPr>
            <a:endParaRPr lang="fa-IR"/>
          </a:p>
        </p:txBody>
      </p:sp>
      <p:sp>
        <p:nvSpPr>
          <p:cNvPr id="6" name="Slide Number Placeholder 3"/>
          <p:cNvSpPr>
            <a:spLocks noGrp="1"/>
          </p:cNvSpPr>
          <p:nvPr>
            <p:ph type="sldNum" sz="quarter" idx="12"/>
          </p:nvPr>
        </p:nvSpPr>
        <p:spPr/>
        <p:txBody>
          <a:bodyPr/>
          <a:lstStyle>
            <a:lvl1pPr>
              <a:defRPr smtClean="0"/>
            </a:lvl1pPr>
          </a:lstStyle>
          <a:p>
            <a:pPr>
              <a:defRPr/>
            </a:pPr>
            <a:fld id="{32AC1DE8-A025-40F6-9B4F-0DDF5E4C68B2}" type="slidenum">
              <a:rPr lang="fa-IR" altLang="en-US"/>
              <a:pPr>
                <a:defRPr/>
              </a:pPr>
              <a:t>‹#›</a:t>
            </a:fld>
            <a:endParaRPr lang="fa-IR" altLang="en-US"/>
          </a:p>
        </p:txBody>
      </p:sp>
    </p:spTree>
    <p:extLst>
      <p:ext uri="{BB962C8B-B14F-4D97-AF65-F5344CB8AC3E}">
        <p14:creationId xmlns:p14="http://schemas.microsoft.com/office/powerpoint/2010/main" val="8747156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39B2C33-4AD7-420D-A66A-FA4920B9E269}" type="datetimeFigureOut">
              <a:rPr lang="fa-IR"/>
              <a:pPr>
                <a:defRPr/>
              </a:pPr>
              <a:t>06/12/1441</a:t>
            </a:fld>
            <a:endParaRPr lang="fa-IR"/>
          </a:p>
        </p:txBody>
      </p:sp>
      <p:sp>
        <p:nvSpPr>
          <p:cNvPr id="6" name="Footer Placeholder 5"/>
          <p:cNvSpPr>
            <a:spLocks noGrp="1"/>
          </p:cNvSpPr>
          <p:nvPr>
            <p:ph type="ftr" sz="quarter" idx="11"/>
          </p:nvPr>
        </p:nvSpPr>
        <p:spPr/>
        <p:txBody>
          <a:bodyPr/>
          <a:lstStyle>
            <a:lvl1pPr>
              <a:defRPr/>
            </a:lvl1pPr>
            <a:extLst/>
          </a:lstStyle>
          <a:p>
            <a:pPr>
              <a:defRPr/>
            </a:pPr>
            <a:endParaRPr lang="fa-IR"/>
          </a:p>
        </p:txBody>
      </p:sp>
      <p:sp>
        <p:nvSpPr>
          <p:cNvPr id="7" name="Slide Number Placeholder 6"/>
          <p:cNvSpPr>
            <a:spLocks noGrp="1"/>
          </p:cNvSpPr>
          <p:nvPr>
            <p:ph type="sldNum" sz="quarter" idx="12"/>
          </p:nvPr>
        </p:nvSpPr>
        <p:spPr/>
        <p:txBody>
          <a:bodyPr/>
          <a:lstStyle>
            <a:lvl1pPr>
              <a:defRPr smtClean="0"/>
            </a:lvl1pPr>
          </a:lstStyle>
          <a:p>
            <a:pPr>
              <a:defRPr/>
            </a:pPr>
            <a:fld id="{77F519BB-BD83-4A23-AC7F-5F2FBDE0A630}" type="slidenum">
              <a:rPr lang="fa-IR" altLang="en-US"/>
              <a:pPr>
                <a:defRPr/>
              </a:pPr>
              <a:t>‹#›</a:t>
            </a:fld>
            <a:endParaRPr lang="fa-IR" altLang="en-US"/>
          </a:p>
        </p:txBody>
      </p:sp>
    </p:spTree>
    <p:extLst>
      <p:ext uri="{BB962C8B-B14F-4D97-AF65-F5344CB8AC3E}">
        <p14:creationId xmlns:p14="http://schemas.microsoft.com/office/powerpoint/2010/main" val="3574419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1A2DE-4068-492A-AD41-3DD5F233A3A3}" type="slidenum">
              <a:rPr lang="ar-SA" altLang="en-US"/>
              <a:pPr>
                <a:defRPr/>
              </a:pPr>
              <a:t>‹#›</a:t>
            </a:fld>
            <a:endParaRPr lang="en-US" altLang="en-US"/>
          </a:p>
        </p:txBody>
      </p:sp>
    </p:spTree>
    <p:extLst>
      <p:ext uri="{BB962C8B-B14F-4D97-AF65-F5344CB8AC3E}">
        <p14:creationId xmlns:p14="http://schemas.microsoft.com/office/powerpoint/2010/main" val="351442094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hangingPunct="1">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3427D20B-A350-410F-B513-C152DC08EC30}" type="datetimeFigureOut">
              <a:rPr lang="fa-IR"/>
              <a:pPr>
                <a:defRPr/>
              </a:pPr>
              <a:t>06/12/1441</a:t>
            </a:fld>
            <a:endParaRPr lang="fa-IR"/>
          </a:p>
        </p:txBody>
      </p:sp>
      <p:sp>
        <p:nvSpPr>
          <p:cNvPr id="9" name="Footer Placeholder 5"/>
          <p:cNvSpPr>
            <a:spLocks noGrp="1"/>
          </p:cNvSpPr>
          <p:nvPr>
            <p:ph type="ftr" sz="quarter" idx="11"/>
          </p:nvPr>
        </p:nvSpPr>
        <p:spPr/>
        <p:txBody>
          <a:bodyPr/>
          <a:lstStyle>
            <a:lvl1pPr>
              <a:defRPr/>
            </a:lvl1pPr>
            <a:extLst/>
          </a:lstStyle>
          <a:p>
            <a:pPr>
              <a:defRPr/>
            </a:pPr>
            <a:endParaRPr lang="fa-IR"/>
          </a:p>
        </p:txBody>
      </p:sp>
      <p:sp>
        <p:nvSpPr>
          <p:cNvPr id="10" name="Slide Number Placeholder 6"/>
          <p:cNvSpPr>
            <a:spLocks noGrp="1"/>
          </p:cNvSpPr>
          <p:nvPr>
            <p:ph type="sldNum" sz="quarter" idx="12"/>
          </p:nvPr>
        </p:nvSpPr>
        <p:spPr/>
        <p:txBody>
          <a:bodyPr/>
          <a:lstStyle>
            <a:lvl1pPr>
              <a:defRPr smtClean="0"/>
            </a:lvl1pPr>
          </a:lstStyle>
          <a:p>
            <a:pPr>
              <a:defRPr/>
            </a:pPr>
            <a:fld id="{855D2EB6-0F99-40A7-A518-21CABD184E16}" type="slidenum">
              <a:rPr lang="fa-IR" altLang="en-US"/>
              <a:pPr>
                <a:defRPr/>
              </a:pPr>
              <a:t>‹#›</a:t>
            </a:fld>
            <a:endParaRPr lang="fa-IR" altLang="en-US"/>
          </a:p>
        </p:txBody>
      </p:sp>
    </p:spTree>
    <p:extLst>
      <p:ext uri="{BB962C8B-B14F-4D97-AF65-F5344CB8AC3E}">
        <p14:creationId xmlns:p14="http://schemas.microsoft.com/office/powerpoint/2010/main" val="313588962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3391F31-5379-4FA6-B60E-A7247E8D8B4F}" type="datetimeFigureOut">
              <a:rPr lang="fa-IR"/>
              <a:pPr>
                <a:defRPr/>
              </a:pPr>
              <a:t>06/12/1441</a:t>
            </a:fld>
            <a:endParaRPr lang="fa-IR"/>
          </a:p>
        </p:txBody>
      </p:sp>
      <p:sp>
        <p:nvSpPr>
          <p:cNvPr id="5" name="Footer Placeholder 9"/>
          <p:cNvSpPr>
            <a:spLocks noGrp="1"/>
          </p:cNvSpPr>
          <p:nvPr>
            <p:ph type="ftr" sz="quarter" idx="11"/>
          </p:nvPr>
        </p:nvSpPr>
        <p:spPr/>
        <p:txBody>
          <a:bodyPr/>
          <a:lstStyle>
            <a:lvl1pPr>
              <a:defRPr/>
            </a:lvl1pPr>
          </a:lstStyle>
          <a:p>
            <a:pPr>
              <a:defRPr/>
            </a:pPr>
            <a:endParaRPr lang="fa-IR"/>
          </a:p>
        </p:txBody>
      </p:sp>
      <p:sp>
        <p:nvSpPr>
          <p:cNvPr id="6" name="Slide Number Placeholder 21"/>
          <p:cNvSpPr>
            <a:spLocks noGrp="1"/>
          </p:cNvSpPr>
          <p:nvPr>
            <p:ph type="sldNum" sz="quarter" idx="12"/>
          </p:nvPr>
        </p:nvSpPr>
        <p:spPr/>
        <p:txBody>
          <a:bodyPr/>
          <a:lstStyle>
            <a:lvl1pPr>
              <a:defRPr/>
            </a:lvl1pPr>
          </a:lstStyle>
          <a:p>
            <a:pPr>
              <a:defRPr/>
            </a:pPr>
            <a:fld id="{D5C905F8-E874-4E0C-B512-8AC3786275AB}" type="slidenum">
              <a:rPr lang="fa-IR" altLang="en-US"/>
              <a:pPr>
                <a:defRPr/>
              </a:pPr>
              <a:t>‹#›</a:t>
            </a:fld>
            <a:endParaRPr lang="fa-IR" altLang="en-US"/>
          </a:p>
        </p:txBody>
      </p:sp>
    </p:spTree>
    <p:extLst>
      <p:ext uri="{BB962C8B-B14F-4D97-AF65-F5344CB8AC3E}">
        <p14:creationId xmlns:p14="http://schemas.microsoft.com/office/powerpoint/2010/main" val="411827139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AF1220B0-77A5-4BDB-BB05-5F93F131C2E9}" type="datetimeFigureOut">
              <a:rPr lang="fa-IR"/>
              <a:pPr>
                <a:defRPr/>
              </a:pPr>
              <a:t>06/12/1441</a:t>
            </a:fld>
            <a:endParaRPr lang="fa-IR"/>
          </a:p>
        </p:txBody>
      </p:sp>
      <p:sp>
        <p:nvSpPr>
          <p:cNvPr id="5" name="Footer Placeholder 9"/>
          <p:cNvSpPr>
            <a:spLocks noGrp="1"/>
          </p:cNvSpPr>
          <p:nvPr>
            <p:ph type="ftr" sz="quarter" idx="11"/>
          </p:nvPr>
        </p:nvSpPr>
        <p:spPr/>
        <p:txBody>
          <a:bodyPr/>
          <a:lstStyle>
            <a:lvl1pPr>
              <a:defRPr/>
            </a:lvl1pPr>
          </a:lstStyle>
          <a:p>
            <a:pPr>
              <a:defRPr/>
            </a:pPr>
            <a:endParaRPr lang="fa-IR"/>
          </a:p>
        </p:txBody>
      </p:sp>
      <p:sp>
        <p:nvSpPr>
          <p:cNvPr id="6" name="Slide Number Placeholder 21"/>
          <p:cNvSpPr>
            <a:spLocks noGrp="1"/>
          </p:cNvSpPr>
          <p:nvPr>
            <p:ph type="sldNum" sz="quarter" idx="12"/>
          </p:nvPr>
        </p:nvSpPr>
        <p:spPr/>
        <p:txBody>
          <a:bodyPr/>
          <a:lstStyle>
            <a:lvl1pPr>
              <a:defRPr/>
            </a:lvl1pPr>
          </a:lstStyle>
          <a:p>
            <a:pPr>
              <a:defRPr/>
            </a:pPr>
            <a:fld id="{7D42136C-3D49-433F-9096-A9CCFBA57FA0}" type="slidenum">
              <a:rPr lang="fa-IR" altLang="en-US"/>
              <a:pPr>
                <a:defRPr/>
              </a:pPr>
              <a:t>‹#›</a:t>
            </a:fld>
            <a:endParaRPr lang="fa-IR" altLang="en-US"/>
          </a:p>
        </p:txBody>
      </p:sp>
    </p:spTree>
    <p:extLst>
      <p:ext uri="{BB962C8B-B14F-4D97-AF65-F5344CB8AC3E}">
        <p14:creationId xmlns:p14="http://schemas.microsoft.com/office/powerpoint/2010/main" val="1752841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56780E-EB92-4534-B073-1EB26FF5912C}" type="slidenum">
              <a:rPr lang="ar-SA" altLang="en-US"/>
              <a:pPr>
                <a:defRPr/>
              </a:pPr>
              <a:t>‹#›</a:t>
            </a:fld>
            <a:endParaRPr lang="en-US" altLang="en-US"/>
          </a:p>
        </p:txBody>
      </p:sp>
    </p:spTree>
    <p:extLst>
      <p:ext uri="{BB962C8B-B14F-4D97-AF65-F5344CB8AC3E}">
        <p14:creationId xmlns:p14="http://schemas.microsoft.com/office/powerpoint/2010/main" val="406852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03B9DBFA-6AB2-4BC3-BD44-BB73373B1F73}" type="datetimeFigureOut">
              <a:rPr lang="fa-IR"/>
              <a:pPr>
                <a:defRPr/>
              </a:pPr>
              <a:t>06/12/1441</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2C5E18E4-4EE9-4DD2-A787-8F7BBF261FFF}" type="slidenum">
              <a:rPr lang="fa-IR" altLang="en-US"/>
              <a:pPr>
                <a:defRPr/>
              </a:pPr>
              <a:t>‹#›</a:t>
            </a:fld>
            <a:endParaRPr lang="fa-IR" altLang="en-US"/>
          </a:p>
        </p:txBody>
      </p:sp>
    </p:spTree>
    <p:extLst>
      <p:ext uri="{BB962C8B-B14F-4D97-AF65-F5344CB8AC3E}">
        <p14:creationId xmlns:p14="http://schemas.microsoft.com/office/powerpoint/2010/main" val="963348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C5E29B-F072-4190-AB9B-D8CD429AEE5F}" type="slidenum">
              <a:rPr lang="ar-SA" altLang="en-US"/>
              <a:pPr>
                <a:defRPr/>
              </a:pPr>
              <a:t>‹#›</a:t>
            </a:fld>
            <a:endParaRPr lang="en-US" altLang="en-US"/>
          </a:p>
        </p:txBody>
      </p:sp>
    </p:spTree>
    <p:extLst>
      <p:ext uri="{BB962C8B-B14F-4D97-AF65-F5344CB8AC3E}">
        <p14:creationId xmlns:p14="http://schemas.microsoft.com/office/powerpoint/2010/main" val="3923323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BA9046-23F6-4AD7-9D8E-5A6798B73BE5}" type="slidenum">
              <a:rPr lang="ar-SA" altLang="en-US"/>
              <a:pPr>
                <a:defRPr/>
              </a:pPr>
              <a:t>‹#›</a:t>
            </a:fld>
            <a:endParaRPr lang="en-US" altLang="en-US"/>
          </a:p>
        </p:txBody>
      </p:sp>
    </p:spTree>
    <p:extLst>
      <p:ext uri="{BB962C8B-B14F-4D97-AF65-F5344CB8AC3E}">
        <p14:creationId xmlns:p14="http://schemas.microsoft.com/office/powerpoint/2010/main" val="4288218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A713E4-7ECD-433E-9C80-3784FB923DEF}" type="slidenum">
              <a:rPr lang="ar-SA" altLang="en-US"/>
              <a:pPr>
                <a:defRPr/>
              </a:pPr>
              <a:t>‹#›</a:t>
            </a:fld>
            <a:endParaRPr lang="en-US" altLang="en-US"/>
          </a:p>
        </p:txBody>
      </p:sp>
    </p:spTree>
    <p:extLst>
      <p:ext uri="{BB962C8B-B14F-4D97-AF65-F5344CB8AC3E}">
        <p14:creationId xmlns:p14="http://schemas.microsoft.com/office/powerpoint/2010/main" val="1672993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254DE3-D326-4A0C-A507-FA0BE1F6F44D}" type="slidenum">
              <a:rPr lang="ar-SA" altLang="en-US"/>
              <a:pPr>
                <a:defRPr/>
              </a:pPr>
              <a:t>‹#›</a:t>
            </a:fld>
            <a:endParaRPr lang="en-US" altLang="en-US"/>
          </a:p>
        </p:txBody>
      </p:sp>
    </p:spTree>
    <p:extLst>
      <p:ext uri="{BB962C8B-B14F-4D97-AF65-F5344CB8AC3E}">
        <p14:creationId xmlns:p14="http://schemas.microsoft.com/office/powerpoint/2010/main" val="37801136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083E4-965D-437A-B750-0A1FC16EF141}" type="slidenum">
              <a:rPr lang="ar-SA" altLang="en-US"/>
              <a:pPr>
                <a:defRPr/>
              </a:pPr>
              <a:t>‹#›</a:t>
            </a:fld>
            <a:endParaRPr lang="en-US" altLang="en-US"/>
          </a:p>
        </p:txBody>
      </p:sp>
    </p:spTree>
    <p:extLst>
      <p:ext uri="{BB962C8B-B14F-4D97-AF65-F5344CB8AC3E}">
        <p14:creationId xmlns:p14="http://schemas.microsoft.com/office/powerpoint/2010/main" val="3011925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31DA6-AEFE-4CD7-984D-54C8B37AA261}" type="slidenum">
              <a:rPr lang="ar-SA" altLang="en-US"/>
              <a:pPr>
                <a:defRPr/>
              </a:pPr>
              <a:t>‹#›</a:t>
            </a:fld>
            <a:endParaRPr lang="en-US" altLang="en-US"/>
          </a:p>
        </p:txBody>
      </p:sp>
    </p:spTree>
    <p:extLst>
      <p:ext uri="{BB962C8B-B14F-4D97-AF65-F5344CB8AC3E}">
        <p14:creationId xmlns:p14="http://schemas.microsoft.com/office/powerpoint/2010/main" val="3633867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168D5E-1757-4919-A875-08D09AD43E2C}" type="slidenum">
              <a:rPr lang="ar-SA" altLang="en-US"/>
              <a:pPr>
                <a:defRPr/>
              </a:pPr>
              <a:t>‹#›</a:t>
            </a:fld>
            <a:endParaRPr lang="en-US" altLang="en-US"/>
          </a:p>
        </p:txBody>
      </p:sp>
    </p:spTree>
    <p:extLst>
      <p:ext uri="{BB962C8B-B14F-4D97-AF65-F5344CB8AC3E}">
        <p14:creationId xmlns:p14="http://schemas.microsoft.com/office/powerpoint/2010/main" val="20737121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6"/>
              <p:cNvSpPr>
                <a:spLocks/>
              </p:cNvSpPr>
              <p:nvPr userDrawn="1"/>
            </p:nvSpPr>
            <p:spPr bwMode="auto">
              <a:xfrm rot="7320404">
                <a:off x="5364"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7"/>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7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smtClean="0"/>
              <a:t>Click to edit Master title style</a:t>
            </a:r>
            <a:endParaRPr lang="en-US"/>
          </a:p>
        </p:txBody>
      </p:sp>
      <p:sp>
        <p:nvSpPr>
          <p:cNvPr id="2458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smtClean="0"/>
              <a:t>Click to edit Master subtitle style</a:t>
            </a:r>
            <a:endParaRPr lang="en-US"/>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3DFD146F-9E63-4100-8AE8-2AB983B46731}" type="slidenum">
              <a:rPr lang="ar-SA" altLang="en-US"/>
              <a:pPr>
                <a:defRPr/>
              </a:pPr>
              <a:t>‹#›</a:t>
            </a:fld>
            <a:endParaRPr lang="en-US" altLang="en-US"/>
          </a:p>
        </p:txBody>
      </p:sp>
    </p:spTree>
    <p:extLst>
      <p:ext uri="{BB962C8B-B14F-4D97-AF65-F5344CB8AC3E}">
        <p14:creationId xmlns:p14="http://schemas.microsoft.com/office/powerpoint/2010/main" val="3239483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5BC8432-C921-4690-BCBC-9DF15AA47F36}" type="slidenum">
              <a:rPr lang="ar-SA" altLang="en-US"/>
              <a:pPr>
                <a:defRPr/>
              </a:pPr>
              <a:t>‹#›</a:t>
            </a:fld>
            <a:endParaRPr lang="en-US" altLang="en-US"/>
          </a:p>
        </p:txBody>
      </p:sp>
    </p:spTree>
    <p:extLst>
      <p:ext uri="{BB962C8B-B14F-4D97-AF65-F5344CB8AC3E}">
        <p14:creationId xmlns:p14="http://schemas.microsoft.com/office/powerpoint/2010/main" val="34842550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202BDA5-0890-488F-B897-5F9B14AE05FE}" type="slidenum">
              <a:rPr lang="ar-SA" altLang="en-US"/>
              <a:pPr>
                <a:defRPr/>
              </a:pPr>
              <a:t>‹#›</a:t>
            </a:fld>
            <a:endParaRPr lang="en-US" altLang="en-US"/>
          </a:p>
        </p:txBody>
      </p:sp>
    </p:spTree>
    <p:extLst>
      <p:ext uri="{BB962C8B-B14F-4D97-AF65-F5344CB8AC3E}">
        <p14:creationId xmlns:p14="http://schemas.microsoft.com/office/powerpoint/2010/main" val="379990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A4B3D826-BD07-4435-BFBC-60C9E3A6E132}" type="datetimeFigureOut">
              <a:rPr lang="fa-IR"/>
              <a:pPr>
                <a:defRPr/>
              </a:pPr>
              <a:t>06/12/1441</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A2A09D73-2ACF-40C7-87A9-E3EF2DA98500}" type="slidenum">
              <a:rPr lang="fa-IR" altLang="en-US"/>
              <a:pPr>
                <a:defRPr/>
              </a:pPr>
              <a:t>‹#›</a:t>
            </a:fld>
            <a:endParaRPr lang="fa-IR" altLang="en-US"/>
          </a:p>
        </p:txBody>
      </p:sp>
    </p:spTree>
    <p:extLst>
      <p:ext uri="{BB962C8B-B14F-4D97-AF65-F5344CB8AC3E}">
        <p14:creationId xmlns:p14="http://schemas.microsoft.com/office/powerpoint/2010/main" val="3606828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8D3D382-F7C5-47D9-A2A7-3BBD54534DF9}" type="slidenum">
              <a:rPr lang="ar-SA" altLang="en-US"/>
              <a:pPr>
                <a:defRPr/>
              </a:pPr>
              <a:t>‹#›</a:t>
            </a:fld>
            <a:endParaRPr lang="en-US" altLang="en-US"/>
          </a:p>
        </p:txBody>
      </p:sp>
    </p:spTree>
    <p:extLst>
      <p:ext uri="{BB962C8B-B14F-4D97-AF65-F5344CB8AC3E}">
        <p14:creationId xmlns:p14="http://schemas.microsoft.com/office/powerpoint/2010/main" val="3092233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CA41122F-8757-47B1-BFD2-4CEE766623A5}" type="slidenum">
              <a:rPr lang="ar-SA" altLang="en-US"/>
              <a:pPr>
                <a:defRPr/>
              </a:pPr>
              <a:t>‹#›</a:t>
            </a:fld>
            <a:endParaRPr lang="en-US" altLang="en-US"/>
          </a:p>
        </p:txBody>
      </p:sp>
    </p:spTree>
    <p:extLst>
      <p:ext uri="{BB962C8B-B14F-4D97-AF65-F5344CB8AC3E}">
        <p14:creationId xmlns:p14="http://schemas.microsoft.com/office/powerpoint/2010/main" val="3430554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AA231DA6-4677-4C5A-ABF5-FA24328A8FFF}" type="slidenum">
              <a:rPr lang="ar-SA" altLang="en-US"/>
              <a:pPr>
                <a:defRPr/>
              </a:pPr>
              <a:t>‹#›</a:t>
            </a:fld>
            <a:endParaRPr lang="en-US" altLang="en-US"/>
          </a:p>
        </p:txBody>
      </p:sp>
    </p:spTree>
    <p:extLst>
      <p:ext uri="{BB962C8B-B14F-4D97-AF65-F5344CB8AC3E}">
        <p14:creationId xmlns:p14="http://schemas.microsoft.com/office/powerpoint/2010/main" val="1108315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20D175A-05B2-4312-94B7-E536C33A0DFC}" type="slidenum">
              <a:rPr lang="ar-SA" altLang="en-US"/>
              <a:pPr>
                <a:defRPr/>
              </a:pPr>
              <a:t>‹#›</a:t>
            </a:fld>
            <a:endParaRPr lang="en-US" altLang="en-US"/>
          </a:p>
        </p:txBody>
      </p:sp>
    </p:spTree>
    <p:extLst>
      <p:ext uri="{BB962C8B-B14F-4D97-AF65-F5344CB8AC3E}">
        <p14:creationId xmlns:p14="http://schemas.microsoft.com/office/powerpoint/2010/main" val="456109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D856FF7-FB2C-493E-94B3-167CB7FF9BE7}" type="slidenum">
              <a:rPr lang="ar-SA" altLang="en-US"/>
              <a:pPr>
                <a:defRPr/>
              </a:pPr>
              <a:t>‹#›</a:t>
            </a:fld>
            <a:endParaRPr lang="en-US" altLang="en-US"/>
          </a:p>
        </p:txBody>
      </p:sp>
    </p:spTree>
    <p:extLst>
      <p:ext uri="{BB962C8B-B14F-4D97-AF65-F5344CB8AC3E}">
        <p14:creationId xmlns:p14="http://schemas.microsoft.com/office/powerpoint/2010/main" val="1341385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74D857-88E9-44D4-AD0A-CCAE6C5968D9}" type="slidenum">
              <a:rPr lang="ar-SA" altLang="en-US"/>
              <a:pPr>
                <a:defRPr/>
              </a:pPr>
              <a:t>‹#›</a:t>
            </a:fld>
            <a:endParaRPr lang="en-US" altLang="en-US"/>
          </a:p>
        </p:txBody>
      </p:sp>
    </p:spTree>
    <p:extLst>
      <p:ext uri="{BB962C8B-B14F-4D97-AF65-F5344CB8AC3E}">
        <p14:creationId xmlns:p14="http://schemas.microsoft.com/office/powerpoint/2010/main" val="17467018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C1BB49B-CB99-4648-98B3-9ACBFCA42474}" type="slidenum">
              <a:rPr lang="ar-SA" altLang="en-US"/>
              <a:pPr>
                <a:defRPr/>
              </a:pPr>
              <a:t>‹#›</a:t>
            </a:fld>
            <a:endParaRPr lang="en-US" altLang="en-US"/>
          </a:p>
        </p:txBody>
      </p:sp>
    </p:spTree>
    <p:extLst>
      <p:ext uri="{BB962C8B-B14F-4D97-AF65-F5344CB8AC3E}">
        <p14:creationId xmlns:p14="http://schemas.microsoft.com/office/powerpoint/2010/main" val="3553982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41A0E51-661F-4D4F-9339-FB44A1151663}" type="slidenum">
              <a:rPr lang="ar-SA" altLang="en-US"/>
              <a:pPr>
                <a:defRPr/>
              </a:pPr>
              <a:t>‹#›</a:t>
            </a:fld>
            <a:endParaRPr lang="en-US" altLang="en-US"/>
          </a:p>
        </p:txBody>
      </p:sp>
    </p:spTree>
    <p:extLst>
      <p:ext uri="{BB962C8B-B14F-4D97-AF65-F5344CB8AC3E}">
        <p14:creationId xmlns:p14="http://schemas.microsoft.com/office/powerpoint/2010/main" val="37537905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7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smtClean="0"/>
              <a:t>Click to edit Master title style</a:t>
            </a:r>
            <a:endParaRPr lang="en-US" altLang="en-US"/>
          </a:p>
        </p:txBody>
      </p:sp>
      <p:sp>
        <p:nvSpPr>
          <p:cNvPr id="501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smtClean="0"/>
              <a:t>Click to edit Master subtitle style</a:t>
            </a:r>
            <a:endParaRPr lang="en-US"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EFEB8EAE-81E7-4B21-B98F-6A2438DE994B}" type="slidenum">
              <a:rPr lang="ar-SA" altLang="en-US"/>
              <a:pPr>
                <a:defRPr/>
              </a:pPr>
              <a:t>‹#›</a:t>
            </a:fld>
            <a:endParaRPr lang="en-US" altLang="en-US"/>
          </a:p>
        </p:txBody>
      </p:sp>
    </p:spTree>
    <p:extLst>
      <p:ext uri="{BB962C8B-B14F-4D97-AF65-F5344CB8AC3E}">
        <p14:creationId xmlns:p14="http://schemas.microsoft.com/office/powerpoint/2010/main" val="1853354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F9F2408-A362-4B27-8B4E-619010D53E62}" type="slidenum">
              <a:rPr lang="ar-SA" altLang="en-US"/>
              <a:pPr>
                <a:defRPr/>
              </a:pPr>
              <a:t>‹#›</a:t>
            </a:fld>
            <a:endParaRPr lang="en-US" altLang="en-US"/>
          </a:p>
        </p:txBody>
      </p:sp>
    </p:spTree>
    <p:extLst>
      <p:ext uri="{BB962C8B-B14F-4D97-AF65-F5344CB8AC3E}">
        <p14:creationId xmlns:p14="http://schemas.microsoft.com/office/powerpoint/2010/main" val="3434219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1765A39D-FF54-4317-9613-1C3163176AA6}" type="datetimeFigureOut">
              <a:rPr lang="fa-IR"/>
              <a:pPr>
                <a:defRPr/>
              </a:pPr>
              <a:t>06/12/1441</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1B4FA5F5-2833-4956-BE35-1D7ECFBACFEB}" type="slidenum">
              <a:rPr lang="fa-IR" altLang="en-US"/>
              <a:pPr>
                <a:defRPr/>
              </a:pPr>
              <a:t>‹#›</a:t>
            </a:fld>
            <a:endParaRPr lang="fa-IR" altLang="en-US"/>
          </a:p>
        </p:txBody>
      </p:sp>
    </p:spTree>
    <p:extLst>
      <p:ext uri="{BB962C8B-B14F-4D97-AF65-F5344CB8AC3E}">
        <p14:creationId xmlns:p14="http://schemas.microsoft.com/office/powerpoint/2010/main" val="5278775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E8A7980-B6FA-47DB-8FF2-A54126975DDB}" type="slidenum">
              <a:rPr lang="ar-SA" altLang="en-US"/>
              <a:pPr>
                <a:defRPr/>
              </a:pPr>
              <a:t>‹#›</a:t>
            </a:fld>
            <a:endParaRPr lang="en-US" altLang="en-US"/>
          </a:p>
        </p:txBody>
      </p:sp>
    </p:spTree>
    <p:extLst>
      <p:ext uri="{BB962C8B-B14F-4D97-AF65-F5344CB8AC3E}">
        <p14:creationId xmlns:p14="http://schemas.microsoft.com/office/powerpoint/2010/main" val="18576694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AEF306B-1D59-4652-93AC-A70EBAE5955E}" type="slidenum">
              <a:rPr lang="ar-SA" altLang="en-US"/>
              <a:pPr>
                <a:defRPr/>
              </a:pPr>
              <a:t>‹#›</a:t>
            </a:fld>
            <a:endParaRPr lang="en-US" altLang="en-US"/>
          </a:p>
        </p:txBody>
      </p:sp>
    </p:spTree>
    <p:extLst>
      <p:ext uri="{BB962C8B-B14F-4D97-AF65-F5344CB8AC3E}">
        <p14:creationId xmlns:p14="http://schemas.microsoft.com/office/powerpoint/2010/main" val="3071455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6A0DB35-E24D-4BF3-A609-168E2AE9EF35}" type="slidenum">
              <a:rPr lang="ar-SA" altLang="en-US"/>
              <a:pPr>
                <a:defRPr/>
              </a:pPr>
              <a:t>‹#›</a:t>
            </a:fld>
            <a:endParaRPr lang="en-US" altLang="en-US"/>
          </a:p>
        </p:txBody>
      </p:sp>
    </p:spTree>
    <p:extLst>
      <p:ext uri="{BB962C8B-B14F-4D97-AF65-F5344CB8AC3E}">
        <p14:creationId xmlns:p14="http://schemas.microsoft.com/office/powerpoint/2010/main" val="20389144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39B2AC2-2AB3-4E5B-B682-E701C9874BA3}" type="slidenum">
              <a:rPr lang="ar-SA" altLang="en-US"/>
              <a:pPr>
                <a:defRPr/>
              </a:pPr>
              <a:t>‹#›</a:t>
            </a:fld>
            <a:endParaRPr lang="en-US" altLang="en-US"/>
          </a:p>
        </p:txBody>
      </p:sp>
      <p:sp>
        <p:nvSpPr>
          <p:cNvPr id="6" name="Rectangle 5"/>
          <p:cNvSpPr/>
          <p:nvPr userDrawn="1"/>
        </p:nvSpPr>
        <p:spPr>
          <a:xfrm rot="5400000">
            <a:off x="8485295" y="5493607"/>
            <a:ext cx="2088232" cy="615553"/>
          </a:xfrm>
          <a:prstGeom prst="rect">
            <a:avLst/>
          </a:prstGeom>
        </p:spPr>
        <p:txBody>
          <a:bodyPr wrap="square">
            <a:spAutoFit/>
          </a:bodyPr>
          <a:lstStyle/>
          <a:p>
            <a:pPr algn="r" rtl="1" eaLnBrk="1" fontAlgn="auto" hangingPunct="1">
              <a:spcBef>
                <a:spcPts val="0"/>
              </a:spcBef>
              <a:spcAft>
                <a:spcPts val="0"/>
              </a:spcAft>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1288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228AB20-BB93-4960-A810-BE1C6C5E59B0}" type="slidenum">
              <a:rPr lang="ar-SA" altLang="en-US"/>
              <a:pPr>
                <a:defRPr/>
              </a:pPr>
              <a:t>‹#›</a:t>
            </a:fld>
            <a:endParaRPr lang="en-US" altLang="en-US"/>
          </a:p>
        </p:txBody>
      </p:sp>
    </p:spTree>
    <p:extLst>
      <p:ext uri="{BB962C8B-B14F-4D97-AF65-F5344CB8AC3E}">
        <p14:creationId xmlns:p14="http://schemas.microsoft.com/office/powerpoint/2010/main" val="14113323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51B403F-2B23-41F4-B6DB-5EDB0365AA1F}" type="slidenum">
              <a:rPr lang="ar-SA" altLang="en-US"/>
              <a:pPr>
                <a:defRPr/>
              </a:pPr>
              <a:t>‹#›</a:t>
            </a:fld>
            <a:endParaRPr lang="en-US" altLang="en-US"/>
          </a:p>
        </p:txBody>
      </p:sp>
    </p:spTree>
    <p:extLst>
      <p:ext uri="{BB962C8B-B14F-4D97-AF65-F5344CB8AC3E}">
        <p14:creationId xmlns:p14="http://schemas.microsoft.com/office/powerpoint/2010/main" val="814505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4E7519-F961-4AA7-91E3-E83A7A7CD945}" type="slidenum">
              <a:rPr lang="ar-SA" altLang="en-US"/>
              <a:pPr>
                <a:defRPr/>
              </a:pPr>
              <a:t>‹#›</a:t>
            </a:fld>
            <a:endParaRPr lang="en-US" altLang="en-US"/>
          </a:p>
        </p:txBody>
      </p:sp>
    </p:spTree>
    <p:extLst>
      <p:ext uri="{BB962C8B-B14F-4D97-AF65-F5344CB8AC3E}">
        <p14:creationId xmlns:p14="http://schemas.microsoft.com/office/powerpoint/2010/main" val="2917985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3E2E36-F67E-4B58-8202-C525E18D004C}" type="slidenum">
              <a:rPr lang="ar-SA" altLang="en-US"/>
              <a:pPr>
                <a:defRPr/>
              </a:pPr>
              <a:t>‹#›</a:t>
            </a:fld>
            <a:endParaRPr lang="en-US" altLang="en-US"/>
          </a:p>
        </p:txBody>
      </p:sp>
    </p:spTree>
    <p:extLst>
      <p:ext uri="{BB962C8B-B14F-4D97-AF65-F5344CB8AC3E}">
        <p14:creationId xmlns:p14="http://schemas.microsoft.com/office/powerpoint/2010/main" val="3034633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DE095E-5924-434F-8CB6-CAD4E7E61930}" type="slidenum">
              <a:rPr lang="ar-SA" altLang="en-US"/>
              <a:pPr>
                <a:defRPr/>
              </a:pPr>
              <a:t>‹#›</a:t>
            </a:fld>
            <a:endParaRPr lang="en-US" altLang="en-US"/>
          </a:p>
        </p:txBody>
      </p:sp>
    </p:spTree>
    <p:extLst>
      <p:ext uri="{BB962C8B-B14F-4D97-AF65-F5344CB8AC3E}">
        <p14:creationId xmlns:p14="http://schemas.microsoft.com/office/powerpoint/2010/main" val="1353289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6"/>
              <p:cNvSpPr>
                <a:spLocks/>
              </p:cNvSpPr>
              <p:nvPr userDrawn="1"/>
            </p:nvSpPr>
            <p:spPr bwMode="auto">
              <a:xfrm rot="7320404">
                <a:off x="5364"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7"/>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57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smtClean="0"/>
              <a:t>Click to edit Master title style</a:t>
            </a:r>
            <a:endParaRPr lang="en-US"/>
          </a:p>
        </p:txBody>
      </p:sp>
      <p:sp>
        <p:nvSpPr>
          <p:cNvPr id="10957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smtClean="0"/>
              <a:t>Click to edit Master subtitle style</a:t>
            </a:r>
            <a:endParaRPr lang="en-US"/>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69EE65DF-3C10-41E3-803F-1B51B71CF2D7}" type="slidenum">
              <a:rPr lang="en-US" altLang="en-US"/>
              <a:pPr>
                <a:defRPr/>
              </a:pPr>
              <a:t>‹#›</a:t>
            </a:fld>
            <a:endParaRPr lang="en-US" altLang="en-US"/>
          </a:p>
        </p:txBody>
      </p:sp>
      <p:sp>
        <p:nvSpPr>
          <p:cNvPr id="30" name="Rectangle 29"/>
          <p:cNvSpPr/>
          <p:nvPr userDrawn="1"/>
        </p:nvSpPr>
        <p:spPr>
          <a:xfrm rot="5400000">
            <a:off x="8804212" y="5506108"/>
            <a:ext cx="2088232" cy="615553"/>
          </a:xfrm>
          <a:prstGeom prst="rect">
            <a:avLst/>
          </a:prstGeom>
        </p:spPr>
        <p:txBody>
          <a:bodyPr wrap="square">
            <a:spAutoFit/>
          </a:bodyPr>
          <a:lstStyle/>
          <a:p>
            <a:pPr algn="r" rtl="1" eaLnBrk="1" fontAlgn="auto" hangingPunct="1">
              <a:spcBef>
                <a:spcPts val="0"/>
              </a:spcBef>
              <a:spcAft>
                <a:spcPts val="0"/>
              </a:spcAft>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56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230E96-378D-42C3-91FF-0020B539BD2F}" type="datetimeFigureOut">
              <a:rPr lang="fa-IR"/>
              <a:pPr>
                <a:defRPr/>
              </a:pPr>
              <a:t>06/12/1441</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66F5BBD5-CE57-4627-AA19-1D8B68402D1E}" type="slidenum">
              <a:rPr lang="fa-IR" altLang="en-US"/>
              <a:pPr>
                <a:defRPr/>
              </a:pPr>
              <a:t>‹#›</a:t>
            </a:fld>
            <a:endParaRPr lang="fa-IR" altLang="en-US"/>
          </a:p>
        </p:txBody>
      </p:sp>
      <p:pic>
        <p:nvPicPr>
          <p:cNvPr id="5" name="Picture 4"/>
          <p:cNvPicPr>
            <a:picLocks noChangeAspect="1"/>
          </p:cNvPicPr>
          <p:nvPr userDrawn="1"/>
        </p:nvPicPr>
        <p:blipFill>
          <a:blip r:embed="rId2"/>
          <a:stretch>
            <a:fillRect/>
          </a:stretch>
        </p:blipFill>
        <p:spPr>
          <a:xfrm>
            <a:off x="9144000" y="4563304"/>
            <a:ext cx="707197" cy="2158171"/>
          </a:xfrm>
          <a:prstGeom prst="rect">
            <a:avLst/>
          </a:prstGeom>
        </p:spPr>
      </p:pic>
    </p:spTree>
    <p:extLst>
      <p:ext uri="{BB962C8B-B14F-4D97-AF65-F5344CB8AC3E}">
        <p14:creationId xmlns:p14="http://schemas.microsoft.com/office/powerpoint/2010/main" val="5912508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B0A91B1-8DB7-4DC7-8EAC-9D6187BE2B0E}" type="slidenum">
              <a:rPr lang="en-US" altLang="en-US"/>
              <a:pPr>
                <a:defRPr/>
              </a:pPr>
              <a:t>‹#›</a:t>
            </a:fld>
            <a:endParaRPr lang="en-US" altLang="en-US"/>
          </a:p>
        </p:txBody>
      </p:sp>
      <p:sp>
        <p:nvSpPr>
          <p:cNvPr id="7" name="Rectangle 6"/>
          <p:cNvSpPr/>
          <p:nvPr userDrawn="1"/>
        </p:nvSpPr>
        <p:spPr>
          <a:xfrm rot="5400000">
            <a:off x="8516180" y="5353708"/>
            <a:ext cx="2088232" cy="615553"/>
          </a:xfrm>
          <a:prstGeom prst="rect">
            <a:avLst/>
          </a:prstGeom>
        </p:spPr>
        <p:txBody>
          <a:bodyPr wrap="square">
            <a:spAutoFit/>
          </a:bodyPr>
          <a:lstStyle/>
          <a:p>
            <a:pPr algn="r" rtl="1" eaLnBrk="1" fontAlgn="auto" hangingPunct="1">
              <a:spcBef>
                <a:spcPts val="0"/>
              </a:spcBef>
              <a:spcAft>
                <a:spcPts val="0"/>
              </a:spcAft>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4523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798CD01-2D27-43BC-B82D-F603B5225FFA}" type="slidenum">
              <a:rPr lang="en-US" altLang="en-US"/>
              <a:pPr>
                <a:defRPr/>
              </a:pPr>
              <a:t>‹#›</a:t>
            </a:fld>
            <a:endParaRPr lang="en-US" altLang="en-US"/>
          </a:p>
        </p:txBody>
      </p:sp>
    </p:spTree>
    <p:extLst>
      <p:ext uri="{BB962C8B-B14F-4D97-AF65-F5344CB8AC3E}">
        <p14:creationId xmlns:p14="http://schemas.microsoft.com/office/powerpoint/2010/main" val="5702866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9DA5410-6E46-4A1D-A2F4-9D46D5FDECC1}" type="slidenum">
              <a:rPr lang="en-US" altLang="en-US"/>
              <a:pPr>
                <a:defRPr/>
              </a:pPr>
              <a:t>‹#›</a:t>
            </a:fld>
            <a:endParaRPr lang="en-US" altLang="en-US"/>
          </a:p>
        </p:txBody>
      </p:sp>
      <p:sp>
        <p:nvSpPr>
          <p:cNvPr id="8" name="Rectangle 7"/>
          <p:cNvSpPr/>
          <p:nvPr userDrawn="1"/>
        </p:nvSpPr>
        <p:spPr>
          <a:xfrm rot="5400000">
            <a:off x="8421974" y="5418102"/>
            <a:ext cx="2088232" cy="615553"/>
          </a:xfrm>
          <a:prstGeom prst="rect">
            <a:avLst/>
          </a:prstGeom>
        </p:spPr>
        <p:txBody>
          <a:bodyPr wrap="square">
            <a:spAutoFit/>
          </a:bodyPr>
          <a:lstStyle/>
          <a:p>
            <a:pPr algn="r" rtl="1" eaLnBrk="1" fontAlgn="auto" hangingPunct="1">
              <a:spcBef>
                <a:spcPts val="0"/>
              </a:spcBef>
              <a:spcAft>
                <a:spcPts val="0"/>
              </a:spcAft>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085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8774721F-65D9-48A0-B946-E7CA909BC211}" type="slidenum">
              <a:rPr lang="en-US" altLang="en-US"/>
              <a:pPr>
                <a:defRPr/>
              </a:pPr>
              <a:t>‹#›</a:t>
            </a:fld>
            <a:endParaRPr lang="en-US" altLang="en-US"/>
          </a:p>
        </p:txBody>
      </p:sp>
    </p:spTree>
    <p:extLst>
      <p:ext uri="{BB962C8B-B14F-4D97-AF65-F5344CB8AC3E}">
        <p14:creationId xmlns:p14="http://schemas.microsoft.com/office/powerpoint/2010/main" val="35601905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BD41371C-7C2B-4BD3-813F-4F3B804746A4}" type="slidenum">
              <a:rPr lang="en-US" altLang="en-US"/>
              <a:pPr>
                <a:defRPr/>
              </a:pPr>
              <a:t>‹#›</a:t>
            </a:fld>
            <a:endParaRPr lang="en-US" altLang="en-US"/>
          </a:p>
        </p:txBody>
      </p:sp>
    </p:spTree>
    <p:extLst>
      <p:ext uri="{BB962C8B-B14F-4D97-AF65-F5344CB8AC3E}">
        <p14:creationId xmlns:p14="http://schemas.microsoft.com/office/powerpoint/2010/main" val="3336422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C81C124-0C1E-47A5-9252-7A4EA8FF7AA3}" type="slidenum">
              <a:rPr lang="en-US" altLang="en-US"/>
              <a:pPr>
                <a:defRPr/>
              </a:pPr>
              <a:t>‹#›</a:t>
            </a:fld>
            <a:endParaRPr lang="en-US" altLang="en-US"/>
          </a:p>
        </p:txBody>
      </p:sp>
    </p:spTree>
    <p:extLst>
      <p:ext uri="{BB962C8B-B14F-4D97-AF65-F5344CB8AC3E}">
        <p14:creationId xmlns:p14="http://schemas.microsoft.com/office/powerpoint/2010/main" val="15423296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F0463A4-D475-4F94-B20E-21EBE4724EA3}" type="slidenum">
              <a:rPr lang="en-US" altLang="en-US"/>
              <a:pPr>
                <a:defRPr/>
              </a:pPr>
              <a:t>‹#›</a:t>
            </a:fld>
            <a:endParaRPr lang="en-US" altLang="en-US"/>
          </a:p>
        </p:txBody>
      </p:sp>
    </p:spTree>
    <p:extLst>
      <p:ext uri="{BB962C8B-B14F-4D97-AF65-F5344CB8AC3E}">
        <p14:creationId xmlns:p14="http://schemas.microsoft.com/office/powerpoint/2010/main" val="18603035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BA56F70-EACD-4088-A6C3-71E5612FF2BD}" type="slidenum">
              <a:rPr lang="en-US" altLang="en-US"/>
              <a:pPr>
                <a:defRPr/>
              </a:pPr>
              <a:t>‹#›</a:t>
            </a:fld>
            <a:endParaRPr lang="en-US" altLang="en-US"/>
          </a:p>
        </p:txBody>
      </p:sp>
    </p:spTree>
    <p:extLst>
      <p:ext uri="{BB962C8B-B14F-4D97-AF65-F5344CB8AC3E}">
        <p14:creationId xmlns:p14="http://schemas.microsoft.com/office/powerpoint/2010/main" val="8664238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9D37E56-AB49-4C7F-947D-BEB7042B50ED}" type="slidenum">
              <a:rPr lang="en-US" altLang="en-US"/>
              <a:pPr>
                <a:defRPr/>
              </a:pPr>
              <a:t>‹#›</a:t>
            </a:fld>
            <a:endParaRPr lang="en-US" altLang="en-US"/>
          </a:p>
        </p:txBody>
      </p:sp>
    </p:spTree>
    <p:extLst>
      <p:ext uri="{BB962C8B-B14F-4D97-AF65-F5344CB8AC3E}">
        <p14:creationId xmlns:p14="http://schemas.microsoft.com/office/powerpoint/2010/main" val="16228784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A5B0C98-6937-4CE6-8A58-F3E408ADCEE3}" type="slidenum">
              <a:rPr lang="en-US" altLang="en-US"/>
              <a:pPr>
                <a:defRPr/>
              </a:pPr>
              <a:t>‹#›</a:t>
            </a:fld>
            <a:endParaRPr lang="en-US" altLang="en-US"/>
          </a:p>
        </p:txBody>
      </p:sp>
    </p:spTree>
    <p:extLst>
      <p:ext uri="{BB962C8B-B14F-4D97-AF65-F5344CB8AC3E}">
        <p14:creationId xmlns:p14="http://schemas.microsoft.com/office/powerpoint/2010/main" val="401849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179C01-39A0-4C65-8033-604BC60BE73D}" type="datetimeFigureOut">
              <a:rPr lang="fa-IR"/>
              <a:pPr>
                <a:defRPr/>
              </a:pPr>
              <a:t>06/12/1441</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EB4DF2A6-2B0B-4815-9583-5785AE3EB704}" type="slidenum">
              <a:rPr lang="fa-IR" altLang="en-US"/>
              <a:pPr>
                <a:defRPr/>
              </a:pPr>
              <a:t>‹#›</a:t>
            </a:fld>
            <a:endParaRPr lang="fa-IR" altLang="en-US"/>
          </a:p>
        </p:txBody>
      </p:sp>
    </p:spTree>
    <p:extLst>
      <p:ext uri="{BB962C8B-B14F-4D97-AF65-F5344CB8AC3E}">
        <p14:creationId xmlns:p14="http://schemas.microsoft.com/office/powerpoint/2010/main" val="18610239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r" rtl="1" eaLnBrk="1" fontAlgn="auto" hangingPunct="1">
                  <a:spcBef>
                    <a:spcPts val="0"/>
                  </a:spcBef>
                  <a:spcAft>
                    <a:spcPts val="0"/>
                  </a:spcAft>
                  <a:defRPr/>
                </a:pPr>
                <a:endParaRPr lang="fa-IR">
                  <a:latin typeface="+mn-lt"/>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r" rtl="1" eaLnBrk="1" fontAlgn="auto" hangingPunct="1">
                  <a:spcBef>
                    <a:spcPts val="0"/>
                  </a:spcBef>
                  <a:spcAft>
                    <a:spcPts val="0"/>
                  </a:spcAft>
                  <a:defRPr/>
                </a:pPr>
                <a:endParaRPr lang="fa-IR">
                  <a:latin typeface="+mn-lt"/>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r" rtl="1" eaLnBrk="1" fontAlgn="auto" hangingPunct="1">
                  <a:spcBef>
                    <a:spcPts val="0"/>
                  </a:spcBef>
                  <a:spcAft>
                    <a:spcPts val="0"/>
                  </a:spcAft>
                  <a:defRPr/>
                </a:pPr>
                <a:endParaRPr lang="fa-IR">
                  <a:latin typeface="+mn-lt"/>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r" rtl="1" eaLnBrk="1" fontAlgn="auto" hangingPunct="1">
                  <a:spcBef>
                    <a:spcPts val="0"/>
                  </a:spcBef>
                  <a:spcAft>
                    <a:spcPts val="0"/>
                  </a:spcAft>
                  <a:defRPr/>
                </a:pPr>
                <a:endParaRPr lang="fa-IR">
                  <a:latin typeface="+mn-lt"/>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r" rtl="1" eaLnBrk="1" fontAlgn="auto" hangingPunct="1">
                <a:spcBef>
                  <a:spcPts val="0"/>
                </a:spcBef>
                <a:spcAft>
                  <a:spcPts val="0"/>
                </a:spcAft>
                <a:defRPr/>
              </a:pPr>
              <a:endParaRPr lang="fa-IR">
                <a:latin typeface="+mn-lt"/>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395" name="Rectangle 11"/>
          <p:cNvSpPr>
            <a:spLocks noGrp="1" noChangeArrowheads="1"/>
          </p:cNvSpPr>
          <p:nvPr>
            <p:ph type="ctrTitle" sz="quarter"/>
          </p:nvPr>
        </p:nvSpPr>
        <p:spPr>
          <a:xfrm>
            <a:off x="685800" y="1736725"/>
            <a:ext cx="7772400" cy="1920875"/>
          </a:xfrm>
        </p:spPr>
        <p:txBody>
          <a:bodyPr/>
          <a:lstStyle>
            <a:lvl1pPr>
              <a:defRPr sz="6000">
                <a:cs typeface="Titr" pitchFamily="2" charset="-78"/>
              </a:defRPr>
            </a:lvl1pPr>
          </a:lstStyle>
          <a:p>
            <a:r>
              <a:rPr lang="en-US" smtClean="0"/>
              <a:t>Click to edit Master title style</a:t>
            </a:r>
            <a:endParaRPr lang="en-US"/>
          </a:p>
        </p:txBody>
      </p:sp>
      <p:sp>
        <p:nvSpPr>
          <p:cNvPr id="163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b="0" i="1">
                <a:cs typeface="B Yagut" pitchFamily="2" charset="-78"/>
              </a:defRPr>
            </a:lvl1pPr>
          </a:lstStyle>
          <a:p>
            <a:r>
              <a:rPr lang="en-US" dirty="0" smtClean="0"/>
              <a:t>Click to edit Master subtitle style</a:t>
            </a:r>
            <a:endParaRPr lang="en-US" dirty="0"/>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95646E1A-0428-43B6-98A1-DBAAFBDB67CD}" type="datetimeFigureOut">
              <a:rPr lang="fa-IR"/>
              <a:pPr>
                <a:defRPr/>
              </a:pPr>
              <a:t>06/12/1441</a:t>
            </a:fld>
            <a:endParaRPr lang="fa-I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fa-IR"/>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2951567E-EEC2-4D02-8C1E-453ADD18538C}" type="slidenum">
              <a:rPr lang="fa-IR" altLang="en-US"/>
              <a:pPr>
                <a:defRPr/>
              </a:pPr>
              <a:t>‹#›</a:t>
            </a:fld>
            <a:endParaRPr lang="fa-IR" altLang="en-US"/>
          </a:p>
        </p:txBody>
      </p:sp>
    </p:spTree>
    <p:extLst>
      <p:ext uri="{BB962C8B-B14F-4D97-AF65-F5344CB8AC3E}">
        <p14:creationId xmlns:p14="http://schemas.microsoft.com/office/powerpoint/2010/main" val="227257612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dt" sz="half" idx="10"/>
          </p:nvPr>
        </p:nvSpPr>
        <p:spPr>
          <a:ln/>
        </p:spPr>
        <p:txBody>
          <a:bodyPr/>
          <a:lstStyle>
            <a:lvl1pPr>
              <a:defRPr/>
            </a:lvl1pPr>
          </a:lstStyle>
          <a:p>
            <a:pPr>
              <a:defRPr/>
            </a:pPr>
            <a:fld id="{867BD2C1-FAA4-4306-B32B-AD011F861B21}" type="datetimeFigureOut">
              <a:rPr lang="fa-IR"/>
              <a:pPr>
                <a:defRPr/>
              </a:pPr>
              <a:t>06/12/1441</a:t>
            </a:fld>
            <a:endParaRPr lang="fa-IR"/>
          </a:p>
        </p:txBody>
      </p:sp>
      <p:sp>
        <p:nvSpPr>
          <p:cNvPr id="5" name="Rectangle 3"/>
          <p:cNvSpPr>
            <a:spLocks noGrp="1" noChangeArrowheads="1"/>
          </p:cNvSpPr>
          <p:nvPr>
            <p:ph type="sldNum" sz="quarter" idx="11"/>
          </p:nvPr>
        </p:nvSpPr>
        <p:spPr>
          <a:ln/>
        </p:spPr>
        <p:txBody>
          <a:bodyPr/>
          <a:lstStyle>
            <a:lvl1pPr>
              <a:defRPr/>
            </a:lvl1pPr>
          </a:lstStyle>
          <a:p>
            <a:pPr>
              <a:defRPr/>
            </a:pPr>
            <a:fld id="{6E5181C9-E594-4C97-9391-7D3835CA6154}" type="slidenum">
              <a:rPr lang="fa-IR" altLang="en-US"/>
              <a:pPr>
                <a:defRPr/>
              </a:pPr>
              <a:t>‹#›</a:t>
            </a:fld>
            <a:endParaRPr lang="fa-IR"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fa-IR"/>
          </a:p>
        </p:txBody>
      </p:sp>
      <p:sp>
        <p:nvSpPr>
          <p:cNvPr id="7" name="Rectangle 6"/>
          <p:cNvSpPr/>
          <p:nvPr userDrawn="1"/>
        </p:nvSpPr>
        <p:spPr>
          <a:xfrm rot="5400000">
            <a:off x="8498174" y="5470197"/>
            <a:ext cx="2088232" cy="615553"/>
          </a:xfrm>
          <a:prstGeom prst="rect">
            <a:avLst/>
          </a:prstGeom>
        </p:spPr>
        <p:txBody>
          <a:bodyPr wrap="square">
            <a:spAutoFit/>
          </a:bodyPr>
          <a:lstStyle/>
          <a:p>
            <a:pPr>
              <a:defRPr/>
            </a:pPr>
            <a:r>
              <a:rPr lang="en-US" sz="1600" b="1" dirty="0">
                <a:latin typeface="Times New Roman" panose="02020603050405020304" pitchFamily="18" charset="0"/>
                <a:cs typeface="Times New Roman" panose="02020603050405020304" pitchFamily="18" charset="0"/>
              </a:rPr>
              <a:t/>
            </a:r>
            <a:br>
              <a:rPr lang="en-US" sz="1600" b="1" dirty="0">
                <a:latin typeface="Times New Roman" panose="02020603050405020304" pitchFamily="18" charset="0"/>
                <a:cs typeface="Times New Roman" panose="02020603050405020304" pitchFamily="18" charset="0"/>
              </a:rPr>
            </a:br>
            <a:r>
              <a:rPr lang="en-US" sz="1600" b="1" dirty="0" smtClean="0">
                <a:solidFill>
                  <a:schemeClr val="bg1"/>
                </a:solidFill>
                <a:latin typeface="Times New Roman" panose="02020603050405020304" pitchFamily="18" charset="0"/>
                <a:cs typeface="Times New Roman" panose="02020603050405020304" pitchFamily="18" charset="0"/>
              </a:rPr>
              <a:t>w</a:t>
            </a:r>
            <a:r>
              <a:rPr lang="en-US" b="1" dirty="0" smtClean="0">
                <a:solidFill>
                  <a:schemeClr val="bg1"/>
                </a:solidFill>
                <a:latin typeface="Times New Roman" panose="02020603050405020304" pitchFamily="18" charset="0"/>
                <a:cs typeface="Times New Roman" panose="02020603050405020304" pitchFamily="18" charset="0"/>
              </a:rPr>
              <a:t>ww.Ravanpoint.ir</a:t>
            </a:r>
            <a:endParaRPr lang="en-GB"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2744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E89538FA-65C3-4BC7-82B2-F7A17656BC02}" type="datetimeFigureOut">
              <a:rPr lang="fa-IR"/>
              <a:pPr>
                <a:defRPr/>
              </a:pPr>
              <a:t>06/12/1441</a:t>
            </a:fld>
            <a:endParaRPr lang="fa-IR"/>
          </a:p>
        </p:txBody>
      </p:sp>
      <p:sp>
        <p:nvSpPr>
          <p:cNvPr id="5" name="Rectangle 3"/>
          <p:cNvSpPr>
            <a:spLocks noGrp="1" noChangeArrowheads="1"/>
          </p:cNvSpPr>
          <p:nvPr>
            <p:ph type="sldNum" sz="quarter" idx="11"/>
          </p:nvPr>
        </p:nvSpPr>
        <p:spPr>
          <a:ln/>
        </p:spPr>
        <p:txBody>
          <a:bodyPr/>
          <a:lstStyle>
            <a:lvl1pPr>
              <a:defRPr/>
            </a:lvl1pPr>
          </a:lstStyle>
          <a:p>
            <a:pPr>
              <a:defRPr/>
            </a:pPr>
            <a:fld id="{B4D7411B-E25D-44B6-ABF3-1986E8F547E7}" type="slidenum">
              <a:rPr lang="fa-IR" altLang="en-US"/>
              <a:pPr>
                <a:defRPr/>
              </a:pPr>
              <a:t>‹#›</a:t>
            </a:fld>
            <a:endParaRPr lang="fa-IR"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fa-IR"/>
          </a:p>
        </p:txBody>
      </p:sp>
    </p:spTree>
    <p:extLst>
      <p:ext uri="{BB962C8B-B14F-4D97-AF65-F5344CB8AC3E}">
        <p14:creationId xmlns:p14="http://schemas.microsoft.com/office/powerpoint/2010/main" val="38604657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
          <p:cNvSpPr>
            <a:spLocks noGrp="1" noChangeArrowheads="1"/>
          </p:cNvSpPr>
          <p:nvPr>
            <p:ph type="dt" sz="half" idx="10"/>
          </p:nvPr>
        </p:nvSpPr>
        <p:spPr>
          <a:ln/>
        </p:spPr>
        <p:txBody>
          <a:bodyPr/>
          <a:lstStyle>
            <a:lvl1pPr>
              <a:defRPr/>
            </a:lvl1pPr>
          </a:lstStyle>
          <a:p>
            <a:pPr>
              <a:defRPr/>
            </a:pPr>
            <a:fld id="{77DAB9B7-EC91-461C-9B40-6CF336F8EBBB}" type="datetimeFigureOut">
              <a:rPr lang="fa-IR"/>
              <a:pPr>
                <a:defRPr/>
              </a:pPr>
              <a:t>06/12/1441</a:t>
            </a:fld>
            <a:endParaRPr lang="fa-IR"/>
          </a:p>
        </p:txBody>
      </p:sp>
      <p:sp>
        <p:nvSpPr>
          <p:cNvPr id="6" name="Rectangle 3"/>
          <p:cNvSpPr>
            <a:spLocks noGrp="1" noChangeArrowheads="1"/>
          </p:cNvSpPr>
          <p:nvPr>
            <p:ph type="sldNum" sz="quarter" idx="11"/>
          </p:nvPr>
        </p:nvSpPr>
        <p:spPr>
          <a:ln/>
        </p:spPr>
        <p:txBody>
          <a:bodyPr/>
          <a:lstStyle>
            <a:lvl1pPr>
              <a:defRPr/>
            </a:lvl1pPr>
          </a:lstStyle>
          <a:p>
            <a:pPr>
              <a:defRPr/>
            </a:pPr>
            <a:fld id="{BBE405C6-8375-4045-B3E8-DC3ED1335A0F}" type="slidenum">
              <a:rPr lang="fa-IR" altLang="en-US"/>
              <a:pPr>
                <a:defRPr/>
              </a:pPr>
              <a:t>‹#›</a:t>
            </a:fld>
            <a:endParaRPr lang="fa-IR"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fa-IR"/>
          </a:p>
        </p:txBody>
      </p:sp>
    </p:spTree>
    <p:extLst>
      <p:ext uri="{BB962C8B-B14F-4D97-AF65-F5344CB8AC3E}">
        <p14:creationId xmlns:p14="http://schemas.microsoft.com/office/powerpoint/2010/main" val="4115939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
          <p:cNvSpPr>
            <a:spLocks noGrp="1" noChangeArrowheads="1"/>
          </p:cNvSpPr>
          <p:nvPr>
            <p:ph type="dt" sz="half" idx="10"/>
          </p:nvPr>
        </p:nvSpPr>
        <p:spPr>
          <a:ln/>
        </p:spPr>
        <p:txBody>
          <a:bodyPr/>
          <a:lstStyle>
            <a:lvl1pPr>
              <a:defRPr/>
            </a:lvl1pPr>
          </a:lstStyle>
          <a:p>
            <a:pPr>
              <a:defRPr/>
            </a:pPr>
            <a:fld id="{4348B363-21C2-4595-A789-77678853F551}" type="datetimeFigureOut">
              <a:rPr lang="fa-IR"/>
              <a:pPr>
                <a:defRPr/>
              </a:pPr>
              <a:t>06/12/1441</a:t>
            </a:fld>
            <a:endParaRPr lang="fa-IR"/>
          </a:p>
        </p:txBody>
      </p:sp>
      <p:sp>
        <p:nvSpPr>
          <p:cNvPr id="8" name="Rectangle 3"/>
          <p:cNvSpPr>
            <a:spLocks noGrp="1" noChangeArrowheads="1"/>
          </p:cNvSpPr>
          <p:nvPr>
            <p:ph type="sldNum" sz="quarter" idx="11"/>
          </p:nvPr>
        </p:nvSpPr>
        <p:spPr>
          <a:ln/>
        </p:spPr>
        <p:txBody>
          <a:bodyPr/>
          <a:lstStyle>
            <a:lvl1pPr>
              <a:defRPr/>
            </a:lvl1pPr>
          </a:lstStyle>
          <a:p>
            <a:pPr>
              <a:defRPr/>
            </a:pPr>
            <a:fld id="{C8916663-5158-4D8F-9149-C10BEADB41DB}" type="slidenum">
              <a:rPr lang="fa-IR" altLang="en-US"/>
              <a:pPr>
                <a:defRPr/>
              </a:pPr>
              <a:t>‹#›</a:t>
            </a:fld>
            <a:endParaRPr lang="fa-IR"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fa-IR"/>
          </a:p>
        </p:txBody>
      </p:sp>
    </p:spTree>
    <p:extLst>
      <p:ext uri="{BB962C8B-B14F-4D97-AF65-F5344CB8AC3E}">
        <p14:creationId xmlns:p14="http://schemas.microsoft.com/office/powerpoint/2010/main" val="13678918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
          <p:cNvSpPr>
            <a:spLocks noGrp="1" noChangeArrowheads="1"/>
          </p:cNvSpPr>
          <p:nvPr>
            <p:ph type="dt" sz="half" idx="10"/>
          </p:nvPr>
        </p:nvSpPr>
        <p:spPr>
          <a:ln/>
        </p:spPr>
        <p:txBody>
          <a:bodyPr/>
          <a:lstStyle>
            <a:lvl1pPr>
              <a:defRPr/>
            </a:lvl1pPr>
          </a:lstStyle>
          <a:p>
            <a:pPr>
              <a:defRPr/>
            </a:pPr>
            <a:fld id="{51D7A861-FEBC-49BA-9192-5E1C0240E33E}" type="datetimeFigureOut">
              <a:rPr lang="fa-IR"/>
              <a:pPr>
                <a:defRPr/>
              </a:pPr>
              <a:t>06/12/1441</a:t>
            </a:fld>
            <a:endParaRPr lang="fa-IR"/>
          </a:p>
        </p:txBody>
      </p:sp>
      <p:sp>
        <p:nvSpPr>
          <p:cNvPr id="4" name="Rectangle 3"/>
          <p:cNvSpPr>
            <a:spLocks noGrp="1" noChangeArrowheads="1"/>
          </p:cNvSpPr>
          <p:nvPr>
            <p:ph type="sldNum" sz="quarter" idx="11"/>
          </p:nvPr>
        </p:nvSpPr>
        <p:spPr>
          <a:ln/>
        </p:spPr>
        <p:txBody>
          <a:bodyPr/>
          <a:lstStyle>
            <a:lvl1pPr>
              <a:defRPr/>
            </a:lvl1pPr>
          </a:lstStyle>
          <a:p>
            <a:pPr>
              <a:defRPr/>
            </a:pPr>
            <a:fld id="{7CDE4316-8534-4E9D-9A40-1B83297DE130}" type="slidenum">
              <a:rPr lang="fa-IR" altLang="en-US"/>
              <a:pPr>
                <a:defRPr/>
              </a:pPr>
              <a:t>‹#›</a:t>
            </a:fld>
            <a:endParaRPr lang="fa-IR"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fa-IR"/>
          </a:p>
        </p:txBody>
      </p:sp>
    </p:spTree>
    <p:extLst>
      <p:ext uri="{BB962C8B-B14F-4D97-AF65-F5344CB8AC3E}">
        <p14:creationId xmlns:p14="http://schemas.microsoft.com/office/powerpoint/2010/main" val="30030621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70B5CA21-47AD-4579-A402-468B04ACA03A}" type="datetimeFigureOut">
              <a:rPr lang="fa-IR"/>
              <a:pPr>
                <a:defRPr/>
              </a:pPr>
              <a:t>06/12/1441</a:t>
            </a:fld>
            <a:endParaRPr lang="fa-IR"/>
          </a:p>
        </p:txBody>
      </p:sp>
      <p:sp>
        <p:nvSpPr>
          <p:cNvPr id="3" name="Rectangle 3"/>
          <p:cNvSpPr>
            <a:spLocks noGrp="1" noChangeArrowheads="1"/>
          </p:cNvSpPr>
          <p:nvPr>
            <p:ph type="sldNum" sz="quarter" idx="11"/>
          </p:nvPr>
        </p:nvSpPr>
        <p:spPr>
          <a:ln/>
        </p:spPr>
        <p:txBody>
          <a:bodyPr/>
          <a:lstStyle>
            <a:lvl1pPr>
              <a:defRPr/>
            </a:lvl1pPr>
          </a:lstStyle>
          <a:p>
            <a:pPr>
              <a:defRPr/>
            </a:pPr>
            <a:fld id="{6D2E623A-302F-489C-907B-5EF226E48A75}" type="slidenum">
              <a:rPr lang="fa-IR" altLang="en-US"/>
              <a:pPr>
                <a:defRPr/>
              </a:pPr>
              <a:t>‹#›</a:t>
            </a:fld>
            <a:endParaRPr lang="fa-IR"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fa-IR"/>
          </a:p>
        </p:txBody>
      </p:sp>
    </p:spTree>
    <p:extLst>
      <p:ext uri="{BB962C8B-B14F-4D97-AF65-F5344CB8AC3E}">
        <p14:creationId xmlns:p14="http://schemas.microsoft.com/office/powerpoint/2010/main" val="3547174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345FEAF-473F-4135-AA54-A4B2464032A7}" type="datetimeFigureOut">
              <a:rPr lang="fa-IR"/>
              <a:pPr>
                <a:defRPr/>
              </a:pPr>
              <a:t>06/12/1441</a:t>
            </a:fld>
            <a:endParaRPr lang="fa-IR"/>
          </a:p>
        </p:txBody>
      </p:sp>
      <p:sp>
        <p:nvSpPr>
          <p:cNvPr id="6" name="Rectangle 3"/>
          <p:cNvSpPr>
            <a:spLocks noGrp="1" noChangeArrowheads="1"/>
          </p:cNvSpPr>
          <p:nvPr>
            <p:ph type="sldNum" sz="quarter" idx="11"/>
          </p:nvPr>
        </p:nvSpPr>
        <p:spPr>
          <a:ln/>
        </p:spPr>
        <p:txBody>
          <a:bodyPr/>
          <a:lstStyle>
            <a:lvl1pPr>
              <a:defRPr/>
            </a:lvl1pPr>
          </a:lstStyle>
          <a:p>
            <a:pPr>
              <a:defRPr/>
            </a:pPr>
            <a:fld id="{3B6D6477-14E7-4378-A266-977C8E851D64}" type="slidenum">
              <a:rPr lang="fa-IR" altLang="en-US"/>
              <a:pPr>
                <a:defRPr/>
              </a:pPr>
              <a:t>‹#›</a:t>
            </a:fld>
            <a:endParaRPr lang="fa-IR"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fa-IR"/>
          </a:p>
        </p:txBody>
      </p:sp>
    </p:spTree>
    <p:extLst>
      <p:ext uri="{BB962C8B-B14F-4D97-AF65-F5344CB8AC3E}">
        <p14:creationId xmlns:p14="http://schemas.microsoft.com/office/powerpoint/2010/main" val="35143320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5EF0105-29A5-4D98-A7F3-F2953831A72F}" type="datetimeFigureOut">
              <a:rPr lang="fa-IR"/>
              <a:pPr>
                <a:defRPr/>
              </a:pPr>
              <a:t>06/12/1441</a:t>
            </a:fld>
            <a:endParaRPr lang="fa-IR"/>
          </a:p>
        </p:txBody>
      </p:sp>
      <p:sp>
        <p:nvSpPr>
          <p:cNvPr id="6" name="Rectangle 3"/>
          <p:cNvSpPr>
            <a:spLocks noGrp="1" noChangeArrowheads="1"/>
          </p:cNvSpPr>
          <p:nvPr>
            <p:ph type="sldNum" sz="quarter" idx="11"/>
          </p:nvPr>
        </p:nvSpPr>
        <p:spPr>
          <a:ln/>
        </p:spPr>
        <p:txBody>
          <a:bodyPr/>
          <a:lstStyle>
            <a:lvl1pPr>
              <a:defRPr/>
            </a:lvl1pPr>
          </a:lstStyle>
          <a:p>
            <a:pPr>
              <a:defRPr/>
            </a:pPr>
            <a:fld id="{A34F295A-E506-43AC-BAD4-4D283852A1F5}" type="slidenum">
              <a:rPr lang="fa-IR" altLang="en-US"/>
              <a:pPr>
                <a:defRPr/>
              </a:pPr>
              <a:t>‹#›</a:t>
            </a:fld>
            <a:endParaRPr lang="fa-IR"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fa-IR"/>
          </a:p>
        </p:txBody>
      </p:sp>
    </p:spTree>
    <p:extLst>
      <p:ext uri="{BB962C8B-B14F-4D97-AF65-F5344CB8AC3E}">
        <p14:creationId xmlns:p14="http://schemas.microsoft.com/office/powerpoint/2010/main" val="26929912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dt" sz="half" idx="10"/>
          </p:nvPr>
        </p:nvSpPr>
        <p:spPr>
          <a:ln/>
        </p:spPr>
        <p:txBody>
          <a:bodyPr/>
          <a:lstStyle>
            <a:lvl1pPr>
              <a:defRPr/>
            </a:lvl1pPr>
          </a:lstStyle>
          <a:p>
            <a:pPr>
              <a:defRPr/>
            </a:pPr>
            <a:fld id="{F4288006-B26F-4794-BCDB-613957D2D8DB}" type="datetimeFigureOut">
              <a:rPr lang="fa-IR"/>
              <a:pPr>
                <a:defRPr/>
              </a:pPr>
              <a:t>06/12/1441</a:t>
            </a:fld>
            <a:endParaRPr lang="fa-IR"/>
          </a:p>
        </p:txBody>
      </p:sp>
      <p:sp>
        <p:nvSpPr>
          <p:cNvPr id="5" name="Rectangle 3"/>
          <p:cNvSpPr>
            <a:spLocks noGrp="1" noChangeArrowheads="1"/>
          </p:cNvSpPr>
          <p:nvPr>
            <p:ph type="sldNum" sz="quarter" idx="11"/>
          </p:nvPr>
        </p:nvSpPr>
        <p:spPr>
          <a:ln/>
        </p:spPr>
        <p:txBody>
          <a:bodyPr/>
          <a:lstStyle>
            <a:lvl1pPr>
              <a:defRPr/>
            </a:lvl1pPr>
          </a:lstStyle>
          <a:p>
            <a:pPr>
              <a:defRPr/>
            </a:pPr>
            <a:fld id="{F04A0081-9EAC-439D-B8F9-8B5CCF93FE05}" type="slidenum">
              <a:rPr lang="fa-IR" altLang="en-US"/>
              <a:pPr>
                <a:defRPr/>
              </a:pPr>
              <a:t>‹#›</a:t>
            </a:fld>
            <a:endParaRPr lang="fa-IR"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fa-IR"/>
          </a:p>
        </p:txBody>
      </p:sp>
    </p:spTree>
    <p:extLst>
      <p:ext uri="{BB962C8B-B14F-4D97-AF65-F5344CB8AC3E}">
        <p14:creationId xmlns:p14="http://schemas.microsoft.com/office/powerpoint/2010/main" val="409412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98D69E-9E9C-4CB5-9538-E8CD42356A78}" type="datetimeFigureOut">
              <a:rPr lang="fa-IR"/>
              <a:pPr>
                <a:defRPr/>
              </a:pPr>
              <a:t>06/12/1441</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1AAE23B3-BBC7-4BC5-BAD6-C2883FA17DDC}" type="slidenum">
              <a:rPr lang="fa-IR" altLang="en-US"/>
              <a:pPr>
                <a:defRPr/>
              </a:pPr>
              <a:t>‹#›</a:t>
            </a:fld>
            <a:endParaRPr lang="fa-IR" altLang="en-US"/>
          </a:p>
        </p:txBody>
      </p:sp>
    </p:spTree>
    <p:extLst>
      <p:ext uri="{BB962C8B-B14F-4D97-AF65-F5344CB8AC3E}">
        <p14:creationId xmlns:p14="http://schemas.microsoft.com/office/powerpoint/2010/main" val="14431669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dt" sz="half" idx="10"/>
          </p:nvPr>
        </p:nvSpPr>
        <p:spPr>
          <a:ln/>
        </p:spPr>
        <p:txBody>
          <a:bodyPr/>
          <a:lstStyle>
            <a:lvl1pPr>
              <a:defRPr/>
            </a:lvl1pPr>
          </a:lstStyle>
          <a:p>
            <a:pPr>
              <a:defRPr/>
            </a:pPr>
            <a:fld id="{49788C86-5F8F-4A5E-9C3A-DA1144530944}" type="datetimeFigureOut">
              <a:rPr lang="fa-IR"/>
              <a:pPr>
                <a:defRPr/>
              </a:pPr>
              <a:t>06/12/1441</a:t>
            </a:fld>
            <a:endParaRPr lang="fa-IR"/>
          </a:p>
        </p:txBody>
      </p:sp>
      <p:sp>
        <p:nvSpPr>
          <p:cNvPr id="5" name="Rectangle 3"/>
          <p:cNvSpPr>
            <a:spLocks noGrp="1" noChangeArrowheads="1"/>
          </p:cNvSpPr>
          <p:nvPr>
            <p:ph type="sldNum" sz="quarter" idx="11"/>
          </p:nvPr>
        </p:nvSpPr>
        <p:spPr>
          <a:ln/>
        </p:spPr>
        <p:txBody>
          <a:bodyPr/>
          <a:lstStyle>
            <a:lvl1pPr>
              <a:defRPr/>
            </a:lvl1pPr>
          </a:lstStyle>
          <a:p>
            <a:pPr>
              <a:defRPr/>
            </a:pPr>
            <a:fld id="{776E73EC-F934-4403-9C6E-F53F2B62BC40}" type="slidenum">
              <a:rPr lang="fa-IR" altLang="en-US"/>
              <a:pPr>
                <a:defRPr/>
              </a:pPr>
              <a:t>‹#›</a:t>
            </a:fld>
            <a:endParaRPr lang="fa-IR"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fa-IR"/>
          </a:p>
        </p:txBody>
      </p:sp>
    </p:spTree>
    <p:extLst>
      <p:ext uri="{BB962C8B-B14F-4D97-AF65-F5344CB8AC3E}">
        <p14:creationId xmlns:p14="http://schemas.microsoft.com/office/powerpoint/2010/main" val="380894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4"/>
            <a:ext cx="6400800" cy="1752600"/>
          </a:xfrm>
        </p:spPr>
        <p:txBody>
          <a:bodyPr/>
          <a:lstStyle>
            <a:lvl1pPr marL="0" indent="0" algn="ctr">
              <a:buNone/>
              <a:defRPr/>
            </a:lvl1pPr>
            <a:lvl2pPr marL="456877" indent="0" algn="ctr">
              <a:buNone/>
              <a:defRPr/>
            </a:lvl2pPr>
            <a:lvl3pPr marL="913755" indent="0" algn="ctr">
              <a:buNone/>
              <a:defRPr/>
            </a:lvl3pPr>
            <a:lvl4pPr marL="1370632" indent="0" algn="ctr">
              <a:buNone/>
              <a:defRPr/>
            </a:lvl4pPr>
            <a:lvl5pPr marL="1827510" indent="0" algn="ctr">
              <a:buNone/>
              <a:defRPr/>
            </a:lvl5pPr>
            <a:lvl6pPr marL="2284386" indent="0" algn="ctr">
              <a:buNone/>
              <a:defRPr/>
            </a:lvl6pPr>
            <a:lvl7pPr marL="2741264" indent="0" algn="ctr">
              <a:buNone/>
              <a:defRPr/>
            </a:lvl7pPr>
            <a:lvl8pPr marL="3198142" indent="0" algn="ctr">
              <a:buNone/>
              <a:defRPr/>
            </a:lvl8pPr>
            <a:lvl9pPr marL="3655018"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B262C301-6E6D-439D-9475-8167DDBB24CA}"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93B88054-0343-4E3C-938D-EC27DD3F9329}" type="slidenum">
              <a:rPr lang="fa-IR" altLang="en-US"/>
              <a:pPr>
                <a:defRPr/>
              </a:pPr>
              <a:t>‹#›</a:t>
            </a:fld>
            <a:endParaRPr lang="fa-IR" altLang="en-US"/>
          </a:p>
        </p:txBody>
      </p:sp>
    </p:spTree>
    <p:extLst>
      <p:ext uri="{BB962C8B-B14F-4D97-AF65-F5344CB8AC3E}">
        <p14:creationId xmlns:p14="http://schemas.microsoft.com/office/powerpoint/2010/main" val="29403830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fld id="{76005E1A-A076-44C4-BE4E-D5D0C17747D4}"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96B9565B-6671-4D1A-AEEC-9D3CB34CED50}" type="slidenum">
              <a:rPr lang="fa-IR" altLang="en-US"/>
              <a:pPr>
                <a:defRPr/>
              </a:pPr>
              <a:t>‹#›</a:t>
            </a:fld>
            <a:endParaRPr lang="fa-IR" altLang="en-US"/>
          </a:p>
        </p:txBody>
      </p:sp>
      <p:sp>
        <p:nvSpPr>
          <p:cNvPr id="7" name="Rectangle 6"/>
          <p:cNvSpPr/>
          <p:nvPr userDrawn="1"/>
        </p:nvSpPr>
        <p:spPr>
          <a:xfrm rot="5400000">
            <a:off x="8588188" y="5483076"/>
            <a:ext cx="2088232" cy="615553"/>
          </a:xfrm>
          <a:prstGeom prst="rect">
            <a:avLst/>
          </a:prstGeom>
        </p:spPr>
        <p:txBody>
          <a:bodyPr wrap="square">
            <a:spAutoFit/>
          </a:bodyPr>
          <a:lstStyle/>
          <a:p>
            <a:pPr algn="r" rtl="1" eaLnBrk="1" fontAlgn="auto" hangingPunct="1">
              <a:spcBef>
                <a:spcPts val="0"/>
              </a:spcBef>
              <a:spcAft>
                <a:spcPts val="0"/>
              </a:spcAft>
              <a:defRPr/>
            </a:pPr>
            <a:r>
              <a:rPr lang="en-US" sz="1600" b="1" dirty="0">
                <a:solidFill>
                  <a:prstClr val="white"/>
                </a:solidFill>
                <a:latin typeface="Times New Roman" panose="02020603050405020304" pitchFamily="18" charset="0"/>
                <a:cs typeface="Times New Roman" panose="02020603050405020304" pitchFamily="18" charset="0"/>
              </a:rPr>
              <a:t/>
            </a:r>
            <a:br>
              <a:rPr lang="en-US" sz="1600" b="1" dirty="0">
                <a:solidFill>
                  <a:prstClr val="white"/>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6348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77" indent="0">
              <a:buNone/>
              <a:defRPr sz="1800"/>
            </a:lvl2pPr>
            <a:lvl3pPr marL="913755" indent="0">
              <a:buNone/>
              <a:defRPr sz="1600"/>
            </a:lvl3pPr>
            <a:lvl4pPr marL="1370632" indent="0">
              <a:buNone/>
              <a:defRPr sz="1400"/>
            </a:lvl4pPr>
            <a:lvl5pPr marL="1827510" indent="0">
              <a:buNone/>
              <a:defRPr sz="1400"/>
            </a:lvl5pPr>
            <a:lvl6pPr marL="2284386" indent="0">
              <a:buNone/>
              <a:defRPr sz="1400"/>
            </a:lvl6pPr>
            <a:lvl7pPr marL="2741264" indent="0">
              <a:buNone/>
              <a:defRPr sz="1400"/>
            </a:lvl7pPr>
            <a:lvl8pPr marL="3198142" indent="0">
              <a:buNone/>
              <a:defRPr sz="1400"/>
            </a:lvl8pPr>
            <a:lvl9pPr marL="365501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5039C3D-C108-4F8A-9AE5-A297B76D249B}" type="datetimeFigureOut">
              <a:rPr lang="fa-IR"/>
              <a:pPr>
                <a:defRPr/>
              </a:pPr>
              <a:t>06/12/1441</a:t>
            </a:fld>
            <a:endParaRPr 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fa-IR"/>
          </a:p>
        </p:txBody>
      </p:sp>
      <p:sp>
        <p:nvSpPr>
          <p:cNvPr id="6" name="Rectangle 6"/>
          <p:cNvSpPr>
            <a:spLocks noGrp="1" noChangeArrowheads="1"/>
          </p:cNvSpPr>
          <p:nvPr>
            <p:ph type="sldNum" sz="quarter" idx="12"/>
          </p:nvPr>
        </p:nvSpPr>
        <p:spPr>
          <a:ln/>
        </p:spPr>
        <p:txBody>
          <a:bodyPr/>
          <a:lstStyle>
            <a:lvl1pPr>
              <a:defRPr/>
            </a:lvl1pPr>
          </a:lstStyle>
          <a:p>
            <a:pPr>
              <a:defRPr/>
            </a:pPr>
            <a:fld id="{5B5A8DAE-03B3-411C-89D9-F94998CDFE86}" type="slidenum">
              <a:rPr lang="fa-IR" altLang="en-US"/>
              <a:pPr>
                <a:defRPr/>
              </a:pPr>
              <a:t>‹#›</a:t>
            </a:fld>
            <a:endParaRPr lang="fa-IR" altLang="en-US"/>
          </a:p>
        </p:txBody>
      </p:sp>
    </p:spTree>
    <p:extLst>
      <p:ext uri="{BB962C8B-B14F-4D97-AF65-F5344CB8AC3E}">
        <p14:creationId xmlns:p14="http://schemas.microsoft.com/office/powerpoint/2010/main" val="37313326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1"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fld id="{E11FDF66-D613-4B17-9AA4-EE5EF4D48130}"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D0F8B57A-FA9A-4A83-B052-8E1BB69E1525}" type="slidenum">
              <a:rPr lang="fa-IR" altLang="en-US"/>
              <a:pPr>
                <a:defRPr/>
              </a:pPr>
              <a:t>‹#›</a:t>
            </a:fld>
            <a:endParaRPr lang="fa-IR" altLang="en-US"/>
          </a:p>
        </p:txBody>
      </p:sp>
      <p:sp>
        <p:nvSpPr>
          <p:cNvPr id="8" name="Rectangle 7"/>
          <p:cNvSpPr/>
          <p:nvPr userDrawn="1"/>
        </p:nvSpPr>
        <p:spPr>
          <a:xfrm rot="5400000">
            <a:off x="8516180" y="5506108"/>
            <a:ext cx="2088232" cy="615553"/>
          </a:xfrm>
          <a:prstGeom prst="rect">
            <a:avLst/>
          </a:prstGeom>
        </p:spPr>
        <p:txBody>
          <a:bodyPr wrap="square">
            <a:spAutoFit/>
          </a:bodyPr>
          <a:lstStyle/>
          <a:p>
            <a:pPr>
              <a:defRPr/>
            </a:pPr>
            <a:r>
              <a:rPr lang="en-US" sz="1600" b="1" dirty="0">
                <a:solidFill>
                  <a:schemeClr val="tx1"/>
                </a:solidFill>
                <a:latin typeface="Times New Roman" panose="02020603050405020304" pitchFamily="18" charset="0"/>
                <a:cs typeface="Times New Roman" panose="02020603050405020304" pitchFamily="18" charset="0"/>
              </a:rPr>
              <a:t/>
            </a:r>
            <a:br>
              <a:rPr lang="en-US" sz="1600" b="1" dirty="0">
                <a:solidFill>
                  <a:schemeClr val="tx1"/>
                </a:solidFill>
                <a:latin typeface="Times New Roman" panose="02020603050405020304" pitchFamily="18" charset="0"/>
                <a:cs typeface="Times New Roman" panose="02020603050405020304" pitchFamily="18" charset="0"/>
              </a:rPr>
            </a:br>
            <a:r>
              <a:rPr lang="en-US" sz="1600" b="1" dirty="0" smtClean="0">
                <a:solidFill>
                  <a:schemeClr val="tx1"/>
                </a:solidFill>
                <a:latin typeface="Times New Roman" panose="02020603050405020304" pitchFamily="18" charset="0"/>
                <a:cs typeface="Times New Roman" panose="02020603050405020304" pitchFamily="18" charset="0"/>
              </a:rPr>
              <a:t>w</a:t>
            </a:r>
            <a:r>
              <a:rPr lang="en-US" b="1" dirty="0" smtClean="0">
                <a:solidFill>
                  <a:schemeClr val="tx1"/>
                </a:solidFill>
                <a:latin typeface="Times New Roman" panose="02020603050405020304" pitchFamily="18" charset="0"/>
                <a:cs typeface="Times New Roman" panose="02020603050405020304" pitchFamily="18" charset="0"/>
              </a:rPr>
              <a:t>ww.Ravanpoint.ir</a:t>
            </a:r>
            <a:endParaRPr lang="en-GB"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4376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fld id="{F527CEE0-1D25-4C58-9EF7-C2B8446898A2}" type="datetimeFigureOut">
              <a:rPr lang="fa-IR"/>
              <a:pPr>
                <a:defRPr/>
              </a:pPr>
              <a:t>06/12/1441</a:t>
            </a:fld>
            <a:endParaRPr lang="fa-IR"/>
          </a:p>
        </p:txBody>
      </p:sp>
      <p:sp>
        <p:nvSpPr>
          <p:cNvPr id="8" name="Rectangle 5"/>
          <p:cNvSpPr>
            <a:spLocks noGrp="1" noChangeArrowheads="1"/>
          </p:cNvSpPr>
          <p:nvPr>
            <p:ph type="ftr" sz="quarter" idx="11"/>
          </p:nvPr>
        </p:nvSpPr>
        <p:spPr>
          <a:ln/>
        </p:spPr>
        <p:txBody>
          <a:bodyPr/>
          <a:lstStyle>
            <a:lvl1pPr>
              <a:defRPr/>
            </a:lvl1pPr>
          </a:lstStyle>
          <a:p>
            <a:pPr>
              <a:defRPr/>
            </a:pPr>
            <a:endParaRPr lang="fa-IR"/>
          </a:p>
        </p:txBody>
      </p:sp>
      <p:sp>
        <p:nvSpPr>
          <p:cNvPr id="9" name="Rectangle 6"/>
          <p:cNvSpPr>
            <a:spLocks noGrp="1" noChangeArrowheads="1"/>
          </p:cNvSpPr>
          <p:nvPr>
            <p:ph type="sldNum" sz="quarter" idx="12"/>
          </p:nvPr>
        </p:nvSpPr>
        <p:spPr>
          <a:ln/>
        </p:spPr>
        <p:txBody>
          <a:bodyPr/>
          <a:lstStyle>
            <a:lvl1pPr>
              <a:defRPr/>
            </a:lvl1pPr>
          </a:lstStyle>
          <a:p>
            <a:pPr>
              <a:defRPr/>
            </a:pPr>
            <a:fld id="{065A6FEC-1B53-4205-AECC-894BDCD66ECB}" type="slidenum">
              <a:rPr lang="fa-IR" altLang="en-US"/>
              <a:pPr>
                <a:defRPr/>
              </a:pPr>
              <a:t>‹#›</a:t>
            </a:fld>
            <a:endParaRPr lang="fa-IR" altLang="en-US"/>
          </a:p>
        </p:txBody>
      </p:sp>
    </p:spTree>
    <p:extLst>
      <p:ext uri="{BB962C8B-B14F-4D97-AF65-F5344CB8AC3E}">
        <p14:creationId xmlns:p14="http://schemas.microsoft.com/office/powerpoint/2010/main" val="14680729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fld id="{8F9D819B-4593-444B-92AA-2F3546C5A6EC}" type="datetimeFigureOut">
              <a:rPr lang="fa-IR"/>
              <a:pPr>
                <a:defRPr/>
              </a:pPr>
              <a:t>06/12/1441</a:t>
            </a:fld>
            <a:endParaRPr lang="fa-IR"/>
          </a:p>
        </p:txBody>
      </p:sp>
      <p:sp>
        <p:nvSpPr>
          <p:cNvPr id="4" name="Rectangle 5"/>
          <p:cNvSpPr>
            <a:spLocks noGrp="1" noChangeArrowheads="1"/>
          </p:cNvSpPr>
          <p:nvPr>
            <p:ph type="ftr" sz="quarter" idx="11"/>
          </p:nvPr>
        </p:nvSpPr>
        <p:spPr>
          <a:ln/>
        </p:spPr>
        <p:txBody>
          <a:bodyPr/>
          <a:lstStyle>
            <a:lvl1pPr>
              <a:defRPr/>
            </a:lvl1pPr>
          </a:lstStyle>
          <a:p>
            <a:pPr>
              <a:defRPr/>
            </a:pPr>
            <a:endParaRPr lang="fa-IR"/>
          </a:p>
        </p:txBody>
      </p:sp>
      <p:sp>
        <p:nvSpPr>
          <p:cNvPr id="5" name="Rectangle 6"/>
          <p:cNvSpPr>
            <a:spLocks noGrp="1" noChangeArrowheads="1"/>
          </p:cNvSpPr>
          <p:nvPr>
            <p:ph type="sldNum" sz="quarter" idx="12"/>
          </p:nvPr>
        </p:nvSpPr>
        <p:spPr>
          <a:ln/>
        </p:spPr>
        <p:txBody>
          <a:bodyPr/>
          <a:lstStyle>
            <a:lvl1pPr>
              <a:defRPr/>
            </a:lvl1pPr>
          </a:lstStyle>
          <a:p>
            <a:pPr>
              <a:defRPr/>
            </a:pPr>
            <a:fld id="{E1240D68-1626-442D-BBAF-FC78183F9791}" type="slidenum">
              <a:rPr lang="fa-IR" altLang="en-US"/>
              <a:pPr>
                <a:defRPr/>
              </a:pPr>
              <a:t>‹#›</a:t>
            </a:fld>
            <a:endParaRPr lang="fa-IR" altLang="en-US"/>
          </a:p>
        </p:txBody>
      </p:sp>
    </p:spTree>
    <p:extLst>
      <p:ext uri="{BB962C8B-B14F-4D97-AF65-F5344CB8AC3E}">
        <p14:creationId xmlns:p14="http://schemas.microsoft.com/office/powerpoint/2010/main" val="29736060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84F9BBF-0204-46A3-9CB6-90BD90814ABA}" type="datetimeFigureOut">
              <a:rPr lang="fa-IR"/>
              <a:pPr>
                <a:defRPr/>
              </a:pPr>
              <a:t>06/12/1441</a:t>
            </a:fld>
            <a:endParaRPr lang="fa-IR"/>
          </a:p>
        </p:txBody>
      </p:sp>
      <p:sp>
        <p:nvSpPr>
          <p:cNvPr id="3" name="Rectangle 5"/>
          <p:cNvSpPr>
            <a:spLocks noGrp="1" noChangeArrowheads="1"/>
          </p:cNvSpPr>
          <p:nvPr>
            <p:ph type="ftr" sz="quarter" idx="11"/>
          </p:nvPr>
        </p:nvSpPr>
        <p:spPr>
          <a:ln/>
        </p:spPr>
        <p:txBody>
          <a:bodyPr/>
          <a:lstStyle>
            <a:lvl1pPr>
              <a:defRPr/>
            </a:lvl1pPr>
          </a:lstStyle>
          <a:p>
            <a:pPr>
              <a:defRPr/>
            </a:pPr>
            <a:endParaRPr lang="fa-IR"/>
          </a:p>
        </p:txBody>
      </p:sp>
      <p:sp>
        <p:nvSpPr>
          <p:cNvPr id="4" name="Rectangle 6"/>
          <p:cNvSpPr>
            <a:spLocks noGrp="1" noChangeArrowheads="1"/>
          </p:cNvSpPr>
          <p:nvPr>
            <p:ph type="sldNum" sz="quarter" idx="12"/>
          </p:nvPr>
        </p:nvSpPr>
        <p:spPr>
          <a:ln/>
        </p:spPr>
        <p:txBody>
          <a:bodyPr/>
          <a:lstStyle>
            <a:lvl1pPr>
              <a:defRPr/>
            </a:lvl1pPr>
          </a:lstStyle>
          <a:p>
            <a:pPr>
              <a:defRPr/>
            </a:pPr>
            <a:fld id="{0C06D317-F8C5-4F5D-A0F1-BC61DD74C85E}" type="slidenum">
              <a:rPr lang="fa-IR" altLang="en-US"/>
              <a:pPr>
                <a:defRPr/>
              </a:pPr>
              <a:t>‹#›</a:t>
            </a:fld>
            <a:endParaRPr lang="fa-IR" altLang="en-US"/>
          </a:p>
        </p:txBody>
      </p:sp>
      <p:sp>
        <p:nvSpPr>
          <p:cNvPr id="5" name="Rectangle 4"/>
          <p:cNvSpPr/>
          <p:nvPr userDrawn="1"/>
        </p:nvSpPr>
        <p:spPr>
          <a:xfrm rot="5400000">
            <a:off x="8516180" y="5490690"/>
            <a:ext cx="2088232" cy="615553"/>
          </a:xfrm>
          <a:prstGeom prst="rect">
            <a:avLst/>
          </a:prstGeom>
        </p:spPr>
        <p:txBody>
          <a:bodyPr wrap="square">
            <a:spAutoFit/>
          </a:bodyPr>
          <a:lstStyle/>
          <a:p>
            <a:pPr>
              <a:defRPr/>
            </a:pPr>
            <a:r>
              <a:rPr lang="en-US" sz="1600" b="1" dirty="0">
                <a:latin typeface="Times New Roman" panose="02020603050405020304" pitchFamily="18" charset="0"/>
                <a:cs typeface="Times New Roman" panose="02020603050405020304" pitchFamily="18" charset="0"/>
              </a:rPr>
              <a:t/>
            </a:r>
            <a:br>
              <a:rPr lang="en-US" sz="1600" b="1" dirty="0">
                <a:latin typeface="Times New Roman" panose="02020603050405020304" pitchFamily="18" charset="0"/>
                <a:cs typeface="Times New Roman" panose="02020603050405020304" pitchFamily="18" charset="0"/>
              </a:rPr>
            </a:br>
            <a:r>
              <a:rPr lang="en-US" sz="1600" b="1" dirty="0" smtClean="0">
                <a:solidFill>
                  <a:schemeClr val="tx1"/>
                </a:solidFill>
                <a:latin typeface="Times New Roman" panose="02020603050405020304" pitchFamily="18" charset="0"/>
                <a:cs typeface="Times New Roman" panose="02020603050405020304" pitchFamily="18" charset="0"/>
              </a:rPr>
              <a:t>w</a:t>
            </a:r>
            <a:r>
              <a:rPr lang="en-US" b="1" dirty="0" smtClean="0">
                <a:solidFill>
                  <a:schemeClr val="tx1"/>
                </a:solidFill>
                <a:latin typeface="Times New Roman" panose="02020603050405020304" pitchFamily="18" charset="0"/>
                <a:cs typeface="Times New Roman" panose="02020603050405020304" pitchFamily="18" charset="0"/>
              </a:rPr>
              <a:t>ww.Ravanpoint.ir</a:t>
            </a:r>
            <a:endParaRPr lang="en-GB"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6335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7E16DF0-F298-4DC1-A29C-2CADB60EBF23}"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147CB050-65F3-48C5-B1F4-99357248E4A0}" type="slidenum">
              <a:rPr lang="fa-IR" altLang="en-US"/>
              <a:pPr>
                <a:defRPr/>
              </a:pPr>
              <a:t>‹#›</a:t>
            </a:fld>
            <a:endParaRPr lang="fa-IR" altLang="en-US"/>
          </a:p>
        </p:txBody>
      </p:sp>
    </p:spTree>
    <p:extLst>
      <p:ext uri="{BB962C8B-B14F-4D97-AF65-F5344CB8AC3E}">
        <p14:creationId xmlns:p14="http://schemas.microsoft.com/office/powerpoint/2010/main" val="35187812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77" indent="0">
              <a:buNone/>
              <a:defRPr sz="2800"/>
            </a:lvl2pPr>
            <a:lvl3pPr marL="913755" indent="0">
              <a:buNone/>
              <a:defRPr sz="2400"/>
            </a:lvl3pPr>
            <a:lvl4pPr marL="1370632" indent="0">
              <a:buNone/>
              <a:defRPr sz="2000"/>
            </a:lvl4pPr>
            <a:lvl5pPr marL="1827510" indent="0">
              <a:buNone/>
              <a:defRPr sz="2000"/>
            </a:lvl5pPr>
            <a:lvl6pPr marL="2284386" indent="0">
              <a:buNone/>
              <a:defRPr sz="2000"/>
            </a:lvl6pPr>
            <a:lvl7pPr marL="2741264" indent="0">
              <a:buNone/>
              <a:defRPr sz="2000"/>
            </a:lvl7pPr>
            <a:lvl8pPr marL="3198142" indent="0">
              <a:buNone/>
              <a:defRPr sz="2000"/>
            </a:lvl8pPr>
            <a:lvl9pPr marL="3655018"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3272C32-2A24-451E-8182-7780AEACE98D}" type="datetimeFigureOut">
              <a:rPr lang="fa-IR"/>
              <a:pPr>
                <a:defRPr/>
              </a:pPr>
              <a:t>06/12/1441</a:t>
            </a:fld>
            <a:endParaRPr 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fa-IR"/>
          </a:p>
        </p:txBody>
      </p:sp>
      <p:sp>
        <p:nvSpPr>
          <p:cNvPr id="7" name="Rectangle 6"/>
          <p:cNvSpPr>
            <a:spLocks noGrp="1" noChangeArrowheads="1"/>
          </p:cNvSpPr>
          <p:nvPr>
            <p:ph type="sldNum" sz="quarter" idx="12"/>
          </p:nvPr>
        </p:nvSpPr>
        <p:spPr>
          <a:ln/>
        </p:spPr>
        <p:txBody>
          <a:bodyPr/>
          <a:lstStyle>
            <a:lvl1pPr>
              <a:defRPr/>
            </a:lvl1pPr>
          </a:lstStyle>
          <a:p>
            <a:pPr>
              <a:defRPr/>
            </a:pPr>
            <a:fld id="{8753F52A-9C59-420D-92C8-4D20962E5D40}" type="slidenum">
              <a:rPr lang="fa-IR" altLang="en-US"/>
              <a:pPr>
                <a:defRPr/>
              </a:pPr>
              <a:t>‹#›</a:t>
            </a:fld>
            <a:endParaRPr lang="fa-IR" altLang="en-US"/>
          </a:p>
        </p:txBody>
      </p:sp>
    </p:spTree>
    <p:extLst>
      <p:ext uri="{BB962C8B-B14F-4D97-AF65-F5344CB8AC3E}">
        <p14:creationId xmlns:p14="http://schemas.microsoft.com/office/powerpoint/2010/main" val="403645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6.wmf"/><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7.png"/><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7.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3.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18.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4.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theme" Target="../theme/theme19.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5.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theme" Target="../theme/theme20.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slideLayout" Target="../slideLayouts/slideLayout241.xml"/><Relationship Id="rId18" Type="http://schemas.openxmlformats.org/officeDocument/2006/relationships/image" Target="../media/image10.png"/><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17" Type="http://schemas.openxmlformats.org/officeDocument/2006/relationships/theme" Target="../theme/theme21.xml"/><Relationship Id="rId2" Type="http://schemas.openxmlformats.org/officeDocument/2006/relationships/slideLayout" Target="../slideLayouts/slideLayout230.xml"/><Relationship Id="rId16" Type="http://schemas.openxmlformats.org/officeDocument/2006/relationships/slideLayout" Target="../slideLayouts/slideLayout244.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slideLayout" Target="../slideLayouts/slideLayout24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slideLayout" Target="../slideLayouts/slideLayout24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2.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image" Target="../media/image12.jpeg"/><Relationship Id="rId2" Type="http://schemas.openxmlformats.org/officeDocument/2006/relationships/slideLayout" Target="../slideLayouts/slideLayout257.xml"/><Relationship Id="rId16" Type="http://schemas.openxmlformats.org/officeDocument/2006/relationships/theme" Target="../theme/theme23.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8.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theme" Target="../theme/theme24.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slideLayout" Target="../slideLayouts/slideLayout294.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5" Type="http://schemas.openxmlformats.org/officeDocument/2006/relationships/theme" Target="../theme/theme25.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3.xml"/><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theme" Target="../theme/theme26.xml"/><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0" Type="http://schemas.openxmlformats.org/officeDocument/2006/relationships/slideLayout" Target="../slideLayouts/slideLayout305.xml"/><Relationship Id="rId4" Type="http://schemas.openxmlformats.org/officeDocument/2006/relationships/slideLayout" Target="../slideLayouts/slideLayout299.xml"/><Relationship Id="rId9" Type="http://schemas.openxmlformats.org/officeDocument/2006/relationships/slideLayout" Target="../slideLayouts/slideLayout30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theme" Target="../theme/theme27.xml"/><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slideLayout" Target="../slideLayouts/slideLayout318.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image" Target="../media/image1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6.xml"/><Relationship Id="rId13" Type="http://schemas.openxmlformats.org/officeDocument/2006/relationships/slideLayout" Target="../slideLayouts/slideLayout331.xml"/><Relationship Id="rId18" Type="http://schemas.openxmlformats.org/officeDocument/2006/relationships/image" Target="../media/image10.png"/><Relationship Id="rId3" Type="http://schemas.openxmlformats.org/officeDocument/2006/relationships/slideLayout" Target="../slideLayouts/slideLayout321.xml"/><Relationship Id="rId7" Type="http://schemas.openxmlformats.org/officeDocument/2006/relationships/slideLayout" Target="../slideLayouts/slideLayout325.xml"/><Relationship Id="rId12" Type="http://schemas.openxmlformats.org/officeDocument/2006/relationships/slideLayout" Target="../slideLayouts/slideLayout330.xml"/><Relationship Id="rId17" Type="http://schemas.openxmlformats.org/officeDocument/2006/relationships/theme" Target="../theme/theme28.xml"/><Relationship Id="rId2" Type="http://schemas.openxmlformats.org/officeDocument/2006/relationships/slideLayout" Target="../slideLayouts/slideLayout320.xml"/><Relationship Id="rId16" Type="http://schemas.openxmlformats.org/officeDocument/2006/relationships/slideLayout" Target="../slideLayouts/slideLayout334.xml"/><Relationship Id="rId1" Type="http://schemas.openxmlformats.org/officeDocument/2006/relationships/slideLayout" Target="../slideLayouts/slideLayout319.xml"/><Relationship Id="rId6" Type="http://schemas.openxmlformats.org/officeDocument/2006/relationships/slideLayout" Target="../slideLayouts/slideLayout324.xml"/><Relationship Id="rId11" Type="http://schemas.openxmlformats.org/officeDocument/2006/relationships/slideLayout" Target="../slideLayouts/slideLayout329.xml"/><Relationship Id="rId5" Type="http://schemas.openxmlformats.org/officeDocument/2006/relationships/slideLayout" Target="../slideLayouts/slideLayout323.xml"/><Relationship Id="rId15" Type="http://schemas.openxmlformats.org/officeDocument/2006/relationships/slideLayout" Target="../slideLayouts/slideLayout333.xml"/><Relationship Id="rId10" Type="http://schemas.openxmlformats.org/officeDocument/2006/relationships/slideLayout" Target="../slideLayouts/slideLayout328.xml"/><Relationship Id="rId4" Type="http://schemas.openxmlformats.org/officeDocument/2006/relationships/slideLayout" Target="../slideLayouts/slideLayout322.xml"/><Relationship Id="rId9" Type="http://schemas.openxmlformats.org/officeDocument/2006/relationships/slideLayout" Target="../slideLayouts/slideLayout327.xml"/><Relationship Id="rId14" Type="http://schemas.openxmlformats.org/officeDocument/2006/relationships/slideLayout" Target="../slideLayouts/slideLayout33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2.xml"/><Relationship Id="rId3" Type="http://schemas.openxmlformats.org/officeDocument/2006/relationships/slideLayout" Target="../slideLayouts/slideLayout337.xml"/><Relationship Id="rId7" Type="http://schemas.openxmlformats.org/officeDocument/2006/relationships/slideLayout" Target="../slideLayouts/slideLayout341.xml"/><Relationship Id="rId12" Type="http://schemas.openxmlformats.org/officeDocument/2006/relationships/theme" Target="../theme/theme29.xml"/><Relationship Id="rId2" Type="http://schemas.openxmlformats.org/officeDocument/2006/relationships/slideLayout" Target="../slideLayouts/slideLayout336.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5" Type="http://schemas.openxmlformats.org/officeDocument/2006/relationships/slideLayout" Target="../slideLayouts/slideLayout339.xml"/><Relationship Id="rId10" Type="http://schemas.openxmlformats.org/officeDocument/2006/relationships/slideLayout" Target="../slideLayouts/slideLayout344.xml"/><Relationship Id="rId4" Type="http://schemas.openxmlformats.org/officeDocument/2006/relationships/slideLayout" Target="../slideLayouts/slideLayout338.xml"/><Relationship Id="rId9" Type="http://schemas.openxmlformats.org/officeDocument/2006/relationships/slideLayout" Target="../slideLayouts/slideLayout3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3.xml"/><Relationship Id="rId13" Type="http://schemas.openxmlformats.org/officeDocument/2006/relationships/slideLayout" Target="../slideLayouts/slideLayout358.xml"/><Relationship Id="rId3" Type="http://schemas.openxmlformats.org/officeDocument/2006/relationships/slideLayout" Target="../slideLayouts/slideLayout348.xml"/><Relationship Id="rId7" Type="http://schemas.openxmlformats.org/officeDocument/2006/relationships/slideLayout" Target="../slideLayouts/slideLayout352.xml"/><Relationship Id="rId12" Type="http://schemas.openxmlformats.org/officeDocument/2006/relationships/slideLayout" Target="../slideLayouts/slideLayout357.xml"/><Relationship Id="rId17" Type="http://schemas.openxmlformats.org/officeDocument/2006/relationships/image" Target="../media/image12.jpeg"/><Relationship Id="rId2" Type="http://schemas.openxmlformats.org/officeDocument/2006/relationships/slideLayout" Target="../slideLayouts/slideLayout347.xml"/><Relationship Id="rId16" Type="http://schemas.openxmlformats.org/officeDocument/2006/relationships/theme" Target="../theme/theme30.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slideLayout" Target="../slideLayouts/slideLayout356.xml"/><Relationship Id="rId5" Type="http://schemas.openxmlformats.org/officeDocument/2006/relationships/slideLayout" Target="../slideLayouts/slideLayout350.xml"/><Relationship Id="rId15" Type="http://schemas.openxmlformats.org/officeDocument/2006/relationships/slideLayout" Target="../slideLayouts/slideLayout360.xml"/><Relationship Id="rId10" Type="http://schemas.openxmlformats.org/officeDocument/2006/relationships/slideLayout" Target="../slideLayouts/slideLayout355.xml"/><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slideLayout" Target="../slideLayouts/slideLayout35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8.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theme" Target="../theme/theme31.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79.xml"/><Relationship Id="rId13" Type="http://schemas.openxmlformats.org/officeDocument/2006/relationships/image" Target="../media/image15.jpeg"/><Relationship Id="rId3" Type="http://schemas.openxmlformats.org/officeDocument/2006/relationships/slideLayout" Target="../slideLayouts/slideLayout374.xml"/><Relationship Id="rId7" Type="http://schemas.openxmlformats.org/officeDocument/2006/relationships/slideLayout" Target="../slideLayouts/slideLayout378.xml"/><Relationship Id="rId12" Type="http://schemas.openxmlformats.org/officeDocument/2006/relationships/theme" Target="../theme/theme32.xml"/><Relationship Id="rId2" Type="http://schemas.openxmlformats.org/officeDocument/2006/relationships/slideLayout" Target="../slideLayouts/slideLayout373.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11" Type="http://schemas.openxmlformats.org/officeDocument/2006/relationships/slideLayout" Target="../slideLayouts/slideLayout382.xml"/><Relationship Id="rId5" Type="http://schemas.openxmlformats.org/officeDocument/2006/relationships/slideLayout" Target="../slideLayouts/slideLayout376.xml"/><Relationship Id="rId10" Type="http://schemas.openxmlformats.org/officeDocument/2006/relationships/slideLayout" Target="../slideLayouts/slideLayout381.xml"/><Relationship Id="rId4" Type="http://schemas.openxmlformats.org/officeDocument/2006/relationships/slideLayout" Target="../slideLayouts/slideLayout375.xml"/><Relationship Id="rId9" Type="http://schemas.openxmlformats.org/officeDocument/2006/relationships/slideLayout" Target="../slideLayouts/slideLayout38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801F7F78-89C9-4453-8FA4-90170AEDAB4D}" type="datetimeFigureOut">
              <a:rPr lang="fa-IR"/>
              <a:pPr>
                <a:defRPr/>
              </a:pPr>
              <a:t>06/12/1441</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rtl="1" eaLnBrk="1" hangingPunct="1">
              <a:defRPr sz="1200" smtClean="0">
                <a:solidFill>
                  <a:srgbClr val="898989"/>
                </a:solidFill>
                <a:latin typeface="Calibri" panose="020F0502020204030204" pitchFamily="34" charset="0"/>
              </a:defRPr>
            </a:lvl1pPr>
          </a:lstStyle>
          <a:p>
            <a:pPr>
              <a:defRPr/>
            </a:pPr>
            <a:fld id="{76A22535-CBFD-4A34-80FE-34378F4EF8B3}" type="slidenum">
              <a:rPr lang="fa-IR" altLang="en-US"/>
              <a:pPr>
                <a:defRPr/>
              </a:pPr>
              <a:t>‹#›</a:t>
            </a:fld>
            <a:endParaRPr lang="fa-IR" altLang="en-US"/>
          </a:p>
        </p:txBody>
      </p:sp>
    </p:spTree>
  </p:cSld>
  <p:clrMap bg1="lt1" tx1="dk1" bg2="lt2" tx2="dk2" accent1="accent1" accent2="accent2" accent3="accent3" accent4="accent4" accent5="accent5" accent6="accent6" hlink="hlink" folHlink="folHlink"/>
  <p:sldLayoutIdLst>
    <p:sldLayoutId id="2147487828" r:id="rId1"/>
    <p:sldLayoutId id="2147487829" r:id="rId2"/>
    <p:sldLayoutId id="2147487830" r:id="rId3"/>
    <p:sldLayoutId id="2147487831" r:id="rId4"/>
    <p:sldLayoutId id="2147487832" r:id="rId5"/>
    <p:sldLayoutId id="2147487833" r:id="rId6"/>
    <p:sldLayoutId id="2147487834" r:id="rId7"/>
    <p:sldLayoutId id="2147487835" r:id="rId8"/>
    <p:sldLayoutId id="2147487836" r:id="rId9"/>
    <p:sldLayoutId id="2147487837" r:id="rId10"/>
    <p:sldLayoutId id="2147487838"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76" tIns="45688" rIns="91376" bIns="45688" anchor="ctr"/>
          <a:lstStyle/>
          <a:p>
            <a:pPr algn="ctr" rtl="1" eaLnBrk="1" fontAlgn="auto" hangingPunct="1">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lIns="91376" tIns="45688" rIns="91376" bIns="45688" anchor="t">
            <a:noAutofit/>
          </a:bodyPr>
          <a:lstStyle/>
          <a:p>
            <a:r>
              <a:rPr lang="en-US" smtClean="0"/>
              <a:t>Click to edit Master title style</a:t>
            </a:r>
            <a:endParaRPr lang="en-US"/>
          </a:p>
        </p:txBody>
      </p:sp>
      <p:sp>
        <p:nvSpPr>
          <p:cNvPr id="10252"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lIns="91376" tIns="45688" rIns="91376" bIns="45688" anchor="b"/>
          <a:lstStyle>
            <a:lvl1pPr algn="l" rtl="1"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nb-NO"/>
          </a:p>
        </p:txBody>
      </p:sp>
      <p:sp>
        <p:nvSpPr>
          <p:cNvPr id="3" name="Footer Placeholder 2"/>
          <p:cNvSpPr>
            <a:spLocks noGrp="1"/>
          </p:cNvSpPr>
          <p:nvPr>
            <p:ph type="ftr" sz="quarter" idx="3"/>
          </p:nvPr>
        </p:nvSpPr>
        <p:spPr>
          <a:xfrm>
            <a:off x="914400" y="6416675"/>
            <a:ext cx="5562600" cy="365125"/>
          </a:xfrm>
          <a:prstGeom prst="rect">
            <a:avLst/>
          </a:prstGeom>
        </p:spPr>
        <p:txBody>
          <a:bodyPr vert="horz" lIns="91376" tIns="45688" rIns="91376" bIns="45688" anchor="b"/>
          <a:lstStyle>
            <a:lvl1pPr algn="r" rtl="1"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nb-NO"/>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wrap="square" lIns="91376" tIns="45688" rIns="91376" bIns="45688" numCol="1" anchor="b" anchorCtr="0" compatLnSpc="1">
            <a:prstTxWarp prst="textNoShape">
              <a:avLst/>
            </a:prstTxWarp>
          </a:bodyPr>
          <a:lstStyle>
            <a:lvl1pPr algn="l" rtl="1" eaLnBrk="1" hangingPunct="1">
              <a:defRPr sz="1200" smtClean="0">
                <a:solidFill>
                  <a:schemeClr val="tx2"/>
                </a:solidFill>
                <a:latin typeface="Corbel" panose="020B0503020204020204" pitchFamily="34" charset="0"/>
              </a:defRPr>
            </a:lvl1pPr>
          </a:lstStyle>
          <a:p>
            <a:pPr>
              <a:defRPr/>
            </a:pPr>
            <a:fld id="{7DCABCEF-26D5-435A-B4D3-6F3671328896}" type="slidenum">
              <a:rPr lang="nb-NO" altLang="en-US"/>
              <a:pPr>
                <a:defRPr/>
              </a:pPr>
              <a:t>‹#›</a:t>
            </a:fld>
            <a:endParaRPr lang="nb-NO" altLang="en-US"/>
          </a:p>
        </p:txBody>
      </p:sp>
    </p:spTree>
  </p:cSld>
  <p:clrMap bg1="dk1" tx1="lt1" bg2="dk2" tx2="lt2" accent1="accent1" accent2="accent2" accent3="accent3" accent4="accent4" accent5="accent5" accent6="accent6" hlink="hlink" folHlink="folHlink"/>
  <p:sldLayoutIdLst>
    <p:sldLayoutId id="2147488140" r:id="rId1"/>
    <p:sldLayoutId id="2147487921" r:id="rId2"/>
    <p:sldLayoutId id="2147488141" r:id="rId3"/>
    <p:sldLayoutId id="2147488142" r:id="rId4"/>
    <p:sldLayoutId id="2147488143" r:id="rId5"/>
    <p:sldLayoutId id="2147487922" r:id="rId6"/>
    <p:sldLayoutId id="2147488144" r:id="rId7"/>
    <p:sldLayoutId id="2147487923" r:id="rId8"/>
    <p:sldLayoutId id="2147488145" r:id="rId9"/>
    <p:sldLayoutId id="2147487924" r:id="rId10"/>
    <p:sldLayoutId id="2147487925" r:id="rId11"/>
  </p:sldLayoutIdLst>
  <p:txStyles>
    <p:titleStyle>
      <a:lvl1pPr algn="l" rtl="1" eaLnBrk="0" fontAlgn="base" hangingPunct="0">
        <a:spcBef>
          <a:spcPct val="0"/>
        </a:spcBef>
        <a:spcAft>
          <a:spcPct val="0"/>
        </a:spcAft>
        <a:defRPr sz="4000" kern="1200" spc="-100">
          <a:solidFill>
            <a:srgbClr val="C1EEFF"/>
          </a:solidFill>
          <a:latin typeface="+mj-lt"/>
          <a:ea typeface="+mj-ea"/>
          <a:cs typeface="+mj-cs"/>
        </a:defRPr>
      </a:lvl1pPr>
      <a:lvl2pPr algn="l" rtl="1" eaLnBrk="0" fontAlgn="base" hangingPunct="0">
        <a:spcBef>
          <a:spcPct val="0"/>
        </a:spcBef>
        <a:spcAft>
          <a:spcPct val="0"/>
        </a:spcAft>
        <a:defRPr sz="4000">
          <a:solidFill>
            <a:srgbClr val="C1EEFF"/>
          </a:solidFill>
          <a:latin typeface="Consolas" pitchFamily="49" charset="0"/>
          <a:cs typeface="Tahoma" pitchFamily="34" charset="0"/>
        </a:defRPr>
      </a:lvl2pPr>
      <a:lvl3pPr algn="l" rtl="1" eaLnBrk="0" fontAlgn="base" hangingPunct="0">
        <a:spcBef>
          <a:spcPct val="0"/>
        </a:spcBef>
        <a:spcAft>
          <a:spcPct val="0"/>
        </a:spcAft>
        <a:defRPr sz="4000">
          <a:solidFill>
            <a:srgbClr val="C1EEFF"/>
          </a:solidFill>
          <a:latin typeface="Consolas" pitchFamily="49" charset="0"/>
          <a:cs typeface="Tahoma" pitchFamily="34" charset="0"/>
        </a:defRPr>
      </a:lvl3pPr>
      <a:lvl4pPr algn="l" rtl="1" eaLnBrk="0" fontAlgn="base" hangingPunct="0">
        <a:spcBef>
          <a:spcPct val="0"/>
        </a:spcBef>
        <a:spcAft>
          <a:spcPct val="0"/>
        </a:spcAft>
        <a:defRPr sz="4000">
          <a:solidFill>
            <a:srgbClr val="C1EEFF"/>
          </a:solidFill>
          <a:latin typeface="Consolas" pitchFamily="49" charset="0"/>
          <a:cs typeface="Tahoma" pitchFamily="34" charset="0"/>
        </a:defRPr>
      </a:lvl4pPr>
      <a:lvl5pPr algn="l" rtl="1" eaLnBrk="0" fontAlgn="base" hangingPunct="0">
        <a:spcBef>
          <a:spcPct val="0"/>
        </a:spcBef>
        <a:spcAft>
          <a:spcPct val="0"/>
        </a:spcAft>
        <a:defRPr sz="4000">
          <a:solidFill>
            <a:srgbClr val="C1EEFF"/>
          </a:solidFill>
          <a:latin typeface="Consolas" pitchFamily="49" charset="0"/>
          <a:cs typeface="Tahoma" pitchFamily="34" charset="0"/>
        </a:defRPr>
      </a:lvl5pPr>
      <a:lvl6pPr marL="457200" algn="l" rtl="1" eaLnBrk="1" fontAlgn="base" hangingPunct="1">
        <a:spcBef>
          <a:spcPct val="0"/>
        </a:spcBef>
        <a:spcAft>
          <a:spcPct val="0"/>
        </a:spcAft>
        <a:defRPr sz="4000">
          <a:solidFill>
            <a:srgbClr val="C1EEFF"/>
          </a:solidFill>
          <a:latin typeface="Consolas" pitchFamily="49" charset="0"/>
        </a:defRPr>
      </a:lvl6pPr>
      <a:lvl7pPr marL="914400" algn="l" rtl="1" eaLnBrk="1" fontAlgn="base" hangingPunct="1">
        <a:spcBef>
          <a:spcPct val="0"/>
        </a:spcBef>
        <a:spcAft>
          <a:spcPct val="0"/>
        </a:spcAft>
        <a:defRPr sz="4000">
          <a:solidFill>
            <a:srgbClr val="C1EEFF"/>
          </a:solidFill>
          <a:latin typeface="Consolas" pitchFamily="49" charset="0"/>
        </a:defRPr>
      </a:lvl7pPr>
      <a:lvl8pPr marL="1371600" algn="l" rtl="1" eaLnBrk="1" fontAlgn="base" hangingPunct="1">
        <a:spcBef>
          <a:spcPct val="0"/>
        </a:spcBef>
        <a:spcAft>
          <a:spcPct val="0"/>
        </a:spcAft>
        <a:defRPr sz="4000">
          <a:solidFill>
            <a:srgbClr val="C1EEFF"/>
          </a:solidFill>
          <a:latin typeface="Consolas" pitchFamily="49" charset="0"/>
        </a:defRPr>
      </a:lvl8pPr>
      <a:lvl9pPr marL="1828800" algn="l" rtl="1" eaLnBrk="1" fontAlgn="base" hangingPunct="1">
        <a:spcBef>
          <a:spcPct val="0"/>
        </a:spcBef>
        <a:spcAft>
          <a:spcPct val="0"/>
        </a:spcAft>
        <a:defRPr sz="4000">
          <a:solidFill>
            <a:srgbClr val="C1EEFF"/>
          </a:solidFill>
          <a:latin typeface="Consolas" pitchFamily="49" charset="0"/>
        </a:defRPr>
      </a:lvl9pPr>
      <a:extLst/>
    </p:titleStyle>
    <p:bodyStyle>
      <a:lvl1pPr marL="411163" indent="-341313" algn="r" rtl="1"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4163" algn="r" rtl="1"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7013" algn="r" rtl="1"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7013" algn="r" rtl="1"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79550" indent="-209550" algn="r" rtl="1"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8720" indent="-210163"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0610" indent="-182752"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2496" indent="-182752"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4386" indent="-182752"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6877" algn="r" rtl="1" eaLnBrk="1" latinLnBrk="0" hangingPunct="1">
        <a:defRPr kumimoji="0" kern="1200">
          <a:solidFill>
            <a:schemeClr val="tx1"/>
          </a:solidFill>
          <a:latin typeface="+mn-lt"/>
          <a:ea typeface="+mn-ea"/>
          <a:cs typeface="+mn-cs"/>
        </a:defRPr>
      </a:lvl2pPr>
      <a:lvl3pPr marL="913755" algn="r" rtl="1" eaLnBrk="1" latinLnBrk="0" hangingPunct="1">
        <a:defRPr kumimoji="0" kern="1200">
          <a:solidFill>
            <a:schemeClr val="tx1"/>
          </a:solidFill>
          <a:latin typeface="+mn-lt"/>
          <a:ea typeface="+mn-ea"/>
          <a:cs typeface="+mn-cs"/>
        </a:defRPr>
      </a:lvl3pPr>
      <a:lvl4pPr marL="1370632" algn="r" rtl="1" eaLnBrk="1" latinLnBrk="0" hangingPunct="1">
        <a:defRPr kumimoji="0" kern="1200">
          <a:solidFill>
            <a:schemeClr val="tx1"/>
          </a:solidFill>
          <a:latin typeface="+mn-lt"/>
          <a:ea typeface="+mn-ea"/>
          <a:cs typeface="+mn-cs"/>
        </a:defRPr>
      </a:lvl4pPr>
      <a:lvl5pPr marL="1827510" algn="r" rtl="1" eaLnBrk="1" latinLnBrk="0" hangingPunct="1">
        <a:defRPr kumimoji="0" kern="1200">
          <a:solidFill>
            <a:schemeClr val="tx1"/>
          </a:solidFill>
          <a:latin typeface="+mn-lt"/>
          <a:ea typeface="+mn-ea"/>
          <a:cs typeface="+mn-cs"/>
        </a:defRPr>
      </a:lvl5pPr>
      <a:lvl6pPr marL="2284386" algn="r" rtl="1" eaLnBrk="1" latinLnBrk="0" hangingPunct="1">
        <a:defRPr kumimoji="0" kern="1200">
          <a:solidFill>
            <a:schemeClr val="tx1"/>
          </a:solidFill>
          <a:latin typeface="+mn-lt"/>
          <a:ea typeface="+mn-ea"/>
          <a:cs typeface="+mn-cs"/>
        </a:defRPr>
      </a:lvl6pPr>
      <a:lvl7pPr marL="2741264" algn="r" rtl="1" eaLnBrk="1" latinLnBrk="0" hangingPunct="1">
        <a:defRPr kumimoji="0" kern="1200">
          <a:solidFill>
            <a:schemeClr val="tx1"/>
          </a:solidFill>
          <a:latin typeface="+mn-lt"/>
          <a:ea typeface="+mn-ea"/>
          <a:cs typeface="+mn-cs"/>
        </a:defRPr>
      </a:lvl7pPr>
      <a:lvl8pPr marL="3198142" algn="r" rtl="1" eaLnBrk="1" latinLnBrk="0" hangingPunct="1">
        <a:defRPr kumimoji="0" kern="1200">
          <a:solidFill>
            <a:schemeClr val="tx1"/>
          </a:solidFill>
          <a:latin typeface="+mn-lt"/>
          <a:ea typeface="+mn-ea"/>
          <a:cs typeface="+mn-cs"/>
        </a:defRPr>
      </a:lvl8pPr>
      <a:lvl9pPr marL="3655018" algn="r" rtl="1"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Cliquez et modifiez le titre</a:t>
            </a:r>
          </a:p>
        </p:txBody>
      </p:sp>
      <p:sp>
        <p:nvSpPr>
          <p:cNvPr id="11267" name="Rectangle 4"/>
          <p:cNvSpPr>
            <a:spLocks noGrp="1" noChangeArrowheads="1"/>
          </p:cNvSpPr>
          <p:nvPr>
            <p:ph type="body" idx="1"/>
          </p:nvPr>
        </p:nvSpPr>
        <p:spPr bwMode="auto">
          <a:xfrm>
            <a:off x="442913" y="1541463"/>
            <a:ext cx="8291512"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Cliquez pour modifier les styles du texte du masque</a:t>
            </a:r>
          </a:p>
          <a:p>
            <a:pPr lvl="1"/>
            <a:r>
              <a:rPr lang="en-GB" altLang="en-US" smtClean="0"/>
              <a:t>Deuxième niveau</a:t>
            </a:r>
          </a:p>
          <a:p>
            <a:pPr lvl="2"/>
            <a:r>
              <a:rPr lang="en-GB" altLang="en-US" smtClean="0"/>
              <a:t>Troisième niveau</a:t>
            </a:r>
          </a:p>
          <a:p>
            <a:pPr lvl="3"/>
            <a:r>
              <a:rPr lang="en-GB" altLang="en-US" smtClean="0"/>
              <a:t>Quatrième niveau</a:t>
            </a:r>
          </a:p>
          <a:p>
            <a:pPr lvl="4"/>
            <a:r>
              <a:rPr lang="en-GB" altLang="en-US" smtClean="0"/>
              <a:t>Cinquième niveau</a:t>
            </a:r>
          </a:p>
        </p:txBody>
      </p:sp>
      <p:sp>
        <p:nvSpPr>
          <p:cNvPr id="11268" name="Line 6"/>
          <p:cNvSpPr>
            <a:spLocks noChangeShapeType="1"/>
          </p:cNvSpPr>
          <p:nvPr/>
        </p:nvSpPr>
        <p:spPr bwMode="auto">
          <a:xfrm>
            <a:off x="0" y="1277938"/>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80147" tIns="40074" rIns="80147" bIns="40074"/>
          <a:lstStyle/>
          <a:p>
            <a:endParaRPr lang="en-US"/>
          </a:p>
        </p:txBody>
      </p:sp>
      <p:sp>
        <p:nvSpPr>
          <p:cNvPr id="11269"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p>
        </p:txBody>
      </p:sp>
      <p:sp>
        <p:nvSpPr>
          <p:cNvPr id="11270"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r" defTabSz="912813" rtl="1">
              <a:defRPr>
                <a:solidFill>
                  <a:schemeClr val="tx1"/>
                </a:solidFill>
                <a:latin typeface="Arial" panose="020B0604020202020204" pitchFamily="34" charset="0"/>
                <a:cs typeface="Arial" panose="020B0604020202020204" pitchFamily="34" charset="0"/>
              </a:defRPr>
            </a:lvl1pPr>
            <a:lvl2pPr marL="742950" indent="-285750" algn="r" defTabSz="912813" rtl="1">
              <a:defRPr>
                <a:solidFill>
                  <a:schemeClr val="tx1"/>
                </a:solidFill>
                <a:latin typeface="Arial" panose="020B0604020202020204" pitchFamily="34" charset="0"/>
                <a:cs typeface="Arial" panose="020B0604020202020204" pitchFamily="34" charset="0"/>
              </a:defRPr>
            </a:lvl2pPr>
            <a:lvl3pPr marL="1143000" indent="-228600" algn="r" defTabSz="912813" rtl="1">
              <a:defRPr>
                <a:solidFill>
                  <a:schemeClr val="tx1"/>
                </a:solidFill>
                <a:latin typeface="Arial" panose="020B0604020202020204" pitchFamily="34" charset="0"/>
                <a:cs typeface="Arial" panose="020B0604020202020204" pitchFamily="34" charset="0"/>
              </a:defRPr>
            </a:lvl3pPr>
            <a:lvl4pPr marL="1600200" indent="-228600" algn="r" defTabSz="912813" rtl="1">
              <a:defRPr>
                <a:solidFill>
                  <a:schemeClr val="tx1"/>
                </a:solidFill>
                <a:latin typeface="Arial" panose="020B0604020202020204" pitchFamily="34" charset="0"/>
                <a:cs typeface="Arial" panose="020B0604020202020204" pitchFamily="34" charset="0"/>
              </a:defRPr>
            </a:lvl4pPr>
            <a:lvl5pPr marL="2057400" indent="-228600" algn="r" defTabSz="912813" rtl="1">
              <a:defRPr>
                <a:solidFill>
                  <a:schemeClr val="tx1"/>
                </a:solidFill>
                <a:latin typeface="Arial" panose="020B0604020202020204" pitchFamily="34" charset="0"/>
                <a:cs typeface="Arial" panose="020B0604020202020204" pitchFamily="34" charset="0"/>
              </a:defRPr>
            </a:lvl5pPr>
            <a:lvl6pPr marL="2514600" indent="-228600" algn="r" defTabSz="91281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1281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1281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1281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200">
                <a:solidFill>
                  <a:srgbClr val="72BBE8"/>
                </a:solidFill>
              </a:rPr>
              <a:t>Introduction - Methods for EBD </a:t>
            </a:r>
            <a:r>
              <a:rPr lang="en-GB" altLang="en-US" sz="1200">
                <a:solidFill>
                  <a:schemeClr val="bg1"/>
                </a:solidFill>
              </a:rPr>
              <a:t> </a:t>
            </a:r>
            <a:r>
              <a:rPr lang="en-GB" altLang="en-US" baseline="12000">
                <a:solidFill>
                  <a:schemeClr val="bg1"/>
                </a:solidFill>
              </a:rPr>
              <a:t>|</a:t>
            </a:r>
            <a:r>
              <a:rPr lang="en-GB" altLang="en-US" sz="1200">
                <a:solidFill>
                  <a:srgbClr val="96CCEE"/>
                </a:solidFill>
              </a:rPr>
              <a:t>  23 April 2007</a:t>
            </a:r>
          </a:p>
        </p:txBody>
      </p:sp>
      <p:sp>
        <p:nvSpPr>
          <p:cNvPr id="7182" name="Rectangle 14"/>
          <p:cNvSpPr>
            <a:spLocks noChangeArrowheads="1"/>
          </p:cNvSpPr>
          <p:nvPr/>
        </p:nvSpPr>
        <p:spPr bwMode="auto">
          <a:xfrm>
            <a:off x="360363" y="6399213"/>
            <a:ext cx="355600" cy="331787"/>
          </a:xfrm>
          <a:prstGeom prst="rect">
            <a:avLst/>
          </a:prstGeom>
          <a:noFill/>
          <a:ln w="9525">
            <a:noFill/>
            <a:miter lim="800000"/>
            <a:headEnd/>
            <a:tailEnd/>
          </a:ln>
          <a:effectLst/>
        </p:spPr>
        <p:txBody>
          <a:bodyPr lIns="0" tIns="0" rIns="0" bIns="0"/>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algn="r" defTabSz="91281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1281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1281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1281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fld id="{4D2AC3F7-260D-42BF-AA4A-509F465EF6A2}" type="slidenum">
              <a:rPr lang="ar-SA" altLang="en-US" sz="1500" smtClean="0">
                <a:solidFill>
                  <a:srgbClr val="72BBE8"/>
                </a:solidFill>
              </a:rPr>
              <a:pPr algn="r" rtl="1" eaLnBrk="1" hangingPunct="1">
                <a:defRPr/>
              </a:pPr>
              <a:t>‹#›</a:t>
            </a:fld>
            <a:r>
              <a:rPr lang="en-GB" altLang="en-US" sz="1500" smtClean="0">
                <a:solidFill>
                  <a:srgbClr val="72BBE8"/>
                </a:solidFill>
              </a:rPr>
              <a:t> </a:t>
            </a:r>
            <a:r>
              <a:rPr lang="en-GB" altLang="en-US" sz="2100" baseline="14000" smtClean="0">
                <a:solidFill>
                  <a:schemeClr val="bg1"/>
                </a:solidFill>
              </a:rPr>
              <a:t>|</a:t>
            </a:r>
          </a:p>
        </p:txBody>
      </p:sp>
      <p:pic>
        <p:nvPicPr>
          <p:cNvPr id="11272"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146" r:id="rId1"/>
    <p:sldLayoutId id="2147487926" r:id="rId2"/>
    <p:sldLayoutId id="2147487927" r:id="rId3"/>
    <p:sldLayoutId id="2147487928" r:id="rId4"/>
    <p:sldLayoutId id="2147487929" r:id="rId5"/>
    <p:sldLayoutId id="2147487930" r:id="rId6"/>
    <p:sldLayoutId id="2147487931" r:id="rId7"/>
    <p:sldLayoutId id="2147487932" r:id="rId8"/>
    <p:sldLayoutId id="2147487933" r:id="rId9"/>
    <p:sldLayoutId id="2147487934" r:id="rId10"/>
    <p:sldLayoutId id="2147487935" r:id="rId11"/>
  </p:sldLayoutIdLst>
  <p:txStyles>
    <p:titleStyle>
      <a:lvl1pPr algn="ctr" defTabSz="912813" rtl="1" eaLnBrk="0" fontAlgn="base" hangingPunct="0">
        <a:spcBef>
          <a:spcPct val="0"/>
        </a:spcBef>
        <a:spcAft>
          <a:spcPct val="0"/>
        </a:spcAft>
        <a:defRPr sz="3500" b="1">
          <a:solidFill>
            <a:srgbClr val="000066"/>
          </a:solidFill>
          <a:latin typeface="+mj-lt"/>
          <a:ea typeface="+mj-ea"/>
          <a:cs typeface="+mj-cs"/>
        </a:defRPr>
      </a:lvl1pPr>
      <a:lvl2pPr algn="ctr" defTabSz="912813" rtl="1" eaLnBrk="0" fontAlgn="base" hangingPunct="0">
        <a:spcBef>
          <a:spcPct val="0"/>
        </a:spcBef>
        <a:spcAft>
          <a:spcPct val="0"/>
        </a:spcAft>
        <a:defRPr sz="3500" b="1">
          <a:solidFill>
            <a:srgbClr val="000066"/>
          </a:solidFill>
          <a:latin typeface="Arial" pitchFamily="34" charset="0"/>
          <a:cs typeface="Arial" pitchFamily="34" charset="0"/>
        </a:defRPr>
      </a:lvl2pPr>
      <a:lvl3pPr algn="ctr" defTabSz="912813" rtl="1" eaLnBrk="0" fontAlgn="base" hangingPunct="0">
        <a:spcBef>
          <a:spcPct val="0"/>
        </a:spcBef>
        <a:spcAft>
          <a:spcPct val="0"/>
        </a:spcAft>
        <a:defRPr sz="3500" b="1">
          <a:solidFill>
            <a:srgbClr val="000066"/>
          </a:solidFill>
          <a:latin typeface="Arial" pitchFamily="34" charset="0"/>
          <a:cs typeface="Arial" pitchFamily="34" charset="0"/>
        </a:defRPr>
      </a:lvl3pPr>
      <a:lvl4pPr algn="ctr" defTabSz="912813" rtl="1" eaLnBrk="0" fontAlgn="base" hangingPunct="0">
        <a:spcBef>
          <a:spcPct val="0"/>
        </a:spcBef>
        <a:spcAft>
          <a:spcPct val="0"/>
        </a:spcAft>
        <a:defRPr sz="3500" b="1">
          <a:solidFill>
            <a:srgbClr val="000066"/>
          </a:solidFill>
          <a:latin typeface="Arial" pitchFamily="34" charset="0"/>
          <a:cs typeface="Arial" pitchFamily="34" charset="0"/>
        </a:defRPr>
      </a:lvl4pPr>
      <a:lvl5pPr algn="ctr" defTabSz="912813" rtl="1" eaLnBrk="0" fontAlgn="base" hangingPunct="0">
        <a:spcBef>
          <a:spcPct val="0"/>
        </a:spcBef>
        <a:spcAft>
          <a:spcPct val="0"/>
        </a:spcAft>
        <a:defRPr sz="3500" b="1">
          <a:solidFill>
            <a:srgbClr val="000066"/>
          </a:solidFill>
          <a:latin typeface="Arial" pitchFamily="34" charset="0"/>
          <a:cs typeface="Arial" pitchFamily="34" charset="0"/>
        </a:defRPr>
      </a:lvl5pPr>
      <a:lvl6pPr marL="400736" algn="ctr" defTabSz="914179" rtl="1" eaLnBrk="1" fontAlgn="base" hangingPunct="1">
        <a:spcBef>
          <a:spcPct val="0"/>
        </a:spcBef>
        <a:spcAft>
          <a:spcPct val="0"/>
        </a:spcAft>
        <a:defRPr sz="3500" b="1">
          <a:solidFill>
            <a:srgbClr val="000066"/>
          </a:solidFill>
          <a:latin typeface="Arial" pitchFamily="34" charset="0"/>
          <a:cs typeface="Arial" pitchFamily="34" charset="0"/>
        </a:defRPr>
      </a:lvl6pPr>
      <a:lvl7pPr marL="801472" algn="ctr" defTabSz="914179" rtl="1" eaLnBrk="1" fontAlgn="base" hangingPunct="1">
        <a:spcBef>
          <a:spcPct val="0"/>
        </a:spcBef>
        <a:spcAft>
          <a:spcPct val="0"/>
        </a:spcAft>
        <a:defRPr sz="3500" b="1">
          <a:solidFill>
            <a:srgbClr val="000066"/>
          </a:solidFill>
          <a:latin typeface="Arial" pitchFamily="34" charset="0"/>
          <a:cs typeface="Arial" pitchFamily="34" charset="0"/>
        </a:defRPr>
      </a:lvl7pPr>
      <a:lvl8pPr marL="1202207" algn="ctr" defTabSz="914179" rtl="1" eaLnBrk="1" fontAlgn="base" hangingPunct="1">
        <a:spcBef>
          <a:spcPct val="0"/>
        </a:spcBef>
        <a:spcAft>
          <a:spcPct val="0"/>
        </a:spcAft>
        <a:defRPr sz="3500" b="1">
          <a:solidFill>
            <a:srgbClr val="000066"/>
          </a:solidFill>
          <a:latin typeface="Arial" pitchFamily="34" charset="0"/>
          <a:cs typeface="Arial" pitchFamily="34" charset="0"/>
        </a:defRPr>
      </a:lvl8pPr>
      <a:lvl9pPr marL="1602943" algn="ctr" defTabSz="914179" rtl="1" eaLnBrk="1" fontAlgn="base" hangingPunct="1">
        <a:spcBef>
          <a:spcPct val="0"/>
        </a:spcBef>
        <a:spcAft>
          <a:spcPct val="0"/>
        </a:spcAft>
        <a:defRPr sz="3500" b="1">
          <a:solidFill>
            <a:srgbClr val="000066"/>
          </a:solidFill>
          <a:latin typeface="Arial" pitchFamily="34" charset="0"/>
          <a:cs typeface="Arial" pitchFamily="34" charset="0"/>
        </a:defRPr>
      </a:lvl9pPr>
    </p:titleStyle>
    <p:bodyStyle>
      <a:lvl1pPr marL="341313" indent="-341313" algn="r" defTabSz="912813" rtl="1" eaLnBrk="0" fontAlgn="base" hangingPunct="0">
        <a:spcBef>
          <a:spcPct val="80000"/>
        </a:spcBef>
        <a:spcAft>
          <a:spcPct val="0"/>
        </a:spcAft>
        <a:buClr>
          <a:srgbClr val="1E7FB8"/>
        </a:buClr>
        <a:buFont typeface="Wingdings" panose="05000000000000000000" pitchFamily="2" charset="2"/>
        <a:buChar char="l"/>
        <a:defRPr sz="2500">
          <a:solidFill>
            <a:srgbClr val="000066"/>
          </a:solidFill>
          <a:latin typeface="+mn-lt"/>
          <a:ea typeface="+mn-ea"/>
          <a:cs typeface="+mn-cs"/>
        </a:defRPr>
      </a:lvl1pPr>
      <a:lvl2pPr marL="804863" indent="-280988" algn="r" defTabSz="912813" rtl="1" eaLnBrk="0" fontAlgn="base" hangingPunct="0">
        <a:spcBef>
          <a:spcPct val="20000"/>
        </a:spcBef>
        <a:spcAft>
          <a:spcPct val="0"/>
        </a:spcAft>
        <a:buClr>
          <a:srgbClr val="1E7FB8"/>
        </a:buClr>
        <a:buFont typeface="Arial" panose="020B0604020202020204" pitchFamily="34" charset="0"/>
        <a:buChar char="–"/>
        <a:defRPr sz="2100">
          <a:solidFill>
            <a:srgbClr val="000066"/>
          </a:solidFill>
          <a:latin typeface="+mn-lt"/>
          <a:cs typeface="+mn-cs"/>
        </a:defRPr>
      </a:lvl2pPr>
      <a:lvl3pPr marL="1255713" indent="-269875" algn="r" defTabSz="912813" rtl="1"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5425" algn="r" defTabSz="912813" rtl="1"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7550" indent="-144463" algn="r" defTabSz="912813" rtl="1" eaLnBrk="0" fontAlgn="base" hangingPunct="0">
        <a:spcBef>
          <a:spcPct val="20000"/>
        </a:spcBef>
        <a:spcAft>
          <a:spcPct val="0"/>
        </a:spcAft>
        <a:buChar char="»"/>
        <a:defRPr sz="2000">
          <a:solidFill>
            <a:srgbClr val="000066"/>
          </a:solidFill>
          <a:latin typeface="+mn-lt"/>
          <a:cs typeface="+mn-cs"/>
        </a:defRPr>
      </a:lvl5pPr>
      <a:lvl6pPr marL="2389109" indent="-144710" algn="r" defTabSz="914179" rtl="1" eaLnBrk="1" fontAlgn="base" hangingPunct="1">
        <a:spcBef>
          <a:spcPct val="20000"/>
        </a:spcBef>
        <a:spcAft>
          <a:spcPct val="0"/>
        </a:spcAft>
        <a:buChar char="»"/>
        <a:defRPr sz="2000">
          <a:solidFill>
            <a:srgbClr val="000066"/>
          </a:solidFill>
          <a:latin typeface="+mn-lt"/>
          <a:cs typeface="+mn-cs"/>
        </a:defRPr>
      </a:lvl6pPr>
      <a:lvl7pPr marL="2789845" indent="-144710" algn="r" defTabSz="914179" rtl="1" eaLnBrk="1" fontAlgn="base" hangingPunct="1">
        <a:spcBef>
          <a:spcPct val="20000"/>
        </a:spcBef>
        <a:spcAft>
          <a:spcPct val="0"/>
        </a:spcAft>
        <a:buChar char="»"/>
        <a:defRPr sz="2000">
          <a:solidFill>
            <a:srgbClr val="000066"/>
          </a:solidFill>
          <a:latin typeface="+mn-lt"/>
          <a:cs typeface="+mn-cs"/>
        </a:defRPr>
      </a:lvl7pPr>
      <a:lvl8pPr marL="3190581" indent="-144710" algn="r" defTabSz="914179" rtl="1" eaLnBrk="1" fontAlgn="base" hangingPunct="1">
        <a:spcBef>
          <a:spcPct val="20000"/>
        </a:spcBef>
        <a:spcAft>
          <a:spcPct val="0"/>
        </a:spcAft>
        <a:buChar char="»"/>
        <a:defRPr sz="2000">
          <a:solidFill>
            <a:srgbClr val="000066"/>
          </a:solidFill>
          <a:latin typeface="+mn-lt"/>
          <a:cs typeface="+mn-cs"/>
        </a:defRPr>
      </a:lvl8pPr>
      <a:lvl9pPr marL="3591317" indent="-144710" algn="r" defTabSz="914179" rtl="1" eaLnBrk="1" fontAlgn="base" hangingPunct="1">
        <a:spcBef>
          <a:spcPct val="20000"/>
        </a:spcBef>
        <a:spcAft>
          <a:spcPct val="0"/>
        </a:spcAft>
        <a:buChar char="»"/>
        <a:defRPr sz="2000">
          <a:solidFill>
            <a:srgbClr val="000066"/>
          </a:solidFill>
          <a:latin typeface="+mn-lt"/>
          <a:cs typeface="+mn-cs"/>
        </a:defRPr>
      </a:lvl9pPr>
    </p:bodyStyle>
    <p:otherStyle>
      <a:defPPr>
        <a:defRPr lang="fa-IR"/>
      </a:defPPr>
      <a:lvl1pPr marL="0" algn="r" defTabSz="801472" rtl="1" eaLnBrk="1" latinLnBrk="0" hangingPunct="1">
        <a:defRPr sz="1600" kern="1200">
          <a:solidFill>
            <a:schemeClr val="tx1"/>
          </a:solidFill>
          <a:latin typeface="+mn-lt"/>
          <a:ea typeface="+mn-ea"/>
          <a:cs typeface="+mn-cs"/>
        </a:defRPr>
      </a:lvl1pPr>
      <a:lvl2pPr marL="400736" algn="r" defTabSz="801472" rtl="1" eaLnBrk="1" latinLnBrk="0" hangingPunct="1">
        <a:defRPr sz="1600" kern="1200">
          <a:solidFill>
            <a:schemeClr val="tx1"/>
          </a:solidFill>
          <a:latin typeface="+mn-lt"/>
          <a:ea typeface="+mn-ea"/>
          <a:cs typeface="+mn-cs"/>
        </a:defRPr>
      </a:lvl2pPr>
      <a:lvl3pPr marL="801472" algn="r" defTabSz="801472" rtl="1" eaLnBrk="1" latinLnBrk="0" hangingPunct="1">
        <a:defRPr sz="1600" kern="1200">
          <a:solidFill>
            <a:schemeClr val="tx1"/>
          </a:solidFill>
          <a:latin typeface="+mn-lt"/>
          <a:ea typeface="+mn-ea"/>
          <a:cs typeface="+mn-cs"/>
        </a:defRPr>
      </a:lvl3pPr>
      <a:lvl4pPr marL="1202207" algn="r" defTabSz="801472" rtl="1" eaLnBrk="1" latinLnBrk="0" hangingPunct="1">
        <a:defRPr sz="1600" kern="1200">
          <a:solidFill>
            <a:schemeClr val="tx1"/>
          </a:solidFill>
          <a:latin typeface="+mn-lt"/>
          <a:ea typeface="+mn-ea"/>
          <a:cs typeface="+mn-cs"/>
        </a:defRPr>
      </a:lvl4pPr>
      <a:lvl5pPr marL="1602943" algn="r" defTabSz="801472" rtl="1" eaLnBrk="1" latinLnBrk="0" hangingPunct="1">
        <a:defRPr sz="1600" kern="1200">
          <a:solidFill>
            <a:schemeClr val="tx1"/>
          </a:solidFill>
          <a:latin typeface="+mn-lt"/>
          <a:ea typeface="+mn-ea"/>
          <a:cs typeface="+mn-cs"/>
        </a:defRPr>
      </a:lvl5pPr>
      <a:lvl6pPr marL="2003679" algn="r" defTabSz="801472" rtl="1" eaLnBrk="1" latinLnBrk="0" hangingPunct="1">
        <a:defRPr sz="1600" kern="1200">
          <a:solidFill>
            <a:schemeClr val="tx1"/>
          </a:solidFill>
          <a:latin typeface="+mn-lt"/>
          <a:ea typeface="+mn-ea"/>
          <a:cs typeface="+mn-cs"/>
        </a:defRPr>
      </a:lvl6pPr>
      <a:lvl7pPr marL="2404415" algn="r" defTabSz="801472" rtl="1" eaLnBrk="1" latinLnBrk="0" hangingPunct="1">
        <a:defRPr sz="1600" kern="1200">
          <a:solidFill>
            <a:schemeClr val="tx1"/>
          </a:solidFill>
          <a:latin typeface="+mn-lt"/>
          <a:ea typeface="+mn-ea"/>
          <a:cs typeface="+mn-cs"/>
        </a:defRPr>
      </a:lvl7pPr>
      <a:lvl8pPr marL="2805151" algn="r" defTabSz="801472" rtl="1" eaLnBrk="1" latinLnBrk="0" hangingPunct="1">
        <a:defRPr sz="1600" kern="1200">
          <a:solidFill>
            <a:schemeClr val="tx1"/>
          </a:solidFill>
          <a:latin typeface="+mn-lt"/>
          <a:ea typeface="+mn-ea"/>
          <a:cs typeface="+mn-cs"/>
        </a:defRPr>
      </a:lvl8pPr>
      <a:lvl9pPr marL="3205886" algn="r" defTabSz="801472" rtl="1"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nb-N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rtl="1" eaLnBrk="1" hangingPunct="1">
              <a:defRPr sz="1200" smtClean="0">
                <a:solidFill>
                  <a:srgbClr val="898989"/>
                </a:solidFill>
                <a:latin typeface="Calibri" panose="020F0502020204030204" pitchFamily="34" charset="0"/>
              </a:defRPr>
            </a:lvl1pPr>
          </a:lstStyle>
          <a:p>
            <a:pPr>
              <a:defRPr/>
            </a:pPr>
            <a:fld id="{39F24351-1246-4997-BB64-8A2C01FE49DB}" type="slidenum">
              <a:rPr lang="nb-NO" altLang="en-US"/>
              <a:pPr>
                <a:defRPr/>
              </a:pPr>
              <a:t>‹#›</a:t>
            </a:fld>
            <a:endParaRPr lang="nb-NO" altLang="en-US"/>
          </a:p>
        </p:txBody>
      </p:sp>
    </p:spTree>
  </p:cSld>
  <p:clrMap bg1="lt1" tx1="dk1" bg2="lt2" tx2="dk2" accent1="accent1" accent2="accent2" accent3="accent3" accent4="accent4" accent5="accent5" accent6="accent6" hlink="hlink" folHlink="folHlink"/>
  <p:sldLayoutIdLst>
    <p:sldLayoutId id="2147487936" r:id="rId1"/>
    <p:sldLayoutId id="2147487937" r:id="rId2"/>
    <p:sldLayoutId id="2147487938" r:id="rId3"/>
    <p:sldLayoutId id="2147487939" r:id="rId4"/>
    <p:sldLayoutId id="2147487940" r:id="rId5"/>
    <p:sldLayoutId id="2147487941" r:id="rId6"/>
    <p:sldLayoutId id="2147487942" r:id="rId7"/>
    <p:sldLayoutId id="2147487943" r:id="rId8"/>
    <p:sldLayoutId id="2147487944" r:id="rId9"/>
    <p:sldLayoutId id="2147487945" r:id="rId10"/>
    <p:sldLayoutId id="2147487946"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defRPr>
      </a:lvl6pPr>
      <a:lvl7pPr marL="914400" algn="ctr" rtl="1" eaLnBrk="1" fontAlgn="base" hangingPunct="1">
        <a:spcBef>
          <a:spcPct val="0"/>
        </a:spcBef>
        <a:spcAft>
          <a:spcPct val="0"/>
        </a:spcAft>
        <a:defRPr sz="4400">
          <a:solidFill>
            <a:schemeClr val="tx1"/>
          </a:solidFill>
          <a:latin typeface="Calibri" pitchFamily="34" charset="0"/>
        </a:defRPr>
      </a:lvl7pPr>
      <a:lvl8pPr marL="1371600" algn="ctr" rtl="1" eaLnBrk="1" fontAlgn="base" hangingPunct="1">
        <a:spcBef>
          <a:spcPct val="0"/>
        </a:spcBef>
        <a:spcAft>
          <a:spcPct val="0"/>
        </a:spcAft>
        <a:defRPr sz="4400">
          <a:solidFill>
            <a:schemeClr val="tx1"/>
          </a:solidFill>
          <a:latin typeface="Calibri" pitchFamily="34" charset="0"/>
        </a:defRPr>
      </a:lvl8pPr>
      <a:lvl9pPr marL="1828800" algn="ctr" rtl="1" eaLnBrk="1" fontAlgn="base" hangingPunct="1">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8686800" cy="4876800"/>
            <a:chOff x="0" y="0"/>
            <a:chExt cx="5472" cy="3072"/>
          </a:xfrm>
        </p:grpSpPr>
        <p:sp>
          <p:nvSpPr>
            <p:cNvPr id="13322"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grpSp>
          <p:nvGrpSpPr>
            <p:cNvPr id="13323" name="Group 4"/>
            <p:cNvGrpSpPr>
              <a:grpSpLocks/>
            </p:cNvGrpSpPr>
            <p:nvPr/>
          </p:nvGrpSpPr>
          <p:grpSpPr bwMode="auto">
            <a:xfrm>
              <a:off x="240" y="893"/>
              <a:ext cx="5232" cy="115"/>
              <a:chOff x="240" y="893"/>
              <a:chExt cx="5232" cy="115"/>
            </a:xfrm>
          </p:grpSpPr>
          <p:sp>
            <p:nvSpPr>
              <p:cNvPr id="13324"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1332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3315"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3769"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fontAlgn="auto" hangingPunct="1">
              <a:spcBef>
                <a:spcPts val="0"/>
              </a:spcBef>
              <a:spcAft>
                <a:spcPts val="0"/>
              </a:spcAft>
              <a:defRPr sz="1000">
                <a:latin typeface="+mn-lt"/>
                <a:cs typeface="Times New Roman" pitchFamily="18" charset="0"/>
              </a:defRPr>
            </a:lvl1pPr>
          </a:lstStyle>
          <a:p>
            <a:pPr>
              <a:defRPr/>
            </a:pPr>
            <a:endParaRPr lang="nb-NO"/>
          </a:p>
        </p:txBody>
      </p:sp>
      <p:sp>
        <p:nvSpPr>
          <p:cNvPr id="37377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fontAlgn="auto" hangingPunct="1">
              <a:spcBef>
                <a:spcPts val="0"/>
              </a:spcBef>
              <a:spcAft>
                <a:spcPts val="0"/>
              </a:spcAft>
              <a:defRPr sz="1000">
                <a:latin typeface="+mn-lt"/>
                <a:cs typeface="Times New Roman" pitchFamily="18" charset="0"/>
              </a:defRPr>
            </a:lvl1pPr>
          </a:lstStyle>
          <a:p>
            <a:pPr>
              <a:defRPr/>
            </a:pPr>
            <a:endParaRPr lang="nb-NO"/>
          </a:p>
        </p:txBody>
      </p:sp>
      <p:sp>
        <p:nvSpPr>
          <p:cNvPr id="373771"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000" smtClean="0">
                <a:cs typeface="Times New Roman" panose="02020603050405020304" pitchFamily="18" charset="0"/>
              </a:defRPr>
            </a:lvl1pPr>
          </a:lstStyle>
          <a:p>
            <a:pPr>
              <a:defRPr/>
            </a:pPr>
            <a:fld id="{43EF71F7-C710-4F49-A1B2-79948DB5F97C}" type="slidenum">
              <a:rPr lang="nb-NO" altLang="en-US"/>
              <a:pPr>
                <a:defRPr/>
              </a:pPr>
              <a:t>‹#›</a:t>
            </a:fld>
            <a:endParaRPr lang="nb-NO" altLang="en-US"/>
          </a:p>
        </p:txBody>
      </p:sp>
      <p:sp>
        <p:nvSpPr>
          <p:cNvPr id="13320"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321" name="Picture 13" descr="LOGO"/>
          <p:cNvPicPr>
            <a:picLocks noChangeAspect="1" noChangeArrowheads="1"/>
          </p:cNvPicPr>
          <p:nvPr/>
        </p:nvPicPr>
        <p:blipFill>
          <a:blip r:embed="rId15" cstate="print">
            <a:lum bright="24000" contrast="18000"/>
            <a:grayscl/>
            <a:extLst>
              <a:ext uri="{28A0092B-C50C-407E-A947-70E740481C1C}">
                <a14:useLocalDpi xmlns:a14="http://schemas.microsoft.com/office/drawing/2010/main" val="0"/>
              </a:ext>
            </a:extLst>
          </a:blip>
          <a:srcRect/>
          <a:stretch>
            <a:fillRect/>
          </a:stretch>
        </p:blipFill>
        <p:spPr bwMode="auto">
          <a:xfrm>
            <a:off x="8077200" y="228600"/>
            <a:ext cx="838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147" r:id="rId1"/>
    <p:sldLayoutId id="2147488148" r:id="rId2"/>
    <p:sldLayoutId id="2147488149" r:id="rId3"/>
    <p:sldLayoutId id="2147488150" r:id="rId4"/>
    <p:sldLayoutId id="2147488151" r:id="rId5"/>
    <p:sldLayoutId id="2147488152" r:id="rId6"/>
    <p:sldLayoutId id="2147488153" r:id="rId7"/>
    <p:sldLayoutId id="2147488154" r:id="rId8"/>
    <p:sldLayoutId id="2147488155" r:id="rId9"/>
    <p:sldLayoutId id="2147488156" r:id="rId10"/>
    <p:sldLayoutId id="2147488157" r:id="rId11"/>
    <p:sldLayoutId id="2147488158" r:id="rId12"/>
    <p:sldLayoutId id="2147487947" r:id="rId13"/>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eaLnBrk="1" fontAlgn="base" hangingPunct="1">
        <a:spcBef>
          <a:spcPct val="0"/>
        </a:spcBef>
        <a:spcAft>
          <a:spcPct val="0"/>
        </a:spcAft>
        <a:defRPr sz="4200">
          <a:solidFill>
            <a:schemeClr val="tx2"/>
          </a:solidFill>
          <a:latin typeface="Times New Roman" pitchFamily="18" charset="0"/>
          <a:cs typeface="Arial" pitchFamily="34" charset="0"/>
        </a:defRPr>
      </a:lvl6pPr>
      <a:lvl7pPr marL="914400" algn="l" rtl="1" eaLnBrk="1" fontAlgn="base" hangingPunct="1">
        <a:spcBef>
          <a:spcPct val="0"/>
        </a:spcBef>
        <a:spcAft>
          <a:spcPct val="0"/>
        </a:spcAft>
        <a:defRPr sz="4200">
          <a:solidFill>
            <a:schemeClr val="tx2"/>
          </a:solidFill>
          <a:latin typeface="Times New Roman" pitchFamily="18" charset="0"/>
          <a:cs typeface="Arial" pitchFamily="34" charset="0"/>
        </a:defRPr>
      </a:lvl7pPr>
      <a:lvl8pPr marL="1371600" algn="l" rtl="1" eaLnBrk="1" fontAlgn="base" hangingPunct="1">
        <a:spcBef>
          <a:spcPct val="0"/>
        </a:spcBef>
        <a:spcAft>
          <a:spcPct val="0"/>
        </a:spcAft>
        <a:defRPr sz="4200">
          <a:solidFill>
            <a:schemeClr val="tx2"/>
          </a:solidFill>
          <a:latin typeface="Times New Roman" pitchFamily="18" charset="0"/>
          <a:cs typeface="Arial" pitchFamily="34" charset="0"/>
        </a:defRPr>
      </a:lvl8pPr>
      <a:lvl9pPr marL="1828800" algn="l" rtl="1" eaLnBrk="1" fontAlgn="base" hangingPunct="1">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8686800" cy="4876800"/>
            <a:chOff x="0" y="0"/>
            <a:chExt cx="5472" cy="3072"/>
          </a:xfrm>
        </p:grpSpPr>
        <p:sp>
          <p:nvSpPr>
            <p:cNvPr id="14346"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grpSp>
          <p:nvGrpSpPr>
            <p:cNvPr id="14347" name="Group 4"/>
            <p:cNvGrpSpPr>
              <a:grpSpLocks/>
            </p:cNvGrpSpPr>
            <p:nvPr/>
          </p:nvGrpSpPr>
          <p:grpSpPr bwMode="auto">
            <a:xfrm>
              <a:off x="240" y="893"/>
              <a:ext cx="5232" cy="115"/>
              <a:chOff x="240" y="893"/>
              <a:chExt cx="5232" cy="115"/>
            </a:xfrm>
          </p:grpSpPr>
          <p:sp>
            <p:nvSpPr>
              <p:cNvPr id="14348"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14349"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4339"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40"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6841"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fontAlgn="auto" hangingPunct="1">
              <a:spcBef>
                <a:spcPts val="0"/>
              </a:spcBef>
              <a:spcAft>
                <a:spcPts val="0"/>
              </a:spcAft>
              <a:defRPr sz="1000">
                <a:latin typeface="+mn-lt"/>
                <a:cs typeface="Times New Roman" pitchFamily="18" charset="0"/>
              </a:defRPr>
            </a:lvl1pPr>
          </a:lstStyle>
          <a:p>
            <a:pPr>
              <a:defRPr/>
            </a:pPr>
            <a:endParaRPr lang="en-US"/>
          </a:p>
        </p:txBody>
      </p:sp>
      <p:sp>
        <p:nvSpPr>
          <p:cNvPr id="376842"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fontAlgn="auto" hangingPunct="1">
              <a:spcBef>
                <a:spcPts val="0"/>
              </a:spcBef>
              <a:spcAft>
                <a:spcPts val="0"/>
              </a:spcAft>
              <a:defRPr sz="1000">
                <a:latin typeface="+mn-lt"/>
                <a:cs typeface="Times New Roman" pitchFamily="18" charset="0"/>
              </a:defRPr>
            </a:lvl1pPr>
          </a:lstStyle>
          <a:p>
            <a:pPr>
              <a:defRPr/>
            </a:pPr>
            <a:endParaRPr lang="en-US"/>
          </a:p>
        </p:txBody>
      </p:sp>
      <p:sp>
        <p:nvSpPr>
          <p:cNvPr id="376843"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000" smtClean="0">
                <a:cs typeface="Times New Roman" panose="02020603050405020304" pitchFamily="18" charset="0"/>
              </a:defRPr>
            </a:lvl1pPr>
          </a:lstStyle>
          <a:p>
            <a:pPr>
              <a:defRPr/>
            </a:pPr>
            <a:fld id="{806E001B-7276-471C-84ED-CF6AC394E914}" type="slidenum">
              <a:rPr lang="en-US" altLang="en-US"/>
              <a:pPr>
                <a:defRPr/>
              </a:pPr>
              <a:t>‹#›</a:t>
            </a:fld>
            <a:endParaRPr lang="en-US" altLang="en-US"/>
          </a:p>
        </p:txBody>
      </p:sp>
      <p:sp>
        <p:nvSpPr>
          <p:cNvPr id="14344"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345" name="Picture 13" descr="LOGO"/>
          <p:cNvPicPr>
            <a:picLocks noChangeAspect="1" noChangeArrowheads="1"/>
          </p:cNvPicPr>
          <p:nvPr/>
        </p:nvPicPr>
        <p:blipFill>
          <a:blip r:embed="rId14" cstate="print">
            <a:lum bright="24000" contrast="18000"/>
            <a:grayscl/>
            <a:extLst>
              <a:ext uri="{28A0092B-C50C-407E-A947-70E740481C1C}">
                <a14:useLocalDpi xmlns:a14="http://schemas.microsoft.com/office/drawing/2010/main" val="0"/>
              </a:ext>
            </a:extLst>
          </a:blip>
          <a:srcRect/>
          <a:stretch>
            <a:fillRect/>
          </a:stretch>
        </p:blipFill>
        <p:spPr bwMode="auto">
          <a:xfrm>
            <a:off x="8077200" y="228600"/>
            <a:ext cx="838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159" r:id="rId1"/>
    <p:sldLayoutId id="2147487948" r:id="rId2"/>
    <p:sldLayoutId id="2147487949" r:id="rId3"/>
    <p:sldLayoutId id="2147487950" r:id="rId4"/>
    <p:sldLayoutId id="2147487951" r:id="rId5"/>
    <p:sldLayoutId id="2147487952" r:id="rId6"/>
    <p:sldLayoutId id="2147487953" r:id="rId7"/>
    <p:sldLayoutId id="2147487954" r:id="rId8"/>
    <p:sldLayoutId id="2147487955" r:id="rId9"/>
    <p:sldLayoutId id="2147487956" r:id="rId10"/>
    <p:sldLayoutId id="2147487957" r:id="rId11"/>
    <p:sldLayoutId id="2147487958" r:id="rId12"/>
  </p:sldLayoutIdLst>
  <p:timing>
    <p:tnLst>
      <p:par>
        <p:cTn id="1" dur="indefinite" restart="never" nodeType="tmRoot"/>
      </p:par>
    </p:tnLst>
  </p:timing>
  <p:hf hdr="0" ftr="0" dt="0"/>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eaLnBrk="1" fontAlgn="base" hangingPunct="1">
        <a:spcBef>
          <a:spcPct val="0"/>
        </a:spcBef>
        <a:spcAft>
          <a:spcPct val="0"/>
        </a:spcAft>
        <a:defRPr sz="4200">
          <a:solidFill>
            <a:schemeClr val="tx2"/>
          </a:solidFill>
          <a:latin typeface="Times New Roman" pitchFamily="18" charset="0"/>
          <a:cs typeface="Arial" pitchFamily="34" charset="0"/>
        </a:defRPr>
      </a:lvl6pPr>
      <a:lvl7pPr marL="914400" algn="l" rtl="1" eaLnBrk="1" fontAlgn="base" hangingPunct="1">
        <a:spcBef>
          <a:spcPct val="0"/>
        </a:spcBef>
        <a:spcAft>
          <a:spcPct val="0"/>
        </a:spcAft>
        <a:defRPr sz="4200">
          <a:solidFill>
            <a:schemeClr val="tx2"/>
          </a:solidFill>
          <a:latin typeface="Times New Roman" pitchFamily="18" charset="0"/>
          <a:cs typeface="Arial" pitchFamily="34" charset="0"/>
        </a:defRPr>
      </a:lvl7pPr>
      <a:lvl8pPr marL="1371600" algn="l" rtl="1" eaLnBrk="1" fontAlgn="base" hangingPunct="1">
        <a:spcBef>
          <a:spcPct val="0"/>
        </a:spcBef>
        <a:spcAft>
          <a:spcPct val="0"/>
        </a:spcAft>
        <a:defRPr sz="4200">
          <a:solidFill>
            <a:schemeClr val="tx2"/>
          </a:solidFill>
          <a:latin typeface="Times New Roman" pitchFamily="18" charset="0"/>
          <a:cs typeface="Arial" pitchFamily="34" charset="0"/>
        </a:defRPr>
      </a:lvl8pPr>
      <a:lvl9pPr marL="1828800" algn="l" rtl="1" eaLnBrk="1" fontAlgn="base" hangingPunct="1">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8686800" cy="4876800"/>
            <a:chOff x="0" y="0"/>
            <a:chExt cx="5472" cy="3072"/>
          </a:xfrm>
        </p:grpSpPr>
        <p:sp>
          <p:nvSpPr>
            <p:cNvPr id="15370"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grpSp>
          <p:nvGrpSpPr>
            <p:cNvPr id="15371" name="Group 4"/>
            <p:cNvGrpSpPr>
              <a:grpSpLocks/>
            </p:cNvGrpSpPr>
            <p:nvPr/>
          </p:nvGrpSpPr>
          <p:grpSpPr bwMode="auto">
            <a:xfrm>
              <a:off x="240" y="893"/>
              <a:ext cx="5232" cy="115"/>
              <a:chOff x="240" y="893"/>
              <a:chExt cx="5232" cy="115"/>
            </a:xfrm>
          </p:grpSpPr>
          <p:sp>
            <p:nvSpPr>
              <p:cNvPr id="15372"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15373"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5363"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4"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3769"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fontAlgn="auto" hangingPunct="1">
              <a:spcBef>
                <a:spcPts val="0"/>
              </a:spcBef>
              <a:spcAft>
                <a:spcPts val="0"/>
              </a:spcAft>
              <a:defRPr sz="1000">
                <a:latin typeface="+mn-lt"/>
                <a:cs typeface="Times New Roman" pitchFamily="18" charset="0"/>
              </a:defRPr>
            </a:lvl1pPr>
          </a:lstStyle>
          <a:p>
            <a:pPr>
              <a:defRPr/>
            </a:pPr>
            <a:endParaRPr lang="nb-NO"/>
          </a:p>
        </p:txBody>
      </p:sp>
      <p:sp>
        <p:nvSpPr>
          <p:cNvPr id="37377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fontAlgn="auto" hangingPunct="1">
              <a:spcBef>
                <a:spcPts val="0"/>
              </a:spcBef>
              <a:spcAft>
                <a:spcPts val="0"/>
              </a:spcAft>
              <a:defRPr sz="1000">
                <a:latin typeface="+mn-lt"/>
                <a:cs typeface="Times New Roman" pitchFamily="18" charset="0"/>
              </a:defRPr>
            </a:lvl1pPr>
          </a:lstStyle>
          <a:p>
            <a:pPr>
              <a:defRPr/>
            </a:pPr>
            <a:endParaRPr lang="nb-NO"/>
          </a:p>
        </p:txBody>
      </p:sp>
      <p:sp>
        <p:nvSpPr>
          <p:cNvPr id="373771"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000" smtClean="0">
                <a:cs typeface="Times New Roman" panose="02020603050405020304" pitchFamily="18" charset="0"/>
              </a:defRPr>
            </a:lvl1pPr>
          </a:lstStyle>
          <a:p>
            <a:pPr>
              <a:defRPr/>
            </a:pPr>
            <a:fld id="{FE954361-7336-41D5-A8DD-E6DBA6D6BF06}" type="slidenum">
              <a:rPr lang="nb-NO" altLang="en-US"/>
              <a:pPr>
                <a:defRPr/>
              </a:pPr>
              <a:t>‹#›</a:t>
            </a:fld>
            <a:endParaRPr lang="nb-NO" altLang="en-US"/>
          </a:p>
        </p:txBody>
      </p:sp>
      <p:sp>
        <p:nvSpPr>
          <p:cNvPr id="15368"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369" name="Picture 13" descr="LOGO"/>
          <p:cNvPicPr>
            <a:picLocks noChangeAspect="1" noChangeArrowheads="1"/>
          </p:cNvPicPr>
          <p:nvPr/>
        </p:nvPicPr>
        <p:blipFill>
          <a:blip r:embed="rId14" cstate="print">
            <a:lum bright="24000" contrast="18000"/>
            <a:grayscl/>
            <a:extLst>
              <a:ext uri="{28A0092B-C50C-407E-A947-70E740481C1C}">
                <a14:useLocalDpi xmlns:a14="http://schemas.microsoft.com/office/drawing/2010/main" val="0"/>
              </a:ext>
            </a:extLst>
          </a:blip>
          <a:srcRect/>
          <a:stretch>
            <a:fillRect/>
          </a:stretch>
        </p:blipFill>
        <p:spPr bwMode="auto">
          <a:xfrm>
            <a:off x="8077200" y="228600"/>
            <a:ext cx="838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160" r:id="rId1"/>
    <p:sldLayoutId id="2147487959" r:id="rId2"/>
    <p:sldLayoutId id="2147487960" r:id="rId3"/>
    <p:sldLayoutId id="2147487961" r:id="rId4"/>
    <p:sldLayoutId id="2147487962" r:id="rId5"/>
    <p:sldLayoutId id="2147487963" r:id="rId6"/>
    <p:sldLayoutId id="2147487964" r:id="rId7"/>
    <p:sldLayoutId id="2147487965" r:id="rId8"/>
    <p:sldLayoutId id="2147487966" r:id="rId9"/>
    <p:sldLayoutId id="2147487967" r:id="rId10"/>
    <p:sldLayoutId id="2147487968" r:id="rId11"/>
    <p:sldLayoutId id="2147488161" r:id="rId12"/>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eaLnBrk="1" fontAlgn="base" hangingPunct="1">
        <a:spcBef>
          <a:spcPct val="0"/>
        </a:spcBef>
        <a:spcAft>
          <a:spcPct val="0"/>
        </a:spcAft>
        <a:defRPr sz="4200">
          <a:solidFill>
            <a:schemeClr val="tx2"/>
          </a:solidFill>
          <a:latin typeface="Times New Roman" pitchFamily="18" charset="0"/>
          <a:cs typeface="Arial" pitchFamily="34" charset="0"/>
        </a:defRPr>
      </a:lvl6pPr>
      <a:lvl7pPr marL="914400" algn="l" rtl="1" eaLnBrk="1" fontAlgn="base" hangingPunct="1">
        <a:spcBef>
          <a:spcPct val="0"/>
        </a:spcBef>
        <a:spcAft>
          <a:spcPct val="0"/>
        </a:spcAft>
        <a:defRPr sz="4200">
          <a:solidFill>
            <a:schemeClr val="tx2"/>
          </a:solidFill>
          <a:latin typeface="Times New Roman" pitchFamily="18" charset="0"/>
          <a:cs typeface="Arial" pitchFamily="34" charset="0"/>
        </a:defRPr>
      </a:lvl7pPr>
      <a:lvl8pPr marL="1371600" algn="l" rtl="1" eaLnBrk="1" fontAlgn="base" hangingPunct="1">
        <a:spcBef>
          <a:spcPct val="0"/>
        </a:spcBef>
        <a:spcAft>
          <a:spcPct val="0"/>
        </a:spcAft>
        <a:defRPr sz="4200">
          <a:solidFill>
            <a:schemeClr val="tx2"/>
          </a:solidFill>
          <a:latin typeface="Times New Roman" pitchFamily="18" charset="0"/>
          <a:cs typeface="Arial" pitchFamily="34" charset="0"/>
        </a:defRPr>
      </a:lvl8pPr>
      <a:lvl9pPr marL="1828800" algn="l" rtl="1" eaLnBrk="1" fontAlgn="base" hangingPunct="1">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8686800" cy="4876800"/>
            <a:chOff x="0" y="0"/>
            <a:chExt cx="5472" cy="3072"/>
          </a:xfrm>
        </p:grpSpPr>
        <p:sp>
          <p:nvSpPr>
            <p:cNvPr id="16394"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grpSp>
          <p:nvGrpSpPr>
            <p:cNvPr id="16395" name="Group 4"/>
            <p:cNvGrpSpPr>
              <a:grpSpLocks/>
            </p:cNvGrpSpPr>
            <p:nvPr/>
          </p:nvGrpSpPr>
          <p:grpSpPr bwMode="auto">
            <a:xfrm>
              <a:off x="240" y="893"/>
              <a:ext cx="5232" cy="115"/>
              <a:chOff x="240" y="893"/>
              <a:chExt cx="5232" cy="115"/>
            </a:xfrm>
          </p:grpSpPr>
          <p:sp>
            <p:nvSpPr>
              <p:cNvPr id="16396"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tLang="en-US">
                  <a:cs typeface="Times New Roman" panose="02020603050405020304" pitchFamily="18" charset="0"/>
                </a:endParaRPr>
              </a:p>
            </p:txBody>
          </p:sp>
          <p:sp>
            <p:nvSpPr>
              <p:cNvPr id="16397"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638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6841"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fontAlgn="auto" hangingPunct="1">
              <a:spcBef>
                <a:spcPts val="0"/>
              </a:spcBef>
              <a:spcAft>
                <a:spcPts val="0"/>
              </a:spcAft>
              <a:defRPr sz="1000">
                <a:latin typeface="+mn-lt"/>
                <a:cs typeface="Times New Roman" pitchFamily="18" charset="0"/>
              </a:defRPr>
            </a:lvl1pPr>
          </a:lstStyle>
          <a:p>
            <a:pPr>
              <a:defRPr/>
            </a:pPr>
            <a:endParaRPr lang="en-US"/>
          </a:p>
        </p:txBody>
      </p:sp>
      <p:sp>
        <p:nvSpPr>
          <p:cNvPr id="376842"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fontAlgn="auto" hangingPunct="1">
              <a:spcBef>
                <a:spcPts val="0"/>
              </a:spcBef>
              <a:spcAft>
                <a:spcPts val="0"/>
              </a:spcAft>
              <a:defRPr sz="1000">
                <a:latin typeface="+mn-lt"/>
                <a:cs typeface="Times New Roman" pitchFamily="18" charset="0"/>
              </a:defRPr>
            </a:lvl1pPr>
          </a:lstStyle>
          <a:p>
            <a:pPr>
              <a:defRPr/>
            </a:pPr>
            <a:endParaRPr lang="en-US"/>
          </a:p>
        </p:txBody>
      </p:sp>
      <p:sp>
        <p:nvSpPr>
          <p:cNvPr id="376843"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000" smtClean="0">
                <a:cs typeface="Times New Roman" panose="02020603050405020304" pitchFamily="18" charset="0"/>
              </a:defRPr>
            </a:lvl1pPr>
          </a:lstStyle>
          <a:p>
            <a:pPr>
              <a:defRPr/>
            </a:pPr>
            <a:fld id="{CAEA5AF7-7C2D-4D03-8F32-413C6BF78F23}" type="slidenum">
              <a:rPr lang="en-US" altLang="en-US"/>
              <a:pPr>
                <a:defRPr/>
              </a:pPr>
              <a:t>‹#›</a:t>
            </a:fld>
            <a:endParaRPr lang="en-US" altLang="en-US"/>
          </a:p>
        </p:txBody>
      </p:sp>
      <p:sp>
        <p:nvSpPr>
          <p:cNvPr id="1639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393" name="Picture 13" descr="LOGO"/>
          <p:cNvPicPr>
            <a:picLocks noChangeAspect="1" noChangeArrowheads="1"/>
          </p:cNvPicPr>
          <p:nvPr/>
        </p:nvPicPr>
        <p:blipFill>
          <a:blip r:embed="rId14" cstate="print">
            <a:lum bright="24000" contrast="18000"/>
            <a:grayscl/>
            <a:extLst>
              <a:ext uri="{28A0092B-C50C-407E-A947-70E740481C1C}">
                <a14:useLocalDpi xmlns:a14="http://schemas.microsoft.com/office/drawing/2010/main" val="0"/>
              </a:ext>
            </a:extLst>
          </a:blip>
          <a:srcRect/>
          <a:stretch>
            <a:fillRect/>
          </a:stretch>
        </p:blipFill>
        <p:spPr bwMode="auto">
          <a:xfrm>
            <a:off x="8077200" y="228600"/>
            <a:ext cx="838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162" r:id="rId1"/>
    <p:sldLayoutId id="2147487969" r:id="rId2"/>
    <p:sldLayoutId id="2147487970" r:id="rId3"/>
    <p:sldLayoutId id="2147487971" r:id="rId4"/>
    <p:sldLayoutId id="2147487972" r:id="rId5"/>
    <p:sldLayoutId id="2147487973" r:id="rId6"/>
    <p:sldLayoutId id="2147487974" r:id="rId7"/>
    <p:sldLayoutId id="2147487975" r:id="rId8"/>
    <p:sldLayoutId id="2147487976" r:id="rId9"/>
    <p:sldLayoutId id="2147487977" r:id="rId10"/>
    <p:sldLayoutId id="2147487978" r:id="rId11"/>
    <p:sldLayoutId id="2147487979" r:id="rId12"/>
  </p:sldLayoutIdLst>
  <p:timing>
    <p:tnLst>
      <p:par>
        <p:cTn id="1" dur="indefinite" restart="never" nodeType="tmRoot"/>
      </p:par>
    </p:tnLst>
  </p:timing>
  <p:hf hdr="0" ftr="0" dt="0"/>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eaLnBrk="1" fontAlgn="base" hangingPunct="1">
        <a:spcBef>
          <a:spcPct val="0"/>
        </a:spcBef>
        <a:spcAft>
          <a:spcPct val="0"/>
        </a:spcAft>
        <a:defRPr sz="4200">
          <a:solidFill>
            <a:schemeClr val="tx2"/>
          </a:solidFill>
          <a:latin typeface="Times New Roman" pitchFamily="18" charset="0"/>
          <a:cs typeface="Arial" pitchFamily="34" charset="0"/>
        </a:defRPr>
      </a:lvl6pPr>
      <a:lvl7pPr marL="914400" algn="l" rtl="1" eaLnBrk="1" fontAlgn="base" hangingPunct="1">
        <a:spcBef>
          <a:spcPct val="0"/>
        </a:spcBef>
        <a:spcAft>
          <a:spcPct val="0"/>
        </a:spcAft>
        <a:defRPr sz="4200">
          <a:solidFill>
            <a:schemeClr val="tx2"/>
          </a:solidFill>
          <a:latin typeface="Times New Roman" pitchFamily="18" charset="0"/>
          <a:cs typeface="Arial" pitchFamily="34" charset="0"/>
        </a:defRPr>
      </a:lvl7pPr>
      <a:lvl8pPr marL="1371600" algn="l" rtl="1" eaLnBrk="1" fontAlgn="base" hangingPunct="1">
        <a:spcBef>
          <a:spcPct val="0"/>
        </a:spcBef>
        <a:spcAft>
          <a:spcPct val="0"/>
        </a:spcAft>
        <a:defRPr sz="4200">
          <a:solidFill>
            <a:schemeClr val="tx2"/>
          </a:solidFill>
          <a:latin typeface="Times New Roman" pitchFamily="18" charset="0"/>
          <a:cs typeface="Arial" pitchFamily="34" charset="0"/>
        </a:defRPr>
      </a:lvl8pPr>
      <a:lvl9pPr marL="1828800" algn="l" rtl="1" eaLnBrk="1" fontAlgn="base" hangingPunct="1">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74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fontAlgn="auto" hangingPunct="1">
              <a:spcBef>
                <a:spcPts val="0"/>
              </a:spcBef>
              <a:spcAft>
                <a:spcPts val="0"/>
              </a:spcAft>
              <a:defRPr sz="1400">
                <a:latin typeface="+mn-lt"/>
                <a:cs typeface="+mn-cs"/>
              </a:defRPr>
            </a:lvl1pPr>
          </a:lstStyle>
          <a:p>
            <a:pPr>
              <a:defRPr/>
            </a:pPr>
            <a:endParaRPr lang="nb-NO"/>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fontAlgn="auto" hangingPunct="1">
              <a:spcBef>
                <a:spcPts val="0"/>
              </a:spcBef>
              <a:spcAft>
                <a:spcPts val="0"/>
              </a:spcAft>
              <a:defRPr sz="1400">
                <a:latin typeface="+mn-lt"/>
                <a:cs typeface="+mn-cs"/>
              </a:defRPr>
            </a:lvl1pPr>
          </a:lstStyle>
          <a:p>
            <a:pPr>
              <a:defRPr/>
            </a:pPr>
            <a:endParaRPr lang="nb-NO"/>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smtClean="0">
                <a:latin typeface="Times New Roman" panose="02020603050405020304" pitchFamily="18" charset="0"/>
              </a:defRPr>
            </a:lvl1pPr>
          </a:lstStyle>
          <a:p>
            <a:pPr>
              <a:defRPr/>
            </a:pPr>
            <a:fld id="{6CED3E36-8251-453B-8279-6C0FBF5095AA}" type="slidenum">
              <a:rPr lang="nb-NO" altLang="en-US"/>
              <a:pPr>
                <a:defRPr/>
              </a:pPr>
              <a:t>‹#›</a:t>
            </a:fld>
            <a:endParaRPr lang="nb-NO" altLang="en-US"/>
          </a:p>
        </p:txBody>
      </p:sp>
    </p:spTree>
  </p:cSld>
  <p:clrMap bg1="dk2" tx1="lt1" bg2="dk1" tx2="lt2" accent1="accent1" accent2="accent2" accent3="accent3" accent4="accent4" accent5="accent5" accent6="accent6" hlink="hlink" folHlink="folHlink"/>
  <p:sldLayoutIdLst>
    <p:sldLayoutId id="2147488163" r:id="rId1"/>
    <p:sldLayoutId id="2147488164" r:id="rId2"/>
    <p:sldLayoutId id="2147488165" r:id="rId3"/>
    <p:sldLayoutId id="2147488166" r:id="rId4"/>
    <p:sldLayoutId id="2147488167" r:id="rId5"/>
    <p:sldLayoutId id="2147488168" r:id="rId6"/>
    <p:sldLayoutId id="2147488169" r:id="rId7"/>
    <p:sldLayoutId id="2147488170" r:id="rId8"/>
    <p:sldLayoutId id="2147488171" r:id="rId9"/>
    <p:sldLayoutId id="2147488172" r:id="rId10"/>
    <p:sldLayoutId id="2147488173" r:id="rId11"/>
  </p:sldLayoutIdLst>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defRPr>
      </a:lvl5pPr>
      <a:lvl6pPr marL="457200" algn="ctr" rtl="1" eaLnBrk="1" fontAlgn="base" hangingPunct="1">
        <a:spcBef>
          <a:spcPct val="0"/>
        </a:spcBef>
        <a:spcAft>
          <a:spcPct val="0"/>
        </a:spcAft>
        <a:defRPr sz="4400">
          <a:solidFill>
            <a:schemeClr val="tx2"/>
          </a:solidFill>
          <a:latin typeface="Times New Roman" pitchFamily="18" charset="0"/>
        </a:defRPr>
      </a:lvl6pPr>
      <a:lvl7pPr marL="914400" algn="ctr" rtl="1" eaLnBrk="1" fontAlgn="base" hangingPunct="1">
        <a:spcBef>
          <a:spcPct val="0"/>
        </a:spcBef>
        <a:spcAft>
          <a:spcPct val="0"/>
        </a:spcAft>
        <a:defRPr sz="4400">
          <a:solidFill>
            <a:schemeClr val="tx2"/>
          </a:solidFill>
          <a:latin typeface="Times New Roman" pitchFamily="18" charset="0"/>
        </a:defRPr>
      </a:lvl7pPr>
      <a:lvl8pPr marL="1371600" algn="ctr" rtl="1" eaLnBrk="1" fontAlgn="base" hangingPunct="1">
        <a:spcBef>
          <a:spcPct val="0"/>
        </a:spcBef>
        <a:spcAft>
          <a:spcPct val="0"/>
        </a:spcAft>
        <a:defRPr sz="4400">
          <a:solidFill>
            <a:schemeClr val="tx2"/>
          </a:solidFill>
          <a:latin typeface="Times New Roman" pitchFamily="18" charset="0"/>
        </a:defRPr>
      </a:lvl8pPr>
      <a:lvl9pPr marL="1828800" algn="ctr" rtl="1"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18435"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18436"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18437"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eorgia" panose="02040502050405020303"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rtl="1" eaLnBrk="1" fontAlgn="auto" latinLnBrk="0" hangingPunct="1">
              <a:spcBef>
                <a:spcPts val="0"/>
              </a:spcBef>
              <a:spcAft>
                <a:spcPts val="0"/>
              </a:spcAft>
              <a:defRPr kumimoji="0" sz="1400">
                <a:solidFill>
                  <a:srgbClr val="FFFFFF"/>
                </a:solidFill>
                <a:latin typeface="+mn-lt"/>
                <a:cs typeface="+mn-cs"/>
              </a:defRPr>
            </a:lvl1pPr>
          </a:lstStyle>
          <a:p>
            <a:pPr>
              <a:defRPr/>
            </a:pPr>
            <a:endParaRPr lang="nb-NO"/>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rtl="1" eaLnBrk="1" fontAlgn="auto" latinLnBrk="0" hangingPunct="1">
              <a:spcBef>
                <a:spcPts val="0"/>
              </a:spcBef>
              <a:spcAft>
                <a:spcPts val="0"/>
              </a:spcAft>
              <a:defRPr kumimoji="0" sz="1200">
                <a:solidFill>
                  <a:srgbClr val="FFFFFF"/>
                </a:solidFill>
                <a:latin typeface="+mn-lt"/>
                <a:cs typeface="+mn-cs"/>
              </a:defRPr>
            </a:lvl1pPr>
          </a:lstStyle>
          <a:p>
            <a:pPr>
              <a:defRPr/>
            </a:pPr>
            <a:endParaRPr lang="nb-NO"/>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rtl="1" eaLnBrk="1" hangingPunct="1">
              <a:defRPr sz="1600" smtClean="0">
                <a:solidFill>
                  <a:srgbClr val="7B9899"/>
                </a:solidFill>
                <a:latin typeface="Georgia" panose="02040502050405020303" pitchFamily="18" charset="0"/>
              </a:defRPr>
            </a:lvl1pPr>
          </a:lstStyle>
          <a:p>
            <a:pPr>
              <a:defRPr/>
            </a:pPr>
            <a:fld id="{D788B574-C519-416E-BB5C-FAC45C761115}" type="slidenum">
              <a:rPr lang="nb-NO" altLang="en-US"/>
              <a:pPr>
                <a:defRPr/>
              </a:pPr>
              <a:t>‹#›</a:t>
            </a:fld>
            <a:endParaRPr lang="nb-NO" altLang="en-US"/>
          </a:p>
        </p:txBody>
      </p:sp>
      <p:sp>
        <p:nvSpPr>
          <p:cNvPr id="18446"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8447"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8174" r:id="rId1"/>
    <p:sldLayoutId id="2147488175" r:id="rId2"/>
    <p:sldLayoutId id="2147488176" r:id="rId3"/>
    <p:sldLayoutId id="2147488177" r:id="rId4"/>
    <p:sldLayoutId id="2147488178" r:id="rId5"/>
    <p:sldLayoutId id="2147488179" r:id="rId6"/>
    <p:sldLayoutId id="2147488180" r:id="rId7"/>
    <p:sldLayoutId id="2147488181" r:id="rId8"/>
    <p:sldLayoutId id="2147488182" r:id="rId9"/>
    <p:sldLayoutId id="2147488183" r:id="rId10"/>
    <p:sldLayoutId id="2147488184" r:id="rId11"/>
  </p:sldLayoutIdLst>
  <p:txStyles>
    <p:titleStyle>
      <a:lvl1pPr algn="ctr" rtl="1" eaLnBrk="0" fontAlgn="base" hangingPunct="0">
        <a:spcBef>
          <a:spcPct val="0"/>
        </a:spcBef>
        <a:spcAft>
          <a:spcPct val="0"/>
        </a:spcAft>
        <a:defRPr sz="3300" kern="1200">
          <a:solidFill>
            <a:srgbClr val="7B9899"/>
          </a:solidFill>
          <a:latin typeface="+mj-lt"/>
          <a:ea typeface="+mj-ea"/>
          <a:cs typeface="+mj-cs"/>
        </a:defRPr>
      </a:lvl1pPr>
      <a:lvl2pPr algn="ctr" rtl="1" eaLnBrk="0" fontAlgn="base" hangingPunct="0">
        <a:spcBef>
          <a:spcPct val="0"/>
        </a:spcBef>
        <a:spcAft>
          <a:spcPct val="0"/>
        </a:spcAft>
        <a:defRPr sz="3300">
          <a:solidFill>
            <a:srgbClr val="7B9899"/>
          </a:solidFill>
          <a:latin typeface="Georgia" pitchFamily="18" charset="0"/>
          <a:cs typeface="Arial" pitchFamily="34" charset="0"/>
        </a:defRPr>
      </a:lvl2pPr>
      <a:lvl3pPr algn="ctr" rtl="1" eaLnBrk="0" fontAlgn="base" hangingPunct="0">
        <a:spcBef>
          <a:spcPct val="0"/>
        </a:spcBef>
        <a:spcAft>
          <a:spcPct val="0"/>
        </a:spcAft>
        <a:defRPr sz="3300">
          <a:solidFill>
            <a:srgbClr val="7B9899"/>
          </a:solidFill>
          <a:latin typeface="Georgia" pitchFamily="18" charset="0"/>
          <a:cs typeface="Arial" pitchFamily="34" charset="0"/>
        </a:defRPr>
      </a:lvl3pPr>
      <a:lvl4pPr algn="ctr" rtl="1" eaLnBrk="0" fontAlgn="base" hangingPunct="0">
        <a:spcBef>
          <a:spcPct val="0"/>
        </a:spcBef>
        <a:spcAft>
          <a:spcPct val="0"/>
        </a:spcAft>
        <a:defRPr sz="3300">
          <a:solidFill>
            <a:srgbClr val="7B9899"/>
          </a:solidFill>
          <a:latin typeface="Georgia" pitchFamily="18" charset="0"/>
          <a:cs typeface="Arial" pitchFamily="34" charset="0"/>
        </a:defRPr>
      </a:lvl4pPr>
      <a:lvl5pPr algn="ctr" rtl="1" eaLnBrk="0" fontAlgn="base" hangingPunct="0">
        <a:spcBef>
          <a:spcPct val="0"/>
        </a:spcBef>
        <a:spcAft>
          <a:spcPct val="0"/>
        </a:spcAft>
        <a:defRPr sz="3300">
          <a:solidFill>
            <a:srgbClr val="7B9899"/>
          </a:solidFill>
          <a:latin typeface="Georgia" pitchFamily="18" charset="0"/>
          <a:cs typeface="Arial" pitchFamily="34" charset="0"/>
        </a:defRPr>
      </a:lvl5pPr>
      <a:lvl6pPr marL="457200" algn="ctr" rtl="1" eaLnBrk="1" fontAlgn="base" hangingPunct="1">
        <a:spcBef>
          <a:spcPct val="0"/>
        </a:spcBef>
        <a:spcAft>
          <a:spcPct val="0"/>
        </a:spcAft>
        <a:defRPr sz="3300">
          <a:solidFill>
            <a:srgbClr val="7B9899"/>
          </a:solidFill>
          <a:latin typeface="Georgia" pitchFamily="18" charset="0"/>
        </a:defRPr>
      </a:lvl6pPr>
      <a:lvl7pPr marL="914400" algn="ctr" rtl="1" eaLnBrk="1" fontAlgn="base" hangingPunct="1">
        <a:spcBef>
          <a:spcPct val="0"/>
        </a:spcBef>
        <a:spcAft>
          <a:spcPct val="0"/>
        </a:spcAft>
        <a:defRPr sz="3300">
          <a:solidFill>
            <a:srgbClr val="7B9899"/>
          </a:solidFill>
          <a:latin typeface="Georgia" pitchFamily="18" charset="0"/>
        </a:defRPr>
      </a:lvl7pPr>
      <a:lvl8pPr marL="1371600" algn="ctr" rtl="1" eaLnBrk="1" fontAlgn="base" hangingPunct="1">
        <a:spcBef>
          <a:spcPct val="0"/>
        </a:spcBef>
        <a:spcAft>
          <a:spcPct val="0"/>
        </a:spcAft>
        <a:defRPr sz="3300">
          <a:solidFill>
            <a:srgbClr val="7B9899"/>
          </a:solidFill>
          <a:latin typeface="Georgia" pitchFamily="18" charset="0"/>
        </a:defRPr>
      </a:lvl8pPr>
      <a:lvl9pPr marL="1828800" algn="ctr" rtl="1" eaLnBrk="1" fontAlgn="base" hangingPunct="1">
        <a:spcBef>
          <a:spcPct val="0"/>
        </a:spcBef>
        <a:spcAft>
          <a:spcPct val="0"/>
        </a:spcAft>
        <a:defRPr sz="3300">
          <a:solidFill>
            <a:srgbClr val="7B9899"/>
          </a:solidFill>
          <a:latin typeface="Georgia" pitchFamily="18" charset="0"/>
        </a:defRPr>
      </a:lvl9pPr>
    </p:titleStyle>
    <p:bodyStyle>
      <a:lvl1pPr marL="273050" indent="-273050" algn="r" rtl="1"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945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fontAlgn="auto" hangingPunct="1">
              <a:spcBef>
                <a:spcPts val="0"/>
              </a:spcBef>
              <a:spcAft>
                <a:spcPts val="0"/>
              </a:spcAft>
              <a:defRPr sz="1400">
                <a:latin typeface="+mn-lt"/>
                <a:cs typeface="+mn-cs"/>
              </a:defRPr>
            </a:lvl1pPr>
          </a:lstStyle>
          <a:p>
            <a:pPr>
              <a:defRPr/>
            </a:pPr>
            <a:endParaRPr lang="nb-NO"/>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fontAlgn="auto" hangingPunct="1">
              <a:spcBef>
                <a:spcPts val="0"/>
              </a:spcBef>
              <a:spcAft>
                <a:spcPts val="0"/>
              </a:spcAft>
              <a:defRPr sz="1400">
                <a:latin typeface="+mn-lt"/>
                <a:cs typeface="+mn-cs"/>
              </a:defRPr>
            </a:lvl1pPr>
          </a:lstStyle>
          <a:p>
            <a:pPr>
              <a:defRPr/>
            </a:pPr>
            <a:endParaRPr lang="nb-NO"/>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smtClean="0">
                <a:latin typeface="Times New Roman" panose="02020603050405020304" pitchFamily="18" charset="0"/>
              </a:defRPr>
            </a:lvl1pPr>
          </a:lstStyle>
          <a:p>
            <a:pPr>
              <a:defRPr/>
            </a:pPr>
            <a:fld id="{8DF67E92-7CE6-4503-8DCA-05F6091E4194}" type="slidenum">
              <a:rPr lang="nb-NO" altLang="en-US"/>
              <a:pPr>
                <a:defRPr/>
              </a:pPr>
              <a:t>‹#›</a:t>
            </a:fld>
            <a:endParaRPr lang="nb-NO" altLang="en-US"/>
          </a:p>
        </p:txBody>
      </p:sp>
    </p:spTree>
  </p:cSld>
  <p:clrMap bg1="dk2" tx1="lt1" bg2="dk1" tx2="lt2" accent1="accent1" accent2="accent2" accent3="accent3" accent4="accent4" accent5="accent5" accent6="accent6" hlink="hlink" folHlink="folHlink"/>
  <p:sldLayoutIdLst>
    <p:sldLayoutId id="2147487980" r:id="rId1"/>
    <p:sldLayoutId id="2147487981" r:id="rId2"/>
    <p:sldLayoutId id="2147487982" r:id="rId3"/>
    <p:sldLayoutId id="2147487983" r:id="rId4"/>
    <p:sldLayoutId id="2147487984" r:id="rId5"/>
    <p:sldLayoutId id="2147487985" r:id="rId6"/>
    <p:sldLayoutId id="2147487986" r:id="rId7"/>
    <p:sldLayoutId id="2147487987" r:id="rId8"/>
    <p:sldLayoutId id="2147487988" r:id="rId9"/>
    <p:sldLayoutId id="2147487989" r:id="rId10"/>
    <p:sldLayoutId id="2147487990" r:id="rId11"/>
  </p:sldLayoutIdLst>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defRPr>
      </a:lvl5pPr>
      <a:lvl6pPr marL="457200" algn="ctr" rtl="1" eaLnBrk="1" fontAlgn="base" hangingPunct="1">
        <a:spcBef>
          <a:spcPct val="0"/>
        </a:spcBef>
        <a:spcAft>
          <a:spcPct val="0"/>
        </a:spcAft>
        <a:defRPr sz="4400">
          <a:solidFill>
            <a:schemeClr val="tx2"/>
          </a:solidFill>
          <a:latin typeface="Times New Roman" pitchFamily="18" charset="0"/>
        </a:defRPr>
      </a:lvl6pPr>
      <a:lvl7pPr marL="914400" algn="ctr" rtl="1" eaLnBrk="1" fontAlgn="base" hangingPunct="1">
        <a:spcBef>
          <a:spcPct val="0"/>
        </a:spcBef>
        <a:spcAft>
          <a:spcPct val="0"/>
        </a:spcAft>
        <a:defRPr sz="4400">
          <a:solidFill>
            <a:schemeClr val="tx2"/>
          </a:solidFill>
          <a:latin typeface="Times New Roman" pitchFamily="18" charset="0"/>
        </a:defRPr>
      </a:lvl7pPr>
      <a:lvl8pPr marL="1371600" algn="ctr" rtl="1" eaLnBrk="1" fontAlgn="base" hangingPunct="1">
        <a:spcBef>
          <a:spcPct val="0"/>
        </a:spcBef>
        <a:spcAft>
          <a:spcPct val="0"/>
        </a:spcAft>
        <a:defRPr sz="4400">
          <a:solidFill>
            <a:schemeClr val="tx2"/>
          </a:solidFill>
          <a:latin typeface="Times New Roman" pitchFamily="18" charset="0"/>
        </a:defRPr>
      </a:lvl8pPr>
      <a:lvl9pPr marL="1828800" algn="ctr" rtl="1"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r" rtl="1" eaLnBrk="1" fontAlgn="auto" hangingPunct="1">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r" rtl="1" eaLnBrk="1" fontAlgn="auto" hangingPunct="1">
              <a:spcBef>
                <a:spcPts val="0"/>
              </a:spcBef>
              <a:spcAft>
                <a:spcPts val="0"/>
              </a:spcAft>
              <a:defRPr/>
            </a:pPr>
            <a:endParaRPr lang="en-US">
              <a:latin typeface="+mn-lt"/>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1"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480FFAD5-ACDE-4476-B653-86E8D56CDD61}" type="datetimeFigureOut">
              <a:rPr lang="fa-IR"/>
              <a:pPr>
                <a:defRPr/>
              </a:pPr>
              <a:t>06/12/1441</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1"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rtl="1" eaLnBrk="1" hangingPunct="1">
              <a:defRPr sz="1200" smtClean="0">
                <a:solidFill>
                  <a:srgbClr val="404924"/>
                </a:solidFill>
                <a:latin typeface="Constantia" panose="02030602050306030303" pitchFamily="18" charset="0"/>
                <a:ea typeface="Majalla UI"/>
                <a:cs typeface="Majalla UI"/>
              </a:defRPr>
            </a:lvl1pPr>
          </a:lstStyle>
          <a:p>
            <a:pPr>
              <a:defRPr/>
            </a:pPr>
            <a:fld id="{C96540A5-0E5B-42BB-8396-FDF1343AEF29}" type="slidenum">
              <a:rPr lang="fa-IR" altLang="en-US"/>
              <a:pPr>
                <a:defRPr/>
              </a:pPr>
              <a:t>‹#›</a:t>
            </a:fld>
            <a:endParaRPr lang="fa-IR" alt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r" rtl="1" eaLnBrk="1" fontAlgn="auto" hangingPunct="1">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r" rtl="1" eaLnBrk="1" fontAlgn="auto" hangingPunct="1">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8131" r:id="rId1"/>
    <p:sldLayoutId id="2147487839" r:id="rId2"/>
    <p:sldLayoutId id="2147488132" r:id="rId3"/>
    <p:sldLayoutId id="2147487840" r:id="rId4"/>
    <p:sldLayoutId id="2147487841" r:id="rId5"/>
    <p:sldLayoutId id="2147487842" r:id="rId6"/>
    <p:sldLayoutId id="2147487843" r:id="rId7"/>
    <p:sldLayoutId id="2147487844" r:id="rId8"/>
    <p:sldLayoutId id="2147488133" r:id="rId9"/>
    <p:sldLayoutId id="2147487845" r:id="rId10"/>
    <p:sldLayoutId id="2147487846" r:id="rId11"/>
    <p:sldLayoutId id="2147488134" r:id="rId12"/>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Traditional Arabic" pitchFamily="2" charset="-78"/>
        </a:defRPr>
      </a:lvl2pPr>
      <a:lvl3pPr algn="l" rtl="1" eaLnBrk="0" fontAlgn="base" hangingPunct="0">
        <a:spcBef>
          <a:spcPct val="0"/>
        </a:spcBef>
        <a:spcAft>
          <a:spcPct val="0"/>
        </a:spcAft>
        <a:defRPr sz="5000">
          <a:solidFill>
            <a:schemeClr val="tx2"/>
          </a:solidFill>
          <a:latin typeface="Calibri" pitchFamily="34" charset="0"/>
          <a:cs typeface="Traditional Arabic" pitchFamily="2" charset="-78"/>
        </a:defRPr>
      </a:lvl3pPr>
      <a:lvl4pPr algn="l" rtl="1" eaLnBrk="0" fontAlgn="base" hangingPunct="0">
        <a:spcBef>
          <a:spcPct val="0"/>
        </a:spcBef>
        <a:spcAft>
          <a:spcPct val="0"/>
        </a:spcAft>
        <a:defRPr sz="5000">
          <a:solidFill>
            <a:schemeClr val="tx2"/>
          </a:solidFill>
          <a:latin typeface="Calibri" pitchFamily="34" charset="0"/>
          <a:cs typeface="Traditional Arabic" pitchFamily="2" charset="-78"/>
        </a:defRPr>
      </a:lvl4pPr>
      <a:lvl5pPr algn="l" rtl="1" eaLnBrk="0" fontAlgn="base" hangingPunct="0">
        <a:spcBef>
          <a:spcPct val="0"/>
        </a:spcBef>
        <a:spcAft>
          <a:spcPct val="0"/>
        </a:spcAft>
        <a:defRPr sz="5000">
          <a:solidFill>
            <a:schemeClr val="tx2"/>
          </a:solidFill>
          <a:latin typeface="Calibri" pitchFamily="34" charset="0"/>
          <a:cs typeface="Traditional Arabic" pitchFamily="2" charset="-78"/>
        </a:defRPr>
      </a:lvl5pPr>
      <a:lvl6pPr marL="457200" algn="l" rtl="1" eaLnBrk="1" fontAlgn="base" hangingPunct="1">
        <a:spcBef>
          <a:spcPct val="0"/>
        </a:spcBef>
        <a:spcAft>
          <a:spcPct val="0"/>
        </a:spcAft>
        <a:defRPr sz="5000">
          <a:solidFill>
            <a:schemeClr val="tx2"/>
          </a:solidFill>
          <a:latin typeface="Calibri" pitchFamily="34" charset="0"/>
        </a:defRPr>
      </a:lvl6pPr>
      <a:lvl7pPr marL="914400" algn="l" rtl="1" eaLnBrk="1" fontAlgn="base" hangingPunct="1">
        <a:spcBef>
          <a:spcPct val="0"/>
        </a:spcBef>
        <a:spcAft>
          <a:spcPct val="0"/>
        </a:spcAft>
        <a:defRPr sz="5000">
          <a:solidFill>
            <a:schemeClr val="tx2"/>
          </a:solidFill>
          <a:latin typeface="Calibri" pitchFamily="34" charset="0"/>
        </a:defRPr>
      </a:lvl7pPr>
      <a:lvl8pPr marL="1371600" algn="l" rtl="1" eaLnBrk="1" fontAlgn="base" hangingPunct="1">
        <a:spcBef>
          <a:spcPct val="0"/>
        </a:spcBef>
        <a:spcAft>
          <a:spcPct val="0"/>
        </a:spcAft>
        <a:defRPr sz="5000">
          <a:solidFill>
            <a:schemeClr val="tx2"/>
          </a:solidFill>
          <a:latin typeface="Calibri" pitchFamily="34" charset="0"/>
        </a:defRPr>
      </a:lvl8pPr>
      <a:lvl9pPr marL="1828800" algn="l" rtl="1" eaLnBrk="1" fontAlgn="base" hangingPunct="1">
        <a:spcBef>
          <a:spcPct val="0"/>
        </a:spcBef>
        <a:spcAft>
          <a:spcPct val="0"/>
        </a:spcAft>
        <a:defRPr sz="5000">
          <a:solidFill>
            <a:schemeClr val="tx2"/>
          </a:solidFill>
          <a:latin typeface="Calibri" pitchFamily="34" charset="0"/>
        </a:defRPr>
      </a:lvl9pPr>
    </p:titleStyle>
    <p:bodyStyle>
      <a:lvl1pPr marL="273050" indent="-273050" algn="r" rtl="1" eaLnBrk="0" fontAlgn="base" hangingPunct="0">
        <a:spcBef>
          <a:spcPct val="20000"/>
        </a:spcBef>
        <a:spcAft>
          <a:spcPct val="0"/>
        </a:spcAft>
        <a:buClr>
          <a:srgbClr val="E7BC29"/>
        </a:buClr>
        <a:buSzPct val="95000"/>
        <a:buFont typeface="Wingdings 2" panose="05020102010507070707"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E7BC29"/>
        </a:buClr>
        <a:buSzPct val="65000"/>
        <a:buFont typeface="Wingdings 2" panose="05020102010507070707"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D092A7"/>
        </a:buClr>
        <a:buSzPct val="65000"/>
        <a:buFont typeface="Wingdings 2" panose="05020102010507070707"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fontAlgn="auto" hangingPunct="1">
              <a:spcBef>
                <a:spcPts val="0"/>
              </a:spcBef>
              <a:spcAft>
                <a:spcPts val="0"/>
              </a:spcAft>
              <a:defRPr sz="1400">
                <a:latin typeface="+mn-lt"/>
                <a:cs typeface="+mn-cs"/>
              </a:defRPr>
            </a:lvl1pPr>
          </a:lstStyle>
          <a:p>
            <a:pPr>
              <a:defRPr/>
            </a:pPr>
            <a:endParaRPr lang="nb-NO"/>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fontAlgn="auto" hangingPunct="1">
              <a:spcBef>
                <a:spcPts val="0"/>
              </a:spcBef>
              <a:spcAft>
                <a:spcPts val="0"/>
              </a:spcAft>
              <a:defRPr sz="1400">
                <a:latin typeface="+mn-lt"/>
                <a:cs typeface="+mn-cs"/>
              </a:defRPr>
            </a:lvl1pPr>
          </a:lstStyle>
          <a:p>
            <a:pPr>
              <a:defRPr/>
            </a:pPr>
            <a:endParaRPr lang="nb-NO"/>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smtClean="0">
                <a:latin typeface="Times New Roman" panose="02020603050405020304" pitchFamily="18" charset="0"/>
              </a:defRPr>
            </a:lvl1pPr>
          </a:lstStyle>
          <a:p>
            <a:pPr>
              <a:defRPr/>
            </a:pPr>
            <a:fld id="{D4375176-7901-4958-B48D-A607AB7CF0A6}" type="slidenum">
              <a:rPr lang="nb-NO" altLang="en-US"/>
              <a:pPr>
                <a:defRPr/>
              </a:pPr>
              <a:t>‹#›</a:t>
            </a:fld>
            <a:endParaRPr lang="nb-NO" altLang="en-US"/>
          </a:p>
        </p:txBody>
      </p:sp>
    </p:spTree>
  </p:cSld>
  <p:clrMap bg1="lt1" tx1="dk1" bg2="lt2" tx2="dk2" accent1="accent1" accent2="accent2" accent3="accent3" accent4="accent4" accent5="accent5" accent6="accent6" hlink="hlink" folHlink="folHlink"/>
  <p:sldLayoutIdLst>
    <p:sldLayoutId id="2147488185" r:id="rId1"/>
    <p:sldLayoutId id="2147488186" r:id="rId2"/>
    <p:sldLayoutId id="2147488187" r:id="rId3"/>
    <p:sldLayoutId id="2147488188" r:id="rId4"/>
    <p:sldLayoutId id="2147488189" r:id="rId5"/>
    <p:sldLayoutId id="2147488190" r:id="rId6"/>
    <p:sldLayoutId id="2147488191" r:id="rId7"/>
    <p:sldLayoutId id="2147488192" r:id="rId8"/>
    <p:sldLayoutId id="2147488193" r:id="rId9"/>
    <p:sldLayoutId id="2147488194" r:id="rId10"/>
    <p:sldLayoutId id="2147488195"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defRPr>
      </a:lvl5pPr>
      <a:lvl6pPr marL="457200" algn="ctr" rtl="1" eaLnBrk="1" fontAlgn="base" hangingPunct="1">
        <a:spcBef>
          <a:spcPct val="0"/>
        </a:spcBef>
        <a:spcAft>
          <a:spcPct val="0"/>
        </a:spcAft>
        <a:defRPr sz="4400">
          <a:solidFill>
            <a:schemeClr val="tx2"/>
          </a:solidFill>
          <a:latin typeface="Times New Roman" pitchFamily="18" charset="0"/>
        </a:defRPr>
      </a:lvl6pPr>
      <a:lvl7pPr marL="914400" algn="ctr" rtl="1" eaLnBrk="1" fontAlgn="base" hangingPunct="1">
        <a:spcBef>
          <a:spcPct val="0"/>
        </a:spcBef>
        <a:spcAft>
          <a:spcPct val="0"/>
        </a:spcAft>
        <a:defRPr sz="4400">
          <a:solidFill>
            <a:schemeClr val="tx2"/>
          </a:solidFill>
          <a:latin typeface="Times New Roman" pitchFamily="18" charset="0"/>
        </a:defRPr>
      </a:lvl7pPr>
      <a:lvl8pPr marL="1371600" algn="ctr" rtl="1" eaLnBrk="1" fontAlgn="base" hangingPunct="1">
        <a:spcBef>
          <a:spcPct val="0"/>
        </a:spcBef>
        <a:spcAft>
          <a:spcPct val="0"/>
        </a:spcAft>
        <a:defRPr sz="4400">
          <a:solidFill>
            <a:schemeClr val="tx2"/>
          </a:solidFill>
          <a:latin typeface="Times New Roman" pitchFamily="18" charset="0"/>
        </a:defRPr>
      </a:lvl8pPr>
      <a:lvl9pPr marL="1828800" algn="ctr" rtl="1"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fontAlgn="auto" hangingPunct="1">
              <a:spcBef>
                <a:spcPts val="0"/>
              </a:spcBef>
              <a:spcAft>
                <a:spcPts val="0"/>
              </a:spcAft>
              <a:defRPr sz="1400">
                <a:latin typeface="+mn-lt"/>
                <a:cs typeface="+mn-cs"/>
              </a:defRPr>
            </a:lvl1pPr>
          </a:lstStyle>
          <a:p>
            <a:pPr>
              <a:defRPr/>
            </a:pPr>
            <a:fld id="{0E0CF94A-C4E5-42B8-BF9E-543EFC9E8D66}" type="datetimeFigureOut">
              <a:rPr lang="fa-IR"/>
              <a:pPr>
                <a:defRPr/>
              </a:pPr>
              <a:t>06/12/1441</a:t>
            </a:fld>
            <a:endParaRPr lang="fa-I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fontAlgn="auto" hangingPunct="1">
              <a:spcBef>
                <a:spcPts val="0"/>
              </a:spcBef>
              <a:spcAft>
                <a:spcPts val="0"/>
              </a:spcAft>
              <a:defRPr sz="1400">
                <a:latin typeface="+mn-lt"/>
                <a:cs typeface="+mn-cs"/>
              </a:defRPr>
            </a:lvl1pPr>
          </a:lstStyle>
          <a:p>
            <a:pPr>
              <a:defRPr/>
            </a:pPr>
            <a:endParaRPr lang="fa-I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smtClean="0">
                <a:latin typeface="Times New Roman" panose="02020603050405020304" pitchFamily="18" charset="0"/>
                <a:cs typeface="Times New Roman" panose="02020603050405020304" pitchFamily="18" charset="0"/>
              </a:defRPr>
            </a:lvl1pPr>
          </a:lstStyle>
          <a:p>
            <a:pPr>
              <a:defRPr/>
            </a:pPr>
            <a:fld id="{EF080BA1-CC63-4A36-B6E6-EAD54E7CDA5D}" type="slidenum">
              <a:rPr lang="fa-IR" altLang="en-US"/>
              <a:pPr>
                <a:defRPr/>
              </a:pPr>
              <a:t>‹#›</a:t>
            </a:fld>
            <a:endParaRPr lang="fa-IR" altLang="en-US"/>
          </a:p>
        </p:txBody>
      </p:sp>
    </p:spTree>
  </p:cSld>
  <p:clrMap bg1="lt1" tx1="dk1" bg2="lt2" tx2="dk2" accent1="accent1" accent2="accent2" accent3="accent3" accent4="accent4" accent5="accent5" accent6="accent6" hlink="hlink" folHlink="folHlink"/>
  <p:sldLayoutIdLst>
    <p:sldLayoutId id="2147487991" r:id="rId1"/>
    <p:sldLayoutId id="2147487992" r:id="rId2"/>
    <p:sldLayoutId id="2147487993" r:id="rId3"/>
    <p:sldLayoutId id="2147487994" r:id="rId4"/>
    <p:sldLayoutId id="2147487995" r:id="rId5"/>
    <p:sldLayoutId id="2147487996" r:id="rId6"/>
    <p:sldLayoutId id="2147487997" r:id="rId7"/>
    <p:sldLayoutId id="2147487998" r:id="rId8"/>
    <p:sldLayoutId id="2147487999" r:id="rId9"/>
    <p:sldLayoutId id="2147488000" r:id="rId10"/>
    <p:sldLayoutId id="2147488001" r:id="rId11"/>
    <p:sldLayoutId id="2147488002" r:id="rId12"/>
    <p:sldLayoutId id="2147488003" r:id="rId13"/>
    <p:sldLayoutId id="2147488004" r:id="rId14"/>
    <p:sldLayoutId id="2147488005" r:id="rId15"/>
    <p:sldLayoutId id="2147488006" r:id="rId1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calcmode="lin" valueType="num">
                                      <p:cBhvr additive="base">
                                        <p:cTn id="17" dur="500" fill="hold"/>
                                        <p:tgtEl>
                                          <p:spTgt spid="1126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26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 calcmode="lin" valueType="num">
                                      <p:cBhvr additive="base">
                                        <p:cTn id="21" dur="500" fill="hold"/>
                                        <p:tgtEl>
                                          <p:spTgt spid="1126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26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additive="base">
                                        <p:cTn id="25" dur="500" fill="hold"/>
                                        <p:tgtEl>
                                          <p:spTgt spid="1126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5">
        <p:tmplLst>
          <p:tmpl lvl="1">
            <p:tnLst>
              <p:par>
                <p:cTn presetID="2" presetClass="entr" presetSubtype="2" fill="hold" nodeType="clickEffect">
                  <p:stCondLst>
                    <p:cond delay="0"/>
                  </p:stCondLst>
                  <p:childTnLst>
                    <p:set>
                      <p:cBhvr>
                        <p:cTn dur="1" fill="hold">
                          <p:stCondLst>
                            <p:cond delay="0"/>
                          </p:stCondLst>
                        </p:cTn>
                        <p:tgtEl>
                          <p:spTgt spid="11267"/>
                        </p:tgtEl>
                        <p:attrNameLst>
                          <p:attrName>style.visibility</p:attrName>
                        </p:attrNameLst>
                      </p:cBhvr>
                      <p:to>
                        <p:strVal val="visible"/>
                      </p:to>
                    </p:set>
                    <p:anim calcmode="lin" valueType="num">
                      <p:cBhvr additive="base">
                        <p:cTn dur="500" fill="hold"/>
                        <p:tgtEl>
                          <p:spTgt spid="11267"/>
                        </p:tgtEl>
                        <p:attrNameLst>
                          <p:attrName>ppt_x</p:attrName>
                        </p:attrNameLst>
                      </p:cBhvr>
                      <p:tavLst>
                        <p:tav tm="0">
                          <p:val>
                            <p:strVal val="1+#ppt_w/2"/>
                          </p:val>
                        </p:tav>
                        <p:tav tm="100000">
                          <p:val>
                            <p:strVal val="#ppt_x"/>
                          </p:val>
                        </p:tav>
                      </p:tavLst>
                    </p:anim>
                    <p:anim calcmode="lin" valueType="num">
                      <p:cBhvr additive="base">
                        <p:cTn dur="500" fill="hold"/>
                        <p:tgtEl>
                          <p:spTgt spid="11267"/>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267"/>
                        </p:tgtEl>
                        <p:attrNameLst>
                          <p:attrName>style.visibility</p:attrName>
                        </p:attrNameLst>
                      </p:cBhvr>
                      <p:to>
                        <p:strVal val="visible"/>
                      </p:to>
                    </p:set>
                    <p:anim calcmode="lin" valueType="num">
                      <p:cBhvr additive="base">
                        <p:cTn dur="500" fill="hold"/>
                        <p:tgtEl>
                          <p:spTgt spid="11267"/>
                        </p:tgtEl>
                        <p:attrNameLst>
                          <p:attrName>ppt_x</p:attrName>
                        </p:attrNameLst>
                      </p:cBhvr>
                      <p:tavLst>
                        <p:tav tm="0">
                          <p:val>
                            <p:strVal val="1+#ppt_w/2"/>
                          </p:val>
                        </p:tav>
                        <p:tav tm="100000">
                          <p:val>
                            <p:strVal val="#ppt_x"/>
                          </p:val>
                        </p:tav>
                      </p:tavLst>
                    </p:anim>
                    <p:anim calcmode="lin" valueType="num">
                      <p:cBhvr additive="base">
                        <p:cTn dur="500" fill="hold"/>
                        <p:tgtEl>
                          <p:spTgt spid="1126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1267"/>
                        </p:tgtEl>
                        <p:attrNameLst>
                          <p:attrName>style.visibility</p:attrName>
                        </p:attrNameLst>
                      </p:cBhvr>
                      <p:to>
                        <p:strVal val="visible"/>
                      </p:to>
                    </p:set>
                    <p:anim calcmode="lin" valueType="num">
                      <p:cBhvr additive="base">
                        <p:cTn dur="500" fill="hold"/>
                        <p:tgtEl>
                          <p:spTgt spid="11267"/>
                        </p:tgtEl>
                        <p:attrNameLst>
                          <p:attrName>ppt_x</p:attrName>
                        </p:attrNameLst>
                      </p:cBhvr>
                      <p:tavLst>
                        <p:tav tm="0">
                          <p:val>
                            <p:strVal val="1+#ppt_w/2"/>
                          </p:val>
                        </p:tav>
                        <p:tav tm="100000">
                          <p:val>
                            <p:strVal val="#ppt_x"/>
                          </p:val>
                        </p:tav>
                      </p:tavLst>
                    </p:anim>
                    <p:anim calcmode="lin" valueType="num">
                      <p:cBhvr additive="base">
                        <p:cTn dur="500" fill="hold"/>
                        <p:tgtEl>
                          <p:spTgt spid="1126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1267"/>
                        </p:tgtEl>
                        <p:attrNameLst>
                          <p:attrName>style.visibility</p:attrName>
                        </p:attrNameLst>
                      </p:cBhvr>
                      <p:to>
                        <p:strVal val="visible"/>
                      </p:to>
                    </p:set>
                    <p:anim calcmode="lin" valueType="num">
                      <p:cBhvr additive="base">
                        <p:cTn dur="500" fill="hold"/>
                        <p:tgtEl>
                          <p:spTgt spid="11267"/>
                        </p:tgtEl>
                        <p:attrNameLst>
                          <p:attrName>ppt_x</p:attrName>
                        </p:attrNameLst>
                      </p:cBhvr>
                      <p:tavLst>
                        <p:tav tm="0">
                          <p:val>
                            <p:strVal val="1+#ppt_w/2"/>
                          </p:val>
                        </p:tav>
                        <p:tav tm="100000">
                          <p:val>
                            <p:strVal val="#ppt_x"/>
                          </p:val>
                        </p:tav>
                      </p:tavLst>
                    </p:anim>
                    <p:anim calcmode="lin" valueType="num">
                      <p:cBhvr additive="base">
                        <p:cTn dur="500" fill="hold"/>
                        <p:tgtEl>
                          <p:spTgt spid="1126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1267"/>
                        </p:tgtEl>
                        <p:attrNameLst>
                          <p:attrName>style.visibility</p:attrName>
                        </p:attrNameLst>
                      </p:cBhvr>
                      <p:to>
                        <p:strVal val="visible"/>
                      </p:to>
                    </p:set>
                    <p:anim calcmode="lin" valueType="num">
                      <p:cBhvr additive="base">
                        <p:cTn dur="500" fill="hold"/>
                        <p:tgtEl>
                          <p:spTgt spid="11267"/>
                        </p:tgtEl>
                        <p:attrNameLst>
                          <p:attrName>ppt_x</p:attrName>
                        </p:attrNameLst>
                      </p:cBhvr>
                      <p:tavLst>
                        <p:tav tm="0">
                          <p:val>
                            <p:strVal val="1+#ppt_w/2"/>
                          </p:val>
                        </p:tav>
                        <p:tav tm="100000">
                          <p:val>
                            <p:strVal val="#ppt_x"/>
                          </p:val>
                        </p:tav>
                      </p:tavLst>
                    </p:anim>
                    <p:anim calcmode="lin" valueType="num">
                      <p:cBhvr additive="base">
                        <p:cTn dur="500" fill="hold"/>
                        <p:tgtEl>
                          <p:spTgt spid="11267"/>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1"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1"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1"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fontAlgn="auto" hangingPunct="1">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fontAlgn="auto" hangingPunct="1">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smtClean="0">
                <a:latin typeface="Times New Roman" panose="02020603050405020304" pitchFamily="18" charset="0"/>
              </a:defRPr>
            </a:lvl1pPr>
          </a:lstStyle>
          <a:p>
            <a:pPr>
              <a:defRPr/>
            </a:pPr>
            <a:fld id="{7DE9A3DE-2BC4-41A6-A383-01DC70A36695}"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007" r:id="rId1"/>
    <p:sldLayoutId id="2147488008" r:id="rId2"/>
    <p:sldLayoutId id="2147488009" r:id="rId3"/>
    <p:sldLayoutId id="2147488010" r:id="rId4"/>
    <p:sldLayoutId id="2147488011" r:id="rId5"/>
    <p:sldLayoutId id="2147488012" r:id="rId6"/>
    <p:sldLayoutId id="2147488013" r:id="rId7"/>
    <p:sldLayoutId id="2147488014" r:id="rId8"/>
    <p:sldLayoutId id="2147488015" r:id="rId9"/>
    <p:sldLayoutId id="2147488016" r:id="rId10"/>
    <p:sldLayoutId id="2147488017"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defRPr>
      </a:lvl5pPr>
      <a:lvl6pPr marL="457200" algn="ctr" rtl="1" eaLnBrk="1" fontAlgn="base" hangingPunct="1">
        <a:spcBef>
          <a:spcPct val="0"/>
        </a:spcBef>
        <a:spcAft>
          <a:spcPct val="0"/>
        </a:spcAft>
        <a:defRPr sz="4400">
          <a:solidFill>
            <a:schemeClr val="tx2"/>
          </a:solidFill>
          <a:latin typeface="Times New Roman" pitchFamily="18" charset="0"/>
        </a:defRPr>
      </a:lvl6pPr>
      <a:lvl7pPr marL="914400" algn="ctr" rtl="1" eaLnBrk="1" fontAlgn="base" hangingPunct="1">
        <a:spcBef>
          <a:spcPct val="0"/>
        </a:spcBef>
        <a:spcAft>
          <a:spcPct val="0"/>
        </a:spcAft>
        <a:defRPr sz="4400">
          <a:solidFill>
            <a:schemeClr val="tx2"/>
          </a:solidFill>
          <a:latin typeface="Times New Roman" pitchFamily="18" charset="0"/>
        </a:defRPr>
      </a:lvl7pPr>
      <a:lvl8pPr marL="1371600" algn="ctr" rtl="1" eaLnBrk="1" fontAlgn="base" hangingPunct="1">
        <a:spcBef>
          <a:spcPct val="0"/>
        </a:spcBef>
        <a:spcAft>
          <a:spcPct val="0"/>
        </a:spcAft>
        <a:defRPr sz="4400">
          <a:solidFill>
            <a:schemeClr val="tx2"/>
          </a:solidFill>
          <a:latin typeface="Times New Roman" pitchFamily="18" charset="0"/>
        </a:defRPr>
      </a:lvl8pPr>
      <a:lvl9pPr marL="1828800" algn="ctr" rtl="1"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23555"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rtl="1"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rtl="1"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rtl="1" eaLnBrk="1" hangingPunct="1">
              <a:defRPr sz="1200" smtClean="0">
                <a:solidFill>
                  <a:srgbClr val="BCBCBC"/>
                </a:solidFill>
                <a:latin typeface="Book Antiqua" panose="02040602050305030304" pitchFamily="18" charset="0"/>
                <a:cs typeface="Times New Roman" panose="02020603050405020304" pitchFamily="18" charset="0"/>
              </a:defRPr>
            </a:lvl1pPr>
          </a:lstStyle>
          <a:p>
            <a:pPr>
              <a:defRPr/>
            </a:pPr>
            <a:fld id="{6892F2FC-05FD-47DE-BED5-3CE6FC37D744}" type="slidenum">
              <a:rPr lang="ar-SA" altLang="en-US"/>
              <a:pPr>
                <a:defRPr/>
              </a:pPr>
              <a:t>‹#›</a:t>
            </a:fld>
            <a:endParaRPr lang="en-US" altLang="en-US">
              <a:cs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8018" r:id="rId1"/>
    <p:sldLayoutId id="2147488019" r:id="rId2"/>
    <p:sldLayoutId id="2147488196" r:id="rId3"/>
    <p:sldLayoutId id="2147488020" r:id="rId4"/>
    <p:sldLayoutId id="2147488021" r:id="rId5"/>
    <p:sldLayoutId id="2147488022" r:id="rId6"/>
    <p:sldLayoutId id="2147488023" r:id="rId7"/>
    <p:sldLayoutId id="2147488024" r:id="rId8"/>
    <p:sldLayoutId id="2147488025" r:id="rId9"/>
    <p:sldLayoutId id="2147488026" r:id="rId10"/>
    <p:sldLayoutId id="2147488027" r:id="rId11"/>
    <p:sldLayoutId id="2147488028" r:id="rId12"/>
    <p:sldLayoutId id="2147488029" r:id="rId13"/>
    <p:sldLayoutId id="2147488030" r:id="rId14"/>
    <p:sldLayoutId id="2147488031" r:id="rId15"/>
  </p:sldLayoutIdLst>
  <p:txStyles>
    <p:titleStyle>
      <a:lvl1pPr algn="ctr" rtl="1"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1"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1"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1"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1"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1" eaLnBrk="1" fontAlgn="base" hangingPunct="1">
        <a:spcBef>
          <a:spcPct val="0"/>
        </a:spcBef>
        <a:spcAft>
          <a:spcPct val="0"/>
        </a:spcAft>
        <a:defRPr sz="4100" b="1">
          <a:solidFill>
            <a:schemeClr val="tx1"/>
          </a:solidFill>
          <a:latin typeface="Lucida Sans" pitchFamily="34" charset="0"/>
        </a:defRPr>
      </a:lvl6pPr>
      <a:lvl7pPr marL="914400" algn="ctr" rtl="1" eaLnBrk="1" fontAlgn="base" hangingPunct="1">
        <a:spcBef>
          <a:spcPct val="0"/>
        </a:spcBef>
        <a:spcAft>
          <a:spcPct val="0"/>
        </a:spcAft>
        <a:defRPr sz="4100" b="1">
          <a:solidFill>
            <a:schemeClr val="tx1"/>
          </a:solidFill>
          <a:latin typeface="Lucida Sans" pitchFamily="34" charset="0"/>
        </a:defRPr>
      </a:lvl7pPr>
      <a:lvl8pPr marL="1371600" algn="ctr" rtl="1" eaLnBrk="1" fontAlgn="base" hangingPunct="1">
        <a:spcBef>
          <a:spcPct val="0"/>
        </a:spcBef>
        <a:spcAft>
          <a:spcPct val="0"/>
        </a:spcAft>
        <a:defRPr sz="4100" b="1">
          <a:solidFill>
            <a:schemeClr val="tx1"/>
          </a:solidFill>
          <a:latin typeface="Lucida Sans" pitchFamily="34" charset="0"/>
        </a:defRPr>
      </a:lvl8pPr>
      <a:lvl9pPr marL="1828800" algn="ctr" rtl="1" eaLnBrk="1" fontAlgn="base" hangingPunct="1">
        <a:spcBef>
          <a:spcPct val="0"/>
        </a:spcBef>
        <a:spcAft>
          <a:spcPct val="0"/>
        </a:spcAft>
        <a:defRPr sz="4100" b="1">
          <a:solidFill>
            <a:schemeClr val="tx1"/>
          </a:solidFill>
          <a:latin typeface="Lucida Sans" pitchFamily="34" charset="0"/>
        </a:defRPr>
      </a:lvl9pPr>
    </p:titleStyle>
    <p:bodyStyle>
      <a:lvl1pPr marL="547688" indent="-411163" algn="r" rtl="1"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r" rtl="1"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r" rtl="1"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r" rtl="1"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r" rtl="1"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C2939"/>
            </a:gs>
            <a:gs pos="50000">
              <a:schemeClr val="accent1"/>
            </a:gs>
            <a:gs pos="100000">
              <a:srgbClr val="2C2939"/>
            </a:gs>
          </a:gsLst>
          <a:lin ang="5400000" scaled="1"/>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1828800" y="1524000"/>
            <a:ext cx="7086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828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auto" hangingPunct="1">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6732588" y="6500813"/>
            <a:ext cx="2895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auto" hangingPunct="1">
              <a:spcBef>
                <a:spcPts val="0"/>
              </a:spcBef>
              <a:spcAft>
                <a:spcPts val="0"/>
              </a:spcAft>
              <a:defRPr sz="1400" b="1">
                <a:solidFill>
                  <a:srgbClr val="FFFF00"/>
                </a:solidFill>
                <a:latin typeface="Times New Roman" pitchFamily="18" charset="0"/>
                <a:cs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1331913" y="6400800"/>
            <a:ext cx="190500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600" smtClean="0">
                <a:cs typeface="Titr" panose="00000700000000000000" pitchFamily="2" charset="-78"/>
              </a:defRPr>
            </a:lvl1pPr>
          </a:lstStyle>
          <a:p>
            <a:pPr>
              <a:defRPr/>
            </a:pPr>
            <a:fld id="{AB2E492F-5400-4CF6-81F5-99360C341BAA}" type="slidenum">
              <a:rPr lang="ar-SA"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8197" r:id="rId1"/>
    <p:sldLayoutId id="2147488032" r:id="rId2"/>
    <p:sldLayoutId id="2147488033" r:id="rId3"/>
    <p:sldLayoutId id="2147488034" r:id="rId4"/>
    <p:sldLayoutId id="2147488035" r:id="rId5"/>
    <p:sldLayoutId id="2147488036" r:id="rId6"/>
    <p:sldLayoutId id="2147488037" r:id="rId7"/>
    <p:sldLayoutId id="2147488038" r:id="rId8"/>
    <p:sldLayoutId id="2147488039" r:id="rId9"/>
    <p:sldLayoutId id="2147488040" r:id="rId10"/>
    <p:sldLayoutId id="2147488041" r:id="rId11"/>
  </p:sldLayoutIdLst>
  <p:txStyles>
    <p:titleStyle>
      <a:lvl1pPr algn="ctr" rtl="1" eaLnBrk="0" fontAlgn="base" hangingPunct="0">
        <a:spcBef>
          <a:spcPct val="0"/>
        </a:spcBef>
        <a:spcAft>
          <a:spcPct val="0"/>
        </a:spcAft>
        <a:defRPr sz="4000" b="1">
          <a:solidFill>
            <a:schemeClr val="tx2"/>
          </a:solidFill>
          <a:latin typeface="+mj-lt"/>
          <a:ea typeface="+mj-ea"/>
          <a:cs typeface="+mj-cs"/>
        </a:defRPr>
      </a:lvl1pPr>
      <a:lvl2pPr algn="ctr" rtl="1" eaLnBrk="0" fontAlgn="base" hangingPunct="0">
        <a:spcBef>
          <a:spcPct val="0"/>
        </a:spcBef>
        <a:spcAft>
          <a:spcPct val="0"/>
        </a:spcAft>
        <a:defRPr sz="4000" b="1">
          <a:solidFill>
            <a:schemeClr val="tx2"/>
          </a:solidFill>
          <a:latin typeface="Arial" pitchFamily="34" charset="0"/>
          <a:cs typeface="Arial" pitchFamily="34" charset="0"/>
        </a:defRPr>
      </a:lvl2pPr>
      <a:lvl3pPr algn="ctr" rtl="1" eaLnBrk="0" fontAlgn="base" hangingPunct="0">
        <a:spcBef>
          <a:spcPct val="0"/>
        </a:spcBef>
        <a:spcAft>
          <a:spcPct val="0"/>
        </a:spcAft>
        <a:defRPr sz="4000" b="1">
          <a:solidFill>
            <a:schemeClr val="tx2"/>
          </a:solidFill>
          <a:latin typeface="Arial" pitchFamily="34" charset="0"/>
          <a:cs typeface="Arial" pitchFamily="34" charset="0"/>
        </a:defRPr>
      </a:lvl3pPr>
      <a:lvl4pPr algn="ctr" rtl="1" eaLnBrk="0" fontAlgn="base" hangingPunct="0">
        <a:spcBef>
          <a:spcPct val="0"/>
        </a:spcBef>
        <a:spcAft>
          <a:spcPct val="0"/>
        </a:spcAft>
        <a:defRPr sz="4000" b="1">
          <a:solidFill>
            <a:schemeClr val="tx2"/>
          </a:solidFill>
          <a:latin typeface="Arial" pitchFamily="34" charset="0"/>
          <a:cs typeface="Arial" pitchFamily="34" charset="0"/>
        </a:defRPr>
      </a:lvl4pPr>
      <a:lvl5pPr algn="ctr" rtl="1" eaLnBrk="0" fontAlgn="base" hangingPunct="0">
        <a:spcBef>
          <a:spcPct val="0"/>
        </a:spcBef>
        <a:spcAft>
          <a:spcPct val="0"/>
        </a:spcAft>
        <a:defRPr sz="4000" b="1">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000" b="1">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000" b="1">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000" b="1">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000" b="1">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CCFF66"/>
            </a:gs>
          </a:gsLst>
          <a:path path="rect">
            <a:fillToRect l="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auto" hangingPunct="1">
              <a:spcBef>
                <a:spcPts val="0"/>
              </a:spcBef>
              <a:spcAft>
                <a:spcPts val="0"/>
              </a:spcAft>
              <a:defRPr sz="1400">
                <a:latin typeface="+mn-lt"/>
                <a:cs typeface="+mn-cs"/>
              </a:defRPr>
            </a:lvl1pPr>
          </a:lstStyle>
          <a:p>
            <a:pPr>
              <a:defRPr/>
            </a:pPr>
            <a:fld id="{5F471F3E-E5B4-4AE9-AF69-500A9A61D245}" type="datetimeFigureOut">
              <a:rPr lang="fa-IR"/>
              <a:pPr>
                <a:defRPr/>
              </a:pPr>
              <a:t>06/12/1441</a:t>
            </a:fld>
            <a:endParaRPr lang="fa-I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auto" hangingPunct="1">
              <a:spcBef>
                <a:spcPts val="0"/>
              </a:spcBef>
              <a:spcAft>
                <a:spcPts val="0"/>
              </a:spcAft>
              <a:defRPr sz="1400">
                <a:latin typeface="+mn-lt"/>
                <a:cs typeface="+mn-cs"/>
              </a:defRPr>
            </a:lvl1pPr>
          </a:lstStyle>
          <a:p>
            <a:pPr>
              <a:defRPr/>
            </a:pPr>
            <a:endParaRPr lang="fa-I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400" smtClean="0"/>
            </a:lvl1pPr>
          </a:lstStyle>
          <a:p>
            <a:pPr>
              <a:defRPr/>
            </a:pPr>
            <a:fld id="{93528584-47EF-45CA-95DF-FF9096B10F36}" type="slidenum">
              <a:rPr lang="fa-IR" altLang="en-US"/>
              <a:pPr>
                <a:defRPr/>
              </a:pPr>
              <a:t>‹#›</a:t>
            </a:fld>
            <a:endParaRPr lang="fa-IR" altLang="en-US"/>
          </a:p>
        </p:txBody>
      </p:sp>
    </p:spTree>
  </p:cSld>
  <p:clrMap bg1="lt1" tx1="dk1" bg2="lt2" tx2="dk2" accent1="accent1" accent2="accent2" accent3="accent3" accent4="accent4" accent5="accent5" accent6="accent6" hlink="hlink" folHlink="folHlink"/>
  <p:sldLayoutIdLst>
    <p:sldLayoutId id="2147488042" r:id="rId1"/>
    <p:sldLayoutId id="2147488043" r:id="rId2"/>
    <p:sldLayoutId id="2147488044" r:id="rId3"/>
    <p:sldLayoutId id="2147488045" r:id="rId4"/>
    <p:sldLayoutId id="2147488046" r:id="rId5"/>
    <p:sldLayoutId id="2147488047" r:id="rId6"/>
    <p:sldLayoutId id="2147488048" r:id="rId7"/>
    <p:sldLayoutId id="2147488049" r:id="rId8"/>
    <p:sldLayoutId id="2147488050" r:id="rId9"/>
    <p:sldLayoutId id="2147488051" r:id="rId10"/>
    <p:sldLayoutId id="2147488052" r:id="rId11"/>
    <p:sldLayoutId id="2147488053" r:id="rId12"/>
    <p:sldLayoutId id="2147488198" r:id="rId13"/>
    <p:sldLayoutId id="2147488054" r:id="rId14"/>
  </p:sldLayoutIdLst>
  <p:timing>
    <p:tnLst>
      <p:par>
        <p:cTn id="1" dur="indefinite" restart="never" nodeType="tmRoot"/>
      </p:par>
    </p:tn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endParaRPr kumimoji="1" lang="en-US" altLang="en-US" sz="2400">
              <a:latin typeface="Tahoma" panose="020B0604030504040204" pitchFamily="34" charset="0"/>
            </a:endParaRPr>
          </a:p>
        </p:txBody>
      </p:sp>
      <p:sp>
        <p:nvSpPr>
          <p:cNvPr id="266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endParaRPr kumimoji="1" lang="en-US" altLang="en-US" sz="2400">
              <a:latin typeface="Tahoma" panose="020B0604030504040204" pitchFamily="34" charset="0"/>
            </a:endParaRPr>
          </a:p>
        </p:txBody>
      </p:sp>
      <p:sp>
        <p:nvSpPr>
          <p:cNvPr id="266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endParaRPr kumimoji="1" lang="en-US" altLang="en-US" sz="2400">
              <a:latin typeface="Tahoma" panose="020B0604030504040204" pitchFamily="34" charset="0"/>
            </a:endParaRPr>
          </a:p>
        </p:txBody>
      </p:sp>
      <p:sp>
        <p:nvSpPr>
          <p:cNvPr id="266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endParaRPr kumimoji="1" lang="en-US" altLang="en-US" sz="2400">
              <a:latin typeface="Tahoma" panose="020B0604030504040204" pitchFamily="34" charset="0"/>
            </a:endParaRPr>
          </a:p>
        </p:txBody>
      </p:sp>
      <p:sp>
        <p:nvSpPr>
          <p:cNvPr id="266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endParaRPr kumimoji="1" lang="en-US" altLang="en-US" sz="2400">
              <a:latin typeface="Tahoma" panose="020B0604030504040204" pitchFamily="34" charset="0"/>
            </a:endParaRPr>
          </a:p>
        </p:txBody>
      </p:sp>
      <p:sp>
        <p:nvSpPr>
          <p:cNvPr id="266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endParaRPr kumimoji="1" lang="en-US" altLang="en-US" sz="2400">
              <a:latin typeface="Tahoma" panose="020B0604030504040204" pitchFamily="34" charset="0"/>
            </a:endParaRPr>
          </a:p>
        </p:txBody>
      </p:sp>
      <p:sp>
        <p:nvSpPr>
          <p:cNvPr id="266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endParaRPr kumimoji="1" lang="en-US" altLang="en-US" sz="2400">
              <a:latin typeface="Tahoma" panose="020B0604030504040204" pitchFamily="34" charset="0"/>
            </a:endParaRPr>
          </a:p>
        </p:txBody>
      </p:sp>
      <p:sp>
        <p:nvSpPr>
          <p:cNvPr id="266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66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709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auto" hangingPunct="1">
              <a:spcBef>
                <a:spcPts val="0"/>
              </a:spcBef>
              <a:spcAft>
                <a:spcPts val="0"/>
              </a:spcAft>
              <a:defRPr sz="1400">
                <a:latin typeface="+mn-lt"/>
                <a:cs typeface="+mn-cs"/>
              </a:defRPr>
            </a:lvl1pPr>
          </a:lstStyle>
          <a:p>
            <a:pPr>
              <a:defRPr/>
            </a:pPr>
            <a:endParaRPr lang="en-US"/>
          </a:p>
        </p:txBody>
      </p:sp>
      <p:sp>
        <p:nvSpPr>
          <p:cNvPr id="21710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auto" hangingPunct="1">
              <a:spcBef>
                <a:spcPts val="0"/>
              </a:spcBef>
              <a:spcAft>
                <a:spcPts val="0"/>
              </a:spcAft>
              <a:defRPr sz="1400">
                <a:latin typeface="+mn-lt"/>
                <a:cs typeface="+mn-cs"/>
              </a:defRPr>
            </a:lvl1pPr>
          </a:lstStyle>
          <a:p>
            <a:pPr>
              <a:defRPr/>
            </a:pPr>
            <a:endParaRPr lang="en-US"/>
          </a:p>
        </p:txBody>
      </p:sp>
      <p:sp>
        <p:nvSpPr>
          <p:cNvPr id="21710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eaLnBrk="1" hangingPunct="1">
              <a:defRPr sz="1400" smtClean="0">
                <a:latin typeface="Tahoma" panose="020B0604030504040204" pitchFamily="34" charset="0"/>
              </a:defRPr>
            </a:lvl1pPr>
          </a:lstStyle>
          <a:p>
            <a:pPr>
              <a:defRPr/>
            </a:pPr>
            <a:fld id="{EDCAAA72-E4C7-4909-964C-F52A44FF49E2}"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199" r:id="rId1"/>
    <p:sldLayoutId id="2147488055" r:id="rId2"/>
    <p:sldLayoutId id="2147488056" r:id="rId3"/>
    <p:sldLayoutId id="2147488057" r:id="rId4"/>
    <p:sldLayoutId id="2147488058" r:id="rId5"/>
    <p:sldLayoutId id="2147488059" r:id="rId6"/>
    <p:sldLayoutId id="2147488060" r:id="rId7"/>
    <p:sldLayoutId id="2147488061" r:id="rId8"/>
    <p:sldLayoutId id="2147488062" r:id="rId9"/>
    <p:sldLayoutId id="2147488063" r:id="rId10"/>
    <p:sldLayoutId id="2147488064" r:id="rId11"/>
  </p:sldLayoutIdLst>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ahoma" pitchFamily="34" charset="0"/>
          <a:cs typeface="Arial" pitchFamily="34" charset="0"/>
        </a:defRPr>
      </a:lvl2pPr>
      <a:lvl3pPr algn="l" rtl="1" eaLnBrk="0" fontAlgn="base" hangingPunct="0">
        <a:spcBef>
          <a:spcPct val="0"/>
        </a:spcBef>
        <a:spcAft>
          <a:spcPct val="0"/>
        </a:spcAft>
        <a:defRPr sz="4400">
          <a:solidFill>
            <a:schemeClr val="tx2"/>
          </a:solidFill>
          <a:latin typeface="Tahoma" pitchFamily="34" charset="0"/>
          <a:cs typeface="Arial" pitchFamily="34" charset="0"/>
        </a:defRPr>
      </a:lvl3pPr>
      <a:lvl4pPr algn="l" rtl="1" eaLnBrk="0" fontAlgn="base" hangingPunct="0">
        <a:spcBef>
          <a:spcPct val="0"/>
        </a:spcBef>
        <a:spcAft>
          <a:spcPct val="0"/>
        </a:spcAft>
        <a:defRPr sz="4400">
          <a:solidFill>
            <a:schemeClr val="tx2"/>
          </a:solidFill>
          <a:latin typeface="Tahoma" pitchFamily="34" charset="0"/>
          <a:cs typeface="Arial" pitchFamily="34" charset="0"/>
        </a:defRPr>
      </a:lvl4pPr>
      <a:lvl5pPr algn="l" rtl="1" eaLnBrk="0" fontAlgn="base" hangingPunct="0">
        <a:spcBef>
          <a:spcPct val="0"/>
        </a:spcBef>
        <a:spcAft>
          <a:spcPct val="0"/>
        </a:spcAft>
        <a:defRPr sz="44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44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44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44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4400">
          <a:solidFill>
            <a:schemeClr val="tx2"/>
          </a:solidFill>
          <a:latin typeface="Tahoma" pitchFamily="34"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eaLnBrk="1" fontAlgn="auto" hangingPunct="1">
              <a:spcBef>
                <a:spcPts val="0"/>
              </a:spcBef>
              <a:spcAft>
                <a:spcPts val="0"/>
              </a:spcAft>
              <a:defRPr sz="1200">
                <a:solidFill>
                  <a:schemeClr val="tx1">
                    <a:tint val="75000"/>
                  </a:schemeClr>
                </a:solidFill>
                <a:latin typeface="+mn-lt"/>
                <a:cs typeface="+mn-cs"/>
              </a:defRPr>
            </a:lvl1pPr>
          </a:lstStyle>
          <a:p>
            <a:pPr>
              <a:defRPr/>
            </a:pPr>
            <a:fld id="{73496ECC-0C60-4294-A271-7A7AB52BD167}" type="datetimeFigureOut">
              <a:rPr lang="fa-IR"/>
              <a:pPr>
                <a:defRPr/>
              </a:pPr>
              <a:t>06/12/1441</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eaLnBrk="1" fontAlgn="auto" hangingPunct="1">
              <a:spcBef>
                <a:spcPts val="0"/>
              </a:spcBef>
              <a:spcAft>
                <a:spcPts val="0"/>
              </a:spcAft>
              <a:defRPr sz="12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rtl="0" eaLnBrk="1" hangingPunct="1">
              <a:defRPr sz="1200" smtClean="0">
                <a:solidFill>
                  <a:srgbClr val="898989"/>
                </a:solidFill>
                <a:latin typeface="Calibri" panose="020F0502020204030204" pitchFamily="34" charset="0"/>
              </a:defRPr>
            </a:lvl1pPr>
          </a:lstStyle>
          <a:p>
            <a:pPr>
              <a:defRPr/>
            </a:pPr>
            <a:fld id="{0EB6A94B-6B98-429A-B1D5-5A5729FD6D5F}" type="slidenum">
              <a:rPr lang="fa-IR" altLang="en-US"/>
              <a:pPr>
                <a:defRPr/>
              </a:pPr>
              <a:t>‹#›</a:t>
            </a:fld>
            <a:endParaRPr lang="fa-IR" altLang="en-US"/>
          </a:p>
        </p:txBody>
      </p:sp>
    </p:spTree>
  </p:cSld>
  <p:clrMap bg1="lt1" tx1="dk1" bg2="lt2" tx2="dk2" accent1="accent1" accent2="accent2" accent3="accent3" accent4="accent4" accent5="accent5" accent6="accent6" hlink="hlink" folHlink="folHlink"/>
  <p:sldLayoutIdLst>
    <p:sldLayoutId id="2147488065" r:id="rId1"/>
    <p:sldLayoutId id="2147488066" r:id="rId2"/>
    <p:sldLayoutId id="2147488067" r:id="rId3"/>
    <p:sldLayoutId id="2147488068" r:id="rId4"/>
    <p:sldLayoutId id="2147488069" r:id="rId5"/>
    <p:sldLayoutId id="2147488070" r:id="rId6"/>
    <p:sldLayoutId id="2147488071" r:id="rId7"/>
    <p:sldLayoutId id="2147488072" r:id="rId8"/>
    <p:sldLayoutId id="2147488073" r:id="rId9"/>
    <p:sldLayoutId id="2147488074" r:id="rId10"/>
    <p:sldLayoutId id="2147488075" r:id="rId11"/>
    <p:sldLayoutId id="2147488200" r:id="rId12"/>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defRPr>
      </a:lvl6pPr>
      <a:lvl7pPr marL="914400" algn="ctr" rtl="1" eaLnBrk="1" fontAlgn="base" hangingPunct="1">
        <a:spcBef>
          <a:spcPct val="0"/>
        </a:spcBef>
        <a:spcAft>
          <a:spcPct val="0"/>
        </a:spcAft>
        <a:defRPr sz="4400">
          <a:solidFill>
            <a:schemeClr val="tx1"/>
          </a:solidFill>
          <a:latin typeface="Calibri" pitchFamily="34" charset="0"/>
        </a:defRPr>
      </a:lvl7pPr>
      <a:lvl8pPr marL="1371600" algn="ctr" rtl="1" eaLnBrk="1" fontAlgn="base" hangingPunct="1">
        <a:spcBef>
          <a:spcPct val="0"/>
        </a:spcBef>
        <a:spcAft>
          <a:spcPct val="0"/>
        </a:spcAft>
        <a:defRPr sz="4400">
          <a:solidFill>
            <a:schemeClr val="tx1"/>
          </a:solidFill>
          <a:latin typeface="Calibri" pitchFamily="34" charset="0"/>
        </a:defRPr>
      </a:lvl8pPr>
      <a:lvl9pPr marL="1828800" algn="ctr" rtl="1" eaLnBrk="1" fontAlgn="base" hangingPunct="1">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fontAlgn="auto" hangingPunct="1">
              <a:spcBef>
                <a:spcPts val="0"/>
              </a:spcBef>
              <a:spcAft>
                <a:spcPts val="0"/>
              </a:spcAft>
              <a:defRPr sz="1400">
                <a:latin typeface="+mn-lt"/>
                <a:cs typeface="+mn-cs"/>
              </a:defRPr>
            </a:lvl1pPr>
          </a:lstStyle>
          <a:p>
            <a:pPr>
              <a:defRPr/>
            </a:pPr>
            <a:fld id="{C7E1B4CE-C894-4CCC-9F16-1C29B17D0687}" type="datetimeFigureOut">
              <a:rPr lang="fa-IR"/>
              <a:pPr>
                <a:defRPr/>
              </a:pPr>
              <a:t>06/12/1441</a:t>
            </a:fld>
            <a:endParaRPr lang="fa-I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fontAlgn="auto" hangingPunct="1">
              <a:spcBef>
                <a:spcPts val="0"/>
              </a:spcBef>
              <a:spcAft>
                <a:spcPts val="0"/>
              </a:spcAft>
              <a:defRPr sz="1400">
                <a:latin typeface="+mn-lt"/>
                <a:cs typeface="+mn-cs"/>
              </a:defRPr>
            </a:lvl1pPr>
          </a:lstStyle>
          <a:p>
            <a:pPr>
              <a:defRPr/>
            </a:pPr>
            <a:endParaRPr lang="fa-I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smtClean="0">
                <a:latin typeface="Times New Roman" panose="02020603050405020304" pitchFamily="18" charset="0"/>
                <a:cs typeface="Times New Roman" panose="02020603050405020304" pitchFamily="18" charset="0"/>
              </a:defRPr>
            </a:lvl1pPr>
          </a:lstStyle>
          <a:p>
            <a:pPr>
              <a:defRPr/>
            </a:pPr>
            <a:fld id="{FFD40382-9F39-41F0-96F9-4E629BEEEB7B}" type="slidenum">
              <a:rPr lang="fa-IR" altLang="en-US"/>
              <a:pPr>
                <a:defRPr/>
              </a:pPr>
              <a:t>‹#›</a:t>
            </a:fld>
            <a:endParaRPr lang="fa-IR" altLang="en-US"/>
          </a:p>
        </p:txBody>
      </p:sp>
    </p:spTree>
  </p:cSld>
  <p:clrMap bg1="lt1" tx1="dk1" bg2="lt2" tx2="dk2" accent1="accent1" accent2="accent2" accent3="accent3" accent4="accent4" accent5="accent5" accent6="accent6" hlink="hlink" folHlink="folHlink"/>
  <p:sldLayoutIdLst>
    <p:sldLayoutId id="2147488076" r:id="rId1"/>
    <p:sldLayoutId id="2147488077" r:id="rId2"/>
    <p:sldLayoutId id="2147488078" r:id="rId3"/>
    <p:sldLayoutId id="2147488079" r:id="rId4"/>
    <p:sldLayoutId id="2147488080" r:id="rId5"/>
    <p:sldLayoutId id="2147488081" r:id="rId6"/>
    <p:sldLayoutId id="2147488082" r:id="rId7"/>
    <p:sldLayoutId id="2147488083" r:id="rId8"/>
    <p:sldLayoutId id="2147488084" r:id="rId9"/>
    <p:sldLayoutId id="2147488085" r:id="rId10"/>
    <p:sldLayoutId id="2147488086" r:id="rId11"/>
    <p:sldLayoutId id="2147488201" r:id="rId12"/>
    <p:sldLayoutId id="2147488087" r:id="rId13"/>
    <p:sldLayoutId id="2147488088" r:id="rId14"/>
    <p:sldLayoutId id="2147488089" r:id="rId15"/>
    <p:sldLayoutId id="2147488090" r:id="rId1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calcmode="lin" valueType="num">
                                      <p:cBhvr additive="base">
                                        <p:cTn id="17" dur="500" fill="hold"/>
                                        <p:tgtEl>
                                          <p:spTgt spid="1126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26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 calcmode="lin" valueType="num">
                                      <p:cBhvr additive="base">
                                        <p:cTn id="21" dur="500" fill="hold"/>
                                        <p:tgtEl>
                                          <p:spTgt spid="1126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26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additive="base">
                                        <p:cTn id="25" dur="500" fill="hold"/>
                                        <p:tgtEl>
                                          <p:spTgt spid="1126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5">
        <p:tmplLst>
          <p:tmpl lvl="1">
            <p:tnLst>
              <p:par>
                <p:cTn presetID="2" presetClass="entr" presetSubtype="2" fill="hold" nodeType="clickEffect">
                  <p:stCondLst>
                    <p:cond delay="0"/>
                  </p:stCondLst>
                  <p:childTnLst>
                    <p:set>
                      <p:cBhvr>
                        <p:cTn dur="1" fill="hold">
                          <p:stCondLst>
                            <p:cond delay="0"/>
                          </p:stCondLst>
                        </p:cTn>
                        <p:tgtEl>
                          <p:spTgt spid="11267"/>
                        </p:tgtEl>
                        <p:attrNameLst>
                          <p:attrName>style.visibility</p:attrName>
                        </p:attrNameLst>
                      </p:cBhvr>
                      <p:to>
                        <p:strVal val="visible"/>
                      </p:to>
                    </p:set>
                    <p:anim calcmode="lin" valueType="num">
                      <p:cBhvr additive="base">
                        <p:cTn dur="500" fill="hold"/>
                        <p:tgtEl>
                          <p:spTgt spid="11267"/>
                        </p:tgtEl>
                        <p:attrNameLst>
                          <p:attrName>ppt_x</p:attrName>
                        </p:attrNameLst>
                      </p:cBhvr>
                      <p:tavLst>
                        <p:tav tm="0">
                          <p:val>
                            <p:strVal val="1+#ppt_w/2"/>
                          </p:val>
                        </p:tav>
                        <p:tav tm="100000">
                          <p:val>
                            <p:strVal val="#ppt_x"/>
                          </p:val>
                        </p:tav>
                      </p:tavLst>
                    </p:anim>
                    <p:anim calcmode="lin" valueType="num">
                      <p:cBhvr additive="base">
                        <p:cTn dur="500" fill="hold"/>
                        <p:tgtEl>
                          <p:spTgt spid="11267"/>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267"/>
                        </p:tgtEl>
                        <p:attrNameLst>
                          <p:attrName>style.visibility</p:attrName>
                        </p:attrNameLst>
                      </p:cBhvr>
                      <p:to>
                        <p:strVal val="visible"/>
                      </p:to>
                    </p:set>
                    <p:anim calcmode="lin" valueType="num">
                      <p:cBhvr additive="base">
                        <p:cTn dur="500" fill="hold"/>
                        <p:tgtEl>
                          <p:spTgt spid="11267"/>
                        </p:tgtEl>
                        <p:attrNameLst>
                          <p:attrName>ppt_x</p:attrName>
                        </p:attrNameLst>
                      </p:cBhvr>
                      <p:tavLst>
                        <p:tav tm="0">
                          <p:val>
                            <p:strVal val="1+#ppt_w/2"/>
                          </p:val>
                        </p:tav>
                        <p:tav tm="100000">
                          <p:val>
                            <p:strVal val="#ppt_x"/>
                          </p:val>
                        </p:tav>
                      </p:tavLst>
                    </p:anim>
                    <p:anim calcmode="lin" valueType="num">
                      <p:cBhvr additive="base">
                        <p:cTn dur="500" fill="hold"/>
                        <p:tgtEl>
                          <p:spTgt spid="1126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1267"/>
                        </p:tgtEl>
                        <p:attrNameLst>
                          <p:attrName>style.visibility</p:attrName>
                        </p:attrNameLst>
                      </p:cBhvr>
                      <p:to>
                        <p:strVal val="visible"/>
                      </p:to>
                    </p:set>
                    <p:anim calcmode="lin" valueType="num">
                      <p:cBhvr additive="base">
                        <p:cTn dur="500" fill="hold"/>
                        <p:tgtEl>
                          <p:spTgt spid="11267"/>
                        </p:tgtEl>
                        <p:attrNameLst>
                          <p:attrName>ppt_x</p:attrName>
                        </p:attrNameLst>
                      </p:cBhvr>
                      <p:tavLst>
                        <p:tav tm="0">
                          <p:val>
                            <p:strVal val="1+#ppt_w/2"/>
                          </p:val>
                        </p:tav>
                        <p:tav tm="100000">
                          <p:val>
                            <p:strVal val="#ppt_x"/>
                          </p:val>
                        </p:tav>
                      </p:tavLst>
                    </p:anim>
                    <p:anim calcmode="lin" valueType="num">
                      <p:cBhvr additive="base">
                        <p:cTn dur="500" fill="hold"/>
                        <p:tgtEl>
                          <p:spTgt spid="1126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1267"/>
                        </p:tgtEl>
                        <p:attrNameLst>
                          <p:attrName>style.visibility</p:attrName>
                        </p:attrNameLst>
                      </p:cBhvr>
                      <p:to>
                        <p:strVal val="visible"/>
                      </p:to>
                    </p:set>
                    <p:anim calcmode="lin" valueType="num">
                      <p:cBhvr additive="base">
                        <p:cTn dur="500" fill="hold"/>
                        <p:tgtEl>
                          <p:spTgt spid="11267"/>
                        </p:tgtEl>
                        <p:attrNameLst>
                          <p:attrName>ppt_x</p:attrName>
                        </p:attrNameLst>
                      </p:cBhvr>
                      <p:tavLst>
                        <p:tav tm="0">
                          <p:val>
                            <p:strVal val="1+#ppt_w/2"/>
                          </p:val>
                        </p:tav>
                        <p:tav tm="100000">
                          <p:val>
                            <p:strVal val="#ppt_x"/>
                          </p:val>
                        </p:tav>
                      </p:tavLst>
                    </p:anim>
                    <p:anim calcmode="lin" valueType="num">
                      <p:cBhvr additive="base">
                        <p:cTn dur="500" fill="hold"/>
                        <p:tgtEl>
                          <p:spTgt spid="1126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1267"/>
                        </p:tgtEl>
                        <p:attrNameLst>
                          <p:attrName>style.visibility</p:attrName>
                        </p:attrNameLst>
                      </p:cBhvr>
                      <p:to>
                        <p:strVal val="visible"/>
                      </p:to>
                    </p:set>
                    <p:anim calcmode="lin" valueType="num">
                      <p:cBhvr additive="base">
                        <p:cTn dur="500" fill="hold"/>
                        <p:tgtEl>
                          <p:spTgt spid="11267"/>
                        </p:tgtEl>
                        <p:attrNameLst>
                          <p:attrName>ppt_x</p:attrName>
                        </p:attrNameLst>
                      </p:cBhvr>
                      <p:tavLst>
                        <p:tav tm="0">
                          <p:val>
                            <p:strVal val="1+#ppt_w/2"/>
                          </p:val>
                        </p:tav>
                        <p:tav tm="100000">
                          <p:val>
                            <p:strVal val="#ppt_x"/>
                          </p:val>
                        </p:tav>
                      </p:tavLst>
                    </p:anim>
                    <p:anim calcmode="lin" valueType="num">
                      <p:cBhvr additive="base">
                        <p:cTn dur="500" fill="hold"/>
                        <p:tgtEl>
                          <p:spTgt spid="11267"/>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1"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1"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1"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6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fontAlgn="auto" hangingPunct="1">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fontAlgn="auto" hangingPunct="1">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smtClean="0">
                <a:latin typeface="Times New Roman" panose="02020603050405020304" pitchFamily="18" charset="0"/>
              </a:defRPr>
            </a:lvl1pPr>
          </a:lstStyle>
          <a:p>
            <a:pPr>
              <a:defRPr/>
            </a:pPr>
            <a:fld id="{7CAD836F-D893-4735-B257-BB239D218266}"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091" r:id="rId1"/>
    <p:sldLayoutId id="2147488092" r:id="rId2"/>
    <p:sldLayoutId id="2147488093" r:id="rId3"/>
    <p:sldLayoutId id="2147488094" r:id="rId4"/>
    <p:sldLayoutId id="2147488095" r:id="rId5"/>
    <p:sldLayoutId id="2147488096" r:id="rId6"/>
    <p:sldLayoutId id="2147488097" r:id="rId7"/>
    <p:sldLayoutId id="2147488098" r:id="rId8"/>
    <p:sldLayoutId id="2147488099" r:id="rId9"/>
    <p:sldLayoutId id="2147488100" r:id="rId10"/>
    <p:sldLayoutId id="2147488101"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defRPr>
      </a:lvl5pPr>
      <a:lvl6pPr marL="457200" algn="ctr" rtl="1" eaLnBrk="1" fontAlgn="base" hangingPunct="1">
        <a:spcBef>
          <a:spcPct val="0"/>
        </a:spcBef>
        <a:spcAft>
          <a:spcPct val="0"/>
        </a:spcAft>
        <a:defRPr sz="4400">
          <a:solidFill>
            <a:schemeClr val="tx2"/>
          </a:solidFill>
          <a:latin typeface="Times New Roman" pitchFamily="18" charset="0"/>
        </a:defRPr>
      </a:lvl6pPr>
      <a:lvl7pPr marL="914400" algn="ctr" rtl="1" eaLnBrk="1" fontAlgn="base" hangingPunct="1">
        <a:spcBef>
          <a:spcPct val="0"/>
        </a:spcBef>
        <a:spcAft>
          <a:spcPct val="0"/>
        </a:spcAft>
        <a:defRPr sz="4400">
          <a:solidFill>
            <a:schemeClr val="tx2"/>
          </a:solidFill>
          <a:latin typeface="Times New Roman" pitchFamily="18" charset="0"/>
        </a:defRPr>
      </a:lvl7pPr>
      <a:lvl8pPr marL="1371600" algn="ctr" rtl="1" eaLnBrk="1" fontAlgn="base" hangingPunct="1">
        <a:spcBef>
          <a:spcPct val="0"/>
        </a:spcBef>
        <a:spcAft>
          <a:spcPct val="0"/>
        </a:spcAft>
        <a:defRPr sz="4400">
          <a:solidFill>
            <a:schemeClr val="tx2"/>
          </a:solidFill>
          <a:latin typeface="Times New Roman" pitchFamily="18" charset="0"/>
        </a:defRPr>
      </a:lvl8pPr>
      <a:lvl9pPr marL="1828800" algn="ctr" rtl="1"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fa-IR" altLang="en-US" sz="2400">
              <a:latin typeface="Tahoma" panose="020B0604030504040204" pitchFamily="34" charset="0"/>
            </a:endParaRPr>
          </a:p>
        </p:txBody>
      </p:sp>
      <p:sp>
        <p:nvSpPr>
          <p:cNvPr id="30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fa-IR" altLang="en-US" sz="2400">
              <a:latin typeface="Tahoma" panose="020B0604030504040204" pitchFamily="34" charset="0"/>
            </a:endParaRPr>
          </a:p>
        </p:txBody>
      </p:sp>
      <p:sp>
        <p:nvSpPr>
          <p:cNvPr id="3076"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fa-IR" altLang="en-US" sz="2400">
              <a:latin typeface="Tahoma" panose="020B0604030504040204" pitchFamily="34" charset="0"/>
            </a:endParaRPr>
          </a:p>
        </p:txBody>
      </p:sp>
      <p:sp>
        <p:nvSpPr>
          <p:cNvPr id="30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fa-IR" altLang="en-US" sz="2400">
              <a:latin typeface="Tahoma" panose="020B0604030504040204" pitchFamily="34" charset="0"/>
            </a:endParaRPr>
          </a:p>
        </p:txBody>
      </p:sp>
      <p:sp>
        <p:nvSpPr>
          <p:cNvPr id="30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fa-IR" altLang="en-US" sz="2400">
              <a:latin typeface="Tahoma" panose="020B0604030504040204" pitchFamily="34" charset="0"/>
            </a:endParaRPr>
          </a:p>
        </p:txBody>
      </p:sp>
      <p:sp>
        <p:nvSpPr>
          <p:cNvPr id="3079"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fa-IR" altLang="en-US" sz="2400">
              <a:latin typeface="Tahoma" panose="020B0604030504040204" pitchFamily="34" charset="0"/>
            </a:endParaRPr>
          </a:p>
        </p:txBody>
      </p:sp>
      <p:sp>
        <p:nvSpPr>
          <p:cNvPr id="308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fa-IR" altLang="en-US" sz="2400">
              <a:latin typeface="Tahoma" panose="020B0604030504040204" pitchFamily="34" charset="0"/>
            </a:endParaRPr>
          </a:p>
        </p:txBody>
      </p:sp>
      <p:sp>
        <p:nvSpPr>
          <p:cNvPr id="3081"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82"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9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fontAlgn="auto" hangingPunct="1">
              <a:spcBef>
                <a:spcPct val="0"/>
              </a:spcBef>
              <a:spcAft>
                <a:spcPts val="0"/>
              </a:spcAft>
              <a:buClrTx/>
              <a:buSzTx/>
              <a:buFontTx/>
              <a:buNone/>
              <a:defRPr sz="1400" b="0">
                <a:solidFill>
                  <a:schemeClr val="tx1"/>
                </a:solidFill>
                <a:latin typeface="+mn-lt"/>
                <a:cs typeface="+mn-cs"/>
              </a:defRPr>
            </a:lvl1pPr>
          </a:lstStyle>
          <a:p>
            <a:pPr>
              <a:defRPr/>
            </a:pPr>
            <a:fld id="{A9C1D9BA-0581-4BAA-9869-574C67A19581}" type="datetimeFigureOut">
              <a:rPr lang="fa-IR"/>
              <a:pPr>
                <a:defRPr/>
              </a:pPr>
              <a:t>06/12/1441</a:t>
            </a:fld>
            <a:endParaRPr lang="fa-IR"/>
          </a:p>
        </p:txBody>
      </p:sp>
      <p:sp>
        <p:nvSpPr>
          <p:cNvPr id="1639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1" eaLnBrk="1" fontAlgn="auto" hangingPunct="1">
              <a:spcBef>
                <a:spcPct val="0"/>
              </a:spcBef>
              <a:spcAft>
                <a:spcPts val="0"/>
              </a:spcAft>
              <a:buClrTx/>
              <a:buSzTx/>
              <a:buFontTx/>
              <a:buNone/>
              <a:defRPr sz="1400" b="0">
                <a:solidFill>
                  <a:schemeClr val="tx1"/>
                </a:solidFill>
                <a:latin typeface="+mn-lt"/>
                <a:cs typeface="+mn-cs"/>
              </a:defRPr>
            </a:lvl1pPr>
          </a:lstStyle>
          <a:p>
            <a:pPr>
              <a:defRPr/>
            </a:pPr>
            <a:endParaRPr lang="fa-IR"/>
          </a:p>
        </p:txBody>
      </p:sp>
      <p:sp>
        <p:nvSpPr>
          <p:cNvPr id="1639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400" smtClean="0">
                <a:latin typeface="Tahoma" panose="020B0604030504040204" pitchFamily="34" charset="0"/>
              </a:defRPr>
            </a:lvl1pPr>
          </a:lstStyle>
          <a:p>
            <a:pPr>
              <a:defRPr/>
            </a:pPr>
            <a:fld id="{E6CF7765-6EB0-42F4-A6D2-C72B1B44590C}" type="slidenum">
              <a:rPr lang="fa-IR" altLang="en-US"/>
              <a:pPr>
                <a:defRPr/>
              </a:pPr>
              <a:t>‹#›</a:t>
            </a:fld>
            <a:endParaRPr lang="fa-IR" altLang="en-US"/>
          </a:p>
        </p:txBody>
      </p:sp>
    </p:spTree>
  </p:cSld>
  <p:clrMap bg1="lt1" tx1="dk1" bg2="lt2" tx2="dk2" accent1="accent1" accent2="accent2" accent3="accent3" accent4="accent4" accent5="accent5" accent6="accent6" hlink="hlink" folHlink="folHlink"/>
  <p:sldLayoutIdLst>
    <p:sldLayoutId id="2147488135" r:id="rId1"/>
    <p:sldLayoutId id="2147487847" r:id="rId2"/>
    <p:sldLayoutId id="2147487848" r:id="rId3"/>
    <p:sldLayoutId id="2147487849" r:id="rId4"/>
    <p:sldLayoutId id="2147487850" r:id="rId5"/>
    <p:sldLayoutId id="2147487851" r:id="rId6"/>
    <p:sldLayoutId id="2147487852" r:id="rId7"/>
    <p:sldLayoutId id="2147487853" r:id="rId8"/>
    <p:sldLayoutId id="2147487854" r:id="rId9"/>
    <p:sldLayoutId id="2147487855" r:id="rId10"/>
    <p:sldLayoutId id="2147487856" r:id="rId11"/>
  </p:sldLayoutIdLst>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ahoma" pitchFamily="34" charset="0"/>
          <a:cs typeface="Arial" pitchFamily="34" charset="0"/>
        </a:defRPr>
      </a:lvl2pPr>
      <a:lvl3pPr algn="l" rtl="1" eaLnBrk="0" fontAlgn="base" hangingPunct="0">
        <a:spcBef>
          <a:spcPct val="0"/>
        </a:spcBef>
        <a:spcAft>
          <a:spcPct val="0"/>
        </a:spcAft>
        <a:defRPr sz="4400">
          <a:solidFill>
            <a:schemeClr val="tx2"/>
          </a:solidFill>
          <a:latin typeface="Tahoma" pitchFamily="34" charset="0"/>
          <a:cs typeface="Arial" pitchFamily="34" charset="0"/>
        </a:defRPr>
      </a:lvl3pPr>
      <a:lvl4pPr algn="l" rtl="1" eaLnBrk="0" fontAlgn="base" hangingPunct="0">
        <a:spcBef>
          <a:spcPct val="0"/>
        </a:spcBef>
        <a:spcAft>
          <a:spcPct val="0"/>
        </a:spcAft>
        <a:defRPr sz="4400">
          <a:solidFill>
            <a:schemeClr val="tx2"/>
          </a:solidFill>
          <a:latin typeface="Tahoma" pitchFamily="34" charset="0"/>
          <a:cs typeface="Arial" pitchFamily="34" charset="0"/>
        </a:defRPr>
      </a:lvl4pPr>
      <a:lvl5pPr algn="l" rtl="1" eaLnBrk="0" fontAlgn="base" hangingPunct="0">
        <a:spcBef>
          <a:spcPct val="0"/>
        </a:spcBef>
        <a:spcAft>
          <a:spcPct val="0"/>
        </a:spcAft>
        <a:defRPr sz="44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44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44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44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4400">
          <a:solidFill>
            <a:schemeClr val="tx2"/>
          </a:solidFill>
          <a:latin typeface="Tahoma" pitchFamily="34"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30723"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rtl="1"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rtl="1"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rtl="1" eaLnBrk="1" hangingPunct="1">
              <a:defRPr sz="1200" smtClean="0">
                <a:solidFill>
                  <a:srgbClr val="BCBCBC"/>
                </a:solidFill>
                <a:latin typeface="Book Antiqua" panose="02040602050305030304" pitchFamily="18" charset="0"/>
                <a:cs typeface="Times New Roman" panose="02020603050405020304" pitchFamily="18" charset="0"/>
              </a:defRPr>
            </a:lvl1pPr>
          </a:lstStyle>
          <a:p>
            <a:pPr>
              <a:defRPr/>
            </a:pPr>
            <a:fld id="{E9E10017-B161-4C18-9068-A38444FFEE11}" type="slidenum">
              <a:rPr lang="ar-SA" altLang="en-US"/>
              <a:pPr>
                <a:defRPr/>
              </a:pPr>
              <a:t>‹#›</a:t>
            </a:fld>
            <a:endParaRPr lang="en-US" altLang="en-US">
              <a:cs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8102" r:id="rId1"/>
    <p:sldLayoutId id="2147488103" r:id="rId2"/>
    <p:sldLayoutId id="2147488202" r:id="rId3"/>
    <p:sldLayoutId id="2147488104" r:id="rId4"/>
    <p:sldLayoutId id="2147488105" r:id="rId5"/>
    <p:sldLayoutId id="2147488106" r:id="rId6"/>
    <p:sldLayoutId id="2147488107" r:id="rId7"/>
    <p:sldLayoutId id="2147488108" r:id="rId8"/>
    <p:sldLayoutId id="2147488109" r:id="rId9"/>
    <p:sldLayoutId id="2147488110" r:id="rId10"/>
    <p:sldLayoutId id="2147488111" r:id="rId11"/>
    <p:sldLayoutId id="2147488112" r:id="rId12"/>
    <p:sldLayoutId id="2147488113" r:id="rId13"/>
    <p:sldLayoutId id="2147488114" r:id="rId14"/>
    <p:sldLayoutId id="2147488115" r:id="rId15"/>
  </p:sldLayoutIdLst>
  <p:txStyles>
    <p:titleStyle>
      <a:lvl1pPr algn="ctr" rtl="1"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1"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1"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1"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1"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1" eaLnBrk="1" fontAlgn="base" hangingPunct="1">
        <a:spcBef>
          <a:spcPct val="0"/>
        </a:spcBef>
        <a:spcAft>
          <a:spcPct val="0"/>
        </a:spcAft>
        <a:defRPr sz="4100" b="1">
          <a:solidFill>
            <a:schemeClr val="tx1"/>
          </a:solidFill>
          <a:latin typeface="Lucida Sans" pitchFamily="34" charset="0"/>
        </a:defRPr>
      </a:lvl6pPr>
      <a:lvl7pPr marL="914400" algn="ctr" rtl="1" eaLnBrk="1" fontAlgn="base" hangingPunct="1">
        <a:spcBef>
          <a:spcPct val="0"/>
        </a:spcBef>
        <a:spcAft>
          <a:spcPct val="0"/>
        </a:spcAft>
        <a:defRPr sz="4100" b="1">
          <a:solidFill>
            <a:schemeClr val="tx1"/>
          </a:solidFill>
          <a:latin typeface="Lucida Sans" pitchFamily="34" charset="0"/>
        </a:defRPr>
      </a:lvl7pPr>
      <a:lvl8pPr marL="1371600" algn="ctr" rtl="1" eaLnBrk="1" fontAlgn="base" hangingPunct="1">
        <a:spcBef>
          <a:spcPct val="0"/>
        </a:spcBef>
        <a:spcAft>
          <a:spcPct val="0"/>
        </a:spcAft>
        <a:defRPr sz="4100" b="1">
          <a:solidFill>
            <a:schemeClr val="tx1"/>
          </a:solidFill>
          <a:latin typeface="Lucida Sans" pitchFamily="34" charset="0"/>
        </a:defRPr>
      </a:lvl8pPr>
      <a:lvl9pPr marL="1828800" algn="ctr" rtl="1" eaLnBrk="1" fontAlgn="base" hangingPunct="1">
        <a:spcBef>
          <a:spcPct val="0"/>
        </a:spcBef>
        <a:spcAft>
          <a:spcPct val="0"/>
        </a:spcAft>
        <a:defRPr sz="4100" b="1">
          <a:solidFill>
            <a:schemeClr val="tx1"/>
          </a:solidFill>
          <a:latin typeface="Lucida Sans" pitchFamily="34" charset="0"/>
        </a:defRPr>
      </a:lvl9pPr>
    </p:titleStyle>
    <p:bodyStyle>
      <a:lvl1pPr marL="547688" indent="-411163" algn="r" rtl="1"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r" rtl="1"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r" rtl="1"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r" rtl="1"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r" rtl="1"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C2939"/>
            </a:gs>
            <a:gs pos="50000">
              <a:schemeClr val="accent1"/>
            </a:gs>
            <a:gs pos="100000">
              <a:srgbClr val="2C2939"/>
            </a:gs>
          </a:gsLst>
          <a:lin ang="5400000" scaled="1"/>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747" name="Rectangle 3"/>
          <p:cNvSpPr>
            <a:spLocks noGrp="1" noChangeArrowheads="1"/>
          </p:cNvSpPr>
          <p:nvPr>
            <p:ph type="body" idx="1"/>
          </p:nvPr>
        </p:nvSpPr>
        <p:spPr bwMode="auto">
          <a:xfrm>
            <a:off x="1828800" y="1524000"/>
            <a:ext cx="7086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828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auto" hangingPunct="1">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6732588" y="6500813"/>
            <a:ext cx="2895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auto" hangingPunct="1">
              <a:spcBef>
                <a:spcPts val="0"/>
              </a:spcBef>
              <a:spcAft>
                <a:spcPts val="0"/>
              </a:spcAft>
              <a:defRPr sz="1400" b="1">
                <a:solidFill>
                  <a:srgbClr val="FFFF00"/>
                </a:solidFill>
                <a:latin typeface="Times New Roman" pitchFamily="18" charset="0"/>
                <a:cs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1331913" y="6400800"/>
            <a:ext cx="190500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600" smtClean="0">
                <a:cs typeface="Titr" panose="00000700000000000000" pitchFamily="2" charset="-78"/>
              </a:defRPr>
            </a:lvl1pPr>
          </a:lstStyle>
          <a:p>
            <a:pPr>
              <a:defRPr/>
            </a:pPr>
            <a:fld id="{B0A52438-1E87-40C7-B86D-FBFA61CDE3A2}" type="slidenum">
              <a:rPr lang="ar-SA"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8203" r:id="rId1"/>
    <p:sldLayoutId id="2147488116" r:id="rId2"/>
    <p:sldLayoutId id="2147488117" r:id="rId3"/>
    <p:sldLayoutId id="2147488118" r:id="rId4"/>
    <p:sldLayoutId id="2147488119" r:id="rId5"/>
    <p:sldLayoutId id="2147488120" r:id="rId6"/>
    <p:sldLayoutId id="2147488121" r:id="rId7"/>
    <p:sldLayoutId id="2147488122" r:id="rId8"/>
    <p:sldLayoutId id="2147488123" r:id="rId9"/>
    <p:sldLayoutId id="2147488124" r:id="rId10"/>
    <p:sldLayoutId id="2147488125" r:id="rId11"/>
  </p:sldLayoutIdLst>
  <p:txStyles>
    <p:titleStyle>
      <a:lvl1pPr algn="ctr" rtl="1" eaLnBrk="0" fontAlgn="base" hangingPunct="0">
        <a:spcBef>
          <a:spcPct val="0"/>
        </a:spcBef>
        <a:spcAft>
          <a:spcPct val="0"/>
        </a:spcAft>
        <a:defRPr sz="4000" b="1">
          <a:solidFill>
            <a:schemeClr val="tx2"/>
          </a:solidFill>
          <a:latin typeface="+mj-lt"/>
          <a:ea typeface="+mj-ea"/>
          <a:cs typeface="+mj-cs"/>
        </a:defRPr>
      </a:lvl1pPr>
      <a:lvl2pPr algn="ctr" rtl="1" eaLnBrk="0" fontAlgn="base" hangingPunct="0">
        <a:spcBef>
          <a:spcPct val="0"/>
        </a:spcBef>
        <a:spcAft>
          <a:spcPct val="0"/>
        </a:spcAft>
        <a:defRPr sz="4000" b="1">
          <a:solidFill>
            <a:schemeClr val="tx2"/>
          </a:solidFill>
          <a:latin typeface="Arial" pitchFamily="34" charset="0"/>
          <a:cs typeface="Arial" pitchFamily="34" charset="0"/>
        </a:defRPr>
      </a:lvl2pPr>
      <a:lvl3pPr algn="ctr" rtl="1" eaLnBrk="0" fontAlgn="base" hangingPunct="0">
        <a:spcBef>
          <a:spcPct val="0"/>
        </a:spcBef>
        <a:spcAft>
          <a:spcPct val="0"/>
        </a:spcAft>
        <a:defRPr sz="4000" b="1">
          <a:solidFill>
            <a:schemeClr val="tx2"/>
          </a:solidFill>
          <a:latin typeface="Arial" pitchFamily="34" charset="0"/>
          <a:cs typeface="Arial" pitchFamily="34" charset="0"/>
        </a:defRPr>
      </a:lvl3pPr>
      <a:lvl4pPr algn="ctr" rtl="1" eaLnBrk="0" fontAlgn="base" hangingPunct="0">
        <a:spcBef>
          <a:spcPct val="0"/>
        </a:spcBef>
        <a:spcAft>
          <a:spcPct val="0"/>
        </a:spcAft>
        <a:defRPr sz="4000" b="1">
          <a:solidFill>
            <a:schemeClr val="tx2"/>
          </a:solidFill>
          <a:latin typeface="Arial" pitchFamily="34" charset="0"/>
          <a:cs typeface="Arial" pitchFamily="34" charset="0"/>
        </a:defRPr>
      </a:lvl4pPr>
      <a:lvl5pPr algn="ctr" rtl="1" eaLnBrk="0" fontAlgn="base" hangingPunct="0">
        <a:spcBef>
          <a:spcPct val="0"/>
        </a:spcBef>
        <a:spcAft>
          <a:spcPct val="0"/>
        </a:spcAft>
        <a:defRPr sz="4000" b="1">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000" b="1">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000" b="1">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000" b="1">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000" b="1">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9"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rtl="1" eaLnBrk="1" latinLnBrk="0" hangingPunct="1">
              <a:defRPr kumimoji="0" sz="1200">
                <a:solidFill>
                  <a:schemeClr val="bg2">
                    <a:shade val="50000"/>
                    <a:satMod val="200000"/>
                  </a:schemeClr>
                </a:solidFill>
              </a:defRPr>
            </a:lvl1pPr>
            <a:extLst/>
          </a:lstStyle>
          <a:p>
            <a:pPr>
              <a:defRPr/>
            </a:pPr>
            <a:fld id="{D6942B1B-9E33-4B8C-A10F-60604E7F4260}" type="datetimeFigureOut">
              <a:rPr lang="fa-IR"/>
              <a:pPr>
                <a:defRPr/>
              </a:pPr>
              <a:t>06/12/1441</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lgn="r" rtl="1" eaLnBrk="1" latinLnBrk="0" hangingPunct="1">
              <a:defRPr kumimoji="0" sz="1200">
                <a:solidFill>
                  <a:schemeClr val="bg2">
                    <a:shade val="50000"/>
                    <a:satMod val="200000"/>
                  </a:schemeClr>
                </a:solidFill>
                <a:effectLst/>
              </a:defRPr>
            </a:lvl1pPr>
            <a:extLst/>
          </a:lstStyle>
          <a:p>
            <a:pPr>
              <a:defRPr/>
            </a:pPr>
            <a:endParaRPr lang="fa-IR"/>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rtl="1" eaLnBrk="1" hangingPunct="1">
              <a:defRPr sz="1200" smtClean="0">
                <a:solidFill>
                  <a:srgbClr val="B5A788"/>
                </a:solidFill>
              </a:defRPr>
            </a:lvl1pPr>
          </a:lstStyle>
          <a:p>
            <a:pPr>
              <a:defRPr/>
            </a:pPr>
            <a:fld id="{475C3330-CDB8-451B-9BF6-39887AC1814A}" type="slidenum">
              <a:rPr lang="fa-IR" altLang="en-US"/>
              <a:pPr>
                <a:defRPr/>
              </a:pPr>
              <a:t>‹#›</a:t>
            </a:fld>
            <a:endParaRPr lang="fa-IR" alt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Tree>
  </p:cSld>
  <p:clrMap bg1="lt1" tx1="dk1" bg2="lt2" tx2="dk2" accent1="accent1" accent2="accent2" accent3="accent3" accent4="accent4" accent5="accent5" accent6="accent6" hlink="hlink" folHlink="folHlink"/>
  <p:sldLayoutIdLst>
    <p:sldLayoutId id="2147488204" r:id="rId1"/>
    <p:sldLayoutId id="2147488126" r:id="rId2"/>
    <p:sldLayoutId id="2147488205" r:id="rId3"/>
    <p:sldLayoutId id="2147488127" r:id="rId4"/>
    <p:sldLayoutId id="2147488206" r:id="rId5"/>
    <p:sldLayoutId id="2147488128" r:id="rId6"/>
    <p:sldLayoutId id="2147488207" r:id="rId7"/>
    <p:sldLayoutId id="2147488208" r:id="rId8"/>
    <p:sldLayoutId id="2147488209" r:id="rId9"/>
    <p:sldLayoutId id="2147488129" r:id="rId10"/>
    <p:sldLayoutId id="2147488130"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2" presetClass="entr" presetSubtype="2"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1"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ajalla UI"/>
          <a:cs typeface="+mj-cs"/>
        </a:defRPr>
      </a:lvl1pPr>
      <a:lvl2pPr algn="l" rtl="1" eaLnBrk="0" fontAlgn="base" hangingPunct="0">
        <a:spcBef>
          <a:spcPct val="0"/>
        </a:spcBef>
        <a:spcAft>
          <a:spcPct val="0"/>
        </a:spcAft>
        <a:defRPr sz="4300">
          <a:solidFill>
            <a:srgbClr val="572314"/>
          </a:solidFill>
          <a:latin typeface="Gill Sans MT" pitchFamily="34" charset="0"/>
          <a:ea typeface="Majalla UI"/>
          <a:cs typeface="Majalla UI"/>
        </a:defRPr>
      </a:lvl2pPr>
      <a:lvl3pPr algn="l" rtl="1" eaLnBrk="0" fontAlgn="base" hangingPunct="0">
        <a:spcBef>
          <a:spcPct val="0"/>
        </a:spcBef>
        <a:spcAft>
          <a:spcPct val="0"/>
        </a:spcAft>
        <a:defRPr sz="4300">
          <a:solidFill>
            <a:srgbClr val="572314"/>
          </a:solidFill>
          <a:latin typeface="Gill Sans MT" pitchFamily="34" charset="0"/>
          <a:ea typeface="Majalla UI"/>
          <a:cs typeface="Majalla UI"/>
        </a:defRPr>
      </a:lvl3pPr>
      <a:lvl4pPr algn="l" rtl="1" eaLnBrk="0" fontAlgn="base" hangingPunct="0">
        <a:spcBef>
          <a:spcPct val="0"/>
        </a:spcBef>
        <a:spcAft>
          <a:spcPct val="0"/>
        </a:spcAft>
        <a:defRPr sz="4300">
          <a:solidFill>
            <a:srgbClr val="572314"/>
          </a:solidFill>
          <a:latin typeface="Gill Sans MT" pitchFamily="34" charset="0"/>
          <a:ea typeface="Majalla UI"/>
          <a:cs typeface="Majalla UI"/>
        </a:defRPr>
      </a:lvl4pPr>
      <a:lvl5pPr algn="l" rtl="1" eaLnBrk="0" fontAlgn="base" hangingPunct="0">
        <a:spcBef>
          <a:spcPct val="0"/>
        </a:spcBef>
        <a:spcAft>
          <a:spcPct val="0"/>
        </a:spcAft>
        <a:defRPr sz="4300">
          <a:solidFill>
            <a:srgbClr val="572314"/>
          </a:solidFill>
          <a:latin typeface="Gill Sans MT" pitchFamily="34" charset="0"/>
          <a:ea typeface="Majalla UI"/>
          <a:cs typeface="Majalla UI"/>
        </a:defRPr>
      </a:lvl5pPr>
      <a:lvl6pPr marL="457200" algn="l" rtl="1" fontAlgn="base">
        <a:spcBef>
          <a:spcPct val="0"/>
        </a:spcBef>
        <a:spcAft>
          <a:spcPct val="0"/>
        </a:spcAft>
        <a:defRPr sz="4300">
          <a:solidFill>
            <a:srgbClr val="572314"/>
          </a:solidFill>
          <a:latin typeface="Gill Sans MT" pitchFamily="34" charset="0"/>
          <a:ea typeface="Majalla UI"/>
          <a:cs typeface="Majalla UI"/>
        </a:defRPr>
      </a:lvl6pPr>
      <a:lvl7pPr marL="914400" algn="l" rtl="1" fontAlgn="base">
        <a:spcBef>
          <a:spcPct val="0"/>
        </a:spcBef>
        <a:spcAft>
          <a:spcPct val="0"/>
        </a:spcAft>
        <a:defRPr sz="4300">
          <a:solidFill>
            <a:srgbClr val="572314"/>
          </a:solidFill>
          <a:latin typeface="Gill Sans MT" pitchFamily="34" charset="0"/>
          <a:ea typeface="Majalla UI"/>
          <a:cs typeface="Majalla UI"/>
        </a:defRPr>
      </a:lvl7pPr>
      <a:lvl8pPr marL="1371600" algn="l" rtl="1" fontAlgn="base">
        <a:spcBef>
          <a:spcPct val="0"/>
        </a:spcBef>
        <a:spcAft>
          <a:spcPct val="0"/>
        </a:spcAft>
        <a:defRPr sz="4300">
          <a:solidFill>
            <a:srgbClr val="572314"/>
          </a:solidFill>
          <a:latin typeface="Gill Sans MT" pitchFamily="34" charset="0"/>
          <a:ea typeface="Majalla UI"/>
          <a:cs typeface="Majalla UI"/>
        </a:defRPr>
      </a:lvl8pPr>
      <a:lvl9pPr marL="1828800" algn="l" rtl="1" fontAlgn="base">
        <a:spcBef>
          <a:spcPct val="0"/>
        </a:spcBef>
        <a:spcAft>
          <a:spcPct val="0"/>
        </a:spcAft>
        <a:defRPr sz="4300">
          <a:solidFill>
            <a:srgbClr val="572314"/>
          </a:solidFill>
          <a:latin typeface="Gill Sans MT" pitchFamily="34" charset="0"/>
          <a:ea typeface="Majalla UI"/>
          <a:cs typeface="Majalla UI"/>
        </a:defRPr>
      </a:lvl9pPr>
      <a:extLst/>
    </p:titleStyle>
    <p:bodyStyle>
      <a:lvl1pPr marL="365125" indent="-282575" algn="r" rtl="1"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ajalla UI"/>
          <a:cs typeface="+mn-cs"/>
        </a:defRPr>
      </a:lvl1pPr>
      <a:lvl2pPr marL="639763" indent="-236538" algn="r" rtl="1"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ajalla UI"/>
          <a:cs typeface="+mn-cs"/>
        </a:defRPr>
      </a:lvl2pPr>
      <a:lvl3pPr marL="885825" indent="-228600" algn="r" rtl="1"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ajalla UI"/>
          <a:cs typeface="+mn-cs"/>
        </a:defRPr>
      </a:lvl3pPr>
      <a:lvl4pPr marL="1096963" indent="-173038" algn="r" rtl="1"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ajalla UI"/>
          <a:cs typeface="+mn-cs"/>
        </a:defRPr>
      </a:lvl4pPr>
      <a:lvl5pPr marL="1296988" indent="-182563" algn="r" rtl="1"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ajalla UI"/>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fontAlgn="auto" hangingPunct="1">
              <a:spcBef>
                <a:spcPct val="0"/>
              </a:spcBef>
              <a:spcAft>
                <a:spcPts val="0"/>
              </a:spcAft>
              <a:buClrTx/>
              <a:buSzTx/>
              <a:buFontTx/>
              <a:buNone/>
              <a:defRPr sz="1400" b="0">
                <a:solidFill>
                  <a:schemeClr val="tx1"/>
                </a:solidFill>
                <a:latin typeface="+mn-lt"/>
                <a:cs typeface="+mn-cs"/>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fontAlgn="auto" hangingPunct="1">
              <a:spcBef>
                <a:spcPct val="0"/>
              </a:spcBef>
              <a:spcAft>
                <a:spcPts val="0"/>
              </a:spcAft>
              <a:buClrTx/>
              <a:buSzTx/>
              <a:buFontTx/>
              <a:buNone/>
              <a:defRPr sz="1400" b="0">
                <a:solidFill>
                  <a:schemeClr val="tx1"/>
                </a:solidFill>
                <a:latin typeface="+mn-lt"/>
                <a:cs typeface="+mn-cs"/>
              </a:defRPr>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smtClean="0"/>
            </a:lvl1pPr>
          </a:lstStyle>
          <a:p>
            <a:pPr>
              <a:defRPr/>
            </a:pPr>
            <a:fld id="{D4BB1F95-55EE-4375-979F-24D2F0FA1273}"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857" r:id="rId1"/>
    <p:sldLayoutId id="2147487858" r:id="rId2"/>
    <p:sldLayoutId id="2147487859" r:id="rId3"/>
    <p:sldLayoutId id="2147487860" r:id="rId4"/>
    <p:sldLayoutId id="2147487861" r:id="rId5"/>
    <p:sldLayoutId id="2147487862" r:id="rId6"/>
    <p:sldLayoutId id="2147487863" r:id="rId7"/>
    <p:sldLayoutId id="2147487864" r:id="rId8"/>
    <p:sldLayoutId id="2147487865" r:id="rId9"/>
    <p:sldLayoutId id="2147487866" r:id="rId10"/>
    <p:sldLayoutId id="2147487867" r:id="rId11"/>
    <p:sldLayoutId id="2147487868"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124"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rtl="1" eaLnBrk="1" fontAlgn="auto" hangingPunct="1">
              <a:spcBef>
                <a:spcPct val="0"/>
              </a:spcBef>
              <a:spcAft>
                <a:spcPts val="0"/>
              </a:spcAft>
              <a:buClrTx/>
              <a:buSzTx/>
              <a:buFontTx/>
              <a:buNone/>
              <a:defRPr sz="1400" b="0">
                <a:solidFill>
                  <a:schemeClr val="tx1"/>
                </a:solidFill>
                <a:latin typeface="+mn-lt"/>
                <a:cs typeface="+mn-cs"/>
              </a:defRPr>
            </a:lvl1pPr>
          </a:lstStyle>
          <a:p>
            <a:pPr>
              <a:defRPr/>
            </a:pPr>
            <a:endParaRPr lang="en-US"/>
          </a:p>
        </p:txBody>
      </p:sp>
      <p:sp>
        <p:nvSpPr>
          <p:cNvPr id="2355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1" eaLnBrk="1" fontAlgn="auto" hangingPunct="1">
              <a:spcBef>
                <a:spcPct val="0"/>
              </a:spcBef>
              <a:spcAft>
                <a:spcPts val="0"/>
              </a:spcAft>
              <a:buClrTx/>
              <a:buSzTx/>
              <a:buFontTx/>
              <a:buNone/>
              <a:defRPr sz="1400" b="0">
                <a:solidFill>
                  <a:schemeClr val="tx1"/>
                </a:solidFill>
                <a:latin typeface="+mn-lt"/>
                <a:cs typeface="+mn-cs"/>
              </a:defRPr>
            </a:lvl1pPr>
          </a:lstStyle>
          <a:p>
            <a:pPr>
              <a:defRPr/>
            </a:pPr>
            <a:endParaRPr lang="en-US"/>
          </a:p>
        </p:txBody>
      </p:sp>
      <p:sp>
        <p:nvSpPr>
          <p:cNvPr id="23559"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rtl="1" eaLnBrk="1" hangingPunct="1">
              <a:defRPr sz="1400" smtClean="0">
                <a:latin typeface="Comic Sans MS" panose="030F0702030302020204" pitchFamily="66" charset="0"/>
              </a:defRPr>
            </a:lvl1pPr>
          </a:lstStyle>
          <a:p>
            <a:pPr>
              <a:defRPr/>
            </a:pPr>
            <a:fld id="{FEEEE239-E54B-41DE-90E4-27E2881BBBA0}" type="slidenum">
              <a:rPr lang="ar-SA" altLang="en-US"/>
              <a:pPr>
                <a:defRPr/>
              </a:pPr>
              <a:t>‹#›</a:t>
            </a:fld>
            <a:endParaRPr lang="en-US" altLang="en-US"/>
          </a:p>
        </p:txBody>
      </p:sp>
      <p:sp>
        <p:nvSpPr>
          <p:cNvPr id="5128"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30" name="Group 10"/>
          <p:cNvGrpSpPr>
            <a:grpSpLocks/>
          </p:cNvGrpSpPr>
          <p:nvPr/>
        </p:nvGrpSpPr>
        <p:grpSpPr bwMode="auto">
          <a:xfrm>
            <a:off x="7938" y="5540375"/>
            <a:ext cx="1784350" cy="1246188"/>
            <a:chOff x="5" y="3490"/>
            <a:chExt cx="1124" cy="785"/>
          </a:xfrm>
        </p:grpSpPr>
        <p:sp>
          <p:nvSpPr>
            <p:cNvPr id="5147"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9"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5"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56" name="Group 20"/>
            <p:cNvGrpSpPr>
              <a:grpSpLocks/>
            </p:cNvGrpSpPr>
            <p:nvPr userDrawn="1"/>
          </p:nvGrpSpPr>
          <p:grpSpPr bwMode="auto">
            <a:xfrm>
              <a:off x="5" y="3490"/>
              <a:ext cx="1124" cy="780"/>
              <a:chOff x="5" y="3490"/>
              <a:chExt cx="1124" cy="780"/>
            </a:xfrm>
          </p:grpSpPr>
          <p:grpSp>
            <p:nvGrpSpPr>
              <p:cNvPr id="5157" name="Group 21"/>
              <p:cNvGrpSpPr>
                <a:grpSpLocks/>
              </p:cNvGrpSpPr>
              <p:nvPr userDrawn="1"/>
            </p:nvGrpSpPr>
            <p:grpSpPr bwMode="auto">
              <a:xfrm>
                <a:off x="499" y="3562"/>
                <a:ext cx="548" cy="708"/>
                <a:chOff x="499" y="3562"/>
                <a:chExt cx="548" cy="708"/>
              </a:xfrm>
            </p:grpSpPr>
            <p:sp>
              <p:nvSpPr>
                <p:cNvPr id="5170"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1"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2"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58"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9"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0"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61" name="Group 28"/>
              <p:cNvGrpSpPr>
                <a:grpSpLocks/>
              </p:cNvGrpSpPr>
              <p:nvPr userDrawn="1"/>
            </p:nvGrpSpPr>
            <p:grpSpPr bwMode="auto">
              <a:xfrm>
                <a:off x="5" y="3490"/>
                <a:ext cx="1124" cy="678"/>
                <a:chOff x="5" y="3490"/>
                <a:chExt cx="1124" cy="678"/>
              </a:xfrm>
            </p:grpSpPr>
            <p:sp>
              <p:nvSpPr>
                <p:cNvPr id="5162"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3"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4"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5"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6"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7"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8"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9"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5131" name="Group 37"/>
          <p:cNvGrpSpPr>
            <a:grpSpLocks/>
          </p:cNvGrpSpPr>
          <p:nvPr/>
        </p:nvGrpSpPr>
        <p:grpSpPr bwMode="auto">
          <a:xfrm>
            <a:off x="8680450" y="2116138"/>
            <a:ext cx="385763" cy="4308475"/>
            <a:chOff x="5468" y="1333"/>
            <a:chExt cx="243" cy="2714"/>
          </a:xfrm>
        </p:grpSpPr>
        <p:sp>
          <p:nvSpPr>
            <p:cNvPr id="5145"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32" name="Group 40"/>
          <p:cNvGrpSpPr>
            <a:grpSpLocks/>
          </p:cNvGrpSpPr>
          <p:nvPr/>
        </p:nvGrpSpPr>
        <p:grpSpPr bwMode="auto">
          <a:xfrm>
            <a:off x="7318375" y="90488"/>
            <a:ext cx="2133600" cy="1911350"/>
            <a:chOff x="4610" y="57"/>
            <a:chExt cx="1344" cy="1204"/>
          </a:xfrm>
        </p:grpSpPr>
        <p:grpSp>
          <p:nvGrpSpPr>
            <p:cNvPr id="5133" name="Group 41"/>
            <p:cNvGrpSpPr>
              <a:grpSpLocks/>
            </p:cNvGrpSpPr>
            <p:nvPr userDrawn="1"/>
          </p:nvGrpSpPr>
          <p:grpSpPr bwMode="auto">
            <a:xfrm>
              <a:off x="4610" y="57"/>
              <a:ext cx="1344" cy="1204"/>
              <a:chOff x="4610" y="57"/>
              <a:chExt cx="1344" cy="1204"/>
            </a:xfrm>
          </p:grpSpPr>
          <p:sp>
            <p:nvSpPr>
              <p:cNvPr id="5135"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36" name="Group 43"/>
              <p:cNvGrpSpPr>
                <a:grpSpLocks/>
              </p:cNvGrpSpPr>
              <p:nvPr userDrawn="1"/>
            </p:nvGrpSpPr>
            <p:grpSpPr bwMode="auto">
              <a:xfrm>
                <a:off x="4610" y="57"/>
                <a:ext cx="1344" cy="985"/>
                <a:chOff x="4610" y="57"/>
                <a:chExt cx="1344" cy="985"/>
              </a:xfrm>
            </p:grpSpPr>
            <p:sp>
              <p:nvSpPr>
                <p:cNvPr id="5137"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45"/>
                <p:cNvSpPr>
                  <a:spLocks/>
                </p:cNvSpPr>
                <p:nvPr userDrawn="1"/>
              </p:nvSpPr>
              <p:spPr bwMode="auto">
                <a:xfrm rot="-3172564">
                  <a:off x="5057" y="323"/>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46"/>
                <p:cNvSpPr>
                  <a:spLocks/>
                </p:cNvSpPr>
                <p:nvPr userDrawn="1"/>
              </p:nvSpPr>
              <p:spPr bwMode="auto">
                <a:xfrm rot="-3172564">
                  <a:off x="4867" y="173"/>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48"/>
                <p:cNvSpPr>
                  <a:spLocks/>
                </p:cNvSpPr>
                <p:nvPr userDrawn="1"/>
              </p:nvSpPr>
              <p:spPr bwMode="auto">
                <a:xfrm rot="-3172564">
                  <a:off x="5306" y="888"/>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49"/>
                <p:cNvSpPr>
                  <a:spLocks/>
                </p:cNvSpPr>
                <p:nvPr userDrawn="1"/>
              </p:nvSpPr>
              <p:spPr bwMode="auto">
                <a:xfrm rot="-3172564">
                  <a:off x="5253" y="797"/>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51"/>
                <p:cNvSpPr>
                  <a:spLocks/>
                </p:cNvSpPr>
                <p:nvPr userDrawn="1"/>
              </p:nvSpPr>
              <p:spPr bwMode="auto">
                <a:xfrm rot="-3172564">
                  <a:off x="4956" y="133"/>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134"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8136"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txStyles>
    <p:titleStyle>
      <a:lvl1pPr algn="ctr" rtl="1" eaLnBrk="0" fontAlgn="base" hangingPunct="0">
        <a:spcBef>
          <a:spcPct val="0"/>
        </a:spcBef>
        <a:spcAft>
          <a:spcPct val="0"/>
        </a:spcAft>
        <a:defRPr sz="44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omic Sans MS" pitchFamily="66" charset="0"/>
          <a:cs typeface="Arial" pitchFamily="34" charset="0"/>
        </a:defRPr>
      </a:lvl2pPr>
      <a:lvl3pPr algn="ctr" rtl="1" eaLnBrk="0" fontAlgn="base" hangingPunct="0">
        <a:spcBef>
          <a:spcPct val="0"/>
        </a:spcBef>
        <a:spcAft>
          <a:spcPct val="0"/>
        </a:spcAft>
        <a:defRPr sz="4400">
          <a:solidFill>
            <a:schemeClr val="tx1"/>
          </a:solidFill>
          <a:latin typeface="Comic Sans MS" pitchFamily="66" charset="0"/>
          <a:cs typeface="Arial" pitchFamily="34" charset="0"/>
        </a:defRPr>
      </a:lvl3pPr>
      <a:lvl4pPr algn="ctr" rtl="1" eaLnBrk="0" fontAlgn="base" hangingPunct="0">
        <a:spcBef>
          <a:spcPct val="0"/>
        </a:spcBef>
        <a:spcAft>
          <a:spcPct val="0"/>
        </a:spcAft>
        <a:defRPr sz="4400">
          <a:solidFill>
            <a:schemeClr val="tx1"/>
          </a:solidFill>
          <a:latin typeface="Comic Sans MS" pitchFamily="66" charset="0"/>
          <a:cs typeface="Arial" pitchFamily="34" charset="0"/>
        </a:defRPr>
      </a:lvl4pPr>
      <a:lvl5pPr algn="ctr" rtl="1" eaLnBrk="0" fontAlgn="base" hangingPunct="0">
        <a:spcBef>
          <a:spcPct val="0"/>
        </a:spcBef>
        <a:spcAft>
          <a:spcPct val="0"/>
        </a:spcAft>
        <a:defRPr sz="4400">
          <a:solidFill>
            <a:schemeClr val="tx1"/>
          </a:solidFill>
          <a:latin typeface="Comic Sans MS" pitchFamily="66" charset="0"/>
          <a:cs typeface="Arial" pitchFamily="34" charset="0"/>
        </a:defRPr>
      </a:lvl5pPr>
      <a:lvl6pPr marL="457200" algn="ctr" rtl="1" eaLnBrk="1" fontAlgn="base" hangingPunct="1">
        <a:spcBef>
          <a:spcPct val="0"/>
        </a:spcBef>
        <a:spcAft>
          <a:spcPct val="0"/>
        </a:spcAft>
        <a:defRPr sz="4400">
          <a:solidFill>
            <a:schemeClr val="tx1"/>
          </a:solidFill>
          <a:latin typeface="Comic Sans MS" pitchFamily="66" charset="0"/>
          <a:cs typeface="Arial" pitchFamily="34" charset="0"/>
        </a:defRPr>
      </a:lvl6pPr>
      <a:lvl7pPr marL="914400" algn="ctr" rtl="1" eaLnBrk="1" fontAlgn="base" hangingPunct="1">
        <a:spcBef>
          <a:spcPct val="0"/>
        </a:spcBef>
        <a:spcAft>
          <a:spcPct val="0"/>
        </a:spcAft>
        <a:defRPr sz="4400">
          <a:solidFill>
            <a:schemeClr val="tx1"/>
          </a:solidFill>
          <a:latin typeface="Comic Sans MS" pitchFamily="66" charset="0"/>
          <a:cs typeface="Arial" pitchFamily="34" charset="0"/>
        </a:defRPr>
      </a:lvl7pPr>
      <a:lvl8pPr marL="1371600" algn="ctr" rtl="1" eaLnBrk="1" fontAlgn="base" hangingPunct="1">
        <a:spcBef>
          <a:spcPct val="0"/>
        </a:spcBef>
        <a:spcAft>
          <a:spcPct val="0"/>
        </a:spcAft>
        <a:defRPr sz="4400">
          <a:solidFill>
            <a:schemeClr val="tx1"/>
          </a:solidFill>
          <a:latin typeface="Comic Sans MS" pitchFamily="66" charset="0"/>
          <a:cs typeface="Arial" pitchFamily="34" charset="0"/>
        </a:defRPr>
      </a:lvl8pPr>
      <a:lvl9pPr marL="1828800" algn="ctr" rtl="1" eaLnBrk="1" fontAlgn="base" hangingPunct="1">
        <a:spcBef>
          <a:spcPct val="0"/>
        </a:spcBef>
        <a:spcAft>
          <a:spcPct val="0"/>
        </a:spcAft>
        <a:defRPr sz="4400">
          <a:solidFill>
            <a:schemeClr val="tx1"/>
          </a:solidFill>
          <a:latin typeface="Comic Sans MS" pitchFamily="66"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915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fontAlgn="auto" hangingPunct="1">
              <a:spcBef>
                <a:spcPct val="0"/>
              </a:spcBef>
              <a:spcAft>
                <a:spcPts val="0"/>
              </a:spcAft>
              <a:buClrTx/>
              <a:buSzTx/>
              <a:buFontTx/>
              <a:buNone/>
              <a:defRPr sz="1200" b="0">
                <a:solidFill>
                  <a:schemeClr val="tx1"/>
                </a:solidFill>
                <a:latin typeface="+mj-lt"/>
                <a:cs typeface="+mn-cs"/>
              </a:defRPr>
            </a:lvl1pPr>
          </a:lstStyle>
          <a:p>
            <a:pPr>
              <a:defRPr/>
            </a:pPr>
            <a:endParaRPr lang="en-US" altLang="en-US"/>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1" eaLnBrk="1" fontAlgn="auto" hangingPunct="1">
              <a:spcBef>
                <a:spcPct val="0"/>
              </a:spcBef>
              <a:spcAft>
                <a:spcPts val="0"/>
              </a:spcAft>
              <a:buClrTx/>
              <a:buSzTx/>
              <a:buFontTx/>
              <a:buNone/>
              <a:defRPr sz="1200" b="0">
                <a:solidFill>
                  <a:schemeClr val="tx1"/>
                </a:solidFill>
                <a:latin typeface="+mj-lt"/>
                <a:cs typeface="+mn-cs"/>
              </a:defRPr>
            </a:lvl1pPr>
          </a:lstStyle>
          <a:p>
            <a:pPr>
              <a:defRPr/>
            </a:pPr>
            <a:endParaRPr lang="en-US" altLang="en-US"/>
          </a:p>
        </p:txBody>
      </p:sp>
      <p:sp>
        <p:nvSpPr>
          <p:cNvPr id="4915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smtClean="0">
                <a:latin typeface="Garamond" panose="02020404030301010803" pitchFamily="18" charset="0"/>
              </a:defRPr>
            </a:lvl1pPr>
          </a:lstStyle>
          <a:p>
            <a:pPr>
              <a:defRPr/>
            </a:pPr>
            <a:fld id="{CD4E9BCE-FE8D-489F-8245-8D1EEC5D744B}" type="slidenum">
              <a:rPr lang="ar-SA" altLang="en-US"/>
              <a:pPr>
                <a:defRPr/>
              </a:pPr>
              <a:t>‹#›</a:t>
            </a:fld>
            <a:endParaRPr lang="en-US" altLang="en-US"/>
          </a:p>
        </p:txBody>
      </p:sp>
      <p:sp>
        <p:nvSpPr>
          <p:cNvPr id="615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8137" r:id="rId1"/>
    <p:sldLayoutId id="2147487879" r:id="rId2"/>
    <p:sldLayoutId id="2147487880" r:id="rId3"/>
    <p:sldLayoutId id="2147487881" r:id="rId4"/>
    <p:sldLayoutId id="2147487882" r:id="rId5"/>
    <p:sldLayoutId id="2147487883" r:id="rId6"/>
    <p:sldLayoutId id="2147487884" r:id="rId7"/>
    <p:sldLayoutId id="2147487885" r:id="rId8"/>
    <p:sldLayoutId id="2147487886" r:id="rId9"/>
    <p:sldLayoutId id="2147487887" r:id="rId10"/>
    <p:sldLayoutId id="2147487888"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Garamond" pitchFamily="18" charset="0"/>
          <a:cs typeface="Arial" pitchFamily="34" charset="0"/>
        </a:defRPr>
      </a:lvl2pPr>
      <a:lvl3pPr algn="l" rtl="1" eaLnBrk="0" fontAlgn="base" hangingPunct="0">
        <a:spcBef>
          <a:spcPct val="0"/>
        </a:spcBef>
        <a:spcAft>
          <a:spcPct val="0"/>
        </a:spcAft>
        <a:defRPr sz="4200">
          <a:solidFill>
            <a:schemeClr val="tx2"/>
          </a:solidFill>
          <a:latin typeface="Garamond" pitchFamily="18" charset="0"/>
          <a:cs typeface="Arial" pitchFamily="34" charset="0"/>
        </a:defRPr>
      </a:lvl3pPr>
      <a:lvl4pPr algn="l" rtl="1" eaLnBrk="0" fontAlgn="base" hangingPunct="0">
        <a:spcBef>
          <a:spcPct val="0"/>
        </a:spcBef>
        <a:spcAft>
          <a:spcPct val="0"/>
        </a:spcAft>
        <a:defRPr sz="4200">
          <a:solidFill>
            <a:schemeClr val="tx2"/>
          </a:solidFill>
          <a:latin typeface="Garamond" pitchFamily="18" charset="0"/>
          <a:cs typeface="Arial" pitchFamily="34" charset="0"/>
        </a:defRPr>
      </a:lvl4pPr>
      <a:lvl5pPr algn="l" rtl="1"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1" eaLnBrk="1" fontAlgn="base" hangingPunct="1">
        <a:spcBef>
          <a:spcPct val="0"/>
        </a:spcBef>
        <a:spcAft>
          <a:spcPct val="0"/>
        </a:spcAft>
        <a:defRPr sz="4200">
          <a:solidFill>
            <a:schemeClr val="tx2"/>
          </a:solidFill>
          <a:latin typeface="Garamond" pitchFamily="18" charset="0"/>
          <a:cs typeface="Arial" pitchFamily="34" charset="0"/>
        </a:defRPr>
      </a:lvl6pPr>
      <a:lvl7pPr marL="914400" algn="l" rtl="1" eaLnBrk="1" fontAlgn="base" hangingPunct="1">
        <a:spcBef>
          <a:spcPct val="0"/>
        </a:spcBef>
        <a:spcAft>
          <a:spcPct val="0"/>
        </a:spcAft>
        <a:defRPr sz="4200">
          <a:solidFill>
            <a:schemeClr val="tx2"/>
          </a:solidFill>
          <a:latin typeface="Garamond" pitchFamily="18" charset="0"/>
          <a:cs typeface="Arial" pitchFamily="34" charset="0"/>
        </a:defRPr>
      </a:lvl7pPr>
      <a:lvl8pPr marL="1371600" algn="l" rtl="1" eaLnBrk="1" fontAlgn="base" hangingPunct="1">
        <a:spcBef>
          <a:spcPct val="0"/>
        </a:spcBef>
        <a:spcAft>
          <a:spcPct val="0"/>
        </a:spcAft>
        <a:defRPr sz="4200">
          <a:solidFill>
            <a:schemeClr val="tx2"/>
          </a:solidFill>
          <a:latin typeface="Garamond" pitchFamily="18" charset="0"/>
          <a:cs typeface="Arial" pitchFamily="34" charset="0"/>
        </a:defRPr>
      </a:lvl8pPr>
      <a:lvl9pPr marL="1828800" algn="l" rtl="1" eaLnBrk="1" fontAlgn="base" hangingPunct="1">
        <a:spcBef>
          <a:spcPct val="0"/>
        </a:spcBef>
        <a:spcAft>
          <a:spcPct val="0"/>
        </a:spcAft>
        <a:defRPr sz="4200">
          <a:solidFill>
            <a:schemeClr val="tx2"/>
          </a:solidFill>
          <a:latin typeface="Garamond" pitchFamily="18" charset="0"/>
          <a:cs typeface="Arial" pitchFamily="34" charset="0"/>
        </a:defRPr>
      </a:lvl9pPr>
    </p:titleStyle>
    <p:bodyStyle>
      <a:lvl1pPr marL="342900" indent="-342900" algn="r" rtl="1"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cs typeface="+mn-cs"/>
        </a:defRPr>
      </a:lvl2pPr>
      <a:lvl3pPr marL="1022350" indent="-350838" algn="r" rtl="1"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cs typeface="+mn-cs"/>
        </a:defRPr>
      </a:lvl3pPr>
      <a:lvl4pPr marL="1339850" indent="-315913" algn="r" rtl="1"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cs typeface="+mn-cs"/>
        </a:defRPr>
      </a:lvl4pPr>
      <a:lvl5pPr marL="1681163" indent="-339725"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cs typeface="+mn-cs"/>
        </a:defRPr>
      </a:lvl5pPr>
      <a:lvl6pPr marL="2138363" indent="-339725" algn="r" rtl="1"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r" rtl="1"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r" rtl="1"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r" rtl="1"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854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rtl="1" eaLnBrk="1" fontAlgn="auto" hangingPunct="1">
              <a:spcBef>
                <a:spcPct val="0"/>
              </a:spcBef>
              <a:spcAft>
                <a:spcPts val="0"/>
              </a:spcAft>
              <a:buClrTx/>
              <a:buSzTx/>
              <a:buFontTx/>
              <a:buNone/>
              <a:defRPr sz="1400" b="0">
                <a:solidFill>
                  <a:schemeClr val="tx1"/>
                </a:solidFill>
                <a:latin typeface="+mn-lt"/>
                <a:cs typeface="+mn-cs"/>
              </a:defRPr>
            </a:lvl1pPr>
          </a:lstStyle>
          <a:p>
            <a:pPr>
              <a:defRPr/>
            </a:pPr>
            <a:endParaRPr lang="en-US"/>
          </a:p>
        </p:txBody>
      </p:sp>
      <p:sp>
        <p:nvSpPr>
          <p:cNvPr id="108550"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1" eaLnBrk="1" fontAlgn="auto" hangingPunct="1">
              <a:spcBef>
                <a:spcPct val="0"/>
              </a:spcBef>
              <a:spcAft>
                <a:spcPts val="0"/>
              </a:spcAft>
              <a:buClrTx/>
              <a:buSzTx/>
              <a:buFontTx/>
              <a:buNone/>
              <a:defRPr sz="1400" b="0">
                <a:solidFill>
                  <a:schemeClr val="tx1"/>
                </a:solidFill>
                <a:latin typeface="+mn-lt"/>
                <a:cs typeface="+mn-cs"/>
              </a:defRPr>
            </a:lvl1pPr>
          </a:lstStyle>
          <a:p>
            <a:pPr>
              <a:defRPr/>
            </a:pPr>
            <a:endParaRPr lang="en-US"/>
          </a:p>
        </p:txBody>
      </p:sp>
      <p:sp>
        <p:nvSpPr>
          <p:cNvPr id="10855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rtl="1" eaLnBrk="1" hangingPunct="1">
              <a:defRPr sz="1400" smtClean="0">
                <a:latin typeface="Comic Sans MS" panose="030F0702030302020204" pitchFamily="66" charset="0"/>
              </a:defRPr>
            </a:lvl1pPr>
          </a:lstStyle>
          <a:p>
            <a:pPr>
              <a:defRPr/>
            </a:pPr>
            <a:fld id="{222293F3-40EF-47BD-AAE1-F0E72BF9E48B}" type="slidenum">
              <a:rPr lang="en-US" altLang="en-US"/>
              <a:pPr>
                <a:defRPr/>
              </a:pPr>
              <a:t>‹#›</a:t>
            </a:fld>
            <a:endParaRPr lang="en-US" altLang="en-US"/>
          </a:p>
        </p:txBody>
      </p:sp>
      <p:sp>
        <p:nvSpPr>
          <p:cNvPr id="7176"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8" name="Group 10"/>
          <p:cNvGrpSpPr>
            <a:grpSpLocks/>
          </p:cNvGrpSpPr>
          <p:nvPr/>
        </p:nvGrpSpPr>
        <p:grpSpPr bwMode="auto">
          <a:xfrm>
            <a:off x="7938" y="5540375"/>
            <a:ext cx="1784350" cy="1246188"/>
            <a:chOff x="5" y="3490"/>
            <a:chExt cx="1124" cy="785"/>
          </a:xfrm>
        </p:grpSpPr>
        <p:sp>
          <p:nvSpPr>
            <p:cNvPr id="7195"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6"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7"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8"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9"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0"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1"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2"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3"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204" name="Group 20"/>
            <p:cNvGrpSpPr>
              <a:grpSpLocks/>
            </p:cNvGrpSpPr>
            <p:nvPr userDrawn="1"/>
          </p:nvGrpSpPr>
          <p:grpSpPr bwMode="auto">
            <a:xfrm>
              <a:off x="5" y="3490"/>
              <a:ext cx="1124" cy="780"/>
              <a:chOff x="5" y="3490"/>
              <a:chExt cx="1124" cy="780"/>
            </a:xfrm>
          </p:grpSpPr>
          <p:grpSp>
            <p:nvGrpSpPr>
              <p:cNvPr id="7205" name="Group 21"/>
              <p:cNvGrpSpPr>
                <a:grpSpLocks/>
              </p:cNvGrpSpPr>
              <p:nvPr userDrawn="1"/>
            </p:nvGrpSpPr>
            <p:grpSpPr bwMode="auto">
              <a:xfrm>
                <a:off x="499" y="3562"/>
                <a:ext cx="548" cy="708"/>
                <a:chOff x="499" y="3562"/>
                <a:chExt cx="548" cy="708"/>
              </a:xfrm>
            </p:grpSpPr>
            <p:sp>
              <p:nvSpPr>
                <p:cNvPr id="721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206"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7"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8"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209" name="Group 28"/>
              <p:cNvGrpSpPr>
                <a:grpSpLocks/>
              </p:cNvGrpSpPr>
              <p:nvPr userDrawn="1"/>
            </p:nvGrpSpPr>
            <p:grpSpPr bwMode="auto">
              <a:xfrm>
                <a:off x="5" y="3490"/>
                <a:ext cx="1124" cy="678"/>
                <a:chOff x="5" y="3490"/>
                <a:chExt cx="1124" cy="678"/>
              </a:xfrm>
            </p:grpSpPr>
            <p:sp>
              <p:nvSpPr>
                <p:cNvPr id="7210"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1"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2"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3"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4"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5"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6"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7"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7179" name="Group 37"/>
          <p:cNvGrpSpPr>
            <a:grpSpLocks/>
          </p:cNvGrpSpPr>
          <p:nvPr/>
        </p:nvGrpSpPr>
        <p:grpSpPr bwMode="auto">
          <a:xfrm>
            <a:off x="8680450" y="2116138"/>
            <a:ext cx="385763" cy="4308475"/>
            <a:chOff x="5468" y="1333"/>
            <a:chExt cx="243" cy="2714"/>
          </a:xfrm>
        </p:grpSpPr>
        <p:sp>
          <p:nvSpPr>
            <p:cNvPr id="7193"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4"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80" name="Group 40"/>
          <p:cNvGrpSpPr>
            <a:grpSpLocks/>
          </p:cNvGrpSpPr>
          <p:nvPr/>
        </p:nvGrpSpPr>
        <p:grpSpPr bwMode="auto">
          <a:xfrm>
            <a:off x="7318375" y="90488"/>
            <a:ext cx="2133600" cy="1911350"/>
            <a:chOff x="4610" y="57"/>
            <a:chExt cx="1344" cy="1204"/>
          </a:xfrm>
        </p:grpSpPr>
        <p:grpSp>
          <p:nvGrpSpPr>
            <p:cNvPr id="7181" name="Group 41"/>
            <p:cNvGrpSpPr>
              <a:grpSpLocks/>
            </p:cNvGrpSpPr>
            <p:nvPr userDrawn="1"/>
          </p:nvGrpSpPr>
          <p:grpSpPr bwMode="auto">
            <a:xfrm>
              <a:off x="4610" y="57"/>
              <a:ext cx="1344" cy="1204"/>
              <a:chOff x="4610" y="57"/>
              <a:chExt cx="1344" cy="1204"/>
            </a:xfrm>
          </p:grpSpPr>
          <p:sp>
            <p:nvSpPr>
              <p:cNvPr id="7183"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84" name="Group 43"/>
              <p:cNvGrpSpPr>
                <a:grpSpLocks/>
              </p:cNvGrpSpPr>
              <p:nvPr userDrawn="1"/>
            </p:nvGrpSpPr>
            <p:grpSpPr bwMode="auto">
              <a:xfrm>
                <a:off x="4610" y="57"/>
                <a:ext cx="1344" cy="985"/>
                <a:chOff x="4610" y="57"/>
                <a:chExt cx="1344" cy="985"/>
              </a:xfrm>
            </p:grpSpPr>
            <p:sp>
              <p:nvSpPr>
                <p:cNvPr id="7185"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6" name="Freeform 45"/>
                <p:cNvSpPr>
                  <a:spLocks/>
                </p:cNvSpPr>
                <p:nvPr userDrawn="1"/>
              </p:nvSpPr>
              <p:spPr bwMode="auto">
                <a:xfrm rot="-3172564">
                  <a:off x="5057" y="323"/>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7" name="Freeform 46"/>
                <p:cNvSpPr>
                  <a:spLocks/>
                </p:cNvSpPr>
                <p:nvPr userDrawn="1"/>
              </p:nvSpPr>
              <p:spPr bwMode="auto">
                <a:xfrm rot="-3172564">
                  <a:off x="4867" y="173"/>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8"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9" name="Freeform 48"/>
                <p:cNvSpPr>
                  <a:spLocks/>
                </p:cNvSpPr>
                <p:nvPr userDrawn="1"/>
              </p:nvSpPr>
              <p:spPr bwMode="auto">
                <a:xfrm rot="-3172564">
                  <a:off x="5306" y="888"/>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0" name="Freeform 49"/>
                <p:cNvSpPr>
                  <a:spLocks/>
                </p:cNvSpPr>
                <p:nvPr userDrawn="1"/>
              </p:nvSpPr>
              <p:spPr bwMode="auto">
                <a:xfrm rot="-3172564">
                  <a:off x="5253" y="797"/>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1"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2" name="Freeform 51"/>
                <p:cNvSpPr>
                  <a:spLocks/>
                </p:cNvSpPr>
                <p:nvPr userDrawn="1"/>
              </p:nvSpPr>
              <p:spPr bwMode="auto">
                <a:xfrm rot="-3172564">
                  <a:off x="4956" y="133"/>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7182"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8138" r:id="rId1"/>
    <p:sldLayoutId id="2147487889" r:id="rId2"/>
    <p:sldLayoutId id="2147487890" r:id="rId3"/>
    <p:sldLayoutId id="2147487891" r:id="rId4"/>
    <p:sldLayoutId id="2147487892" r:id="rId5"/>
    <p:sldLayoutId id="2147487893" r:id="rId6"/>
    <p:sldLayoutId id="2147487894" r:id="rId7"/>
    <p:sldLayoutId id="2147487895" r:id="rId8"/>
    <p:sldLayoutId id="2147487896" r:id="rId9"/>
    <p:sldLayoutId id="2147487897" r:id="rId10"/>
    <p:sldLayoutId id="2147487898" r:id="rId11"/>
  </p:sldLayoutIdLst>
  <p:txStyles>
    <p:titleStyle>
      <a:lvl1pPr algn="ctr" rtl="1" eaLnBrk="0" fontAlgn="base" hangingPunct="0">
        <a:spcBef>
          <a:spcPct val="0"/>
        </a:spcBef>
        <a:spcAft>
          <a:spcPct val="0"/>
        </a:spcAft>
        <a:defRPr sz="44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omic Sans MS" pitchFamily="66" charset="0"/>
          <a:cs typeface="Arial" pitchFamily="34" charset="0"/>
        </a:defRPr>
      </a:lvl2pPr>
      <a:lvl3pPr algn="ctr" rtl="1" eaLnBrk="0" fontAlgn="base" hangingPunct="0">
        <a:spcBef>
          <a:spcPct val="0"/>
        </a:spcBef>
        <a:spcAft>
          <a:spcPct val="0"/>
        </a:spcAft>
        <a:defRPr sz="4400">
          <a:solidFill>
            <a:schemeClr val="tx1"/>
          </a:solidFill>
          <a:latin typeface="Comic Sans MS" pitchFamily="66" charset="0"/>
          <a:cs typeface="Arial" pitchFamily="34" charset="0"/>
        </a:defRPr>
      </a:lvl3pPr>
      <a:lvl4pPr algn="ctr" rtl="1" eaLnBrk="0" fontAlgn="base" hangingPunct="0">
        <a:spcBef>
          <a:spcPct val="0"/>
        </a:spcBef>
        <a:spcAft>
          <a:spcPct val="0"/>
        </a:spcAft>
        <a:defRPr sz="4400">
          <a:solidFill>
            <a:schemeClr val="tx1"/>
          </a:solidFill>
          <a:latin typeface="Comic Sans MS" pitchFamily="66" charset="0"/>
          <a:cs typeface="Arial" pitchFamily="34" charset="0"/>
        </a:defRPr>
      </a:lvl4pPr>
      <a:lvl5pPr algn="ctr" rtl="1" eaLnBrk="0" fontAlgn="base" hangingPunct="0">
        <a:spcBef>
          <a:spcPct val="0"/>
        </a:spcBef>
        <a:spcAft>
          <a:spcPct val="0"/>
        </a:spcAft>
        <a:defRPr sz="4400">
          <a:solidFill>
            <a:schemeClr val="tx1"/>
          </a:solidFill>
          <a:latin typeface="Comic Sans MS" pitchFamily="66" charset="0"/>
          <a:cs typeface="Arial" pitchFamily="34" charset="0"/>
        </a:defRPr>
      </a:lvl5pPr>
      <a:lvl6pPr marL="457200" algn="ctr" rtl="1" eaLnBrk="1" fontAlgn="base" hangingPunct="1">
        <a:spcBef>
          <a:spcPct val="0"/>
        </a:spcBef>
        <a:spcAft>
          <a:spcPct val="0"/>
        </a:spcAft>
        <a:defRPr sz="4400">
          <a:solidFill>
            <a:schemeClr val="tx1"/>
          </a:solidFill>
          <a:latin typeface="Comic Sans MS" pitchFamily="66" charset="0"/>
          <a:cs typeface="Arial" pitchFamily="34" charset="0"/>
        </a:defRPr>
      </a:lvl6pPr>
      <a:lvl7pPr marL="914400" algn="ctr" rtl="1" eaLnBrk="1" fontAlgn="base" hangingPunct="1">
        <a:spcBef>
          <a:spcPct val="0"/>
        </a:spcBef>
        <a:spcAft>
          <a:spcPct val="0"/>
        </a:spcAft>
        <a:defRPr sz="4400">
          <a:solidFill>
            <a:schemeClr val="tx1"/>
          </a:solidFill>
          <a:latin typeface="Comic Sans MS" pitchFamily="66" charset="0"/>
          <a:cs typeface="Arial" pitchFamily="34" charset="0"/>
        </a:defRPr>
      </a:lvl7pPr>
      <a:lvl8pPr marL="1371600" algn="ctr" rtl="1" eaLnBrk="1" fontAlgn="base" hangingPunct="1">
        <a:spcBef>
          <a:spcPct val="0"/>
        </a:spcBef>
        <a:spcAft>
          <a:spcPct val="0"/>
        </a:spcAft>
        <a:defRPr sz="4400">
          <a:solidFill>
            <a:schemeClr val="tx1"/>
          </a:solidFill>
          <a:latin typeface="Comic Sans MS" pitchFamily="66" charset="0"/>
          <a:cs typeface="Arial" pitchFamily="34" charset="0"/>
        </a:defRPr>
      </a:lvl8pPr>
      <a:lvl9pPr marL="1828800" algn="ctr" rtl="1" eaLnBrk="1" fontAlgn="base" hangingPunct="1">
        <a:spcBef>
          <a:spcPct val="0"/>
        </a:spcBef>
        <a:spcAft>
          <a:spcPct val="0"/>
        </a:spcAft>
        <a:defRPr sz="4400">
          <a:solidFill>
            <a:schemeClr val="tx1"/>
          </a:solidFill>
          <a:latin typeface="Comic Sans MS" pitchFamily="66"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fontAlgn="auto" hangingPunct="1">
              <a:spcBef>
                <a:spcPts val="0"/>
              </a:spcBef>
              <a:spcAft>
                <a:spcPts val="0"/>
              </a:spcAft>
              <a:defRPr sz="1200">
                <a:latin typeface="Arial" pitchFamily="34" charset="0"/>
                <a:cs typeface="+mn-cs"/>
              </a:defRPr>
            </a:lvl1pPr>
          </a:lstStyle>
          <a:p>
            <a:pPr>
              <a:defRPr/>
            </a:pPr>
            <a:fld id="{5B961BB2-D1DE-4217-97D6-3DD25848FDBA}" type="datetimeFigureOut">
              <a:rPr lang="fa-IR"/>
              <a:pPr>
                <a:defRPr/>
              </a:pPr>
              <a:t>06/12/1441</a:t>
            </a:fld>
            <a:endParaRPr lang="fa-IR"/>
          </a:p>
        </p:txBody>
      </p:sp>
      <p:sp>
        <p:nvSpPr>
          <p:cNvPr id="1536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smtClean="0">
                <a:cs typeface="Nazanin" panose="00000400000000000000" pitchFamily="2" charset="-78"/>
              </a:defRPr>
            </a:lvl1pPr>
          </a:lstStyle>
          <a:p>
            <a:pPr>
              <a:defRPr/>
            </a:pPr>
            <a:fld id="{D13D879E-ACBD-4BDE-B883-D89AD69C1AC9}" type="slidenum">
              <a:rPr lang="fa-IR" altLang="en-US"/>
              <a:pPr>
                <a:defRPr/>
              </a:pPr>
              <a:t>‹#›</a:t>
            </a:fld>
            <a:endParaRPr lang="fa-IR" altLang="en-US"/>
          </a:p>
        </p:txBody>
      </p:sp>
      <p:grpSp>
        <p:nvGrpSpPr>
          <p:cNvPr id="8196" name="Group 4"/>
          <p:cNvGrpSpPr>
            <a:grpSpLocks/>
          </p:cNvGrpSpPr>
          <p:nvPr/>
        </p:nvGrpSpPr>
        <p:grpSpPr bwMode="auto">
          <a:xfrm>
            <a:off x="0" y="0"/>
            <a:ext cx="9140825" cy="6850063"/>
            <a:chOff x="0" y="0"/>
            <a:chExt cx="5758" cy="4315"/>
          </a:xfrm>
        </p:grpSpPr>
        <p:grpSp>
          <p:nvGrpSpPr>
            <p:cNvPr id="8200" name="Group 5"/>
            <p:cNvGrpSpPr>
              <a:grpSpLocks/>
            </p:cNvGrpSpPr>
            <p:nvPr userDrawn="1"/>
          </p:nvGrpSpPr>
          <p:grpSpPr bwMode="auto">
            <a:xfrm>
              <a:off x="1728" y="2230"/>
              <a:ext cx="4027" cy="2085"/>
              <a:chOff x="1728" y="2230"/>
              <a:chExt cx="4027" cy="2085"/>
            </a:xfrm>
          </p:grpSpPr>
          <p:sp>
            <p:nvSpPr>
              <p:cNvPr id="153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r" rtl="1" eaLnBrk="1" fontAlgn="auto" hangingPunct="1">
                  <a:spcBef>
                    <a:spcPts val="0"/>
                  </a:spcBef>
                  <a:spcAft>
                    <a:spcPts val="0"/>
                  </a:spcAft>
                  <a:defRPr/>
                </a:pPr>
                <a:endParaRPr lang="fa-IR">
                  <a:latin typeface="+mn-lt"/>
                  <a:cs typeface="+mn-cs"/>
                </a:endParaRPr>
              </a:p>
            </p:txBody>
          </p:sp>
          <p:sp>
            <p:nvSpPr>
              <p:cNvPr id="153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r" rtl="1" eaLnBrk="1" fontAlgn="auto" hangingPunct="1">
                  <a:spcBef>
                    <a:spcPts val="0"/>
                  </a:spcBef>
                  <a:spcAft>
                    <a:spcPts val="0"/>
                  </a:spcAft>
                  <a:defRPr/>
                </a:pPr>
                <a:endParaRPr lang="fa-IR">
                  <a:latin typeface="+mn-lt"/>
                  <a:cs typeface="+mn-cs"/>
                </a:endParaRPr>
              </a:p>
            </p:txBody>
          </p:sp>
          <p:sp>
            <p:nvSpPr>
              <p:cNvPr id="153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r" rtl="1" eaLnBrk="1" fontAlgn="auto" hangingPunct="1">
                  <a:spcBef>
                    <a:spcPts val="0"/>
                  </a:spcBef>
                  <a:spcAft>
                    <a:spcPts val="0"/>
                  </a:spcAft>
                  <a:defRPr/>
                </a:pPr>
                <a:endParaRPr lang="fa-IR">
                  <a:latin typeface="+mn-lt"/>
                  <a:cs typeface="+mn-cs"/>
                </a:endParaRPr>
              </a:p>
            </p:txBody>
          </p:sp>
          <p:sp>
            <p:nvSpPr>
              <p:cNvPr id="820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r" rtl="1" eaLnBrk="1" fontAlgn="auto" hangingPunct="1">
                  <a:spcBef>
                    <a:spcPts val="0"/>
                  </a:spcBef>
                  <a:spcAft>
                    <a:spcPts val="0"/>
                  </a:spcAft>
                  <a:defRPr/>
                </a:pPr>
                <a:endParaRPr lang="fa-IR">
                  <a:latin typeface="+mn-lt"/>
                  <a:cs typeface="+mn-cs"/>
                </a:endParaRPr>
              </a:p>
            </p:txBody>
          </p:sp>
        </p:grpSp>
        <p:sp>
          <p:nvSpPr>
            <p:cNvPr id="153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r" rtl="1" eaLnBrk="1" fontAlgn="auto" hangingPunct="1">
                <a:spcBef>
                  <a:spcPts val="0"/>
                </a:spcBef>
                <a:spcAft>
                  <a:spcPts val="0"/>
                </a:spcAft>
                <a:defRPr/>
              </a:pPr>
              <a:endParaRPr lang="fa-IR">
                <a:latin typeface="+mn-lt"/>
                <a:cs typeface="+mn-cs"/>
              </a:endParaRPr>
            </a:p>
          </p:txBody>
        </p:sp>
        <p:sp>
          <p:nvSpPr>
            <p:cNvPr id="8202"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7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537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fontAlgn="auto" hangingPunct="1">
              <a:spcBef>
                <a:spcPts val="0"/>
              </a:spcBef>
              <a:spcAft>
                <a:spcPts val="0"/>
              </a:spcAft>
              <a:defRPr sz="1200">
                <a:latin typeface="Arial" pitchFamily="34" charset="0"/>
                <a:cs typeface="+mn-cs"/>
              </a:defRPr>
            </a:lvl1pPr>
          </a:lstStyle>
          <a:p>
            <a:pPr>
              <a:defRPr/>
            </a:pPr>
            <a:endParaRPr lang="fa-IR"/>
          </a:p>
        </p:txBody>
      </p:sp>
      <p:sp>
        <p:nvSpPr>
          <p:cNvPr id="1537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8139" r:id="rId1"/>
    <p:sldLayoutId id="2147487899" r:id="rId2"/>
    <p:sldLayoutId id="2147487900" r:id="rId3"/>
    <p:sldLayoutId id="2147487901" r:id="rId4"/>
    <p:sldLayoutId id="2147487902" r:id="rId5"/>
    <p:sldLayoutId id="2147487903" r:id="rId6"/>
    <p:sldLayoutId id="2147487904" r:id="rId7"/>
    <p:sldLayoutId id="2147487905" r:id="rId8"/>
    <p:sldLayoutId id="2147487906" r:id="rId9"/>
    <p:sldLayoutId id="2147487907" r:id="rId10"/>
    <p:sldLayoutId id="2147487908"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75">
                                            <p:txEl>
                                              <p:pRg st="0" end="0"/>
                                            </p:txEl>
                                          </p:spTgt>
                                        </p:tgtEl>
                                        <p:attrNameLst>
                                          <p:attrName>style.visibility</p:attrName>
                                        </p:attrNameLst>
                                      </p:cBhvr>
                                      <p:to>
                                        <p:strVal val="visible"/>
                                      </p:to>
                                    </p:set>
                                    <p:anim calcmode="lin" valueType="num">
                                      <p:cBhvr additive="base">
                                        <p:cTn id="7" dur="500" fill="hold"/>
                                        <p:tgtEl>
                                          <p:spTgt spid="153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75">
                                            <p:txEl>
                                              <p:pRg st="1" end="1"/>
                                            </p:txEl>
                                          </p:spTgt>
                                        </p:tgtEl>
                                        <p:attrNameLst>
                                          <p:attrName>style.visibility</p:attrName>
                                        </p:attrNameLst>
                                      </p:cBhvr>
                                      <p:to>
                                        <p:strVal val="visible"/>
                                      </p:to>
                                    </p:set>
                                    <p:anim calcmode="lin" valueType="num">
                                      <p:cBhvr additive="base">
                                        <p:cTn id="13" dur="500" fill="hold"/>
                                        <p:tgtEl>
                                          <p:spTgt spid="153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375">
                                            <p:txEl>
                                              <p:pRg st="2" end="2"/>
                                            </p:txEl>
                                          </p:spTgt>
                                        </p:tgtEl>
                                        <p:attrNameLst>
                                          <p:attrName>style.visibility</p:attrName>
                                        </p:attrNameLst>
                                      </p:cBhvr>
                                      <p:to>
                                        <p:strVal val="visible"/>
                                      </p:to>
                                    </p:set>
                                    <p:anim calcmode="lin" valueType="num">
                                      <p:cBhvr additive="base">
                                        <p:cTn id="19" dur="500" fill="hold"/>
                                        <p:tgtEl>
                                          <p:spTgt spid="153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3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375">
                                            <p:txEl>
                                              <p:pRg st="3" end="3"/>
                                            </p:txEl>
                                          </p:spTgt>
                                        </p:tgtEl>
                                        <p:attrNameLst>
                                          <p:attrName>style.visibility</p:attrName>
                                        </p:attrNameLst>
                                      </p:cBhvr>
                                      <p:to>
                                        <p:strVal val="visible"/>
                                      </p:to>
                                    </p:set>
                                    <p:anim calcmode="lin" valueType="num">
                                      <p:cBhvr additive="base">
                                        <p:cTn id="25" dur="500" fill="hold"/>
                                        <p:tgtEl>
                                          <p:spTgt spid="153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3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375">
                                            <p:txEl>
                                              <p:pRg st="4" end="4"/>
                                            </p:txEl>
                                          </p:spTgt>
                                        </p:tgtEl>
                                        <p:attrNameLst>
                                          <p:attrName>style.visibility</p:attrName>
                                        </p:attrNameLst>
                                      </p:cBhvr>
                                      <p:to>
                                        <p:strVal val="visible"/>
                                      </p:to>
                                    </p:set>
                                    <p:anim calcmode="lin" valueType="num">
                                      <p:cBhvr additive="base">
                                        <p:cTn id="31" dur="500" fill="hold"/>
                                        <p:tgtEl>
                                          <p:spTgt spid="1537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3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build="p" bldLvl="5">
        <p:tmplLst>
          <p:tmpl lvl="1">
            <p:tnLst>
              <p:par>
                <p:cTn presetID="2" presetClass="entr" presetSubtype="2" fill="hold" nodeType="clickEffect">
                  <p:stCondLst>
                    <p:cond delay="0"/>
                  </p:stCondLst>
                  <p:childTnLst>
                    <p:set>
                      <p:cBhvr>
                        <p:cTn dur="1" fill="hold">
                          <p:stCondLst>
                            <p:cond delay="0"/>
                          </p:stCondLst>
                        </p:cTn>
                        <p:tgtEl>
                          <p:spTgt spid="15375"/>
                        </p:tgtEl>
                        <p:attrNameLst>
                          <p:attrName>style.visibility</p:attrName>
                        </p:attrNameLst>
                      </p:cBhvr>
                      <p:to>
                        <p:strVal val="visible"/>
                      </p:to>
                    </p:set>
                    <p:anim calcmode="lin" valueType="num">
                      <p:cBhvr additive="base">
                        <p:cTn dur="500" fill="hold"/>
                        <p:tgtEl>
                          <p:spTgt spid="15375"/>
                        </p:tgtEl>
                        <p:attrNameLst>
                          <p:attrName>ppt_x</p:attrName>
                        </p:attrNameLst>
                      </p:cBhvr>
                      <p:tavLst>
                        <p:tav tm="0">
                          <p:val>
                            <p:strVal val="1+#ppt_w/2"/>
                          </p:val>
                        </p:tav>
                        <p:tav tm="100000">
                          <p:val>
                            <p:strVal val="#ppt_x"/>
                          </p:val>
                        </p:tav>
                      </p:tavLst>
                    </p:anim>
                    <p:anim calcmode="lin" valueType="num">
                      <p:cBhvr additive="base">
                        <p:cTn dur="500" fill="hold"/>
                        <p:tgtEl>
                          <p:spTgt spid="15375"/>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5375"/>
                        </p:tgtEl>
                        <p:attrNameLst>
                          <p:attrName>style.visibility</p:attrName>
                        </p:attrNameLst>
                      </p:cBhvr>
                      <p:to>
                        <p:strVal val="visible"/>
                      </p:to>
                    </p:set>
                    <p:anim calcmode="lin" valueType="num">
                      <p:cBhvr additive="base">
                        <p:cTn dur="500" fill="hold"/>
                        <p:tgtEl>
                          <p:spTgt spid="15375"/>
                        </p:tgtEl>
                        <p:attrNameLst>
                          <p:attrName>ppt_x</p:attrName>
                        </p:attrNameLst>
                      </p:cBhvr>
                      <p:tavLst>
                        <p:tav tm="0">
                          <p:val>
                            <p:strVal val="1+#ppt_w/2"/>
                          </p:val>
                        </p:tav>
                        <p:tav tm="100000">
                          <p:val>
                            <p:strVal val="#ppt_x"/>
                          </p:val>
                        </p:tav>
                      </p:tavLst>
                    </p:anim>
                    <p:anim calcmode="lin" valueType="num">
                      <p:cBhvr additive="base">
                        <p:cTn dur="500" fill="hold"/>
                        <p:tgtEl>
                          <p:spTgt spid="15375"/>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5375"/>
                        </p:tgtEl>
                        <p:attrNameLst>
                          <p:attrName>style.visibility</p:attrName>
                        </p:attrNameLst>
                      </p:cBhvr>
                      <p:to>
                        <p:strVal val="visible"/>
                      </p:to>
                    </p:set>
                    <p:anim calcmode="lin" valueType="num">
                      <p:cBhvr additive="base">
                        <p:cTn dur="500" fill="hold"/>
                        <p:tgtEl>
                          <p:spTgt spid="15375"/>
                        </p:tgtEl>
                        <p:attrNameLst>
                          <p:attrName>ppt_x</p:attrName>
                        </p:attrNameLst>
                      </p:cBhvr>
                      <p:tavLst>
                        <p:tav tm="0">
                          <p:val>
                            <p:strVal val="1+#ppt_w/2"/>
                          </p:val>
                        </p:tav>
                        <p:tav tm="100000">
                          <p:val>
                            <p:strVal val="#ppt_x"/>
                          </p:val>
                        </p:tav>
                      </p:tavLst>
                    </p:anim>
                    <p:anim calcmode="lin" valueType="num">
                      <p:cBhvr additive="base">
                        <p:cTn dur="500" fill="hold"/>
                        <p:tgtEl>
                          <p:spTgt spid="15375"/>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5375"/>
                        </p:tgtEl>
                        <p:attrNameLst>
                          <p:attrName>style.visibility</p:attrName>
                        </p:attrNameLst>
                      </p:cBhvr>
                      <p:to>
                        <p:strVal val="visible"/>
                      </p:to>
                    </p:set>
                    <p:anim calcmode="lin" valueType="num">
                      <p:cBhvr additive="base">
                        <p:cTn dur="500" fill="hold"/>
                        <p:tgtEl>
                          <p:spTgt spid="15375"/>
                        </p:tgtEl>
                        <p:attrNameLst>
                          <p:attrName>ppt_x</p:attrName>
                        </p:attrNameLst>
                      </p:cBhvr>
                      <p:tavLst>
                        <p:tav tm="0">
                          <p:val>
                            <p:strVal val="1+#ppt_w/2"/>
                          </p:val>
                        </p:tav>
                        <p:tav tm="100000">
                          <p:val>
                            <p:strVal val="#ppt_x"/>
                          </p:val>
                        </p:tav>
                      </p:tavLst>
                    </p:anim>
                    <p:anim calcmode="lin" valueType="num">
                      <p:cBhvr additive="base">
                        <p:cTn dur="500" fill="hold"/>
                        <p:tgtEl>
                          <p:spTgt spid="15375"/>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5375"/>
                        </p:tgtEl>
                        <p:attrNameLst>
                          <p:attrName>style.visibility</p:attrName>
                        </p:attrNameLst>
                      </p:cBhvr>
                      <p:to>
                        <p:strVal val="visible"/>
                      </p:to>
                    </p:set>
                    <p:anim calcmode="lin" valueType="num">
                      <p:cBhvr additive="base">
                        <p:cTn dur="500" fill="hold"/>
                        <p:tgtEl>
                          <p:spTgt spid="15375"/>
                        </p:tgtEl>
                        <p:attrNameLst>
                          <p:attrName>ppt_x</p:attrName>
                        </p:attrNameLst>
                      </p:cBhvr>
                      <p:tavLst>
                        <p:tav tm="0">
                          <p:val>
                            <p:strVal val="1+#ppt_w/2"/>
                          </p:val>
                        </p:tav>
                        <p:tav tm="100000">
                          <p:val>
                            <p:strVal val="#ppt_x"/>
                          </p:val>
                        </p:tav>
                      </p:tavLst>
                    </p:anim>
                    <p:anim calcmode="lin" valueType="num">
                      <p:cBhvr additive="base">
                        <p:cTn dur="500" fill="hold"/>
                        <p:tgtEl>
                          <p:spTgt spid="15375"/>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B Yagut" pitchFamily="2" charset="-78"/>
        </a:defRPr>
      </a:lvl1pPr>
      <a:lvl2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B Yagut" pitchFamily="2" charset="-78"/>
        </a:defRPr>
      </a:lvl2pPr>
      <a:lvl3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B Yagut" pitchFamily="2" charset="-78"/>
        </a:defRPr>
      </a:lvl3pPr>
      <a:lvl4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B Yagut" pitchFamily="2" charset="-78"/>
        </a:defRPr>
      </a:lvl4pPr>
      <a:lvl5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B Yagut" pitchFamily="2" charset="-78"/>
        </a:defRPr>
      </a:lvl5pPr>
      <a:lvl6pPr marL="4572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Yagut" pitchFamily="2" charset="-78"/>
        </a:defRPr>
      </a:lvl6pPr>
      <a:lvl7pPr marL="9144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Yagut" pitchFamily="2" charset="-78"/>
        </a:defRPr>
      </a:lvl7pPr>
      <a:lvl8pPr marL="13716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Yagut" pitchFamily="2" charset="-78"/>
        </a:defRPr>
      </a:lvl8pPr>
      <a:lvl9pPr marL="18288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Yagut" pitchFamily="2" charset="-78"/>
        </a:defRPr>
      </a:lvl9pPr>
    </p:titleStyle>
    <p:body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accent2"/>
        </a:buClr>
        <a:buSzPct val="70000"/>
        <a:buFont typeface="Wingdings" panose="05000000000000000000" pitchFamily="2" charset="2"/>
        <a:buChar char="n"/>
        <a:defRPr sz="2800" b="1">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anose="05000000000000000000" pitchFamily="2" charset="2"/>
        <a:buChar char="n"/>
        <a:defRPr sz="2400" b="1">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accent2"/>
        </a:buClr>
        <a:buSzPct val="70000"/>
        <a:buFont typeface="Wingdings" panose="05000000000000000000" pitchFamily="2" charset="2"/>
        <a:buChar char="n"/>
        <a:defRPr sz="2000" b="1">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b="1">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66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nb-NO" altLang="en-US" smtClean="0"/>
              <a:t>Klikk for å redigere tittelstil i malen</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nb-NO" altLang="en-US" smtClean="0"/>
              <a:t>Klikk for å redigere tekststiler i malen</a:t>
            </a:r>
          </a:p>
          <a:p>
            <a:pPr lvl="1"/>
            <a:r>
              <a:rPr lang="nb-NO" altLang="en-US" smtClean="0"/>
              <a:t>Andre nivå</a:t>
            </a:r>
          </a:p>
          <a:p>
            <a:pPr lvl="2"/>
            <a:r>
              <a:rPr lang="nb-NO" altLang="en-US" smtClean="0"/>
              <a:t>Tredje nivå</a:t>
            </a:r>
          </a:p>
          <a:p>
            <a:pPr lvl="3"/>
            <a:r>
              <a:rPr lang="nb-NO" altLang="en-US" smtClean="0"/>
              <a:t>Fjerde nivå</a:t>
            </a:r>
          </a:p>
          <a:p>
            <a:pPr lvl="4"/>
            <a:r>
              <a:rPr lang="nb-NO" altLang="en-US" smtClean="0"/>
              <a:t>Femte nivå</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rtl="1" eaLnBrk="1" fontAlgn="auto" hangingPunct="1">
              <a:spcBef>
                <a:spcPts val="0"/>
              </a:spcBef>
              <a:spcAft>
                <a:spcPts val="0"/>
              </a:spcAft>
              <a:defRPr sz="1400">
                <a:latin typeface="+mn-lt"/>
                <a:cs typeface="+mn-cs"/>
              </a:defRPr>
            </a:lvl1pPr>
          </a:lstStyle>
          <a:p>
            <a:pPr>
              <a:defRPr/>
            </a:pPr>
            <a:fld id="{2E06D5D4-D38F-4890-8A56-0EF455403184}" type="datetimeFigureOut">
              <a:rPr lang="fa-IR"/>
              <a:pPr>
                <a:defRPr/>
              </a:pPr>
              <a:t>06/12/1441</a:t>
            </a:fld>
            <a:endParaRPr lang="fa-I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rtl="1" eaLnBrk="1" fontAlgn="auto" hangingPunct="1">
              <a:spcBef>
                <a:spcPts val="0"/>
              </a:spcBef>
              <a:spcAft>
                <a:spcPts val="0"/>
              </a:spcAft>
              <a:defRPr sz="1400">
                <a:latin typeface="+mn-lt"/>
                <a:cs typeface="+mn-cs"/>
              </a:defRPr>
            </a:lvl1pPr>
          </a:lstStyle>
          <a:p>
            <a:pPr>
              <a:defRPr/>
            </a:pPr>
            <a:endParaRPr lang="fa-I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rtl="1" eaLnBrk="1" hangingPunct="1">
              <a:defRPr sz="1400" smtClean="0">
                <a:latin typeface="Times New Roman" panose="02020603050405020304" pitchFamily="18" charset="0"/>
              </a:defRPr>
            </a:lvl1pPr>
          </a:lstStyle>
          <a:p>
            <a:pPr>
              <a:defRPr/>
            </a:pPr>
            <a:fld id="{32014647-8C4A-4E96-8D68-CEBA68C7E08A}" type="slidenum">
              <a:rPr lang="fa-IR" altLang="en-US"/>
              <a:pPr>
                <a:defRPr/>
              </a:pPr>
              <a:t>‹#›</a:t>
            </a:fld>
            <a:endParaRPr lang="fa-IR" altLang="en-US"/>
          </a:p>
        </p:txBody>
      </p:sp>
    </p:spTree>
  </p:cSld>
  <p:clrMap bg1="lt1" tx1="dk1" bg2="lt2" tx2="dk2" accent1="accent1" accent2="accent2" accent3="accent3" accent4="accent4" accent5="accent5" accent6="accent6" hlink="hlink" folHlink="folHlink"/>
  <p:sldLayoutIdLst>
    <p:sldLayoutId id="2147487909" r:id="rId1"/>
    <p:sldLayoutId id="2147487910" r:id="rId2"/>
    <p:sldLayoutId id="2147487911" r:id="rId3"/>
    <p:sldLayoutId id="2147487912" r:id="rId4"/>
    <p:sldLayoutId id="2147487913" r:id="rId5"/>
    <p:sldLayoutId id="2147487914" r:id="rId6"/>
    <p:sldLayoutId id="2147487915" r:id="rId7"/>
    <p:sldLayoutId id="2147487916" r:id="rId8"/>
    <p:sldLayoutId id="2147487917" r:id="rId9"/>
    <p:sldLayoutId id="2147487918" r:id="rId10"/>
    <p:sldLayoutId id="2147487919" r:id="rId11"/>
    <p:sldLayoutId id="2147487920" r:id="rId12"/>
  </p:sldLayoutIdLst>
  <p:timing>
    <p:tnLst>
      <p:par>
        <p:cTn id="1" dur="indefinite" restart="never" nodeType="tmRoot"/>
      </p:par>
    </p:tn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defRPr>
      </a:lvl5pPr>
      <a:lvl6pPr marL="456877" algn="ctr" rtl="1" eaLnBrk="1" fontAlgn="base" hangingPunct="1">
        <a:spcBef>
          <a:spcPct val="0"/>
        </a:spcBef>
        <a:spcAft>
          <a:spcPct val="0"/>
        </a:spcAft>
        <a:defRPr sz="4400">
          <a:solidFill>
            <a:schemeClr val="tx2"/>
          </a:solidFill>
          <a:latin typeface="Times New Roman" pitchFamily="18" charset="0"/>
        </a:defRPr>
      </a:lvl6pPr>
      <a:lvl7pPr marL="913755" algn="ctr" rtl="1" eaLnBrk="1" fontAlgn="base" hangingPunct="1">
        <a:spcBef>
          <a:spcPct val="0"/>
        </a:spcBef>
        <a:spcAft>
          <a:spcPct val="0"/>
        </a:spcAft>
        <a:defRPr sz="4400">
          <a:solidFill>
            <a:schemeClr val="tx2"/>
          </a:solidFill>
          <a:latin typeface="Times New Roman" pitchFamily="18" charset="0"/>
        </a:defRPr>
      </a:lvl7pPr>
      <a:lvl8pPr marL="1370632" algn="ctr" rtl="1" eaLnBrk="1" fontAlgn="base" hangingPunct="1">
        <a:spcBef>
          <a:spcPct val="0"/>
        </a:spcBef>
        <a:spcAft>
          <a:spcPct val="0"/>
        </a:spcAft>
        <a:defRPr sz="4400">
          <a:solidFill>
            <a:schemeClr val="tx2"/>
          </a:solidFill>
          <a:latin typeface="Times New Roman" pitchFamily="18" charset="0"/>
        </a:defRPr>
      </a:lvl8pPr>
      <a:lvl9pPr marL="1827510" algn="ctr" rtl="1" eaLnBrk="1" fontAlgn="base" hangingPunct="1">
        <a:spcBef>
          <a:spcPct val="0"/>
        </a:spcBef>
        <a:spcAft>
          <a:spcPct val="0"/>
        </a:spcAft>
        <a:defRPr sz="4400">
          <a:solidFill>
            <a:schemeClr val="tx2"/>
          </a:solidFill>
          <a:latin typeface="Times New Roman" pitchFamily="18" charset="0"/>
        </a:defRPr>
      </a:lvl9pPr>
    </p:titleStyle>
    <p:bodyStyle>
      <a:lvl1pPr marL="341313" indent="-341313" algn="r" rtl="1" eaLnBrk="0" fontAlgn="base" hangingPunct="0">
        <a:spcBef>
          <a:spcPct val="20000"/>
        </a:spcBef>
        <a:spcAft>
          <a:spcPct val="0"/>
        </a:spcAft>
        <a:buChar char="•"/>
        <a:defRPr sz="3200">
          <a:solidFill>
            <a:schemeClr val="tx1"/>
          </a:solidFill>
          <a:latin typeface="+mn-lt"/>
          <a:ea typeface="+mn-ea"/>
          <a:cs typeface="+mn-cs"/>
        </a:defRPr>
      </a:lvl1pPr>
      <a:lvl2pPr marL="741363" indent="-284163" algn="r" rtl="1" eaLnBrk="0" fontAlgn="base" hangingPunct="0">
        <a:spcBef>
          <a:spcPct val="20000"/>
        </a:spcBef>
        <a:spcAft>
          <a:spcPct val="0"/>
        </a:spcAft>
        <a:buChar char="–"/>
        <a:defRPr sz="2800">
          <a:solidFill>
            <a:schemeClr val="tx1"/>
          </a:solidFill>
          <a:latin typeface="+mn-lt"/>
        </a:defRPr>
      </a:lvl2pPr>
      <a:lvl3pPr marL="1141413" indent="-227013" algn="r" rtl="1" eaLnBrk="0" fontAlgn="base" hangingPunct="0">
        <a:spcBef>
          <a:spcPct val="20000"/>
        </a:spcBef>
        <a:spcAft>
          <a:spcPct val="0"/>
        </a:spcAft>
        <a:buChar char="•"/>
        <a:defRPr sz="2400">
          <a:solidFill>
            <a:schemeClr val="tx1"/>
          </a:solidFill>
          <a:latin typeface="+mn-lt"/>
        </a:defRPr>
      </a:lvl3pPr>
      <a:lvl4pPr marL="1598613" indent="-227013" algn="r" rtl="1" eaLnBrk="0" fontAlgn="base" hangingPunct="0">
        <a:spcBef>
          <a:spcPct val="20000"/>
        </a:spcBef>
        <a:spcAft>
          <a:spcPct val="0"/>
        </a:spcAft>
        <a:buChar char="–"/>
        <a:defRPr sz="2000">
          <a:solidFill>
            <a:schemeClr val="tx1"/>
          </a:solidFill>
          <a:latin typeface="+mn-lt"/>
        </a:defRPr>
      </a:lvl4pPr>
      <a:lvl5pPr marL="2055813" indent="-227013" algn="r" rtl="1" eaLnBrk="0" fontAlgn="base" hangingPunct="0">
        <a:spcBef>
          <a:spcPct val="20000"/>
        </a:spcBef>
        <a:spcAft>
          <a:spcPct val="0"/>
        </a:spcAft>
        <a:buChar char="»"/>
        <a:defRPr sz="2000">
          <a:solidFill>
            <a:schemeClr val="tx1"/>
          </a:solidFill>
          <a:latin typeface="+mn-lt"/>
        </a:defRPr>
      </a:lvl5pPr>
      <a:lvl6pPr marL="2512826" indent="-228439" algn="r" rtl="1" eaLnBrk="1" fontAlgn="base" hangingPunct="1">
        <a:spcBef>
          <a:spcPct val="20000"/>
        </a:spcBef>
        <a:spcAft>
          <a:spcPct val="0"/>
        </a:spcAft>
        <a:buChar char="»"/>
        <a:defRPr sz="2000">
          <a:solidFill>
            <a:schemeClr val="tx1"/>
          </a:solidFill>
          <a:latin typeface="+mn-lt"/>
        </a:defRPr>
      </a:lvl6pPr>
      <a:lvl7pPr marL="2969702" indent="-228439" algn="r" rtl="1" eaLnBrk="1" fontAlgn="base" hangingPunct="1">
        <a:spcBef>
          <a:spcPct val="20000"/>
        </a:spcBef>
        <a:spcAft>
          <a:spcPct val="0"/>
        </a:spcAft>
        <a:buChar char="»"/>
        <a:defRPr sz="2000">
          <a:solidFill>
            <a:schemeClr val="tx1"/>
          </a:solidFill>
          <a:latin typeface="+mn-lt"/>
        </a:defRPr>
      </a:lvl7pPr>
      <a:lvl8pPr marL="3426580" indent="-228439" algn="r" rtl="1" eaLnBrk="1" fontAlgn="base" hangingPunct="1">
        <a:spcBef>
          <a:spcPct val="20000"/>
        </a:spcBef>
        <a:spcAft>
          <a:spcPct val="0"/>
        </a:spcAft>
        <a:buChar char="»"/>
        <a:defRPr sz="2000">
          <a:solidFill>
            <a:schemeClr val="tx1"/>
          </a:solidFill>
          <a:latin typeface="+mn-lt"/>
        </a:defRPr>
      </a:lvl8pPr>
      <a:lvl9pPr marL="3883458" indent="-228439"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3755" rtl="1" eaLnBrk="1" latinLnBrk="0" hangingPunct="1">
        <a:defRPr sz="1800" kern="1200">
          <a:solidFill>
            <a:schemeClr val="tx1"/>
          </a:solidFill>
          <a:latin typeface="+mn-lt"/>
          <a:ea typeface="+mn-ea"/>
          <a:cs typeface="+mn-cs"/>
        </a:defRPr>
      </a:lvl1pPr>
      <a:lvl2pPr marL="456877" algn="r" defTabSz="913755" rtl="1" eaLnBrk="1" latinLnBrk="0" hangingPunct="1">
        <a:defRPr sz="1800" kern="1200">
          <a:solidFill>
            <a:schemeClr val="tx1"/>
          </a:solidFill>
          <a:latin typeface="+mn-lt"/>
          <a:ea typeface="+mn-ea"/>
          <a:cs typeface="+mn-cs"/>
        </a:defRPr>
      </a:lvl2pPr>
      <a:lvl3pPr marL="913755" algn="r" defTabSz="913755" rtl="1" eaLnBrk="1" latinLnBrk="0" hangingPunct="1">
        <a:defRPr sz="1800" kern="1200">
          <a:solidFill>
            <a:schemeClr val="tx1"/>
          </a:solidFill>
          <a:latin typeface="+mn-lt"/>
          <a:ea typeface="+mn-ea"/>
          <a:cs typeface="+mn-cs"/>
        </a:defRPr>
      </a:lvl3pPr>
      <a:lvl4pPr marL="1370632" algn="r" defTabSz="913755" rtl="1" eaLnBrk="1" latinLnBrk="0" hangingPunct="1">
        <a:defRPr sz="1800" kern="1200">
          <a:solidFill>
            <a:schemeClr val="tx1"/>
          </a:solidFill>
          <a:latin typeface="+mn-lt"/>
          <a:ea typeface="+mn-ea"/>
          <a:cs typeface="+mn-cs"/>
        </a:defRPr>
      </a:lvl4pPr>
      <a:lvl5pPr marL="1827510" algn="r" defTabSz="913755" rtl="1" eaLnBrk="1" latinLnBrk="0" hangingPunct="1">
        <a:defRPr sz="1800" kern="1200">
          <a:solidFill>
            <a:schemeClr val="tx1"/>
          </a:solidFill>
          <a:latin typeface="+mn-lt"/>
          <a:ea typeface="+mn-ea"/>
          <a:cs typeface="+mn-cs"/>
        </a:defRPr>
      </a:lvl5pPr>
      <a:lvl6pPr marL="2284386" algn="r" defTabSz="913755" rtl="1" eaLnBrk="1" latinLnBrk="0" hangingPunct="1">
        <a:defRPr sz="1800" kern="1200">
          <a:solidFill>
            <a:schemeClr val="tx1"/>
          </a:solidFill>
          <a:latin typeface="+mn-lt"/>
          <a:ea typeface="+mn-ea"/>
          <a:cs typeface="+mn-cs"/>
        </a:defRPr>
      </a:lvl6pPr>
      <a:lvl7pPr marL="2741264" algn="r" defTabSz="913755" rtl="1" eaLnBrk="1" latinLnBrk="0" hangingPunct="1">
        <a:defRPr sz="1800" kern="1200">
          <a:solidFill>
            <a:schemeClr val="tx1"/>
          </a:solidFill>
          <a:latin typeface="+mn-lt"/>
          <a:ea typeface="+mn-ea"/>
          <a:cs typeface="+mn-cs"/>
        </a:defRPr>
      </a:lvl7pPr>
      <a:lvl8pPr marL="3198142" algn="r" defTabSz="913755" rtl="1" eaLnBrk="1" latinLnBrk="0" hangingPunct="1">
        <a:defRPr sz="1800" kern="1200">
          <a:solidFill>
            <a:schemeClr val="tx1"/>
          </a:solidFill>
          <a:latin typeface="+mn-lt"/>
          <a:ea typeface="+mn-ea"/>
          <a:cs typeface="+mn-cs"/>
        </a:defRPr>
      </a:lvl8pPr>
      <a:lvl9pPr marL="3655018" algn="r" defTabSz="913755"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2.xml"/><Relationship Id="rId4" Type="http://schemas.openxmlformats.org/officeDocument/2006/relationships/image" Target="http://library.downstate.edu/ebm/pyramid12.jp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1.emf"/><Relationship Id="rId2" Type="http://schemas.openxmlformats.org/officeDocument/2006/relationships/slideLayout" Target="../slideLayouts/slideLayout230.xml"/><Relationship Id="rId1" Type="http://schemas.openxmlformats.org/officeDocument/2006/relationships/vmlDrawing" Target="../drawings/vmlDrawing1.vml"/><Relationship Id="rId6" Type="http://schemas.openxmlformats.org/officeDocument/2006/relationships/image" Target="../media/image18.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0.emf"/><Relationship Id="rId4" Type="http://schemas.openxmlformats.org/officeDocument/2006/relationships/image" Target="../media/image17.wmf"/><Relationship Id="rId9" Type="http://schemas.openxmlformats.org/officeDocument/2006/relationships/oleObject" Target="../embeddings/oleObject4.bin"/><Relationship Id="rId14" Type="http://schemas.openxmlformats.org/officeDocument/2006/relationships/image" Target="../media/image22.emf"/></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2.xml"/><Relationship Id="rId1" Type="http://schemas.openxmlformats.org/officeDocument/2006/relationships/vmlDrawing" Target="../drawings/vmlDrawing2.vml"/><Relationship Id="rId4" Type="http://schemas.openxmlformats.org/officeDocument/2006/relationships/image" Target="../media/image2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92.xml"/><Relationship Id="rId1" Type="http://schemas.openxmlformats.org/officeDocument/2006/relationships/vmlDrawing" Target="../drawings/vmlDrawing3.vml"/><Relationship Id="rId4" Type="http://schemas.openxmlformats.org/officeDocument/2006/relationships/image" Target="../media/image2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oleObject" Target="../embeddings/oleObject10.bin"/><Relationship Id="rId4" Type="http://schemas.openxmlformats.org/officeDocument/2006/relationships/image" Target="../media/image26.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1870075"/>
            <a:ext cx="6400800" cy="2273300"/>
          </a:xfrm>
        </p:spPr>
        <p:txBody>
          <a:bodyPr/>
          <a:lstStyle/>
          <a:p>
            <a:pPr eaLnBrk="1" hangingPunct="1">
              <a:defRPr/>
            </a:pPr>
            <a:r>
              <a:rPr lang="fa-IR" sz="5400" b="1" dirty="0" smtClean="0">
                <a:cs typeface="B Titr" pitchFamily="2" charset="-78"/>
              </a:rPr>
              <a:t>اپیدمیولوژی بالینی</a:t>
            </a:r>
            <a:r>
              <a:rPr lang="en-US" sz="3600" b="1" dirty="0" smtClean="0">
                <a:cs typeface="B Titr" pitchFamily="2" charset="-78"/>
              </a:rPr>
              <a:t/>
            </a:r>
            <a:br>
              <a:rPr lang="en-US" sz="3600" b="1" dirty="0" smtClean="0">
                <a:cs typeface="B Titr" pitchFamily="2" charset="-78"/>
              </a:rPr>
            </a:br>
            <a:endParaRPr lang="en-US" sz="5400" dirty="0" smtClean="0"/>
          </a:p>
        </p:txBody>
      </p:sp>
      <p:sp>
        <p:nvSpPr>
          <p:cNvPr id="115715" name="AutoShape 4"/>
          <p:cNvSpPr>
            <a:spLocks/>
          </p:cNvSpPr>
          <p:nvPr/>
        </p:nvSpPr>
        <p:spPr bwMode="auto">
          <a:xfrm>
            <a:off x="3203575" y="4292600"/>
            <a:ext cx="914400" cy="914400"/>
          </a:xfrm>
          <a:prstGeom prst="borderCallout1">
            <a:avLst>
              <a:gd name="adj1" fmla="val 12500"/>
              <a:gd name="adj2" fmla="val -8333"/>
              <a:gd name="adj3" fmla="val 106250"/>
              <a:gd name="adj4" fmla="val -8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r" rtl="1">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lgn="r" rtl="1">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lgn="r" rtl="1">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lgn="r" rtl="1">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lgn="r" rtl="1">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fa-IR" altLang="en-US">
              <a:solidFill>
                <a:schemeClr val="accent2"/>
              </a:solidFill>
            </a:endParaRPr>
          </a:p>
        </p:txBody>
      </p:sp>
      <p:sp>
        <p:nvSpPr>
          <p:cNvPr id="115716" name="AutoShape 5">
            <a:hlinkClick r:id="" action="ppaction://hlinkshowjump?jump=nextslide" highlightClick="1"/>
          </p:cNvPr>
          <p:cNvSpPr>
            <a:spLocks noChangeArrowheads="1"/>
          </p:cNvSpPr>
          <p:nvPr/>
        </p:nvSpPr>
        <p:spPr bwMode="auto">
          <a:xfrm>
            <a:off x="827088" y="4797425"/>
            <a:ext cx="1042987" cy="395288"/>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lgn="r" rtl="1">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lgn="r" rtl="1">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lgn="r" rtl="1">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lgn="r" rtl="1">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fa-IR" altLang="en-US" sz="1800"/>
          </a:p>
        </p:txBody>
      </p:sp>
      <p:sp>
        <p:nvSpPr>
          <p:cNvPr id="115717" name="AutoShape 6">
            <a:hlinkClick r:id="" action="ppaction://noaction" highlightClick="1"/>
          </p:cNvPr>
          <p:cNvSpPr>
            <a:spLocks noChangeArrowheads="1"/>
          </p:cNvSpPr>
          <p:nvPr/>
        </p:nvSpPr>
        <p:spPr bwMode="auto">
          <a:xfrm>
            <a:off x="1116013" y="4652963"/>
            <a:ext cx="1042987" cy="1042987"/>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lgn="r" rtl="1">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lgn="r" rtl="1">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lgn="r" rtl="1">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lgn="r" rtl="1">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fa-IR" altLang="en-US" sz="1800"/>
          </a:p>
        </p:txBody>
      </p:sp>
      <p:sp>
        <p:nvSpPr>
          <p:cNvPr id="7" name="Subtitle 6"/>
          <p:cNvSpPr>
            <a:spLocks noGrp="1"/>
          </p:cNvSpPr>
          <p:nvPr>
            <p:ph type="subTitle" idx="1"/>
          </p:nvPr>
        </p:nvSpPr>
        <p:spPr/>
        <p:txBody>
          <a:bodyPr/>
          <a:lstStyle/>
          <a:p>
            <a:pPr eaLnBrk="1" hangingPunct="1">
              <a:defRPr/>
            </a:pPr>
            <a:r>
              <a:rPr lang="fa-IR" sz="3600" dirty="0" smtClean="0">
                <a:cs typeface="B Titr" pitchFamily="2" charset="-78"/>
              </a:rPr>
              <a:t>مبحث: انواع  مطالعات</a:t>
            </a:r>
            <a:endParaRPr lang="fa-IR" sz="3600" dirty="0">
              <a:cs typeface="B Titr" pitchFamily="2" charset="-78"/>
            </a:endParaRPr>
          </a:p>
        </p:txBody>
      </p:sp>
      <p:sp>
        <p:nvSpPr>
          <p:cNvPr id="8" name="TextBox 7"/>
          <p:cNvSpPr txBox="1"/>
          <p:nvPr/>
        </p:nvSpPr>
        <p:spPr>
          <a:xfrm>
            <a:off x="3876675" y="857250"/>
            <a:ext cx="1879600" cy="584200"/>
          </a:xfrm>
          <a:prstGeom prst="rect">
            <a:avLst/>
          </a:prstGeom>
          <a:noFill/>
        </p:spPr>
        <p:txBody>
          <a:bodyPr wrap="none" rtlCol="1">
            <a:spAutoFit/>
          </a:bodyPr>
          <a:lstStyle/>
          <a:p>
            <a:pPr algn="r" rtl="1" eaLnBrk="1" hangingPunct="1">
              <a:defRPr/>
            </a:pPr>
            <a:r>
              <a:rPr lang="fa-IR" sz="3200" b="1" dirty="0">
                <a:solidFill>
                  <a:schemeClr val="tx2"/>
                </a:solidFill>
                <a:effectLst>
                  <a:outerShdw blurRad="38100" dist="38100" dir="2700000" algn="tl">
                    <a:srgbClr val="C0C0C0"/>
                  </a:outerShdw>
                </a:effectLst>
                <a:latin typeface="+mj-lt"/>
                <a:ea typeface="+mj-ea"/>
                <a:cs typeface="B Titr" pitchFamily="2" charset="-78"/>
              </a:rPr>
              <a:t>باسمه تعالی</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gn="ctr"/>
            <a:r>
              <a:rPr lang="en-US" altLang="en-US" smtClean="0"/>
              <a:t>Hierarchy of Study Types</a:t>
            </a:r>
          </a:p>
        </p:txBody>
      </p:sp>
      <p:sp>
        <p:nvSpPr>
          <p:cNvPr id="129027" name="Line 3"/>
          <p:cNvSpPr>
            <a:spLocks noChangeShapeType="1"/>
          </p:cNvSpPr>
          <p:nvPr/>
        </p:nvSpPr>
        <p:spPr bwMode="auto">
          <a:xfrm flipH="1">
            <a:off x="2209800" y="1676400"/>
            <a:ext cx="246380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9028" name="Line 4"/>
          <p:cNvSpPr>
            <a:spLocks noChangeShapeType="1"/>
          </p:cNvSpPr>
          <p:nvPr/>
        </p:nvSpPr>
        <p:spPr bwMode="auto">
          <a:xfrm>
            <a:off x="4673600" y="1676400"/>
            <a:ext cx="1897063"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9029" name="Text Box 5"/>
          <p:cNvSpPr txBox="1">
            <a:spLocks noChangeArrowheads="1"/>
          </p:cNvSpPr>
          <p:nvPr/>
        </p:nvSpPr>
        <p:spPr bwMode="auto">
          <a:xfrm>
            <a:off x="1143000" y="2667000"/>
            <a:ext cx="2286000" cy="19383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en-US" sz="2400" u="sng">
                <a:latin typeface="Times New Roman" panose="02020603050405020304" pitchFamily="18" charset="0"/>
              </a:rPr>
              <a:t>Descriptive</a:t>
            </a:r>
          </a:p>
          <a:p>
            <a:pPr algn="l" rtl="0" eaLnBrk="1" hangingPunct="1">
              <a:spcBef>
                <a:spcPct val="0"/>
              </a:spcBef>
              <a:buClrTx/>
              <a:buSzTx/>
              <a:buFontTx/>
              <a:buChar char="•"/>
            </a:pPr>
            <a:r>
              <a:rPr lang="en-US" altLang="en-US" sz="2400">
                <a:latin typeface="Times New Roman" panose="02020603050405020304" pitchFamily="18" charset="0"/>
              </a:rPr>
              <a:t>Case report</a:t>
            </a:r>
          </a:p>
          <a:p>
            <a:pPr algn="l" rtl="0" eaLnBrk="1" hangingPunct="1">
              <a:spcBef>
                <a:spcPct val="0"/>
              </a:spcBef>
              <a:buClrTx/>
              <a:buSzTx/>
              <a:buFontTx/>
              <a:buChar char="•"/>
            </a:pPr>
            <a:r>
              <a:rPr lang="en-US" altLang="en-US" sz="2400">
                <a:latin typeface="Times New Roman" panose="02020603050405020304" pitchFamily="18" charset="0"/>
              </a:rPr>
              <a:t>Case series</a:t>
            </a:r>
          </a:p>
          <a:p>
            <a:pPr algn="l" rtl="0" eaLnBrk="1" hangingPunct="1">
              <a:spcBef>
                <a:spcPct val="0"/>
              </a:spcBef>
              <a:buClrTx/>
              <a:buSzTx/>
              <a:buFontTx/>
              <a:buChar char="•"/>
            </a:pPr>
            <a:r>
              <a:rPr lang="en-US" altLang="en-US" sz="2400">
                <a:latin typeface="Times New Roman" panose="02020603050405020304" pitchFamily="18" charset="0"/>
              </a:rPr>
              <a:t>Ecologic</a:t>
            </a:r>
          </a:p>
          <a:p>
            <a:pPr algn="l" rtl="0" eaLnBrk="1" hangingPunct="1">
              <a:spcBef>
                <a:spcPct val="0"/>
              </a:spcBef>
              <a:buClrTx/>
              <a:buSzTx/>
              <a:buFontTx/>
              <a:buChar char="•"/>
            </a:pPr>
            <a:r>
              <a:rPr lang="en-US" altLang="en-US" sz="2400">
                <a:latin typeface="Times New Roman" panose="02020603050405020304" pitchFamily="18" charset="0"/>
              </a:rPr>
              <a:t>Cross sectional</a:t>
            </a:r>
          </a:p>
        </p:txBody>
      </p:sp>
      <p:sp>
        <p:nvSpPr>
          <p:cNvPr id="129030" name="Text Box 6"/>
          <p:cNvSpPr txBox="1">
            <a:spLocks noChangeArrowheads="1"/>
          </p:cNvSpPr>
          <p:nvPr/>
        </p:nvSpPr>
        <p:spPr bwMode="auto">
          <a:xfrm>
            <a:off x="5791200" y="2590800"/>
            <a:ext cx="1600200" cy="4619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en-US" sz="2400">
                <a:latin typeface="Times New Roman" panose="02020603050405020304" pitchFamily="18" charset="0"/>
              </a:rPr>
              <a:t>Analytic</a:t>
            </a:r>
          </a:p>
        </p:txBody>
      </p:sp>
      <p:sp>
        <p:nvSpPr>
          <p:cNvPr id="129031" name="Line 7"/>
          <p:cNvSpPr>
            <a:spLocks noChangeShapeType="1"/>
          </p:cNvSpPr>
          <p:nvPr/>
        </p:nvSpPr>
        <p:spPr bwMode="auto">
          <a:xfrm flipH="1">
            <a:off x="4538663" y="3200400"/>
            <a:ext cx="2032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9032" name="Text Box 8"/>
          <p:cNvSpPr txBox="1">
            <a:spLocks noChangeArrowheads="1"/>
          </p:cNvSpPr>
          <p:nvPr/>
        </p:nvSpPr>
        <p:spPr bwMode="auto">
          <a:xfrm>
            <a:off x="3846513" y="3851275"/>
            <a:ext cx="2554287" cy="1581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en-US" sz="2400" u="sng">
                <a:latin typeface="Times New Roman" panose="02020603050405020304" pitchFamily="18" charset="0"/>
              </a:rPr>
              <a:t>Observational</a:t>
            </a:r>
          </a:p>
          <a:p>
            <a:pPr algn="l" rtl="0" eaLnBrk="1" hangingPunct="1">
              <a:spcBef>
                <a:spcPct val="0"/>
              </a:spcBef>
              <a:buClrTx/>
              <a:buSzTx/>
              <a:buFontTx/>
              <a:buChar char="•"/>
            </a:pPr>
            <a:r>
              <a:rPr lang="en-US" altLang="en-US" sz="2400">
                <a:latin typeface="Times New Roman" panose="02020603050405020304" pitchFamily="18" charset="0"/>
              </a:rPr>
              <a:t>Cross sectional</a:t>
            </a:r>
          </a:p>
          <a:p>
            <a:pPr algn="l" rtl="0" eaLnBrk="1" hangingPunct="1">
              <a:spcBef>
                <a:spcPct val="0"/>
              </a:spcBef>
              <a:buClrTx/>
              <a:buSzTx/>
              <a:buFontTx/>
              <a:buChar char="•"/>
            </a:pPr>
            <a:r>
              <a:rPr lang="en-US" altLang="en-US" sz="2400">
                <a:latin typeface="Times New Roman" panose="02020603050405020304" pitchFamily="18" charset="0"/>
              </a:rPr>
              <a:t>Case-control</a:t>
            </a:r>
          </a:p>
          <a:p>
            <a:pPr algn="l" rtl="0" eaLnBrk="1" hangingPunct="1">
              <a:spcBef>
                <a:spcPct val="0"/>
              </a:spcBef>
              <a:buClrTx/>
              <a:buSzTx/>
              <a:buFontTx/>
              <a:buChar char="•"/>
            </a:pPr>
            <a:r>
              <a:rPr lang="en-US" altLang="en-US" sz="2400">
                <a:latin typeface="Times New Roman" panose="02020603050405020304" pitchFamily="18" charset="0"/>
              </a:rPr>
              <a:t>Cohort studies</a:t>
            </a:r>
          </a:p>
        </p:txBody>
      </p:sp>
      <p:sp>
        <p:nvSpPr>
          <p:cNvPr id="129033" name="Line 9"/>
          <p:cNvSpPr>
            <a:spLocks noChangeShapeType="1"/>
          </p:cNvSpPr>
          <p:nvPr/>
        </p:nvSpPr>
        <p:spPr bwMode="auto">
          <a:xfrm>
            <a:off x="6570663" y="3200400"/>
            <a:ext cx="1489075"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9034" name="Text Box 10"/>
          <p:cNvSpPr txBox="1">
            <a:spLocks noChangeArrowheads="1"/>
          </p:cNvSpPr>
          <p:nvPr/>
        </p:nvSpPr>
        <p:spPr bwMode="auto">
          <a:xfrm>
            <a:off x="6572250" y="3886200"/>
            <a:ext cx="2428875" cy="1570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en-US" sz="2400" u="sng">
                <a:latin typeface="Times New Roman" panose="02020603050405020304" pitchFamily="18" charset="0"/>
              </a:rPr>
              <a:t>Experimental</a:t>
            </a:r>
          </a:p>
          <a:p>
            <a:pPr algn="l" rtl="0" eaLnBrk="1" hangingPunct="1">
              <a:spcBef>
                <a:spcPct val="0"/>
              </a:spcBef>
              <a:buClrTx/>
              <a:buSzTx/>
              <a:buFontTx/>
              <a:buChar char="•"/>
            </a:pPr>
            <a:r>
              <a:rPr lang="en-US" altLang="en-US" sz="2400">
                <a:latin typeface="Times New Roman" panose="02020603050405020304" pitchFamily="18" charset="0"/>
              </a:rPr>
              <a:t>Clinical trials</a:t>
            </a:r>
          </a:p>
          <a:p>
            <a:pPr algn="l" rtl="0" eaLnBrk="1" hangingPunct="1">
              <a:spcBef>
                <a:spcPct val="0"/>
              </a:spcBef>
              <a:buClrTx/>
              <a:buSzTx/>
              <a:buFontTx/>
              <a:buChar char="•"/>
            </a:pPr>
            <a:r>
              <a:rPr lang="en-US" altLang="en-US" sz="2400">
                <a:latin typeface="Times New Roman" panose="02020603050405020304" pitchFamily="18" charset="0"/>
              </a:rPr>
              <a:t>Field trials</a:t>
            </a:r>
          </a:p>
          <a:p>
            <a:pPr algn="l" rtl="0" eaLnBrk="1" hangingPunct="1">
              <a:spcBef>
                <a:spcPct val="0"/>
              </a:spcBef>
              <a:buClrTx/>
              <a:buSzTx/>
              <a:buFontTx/>
              <a:buChar char="•"/>
            </a:pPr>
            <a:r>
              <a:rPr lang="en-US" altLang="en-US" sz="2400">
                <a:latin typeface="Times New Roman" panose="02020603050405020304" pitchFamily="18" charset="0"/>
              </a:rPr>
              <a:t>Community trials</a:t>
            </a:r>
          </a:p>
        </p:txBody>
      </p:sp>
      <p:sp>
        <p:nvSpPr>
          <p:cNvPr id="129035" name="Line 11"/>
          <p:cNvSpPr>
            <a:spLocks noChangeShapeType="1"/>
          </p:cNvSpPr>
          <p:nvPr/>
        </p:nvSpPr>
        <p:spPr bwMode="auto">
          <a:xfrm>
            <a:off x="457200" y="6172200"/>
            <a:ext cx="8305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6" name="Text Box 12"/>
          <p:cNvSpPr txBox="1">
            <a:spLocks noChangeArrowheads="1"/>
          </p:cNvSpPr>
          <p:nvPr/>
        </p:nvSpPr>
        <p:spPr bwMode="auto">
          <a:xfrm>
            <a:off x="560388" y="6248400"/>
            <a:ext cx="8096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600" b="1" i="1"/>
              <a:t>Strength of evidence for causality between a risk factor and outcome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rgbClr val="E7BC2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r" rtl="1">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r" rtl="1">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r" rtl="1">
              <a:spcBef>
                <a:spcPct val="20000"/>
              </a:spcBef>
              <a:buClr>
                <a:srgbClr val="E7BC2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r" rtl="1">
              <a:spcBef>
                <a:spcPct val="20000"/>
              </a:spcBef>
              <a:buClr>
                <a:srgbClr val="D092A7"/>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algn="r" rtl="1" eaLnBrk="0" fontAlgn="base" hangingPunct="0">
              <a:spcBef>
                <a:spcPct val="20000"/>
              </a:spcBef>
              <a:spcAft>
                <a:spcPct val="0"/>
              </a:spcAft>
              <a:buClr>
                <a:srgbClr val="D092A7"/>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algn="r" rtl="1" eaLnBrk="0" fontAlgn="base" hangingPunct="0">
              <a:spcBef>
                <a:spcPct val="20000"/>
              </a:spcBef>
              <a:spcAft>
                <a:spcPct val="0"/>
              </a:spcAft>
              <a:buClr>
                <a:srgbClr val="D092A7"/>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algn="r" rtl="1" eaLnBrk="0" fontAlgn="base" hangingPunct="0">
              <a:spcBef>
                <a:spcPct val="20000"/>
              </a:spcBef>
              <a:spcAft>
                <a:spcPct val="0"/>
              </a:spcAft>
              <a:buClr>
                <a:srgbClr val="D092A7"/>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algn="r" rtl="1" eaLnBrk="0" fontAlgn="base" hangingPunct="0">
              <a:spcBef>
                <a:spcPct val="20000"/>
              </a:spcBef>
              <a:spcAft>
                <a:spcPct val="0"/>
              </a:spcAft>
              <a:buClr>
                <a:srgbClr val="D092A7"/>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spcBef>
                <a:spcPct val="0"/>
              </a:spcBef>
              <a:buClrTx/>
              <a:buSzTx/>
              <a:buFontTx/>
              <a:buNone/>
            </a:pPr>
            <a:fld id="{39CE7439-E9B1-4EBF-A4C7-0D0BD25CE9E1}" type="slidenum">
              <a:rPr lang="en-US" altLang="en-US" sz="1200">
                <a:solidFill>
                  <a:srgbClr val="F2EFC0"/>
                </a:solidFill>
                <a:cs typeface="Arial" panose="020B0604020202020204" pitchFamily="34" charset="0"/>
              </a:rPr>
              <a:pPr>
                <a:spcBef>
                  <a:spcPct val="0"/>
                </a:spcBef>
                <a:buClrTx/>
                <a:buSzTx/>
                <a:buFontTx/>
                <a:buNone/>
              </a:pPr>
              <a:t>11</a:t>
            </a:fld>
            <a:endParaRPr lang="en-US" altLang="en-US" sz="1200">
              <a:solidFill>
                <a:srgbClr val="F2EFC0"/>
              </a:solidFill>
              <a:cs typeface="Arial" panose="020B0604020202020204" pitchFamily="34" charset="0"/>
            </a:endParaRPr>
          </a:p>
        </p:txBody>
      </p:sp>
      <p:sp>
        <p:nvSpPr>
          <p:cNvPr id="11269" name="Rectangle 5"/>
          <p:cNvSpPr>
            <a:spLocks noChangeArrowheads="1"/>
          </p:cNvSpPr>
          <p:nvPr/>
        </p:nvSpPr>
        <p:spPr bwMode="auto">
          <a:xfrm>
            <a:off x="457200" y="642938"/>
            <a:ext cx="8229600" cy="5334000"/>
          </a:xfrm>
          <a:prstGeom prst="rect">
            <a:avLst/>
          </a:prstGeom>
          <a:noFill/>
          <a:ln w="9525">
            <a:noFill/>
            <a:miter lim="800000"/>
            <a:headEnd/>
            <a:tailEnd/>
          </a:ln>
        </p:spPr>
        <p:txBody>
          <a:bodyPr/>
          <a:lstStyle/>
          <a:p>
            <a:pPr eaLnBrk="1" hangingPunct="1">
              <a:lnSpc>
                <a:spcPct val="80000"/>
              </a:lnSpc>
              <a:defRPr/>
            </a:pPr>
            <a:r>
              <a:rPr lang="da-DK" sz="2800" dirty="0">
                <a:solidFill>
                  <a:srgbClr val="FF66FF"/>
                </a:solidFill>
                <a:latin typeface="Constantia" pitchFamily="18" charset="0"/>
              </a:rPr>
              <a:t>Descriptive studies</a:t>
            </a:r>
          </a:p>
          <a:p>
            <a:pPr lvl="1" eaLnBrk="1" hangingPunct="1">
              <a:lnSpc>
                <a:spcPct val="150000"/>
              </a:lnSpc>
              <a:buFontTx/>
              <a:buChar char="–"/>
              <a:defRPr/>
            </a:pPr>
            <a:r>
              <a:rPr lang="da-DK" sz="2000" dirty="0">
                <a:solidFill>
                  <a:schemeClr val="accent2">
                    <a:lumMod val="60000"/>
                    <a:lumOff val="40000"/>
                  </a:schemeClr>
                </a:solidFill>
                <a:latin typeface="Constantia" pitchFamily="18" charset="0"/>
              </a:rPr>
              <a:t>Populations </a:t>
            </a:r>
          </a:p>
          <a:p>
            <a:pPr lvl="2" eaLnBrk="1" hangingPunct="1">
              <a:lnSpc>
                <a:spcPct val="150000"/>
              </a:lnSpc>
              <a:defRPr/>
            </a:pPr>
            <a:r>
              <a:rPr lang="da-DK" dirty="0">
                <a:solidFill>
                  <a:schemeClr val="accent1">
                    <a:lumMod val="40000"/>
                    <a:lumOff val="60000"/>
                  </a:schemeClr>
                </a:solidFill>
                <a:latin typeface="Constantia" pitchFamily="18" charset="0"/>
              </a:rPr>
              <a:t>Ecologic studies </a:t>
            </a:r>
          </a:p>
          <a:p>
            <a:pPr lvl="1" eaLnBrk="1" hangingPunct="1">
              <a:lnSpc>
                <a:spcPct val="150000"/>
              </a:lnSpc>
              <a:buFontTx/>
              <a:buChar char="–"/>
              <a:defRPr/>
            </a:pPr>
            <a:r>
              <a:rPr lang="da-DK" sz="2000" dirty="0">
                <a:solidFill>
                  <a:schemeClr val="accent2">
                    <a:lumMod val="60000"/>
                    <a:lumOff val="40000"/>
                  </a:schemeClr>
                </a:solidFill>
                <a:latin typeface="Constantia" pitchFamily="18" charset="0"/>
              </a:rPr>
              <a:t>Individuals</a:t>
            </a:r>
          </a:p>
          <a:p>
            <a:pPr lvl="2" eaLnBrk="1" hangingPunct="1">
              <a:lnSpc>
                <a:spcPct val="150000"/>
              </a:lnSpc>
              <a:defRPr/>
            </a:pPr>
            <a:r>
              <a:rPr lang="da-DK" dirty="0">
                <a:solidFill>
                  <a:schemeClr val="accent1">
                    <a:lumMod val="40000"/>
                    <a:lumOff val="60000"/>
                  </a:schemeClr>
                </a:solidFill>
                <a:latin typeface="Constantia" pitchFamily="18" charset="0"/>
              </a:rPr>
              <a:t>case reports</a:t>
            </a:r>
            <a:r>
              <a:rPr lang="da-DK" sz="2000" dirty="0">
                <a:solidFill>
                  <a:schemeClr val="accent1">
                    <a:lumMod val="40000"/>
                    <a:lumOff val="60000"/>
                  </a:schemeClr>
                </a:solidFill>
                <a:latin typeface="Constantia" pitchFamily="18" charset="0"/>
              </a:rPr>
              <a:t>, case-series, </a:t>
            </a:r>
            <a:r>
              <a:rPr lang="da-DK" sz="2000" u="sng" dirty="0">
                <a:solidFill>
                  <a:schemeClr val="accent1">
                    <a:lumMod val="40000"/>
                    <a:lumOff val="60000"/>
                  </a:schemeClr>
                </a:solidFill>
                <a:latin typeface="Constantia" pitchFamily="18" charset="0"/>
              </a:rPr>
              <a:t>cross-sectional</a:t>
            </a:r>
          </a:p>
          <a:p>
            <a:pPr eaLnBrk="1" hangingPunct="1">
              <a:lnSpc>
                <a:spcPct val="80000"/>
              </a:lnSpc>
              <a:defRPr/>
            </a:pPr>
            <a:r>
              <a:rPr lang="da-DK" sz="2800" dirty="0">
                <a:solidFill>
                  <a:srgbClr val="FF66FF"/>
                </a:solidFill>
                <a:latin typeface="Constantia" pitchFamily="18" charset="0"/>
              </a:rPr>
              <a:t>Analytical studies</a:t>
            </a:r>
          </a:p>
          <a:p>
            <a:pPr lvl="1" eaLnBrk="1" hangingPunct="1">
              <a:lnSpc>
                <a:spcPct val="150000"/>
              </a:lnSpc>
              <a:buFontTx/>
              <a:buChar char="–"/>
              <a:defRPr/>
            </a:pPr>
            <a:r>
              <a:rPr lang="da-DK" sz="2000" dirty="0">
                <a:solidFill>
                  <a:schemeClr val="accent2">
                    <a:lumMod val="60000"/>
                    <a:lumOff val="40000"/>
                  </a:schemeClr>
                </a:solidFill>
                <a:latin typeface="Constantia" pitchFamily="18" charset="0"/>
              </a:rPr>
              <a:t>Observational</a:t>
            </a:r>
            <a:r>
              <a:rPr lang="da-DK" dirty="0">
                <a:solidFill>
                  <a:schemeClr val="bg1"/>
                </a:solidFill>
                <a:latin typeface="Constantia" pitchFamily="18" charset="0"/>
              </a:rPr>
              <a:t> </a:t>
            </a:r>
            <a:r>
              <a:rPr lang="da-DK" sz="2000" dirty="0">
                <a:solidFill>
                  <a:schemeClr val="accent2">
                    <a:lumMod val="60000"/>
                    <a:lumOff val="40000"/>
                  </a:schemeClr>
                </a:solidFill>
                <a:latin typeface="Constantia" pitchFamily="18" charset="0"/>
              </a:rPr>
              <a:t>studies</a:t>
            </a:r>
          </a:p>
          <a:p>
            <a:pPr lvl="2" eaLnBrk="1" hangingPunct="1">
              <a:lnSpc>
                <a:spcPct val="150000"/>
              </a:lnSpc>
              <a:defRPr/>
            </a:pPr>
            <a:r>
              <a:rPr lang="da-DK" sz="1600" u="sng" dirty="0">
                <a:solidFill>
                  <a:schemeClr val="accent1">
                    <a:lumMod val="40000"/>
                    <a:lumOff val="60000"/>
                  </a:schemeClr>
                </a:solidFill>
                <a:latin typeface="Constantia" pitchFamily="18" charset="0"/>
              </a:rPr>
              <a:t>Cross-sectional</a:t>
            </a:r>
            <a:endParaRPr lang="da-DK" sz="1600" dirty="0">
              <a:solidFill>
                <a:schemeClr val="accent1">
                  <a:lumMod val="40000"/>
                  <a:lumOff val="60000"/>
                </a:schemeClr>
              </a:solidFill>
              <a:latin typeface="Constantia" pitchFamily="18" charset="0"/>
            </a:endParaRPr>
          </a:p>
          <a:p>
            <a:pPr lvl="2" eaLnBrk="1" hangingPunct="1">
              <a:lnSpc>
                <a:spcPct val="150000"/>
              </a:lnSpc>
              <a:defRPr/>
            </a:pPr>
            <a:r>
              <a:rPr lang="da-DK" sz="1600" dirty="0">
                <a:solidFill>
                  <a:schemeClr val="accent1">
                    <a:lumMod val="40000"/>
                    <a:lumOff val="60000"/>
                  </a:schemeClr>
                </a:solidFill>
                <a:latin typeface="Constantia" pitchFamily="18" charset="0"/>
              </a:rPr>
              <a:t>Case-control studies</a:t>
            </a:r>
          </a:p>
          <a:p>
            <a:pPr lvl="2" eaLnBrk="1" hangingPunct="1">
              <a:lnSpc>
                <a:spcPct val="150000"/>
              </a:lnSpc>
              <a:defRPr/>
            </a:pPr>
            <a:r>
              <a:rPr lang="da-DK" sz="1600" dirty="0">
                <a:solidFill>
                  <a:schemeClr val="accent1">
                    <a:lumMod val="40000"/>
                    <a:lumOff val="60000"/>
                  </a:schemeClr>
                </a:solidFill>
                <a:latin typeface="Constantia" pitchFamily="18" charset="0"/>
              </a:rPr>
              <a:t>Cohort studies</a:t>
            </a:r>
          </a:p>
          <a:p>
            <a:pPr lvl="1" eaLnBrk="1" hangingPunct="1">
              <a:lnSpc>
                <a:spcPct val="150000"/>
              </a:lnSpc>
              <a:buFontTx/>
              <a:buChar char="–"/>
              <a:defRPr/>
            </a:pPr>
            <a:r>
              <a:rPr lang="da-DK" sz="2000" dirty="0">
                <a:solidFill>
                  <a:schemeClr val="accent2">
                    <a:lumMod val="60000"/>
                    <a:lumOff val="40000"/>
                  </a:schemeClr>
                </a:solidFill>
                <a:latin typeface="Constantia" pitchFamily="18" charset="0"/>
              </a:rPr>
              <a:t>Intervention</a:t>
            </a:r>
            <a:r>
              <a:rPr lang="da-DK" dirty="0">
                <a:solidFill>
                  <a:schemeClr val="bg1"/>
                </a:solidFill>
                <a:latin typeface="Constantia" pitchFamily="18" charset="0"/>
              </a:rPr>
              <a:t> </a:t>
            </a:r>
            <a:r>
              <a:rPr lang="da-DK" sz="2000" dirty="0">
                <a:solidFill>
                  <a:schemeClr val="accent2">
                    <a:lumMod val="60000"/>
                    <a:lumOff val="40000"/>
                  </a:schemeClr>
                </a:solidFill>
                <a:latin typeface="Constantia" pitchFamily="18" charset="0"/>
              </a:rPr>
              <a:t>studies</a:t>
            </a:r>
            <a:r>
              <a:rPr lang="da-DK" dirty="0">
                <a:solidFill>
                  <a:schemeClr val="bg1"/>
                </a:solidFill>
                <a:latin typeface="Constantia" pitchFamily="18" charset="0"/>
              </a:rPr>
              <a:t> </a:t>
            </a:r>
          </a:p>
          <a:p>
            <a:pPr lvl="2" eaLnBrk="1" hangingPunct="1">
              <a:lnSpc>
                <a:spcPct val="150000"/>
              </a:lnSpc>
              <a:defRPr/>
            </a:pPr>
            <a:r>
              <a:rPr lang="da-DK" sz="1600" dirty="0">
                <a:solidFill>
                  <a:schemeClr val="accent1">
                    <a:lumMod val="40000"/>
                    <a:lumOff val="60000"/>
                  </a:schemeClr>
                </a:solidFill>
                <a:latin typeface="Constantia" pitchFamily="18" charset="0"/>
              </a:rPr>
              <a:t>Clinical trials</a:t>
            </a:r>
          </a:p>
          <a:p>
            <a:pPr lvl="2" eaLnBrk="1" hangingPunct="1">
              <a:lnSpc>
                <a:spcPct val="150000"/>
              </a:lnSpc>
              <a:defRPr/>
            </a:pPr>
            <a:r>
              <a:rPr lang="da-DK" sz="1600" dirty="0">
                <a:solidFill>
                  <a:schemeClr val="accent1">
                    <a:lumMod val="40000"/>
                    <a:lumOff val="60000"/>
                  </a:schemeClr>
                </a:solidFill>
                <a:latin typeface="Constantia" pitchFamily="18" charset="0"/>
              </a:rPr>
              <a:t>Field trials</a:t>
            </a:r>
          </a:p>
          <a:p>
            <a:pPr lvl="2" eaLnBrk="1" hangingPunct="1">
              <a:lnSpc>
                <a:spcPct val="150000"/>
              </a:lnSpc>
              <a:defRPr/>
            </a:pPr>
            <a:r>
              <a:rPr lang="da-DK" sz="1600" dirty="0">
                <a:solidFill>
                  <a:schemeClr val="accent1">
                    <a:lumMod val="40000"/>
                    <a:lumOff val="60000"/>
                  </a:schemeClr>
                </a:solidFill>
                <a:latin typeface="Constantia" pitchFamily="18" charset="0"/>
              </a:rPr>
              <a:t>Community  trials</a:t>
            </a:r>
          </a:p>
          <a:p>
            <a:pPr lvl="2" eaLnBrk="1" hangingPunct="1">
              <a:lnSpc>
                <a:spcPct val="150000"/>
              </a:lnSpc>
              <a:defRPr/>
            </a:pPr>
            <a:r>
              <a:rPr lang="da-DK" sz="1600" dirty="0">
                <a:solidFill>
                  <a:schemeClr val="accent1">
                    <a:lumMod val="40000"/>
                    <a:lumOff val="60000"/>
                  </a:schemeClr>
                </a:solidFill>
                <a:latin typeface="Constantia" pitchFamily="18" charset="0"/>
              </a:rPr>
              <a:t>Experimental (animals)</a:t>
            </a:r>
          </a:p>
          <a:p>
            <a:pPr eaLnBrk="1" hangingPunct="1">
              <a:lnSpc>
                <a:spcPct val="80000"/>
              </a:lnSpc>
              <a:defRPr/>
            </a:pPr>
            <a:endParaRPr lang="da-DK" sz="2800" dirty="0">
              <a:solidFill>
                <a:schemeClr val="bg1"/>
              </a:solidFill>
              <a:latin typeface="Constantia" pitchFamily="18" charset="0"/>
            </a:endParaRPr>
          </a:p>
          <a:p>
            <a:pPr lvl="1" eaLnBrk="1" hangingPunct="1">
              <a:lnSpc>
                <a:spcPct val="80000"/>
              </a:lnSpc>
              <a:buFontTx/>
              <a:buChar char="–"/>
              <a:defRPr/>
            </a:pPr>
            <a:endParaRPr lang="da-DK" sz="2400" dirty="0">
              <a:solidFill>
                <a:schemeClr val="bg1"/>
              </a:solidFill>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3AA7E8A-A962-4C05-BC85-3FEB0D1303B0}" type="slidenum">
              <a:rPr lang="ar-SA" altLang="en-US" sz="1400"/>
              <a:pPr>
                <a:spcBef>
                  <a:spcPct val="0"/>
                </a:spcBef>
                <a:buFontTx/>
                <a:buNone/>
              </a:pPr>
              <a:t>12</a:t>
            </a:fld>
            <a:endParaRPr lang="pt-BR" altLang="en-US" sz="1400"/>
          </a:p>
        </p:txBody>
      </p:sp>
      <p:sp>
        <p:nvSpPr>
          <p:cNvPr id="138242" name="Rectangle 2"/>
          <p:cNvSpPr>
            <a:spLocks noChangeArrowheads="1"/>
          </p:cNvSpPr>
          <p:nvPr/>
        </p:nvSpPr>
        <p:spPr bwMode="auto">
          <a:xfrm>
            <a:off x="2743200" y="228600"/>
            <a:ext cx="2819400" cy="53340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a-IR" altLang="en-US" sz="4000">
                <a:solidFill>
                  <a:srgbClr val="CC0000"/>
                </a:solidFill>
                <a:cs typeface="B Traffic" pitchFamily="2" charset="0"/>
              </a:rPr>
              <a:t>انواع مطالعات</a:t>
            </a:r>
            <a:endParaRPr lang="ar-SA" altLang="en-US" sz="4000">
              <a:solidFill>
                <a:srgbClr val="CC0000"/>
              </a:solidFill>
              <a:cs typeface="B Traffic" pitchFamily="2" charset="0"/>
            </a:endParaRPr>
          </a:p>
        </p:txBody>
      </p:sp>
      <p:sp>
        <p:nvSpPr>
          <p:cNvPr id="138243" name="Rectangle 3"/>
          <p:cNvSpPr>
            <a:spLocks noChangeArrowheads="1"/>
          </p:cNvSpPr>
          <p:nvPr/>
        </p:nvSpPr>
        <p:spPr bwMode="auto">
          <a:xfrm>
            <a:off x="1066800" y="1066800"/>
            <a:ext cx="1647825" cy="862013"/>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ar-SA" altLang="en-US">
                <a:solidFill>
                  <a:schemeClr val="tx2"/>
                </a:solidFill>
                <a:cs typeface="B Traffic" pitchFamily="2" charset="0"/>
              </a:rPr>
              <a:t>توصيفي</a:t>
            </a:r>
            <a:endParaRPr lang="en-US" altLang="en-US">
              <a:solidFill>
                <a:schemeClr val="tx2"/>
              </a:solidFill>
              <a:cs typeface="B Traffic" pitchFamily="2" charset="0"/>
            </a:endParaRPr>
          </a:p>
          <a:p>
            <a:pPr algn="ctr">
              <a:spcBef>
                <a:spcPct val="0"/>
              </a:spcBef>
              <a:buFontTx/>
              <a:buNone/>
            </a:pPr>
            <a:r>
              <a:rPr lang="fa-IR" altLang="en-US" sz="1800">
                <a:solidFill>
                  <a:schemeClr val="tx2"/>
                </a:solidFill>
                <a:cs typeface="B Traffic" pitchFamily="2" charset="0"/>
              </a:rPr>
              <a:t>(</a:t>
            </a:r>
            <a:r>
              <a:rPr lang="en-US" altLang="en-US" sz="1800">
                <a:solidFill>
                  <a:schemeClr val="tx2"/>
                </a:solidFill>
                <a:cs typeface="B Traffic" pitchFamily="2" charset="0"/>
              </a:rPr>
              <a:t>Descriptive</a:t>
            </a:r>
            <a:r>
              <a:rPr lang="fa-IR" altLang="en-US" sz="1800">
                <a:solidFill>
                  <a:schemeClr val="tx2"/>
                </a:solidFill>
                <a:cs typeface="B Traffic" pitchFamily="2" charset="0"/>
              </a:rPr>
              <a:t>)</a:t>
            </a:r>
            <a:endParaRPr lang="ar-SA" altLang="en-US" sz="1800">
              <a:solidFill>
                <a:schemeClr val="tx2"/>
              </a:solidFill>
              <a:cs typeface="B Traffic" pitchFamily="2" charset="0"/>
            </a:endParaRPr>
          </a:p>
        </p:txBody>
      </p:sp>
      <p:sp>
        <p:nvSpPr>
          <p:cNvPr id="138244" name="Rectangle 4"/>
          <p:cNvSpPr>
            <a:spLocks noChangeArrowheads="1"/>
          </p:cNvSpPr>
          <p:nvPr/>
        </p:nvSpPr>
        <p:spPr bwMode="auto">
          <a:xfrm>
            <a:off x="5638800" y="1071563"/>
            <a:ext cx="1905000" cy="833437"/>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ar-SA" altLang="en-US">
                <a:solidFill>
                  <a:schemeClr val="tx2"/>
                </a:solidFill>
                <a:cs typeface="B Traffic" pitchFamily="2" charset="0"/>
              </a:rPr>
              <a:t>تحليلي</a:t>
            </a:r>
            <a:endParaRPr lang="en-US" altLang="en-US" sz="3600">
              <a:solidFill>
                <a:schemeClr val="tx2"/>
              </a:solidFill>
              <a:cs typeface="B Traffic" pitchFamily="2" charset="0"/>
            </a:endParaRPr>
          </a:p>
          <a:p>
            <a:pPr algn="ctr">
              <a:spcBef>
                <a:spcPct val="0"/>
              </a:spcBef>
              <a:buFontTx/>
              <a:buNone/>
            </a:pPr>
            <a:r>
              <a:rPr lang="fa-IR" altLang="en-US" sz="1800">
                <a:solidFill>
                  <a:schemeClr val="tx2"/>
                </a:solidFill>
                <a:cs typeface="B Traffic" pitchFamily="2" charset="0"/>
              </a:rPr>
              <a:t>(</a:t>
            </a:r>
            <a:r>
              <a:rPr lang="en-US" altLang="en-US" sz="1800">
                <a:solidFill>
                  <a:schemeClr val="tx2"/>
                </a:solidFill>
                <a:cs typeface="B Traffic" pitchFamily="2" charset="0"/>
              </a:rPr>
              <a:t>Analytic</a:t>
            </a:r>
            <a:r>
              <a:rPr lang="fa-IR" altLang="en-US" sz="1800">
                <a:solidFill>
                  <a:schemeClr val="tx2"/>
                </a:solidFill>
                <a:cs typeface="B Traffic" pitchFamily="2" charset="0"/>
              </a:rPr>
              <a:t>)</a:t>
            </a:r>
            <a:endParaRPr lang="ar-SA" altLang="en-US" sz="3600">
              <a:solidFill>
                <a:schemeClr val="tx2"/>
              </a:solidFill>
              <a:cs typeface="B Traffic" pitchFamily="2" charset="0"/>
            </a:endParaRPr>
          </a:p>
        </p:txBody>
      </p:sp>
      <p:sp>
        <p:nvSpPr>
          <p:cNvPr id="138245" name="Rectangle 5"/>
          <p:cNvSpPr>
            <a:spLocks noChangeArrowheads="1"/>
          </p:cNvSpPr>
          <p:nvPr/>
        </p:nvSpPr>
        <p:spPr bwMode="auto">
          <a:xfrm>
            <a:off x="7143750" y="2667000"/>
            <a:ext cx="1619250" cy="83820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ar-SA" altLang="en-US" sz="1800">
                <a:solidFill>
                  <a:srgbClr val="0033CC"/>
                </a:solidFill>
                <a:cs typeface="B Traffic" pitchFamily="2" charset="0"/>
              </a:rPr>
              <a:t>مداخله</a:t>
            </a:r>
            <a:r>
              <a:rPr lang="en-US" altLang="en-US" sz="1800">
                <a:solidFill>
                  <a:srgbClr val="0033CC"/>
                </a:solidFill>
                <a:cs typeface="B Traffic" pitchFamily="2" charset="0"/>
              </a:rPr>
              <a:t> </a:t>
            </a:r>
            <a:r>
              <a:rPr lang="ar-SA" altLang="en-US" sz="1800">
                <a:solidFill>
                  <a:srgbClr val="0033CC"/>
                </a:solidFill>
                <a:cs typeface="B Traffic" pitchFamily="2" charset="0"/>
              </a:rPr>
              <a:t>اي</a:t>
            </a:r>
            <a:endParaRPr lang="en-US" altLang="en-US" sz="1800">
              <a:solidFill>
                <a:srgbClr val="0033CC"/>
              </a:solidFill>
              <a:cs typeface="B Traffic" pitchFamily="2" charset="0"/>
            </a:endParaRPr>
          </a:p>
          <a:p>
            <a:pPr algn="ctr">
              <a:spcBef>
                <a:spcPct val="0"/>
              </a:spcBef>
              <a:buFontTx/>
              <a:buNone/>
            </a:pPr>
            <a:r>
              <a:rPr lang="fa-IR" altLang="en-US" sz="2000">
                <a:solidFill>
                  <a:srgbClr val="0033CC"/>
                </a:solidFill>
                <a:cs typeface="B Traffic" pitchFamily="2" charset="0"/>
              </a:rPr>
              <a:t>(</a:t>
            </a:r>
            <a:r>
              <a:rPr lang="en-US" altLang="en-US" sz="2000">
                <a:solidFill>
                  <a:srgbClr val="0033CC"/>
                </a:solidFill>
                <a:cs typeface="B Traffic" pitchFamily="2" charset="0"/>
              </a:rPr>
              <a:t>Interventional</a:t>
            </a:r>
            <a:r>
              <a:rPr lang="fa-IR" altLang="en-US" sz="2000">
                <a:solidFill>
                  <a:srgbClr val="0033CC"/>
                </a:solidFill>
                <a:cs typeface="B Traffic" pitchFamily="2" charset="0"/>
              </a:rPr>
              <a:t>)</a:t>
            </a:r>
            <a:endParaRPr lang="ar-SA" altLang="en-US" sz="2000">
              <a:solidFill>
                <a:srgbClr val="0033CC"/>
              </a:solidFill>
              <a:cs typeface="B Traffic" pitchFamily="2" charset="0"/>
            </a:endParaRPr>
          </a:p>
        </p:txBody>
      </p:sp>
      <p:sp>
        <p:nvSpPr>
          <p:cNvPr id="138246" name="Rectangle 6"/>
          <p:cNvSpPr>
            <a:spLocks noChangeArrowheads="1"/>
          </p:cNvSpPr>
          <p:nvPr/>
        </p:nvSpPr>
        <p:spPr bwMode="auto">
          <a:xfrm>
            <a:off x="4572000" y="2667000"/>
            <a:ext cx="1600200" cy="91440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ar-SA" altLang="en-US" sz="1800">
                <a:solidFill>
                  <a:srgbClr val="0033CC"/>
                </a:solidFill>
                <a:cs typeface="B Traffic" pitchFamily="2" charset="0"/>
              </a:rPr>
              <a:t>مشاهده اي</a:t>
            </a:r>
            <a:endParaRPr lang="fa-IR" altLang="en-US" sz="1800">
              <a:solidFill>
                <a:srgbClr val="0033CC"/>
              </a:solidFill>
              <a:cs typeface="B Traffic" pitchFamily="2" charset="0"/>
            </a:endParaRPr>
          </a:p>
          <a:p>
            <a:pPr algn="ctr">
              <a:spcBef>
                <a:spcPct val="0"/>
              </a:spcBef>
              <a:buFontTx/>
              <a:buNone/>
            </a:pPr>
            <a:r>
              <a:rPr lang="fa-IR" altLang="en-US" sz="1800">
                <a:solidFill>
                  <a:srgbClr val="0033CC"/>
                </a:solidFill>
                <a:cs typeface="B Traffic" pitchFamily="2" charset="0"/>
              </a:rPr>
              <a:t>(</a:t>
            </a:r>
            <a:r>
              <a:rPr lang="en-US" altLang="en-US" sz="2000">
                <a:solidFill>
                  <a:srgbClr val="0033CC"/>
                </a:solidFill>
                <a:cs typeface="B Traffic" pitchFamily="2" charset="0"/>
              </a:rPr>
              <a:t>Observational</a:t>
            </a:r>
            <a:r>
              <a:rPr lang="fa-IR" altLang="en-US" sz="1800">
                <a:solidFill>
                  <a:srgbClr val="0033CC"/>
                </a:solidFill>
                <a:cs typeface="B Traffic" pitchFamily="2" charset="0"/>
              </a:rPr>
              <a:t>)</a:t>
            </a:r>
            <a:endParaRPr lang="ar-SA" altLang="en-US" sz="1800">
              <a:solidFill>
                <a:srgbClr val="0033CC"/>
              </a:solidFill>
              <a:cs typeface="B Traffic" pitchFamily="2" charset="0"/>
            </a:endParaRPr>
          </a:p>
        </p:txBody>
      </p:sp>
      <p:sp>
        <p:nvSpPr>
          <p:cNvPr id="138247" name="Rectangle 7"/>
          <p:cNvSpPr>
            <a:spLocks noChangeArrowheads="1"/>
          </p:cNvSpPr>
          <p:nvPr/>
        </p:nvSpPr>
        <p:spPr bwMode="auto">
          <a:xfrm>
            <a:off x="6629400" y="4343400"/>
            <a:ext cx="1981200" cy="53340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ar-SA" altLang="en-US" sz="1800">
                <a:solidFill>
                  <a:schemeClr val="tx2"/>
                </a:solidFill>
                <a:cs typeface="B Traffic" pitchFamily="2" charset="0"/>
              </a:rPr>
              <a:t>كارآزمايي باليني</a:t>
            </a:r>
          </a:p>
        </p:txBody>
      </p:sp>
      <p:sp>
        <p:nvSpPr>
          <p:cNvPr id="138248" name="Rectangle 8"/>
          <p:cNvSpPr>
            <a:spLocks noChangeArrowheads="1"/>
          </p:cNvSpPr>
          <p:nvPr/>
        </p:nvSpPr>
        <p:spPr bwMode="auto">
          <a:xfrm>
            <a:off x="6629400" y="6019800"/>
            <a:ext cx="1981200" cy="53340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ar-SA" altLang="en-US" sz="1800">
                <a:solidFill>
                  <a:schemeClr val="tx2"/>
                </a:solidFill>
                <a:cs typeface="B Traffic" pitchFamily="2" charset="0"/>
              </a:rPr>
              <a:t>كارآزمايي اجتماعي</a:t>
            </a:r>
          </a:p>
        </p:txBody>
      </p:sp>
      <p:sp>
        <p:nvSpPr>
          <p:cNvPr id="138249" name="Rectangle 9"/>
          <p:cNvSpPr>
            <a:spLocks noChangeArrowheads="1"/>
          </p:cNvSpPr>
          <p:nvPr/>
        </p:nvSpPr>
        <p:spPr bwMode="auto">
          <a:xfrm>
            <a:off x="6629400" y="5181600"/>
            <a:ext cx="1981200" cy="53340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ar-SA" altLang="en-US" sz="1800">
                <a:solidFill>
                  <a:schemeClr val="tx2"/>
                </a:solidFill>
                <a:cs typeface="B Traffic" pitchFamily="2" charset="0"/>
              </a:rPr>
              <a:t>كارآزمايي ميداني</a:t>
            </a:r>
          </a:p>
        </p:txBody>
      </p:sp>
      <p:sp>
        <p:nvSpPr>
          <p:cNvPr id="138250" name="Line 10"/>
          <p:cNvSpPr>
            <a:spLocks noChangeShapeType="1"/>
          </p:cNvSpPr>
          <p:nvPr/>
        </p:nvSpPr>
        <p:spPr bwMode="auto">
          <a:xfrm flipV="1">
            <a:off x="8763000" y="3124200"/>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51" name="Line 11"/>
          <p:cNvSpPr>
            <a:spLocks noChangeShapeType="1"/>
          </p:cNvSpPr>
          <p:nvPr/>
        </p:nvSpPr>
        <p:spPr bwMode="auto">
          <a:xfrm>
            <a:off x="8915400" y="3124200"/>
            <a:ext cx="0" cy="3124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52" name="Line 12"/>
          <p:cNvSpPr>
            <a:spLocks noChangeShapeType="1"/>
          </p:cNvSpPr>
          <p:nvPr/>
        </p:nvSpPr>
        <p:spPr bwMode="auto">
          <a:xfrm flipH="1">
            <a:off x="8686800" y="6248400"/>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53" name="Line 13"/>
          <p:cNvSpPr>
            <a:spLocks noChangeShapeType="1"/>
          </p:cNvSpPr>
          <p:nvPr/>
        </p:nvSpPr>
        <p:spPr bwMode="auto">
          <a:xfrm flipH="1">
            <a:off x="8686800" y="5410200"/>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54" name="Line 14"/>
          <p:cNvSpPr>
            <a:spLocks noChangeShapeType="1"/>
          </p:cNvSpPr>
          <p:nvPr/>
        </p:nvSpPr>
        <p:spPr bwMode="auto">
          <a:xfrm flipH="1">
            <a:off x="8686800" y="4572000"/>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55" name="Rectangle 15"/>
          <p:cNvSpPr>
            <a:spLocks noChangeArrowheads="1"/>
          </p:cNvSpPr>
          <p:nvPr/>
        </p:nvSpPr>
        <p:spPr bwMode="auto">
          <a:xfrm>
            <a:off x="3048000" y="6019800"/>
            <a:ext cx="1447800" cy="53340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ar-SA" altLang="en-US" sz="1800">
                <a:solidFill>
                  <a:srgbClr val="0033CC"/>
                </a:solidFill>
                <a:cs typeface="B Traffic" pitchFamily="2" charset="0"/>
              </a:rPr>
              <a:t>مقطعي</a:t>
            </a:r>
          </a:p>
        </p:txBody>
      </p:sp>
      <p:sp>
        <p:nvSpPr>
          <p:cNvPr id="138256" name="Rectangle 16"/>
          <p:cNvSpPr>
            <a:spLocks noChangeArrowheads="1"/>
          </p:cNvSpPr>
          <p:nvPr/>
        </p:nvSpPr>
        <p:spPr bwMode="auto">
          <a:xfrm>
            <a:off x="4572000" y="5181600"/>
            <a:ext cx="1447800" cy="53340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ar-SA" altLang="en-US" sz="1800">
                <a:solidFill>
                  <a:srgbClr val="0033CC"/>
                </a:solidFill>
                <a:cs typeface="B Traffic" pitchFamily="2" charset="0"/>
              </a:rPr>
              <a:t>مورد شاهدي</a:t>
            </a:r>
          </a:p>
        </p:txBody>
      </p:sp>
      <p:sp>
        <p:nvSpPr>
          <p:cNvPr id="138257" name="Rectangle 17"/>
          <p:cNvSpPr>
            <a:spLocks noChangeArrowheads="1"/>
          </p:cNvSpPr>
          <p:nvPr/>
        </p:nvSpPr>
        <p:spPr bwMode="auto">
          <a:xfrm>
            <a:off x="4572000" y="4343400"/>
            <a:ext cx="1447800" cy="53340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ar-SA" altLang="en-US" sz="1800">
                <a:solidFill>
                  <a:srgbClr val="0033CC"/>
                </a:solidFill>
                <a:cs typeface="B Traffic" pitchFamily="2" charset="0"/>
              </a:rPr>
              <a:t>كوهورت</a:t>
            </a:r>
          </a:p>
        </p:txBody>
      </p:sp>
      <p:sp>
        <p:nvSpPr>
          <p:cNvPr id="138258" name="Rectangle 18"/>
          <p:cNvSpPr>
            <a:spLocks noChangeArrowheads="1"/>
          </p:cNvSpPr>
          <p:nvPr/>
        </p:nvSpPr>
        <p:spPr bwMode="auto">
          <a:xfrm>
            <a:off x="1447800" y="5181600"/>
            <a:ext cx="1447800" cy="53340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ar-SA" altLang="en-US" sz="1800">
                <a:solidFill>
                  <a:schemeClr val="tx2"/>
                </a:solidFill>
                <a:cs typeface="B Traffic" pitchFamily="2" charset="0"/>
              </a:rPr>
              <a:t>اكولوژيك</a:t>
            </a:r>
          </a:p>
        </p:txBody>
      </p:sp>
      <p:sp>
        <p:nvSpPr>
          <p:cNvPr id="138259" name="Rectangle 19"/>
          <p:cNvSpPr>
            <a:spLocks noChangeArrowheads="1"/>
          </p:cNvSpPr>
          <p:nvPr/>
        </p:nvSpPr>
        <p:spPr bwMode="auto">
          <a:xfrm>
            <a:off x="1447800" y="3429000"/>
            <a:ext cx="1447800" cy="53340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tx2"/>
                </a:solidFill>
                <a:cs typeface="B Traffic" pitchFamily="2" charset="0"/>
              </a:rPr>
              <a:t>Case Report</a:t>
            </a:r>
            <a:endParaRPr lang="ar-SA" altLang="en-US" sz="2000">
              <a:solidFill>
                <a:schemeClr val="tx2"/>
              </a:solidFill>
              <a:cs typeface="B Traffic" pitchFamily="2" charset="0"/>
            </a:endParaRPr>
          </a:p>
        </p:txBody>
      </p:sp>
      <p:sp>
        <p:nvSpPr>
          <p:cNvPr id="138260" name="Rectangle 20"/>
          <p:cNvSpPr>
            <a:spLocks noChangeArrowheads="1"/>
          </p:cNvSpPr>
          <p:nvPr/>
        </p:nvSpPr>
        <p:spPr bwMode="auto">
          <a:xfrm>
            <a:off x="1447800" y="4343400"/>
            <a:ext cx="1447800" cy="53340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solidFill>
                  <a:schemeClr val="tx2"/>
                </a:solidFill>
                <a:cs typeface="B Traffic" pitchFamily="2" charset="0"/>
              </a:rPr>
              <a:t>Case Series</a:t>
            </a:r>
            <a:endParaRPr lang="ar-SA" altLang="en-US" sz="1800">
              <a:solidFill>
                <a:schemeClr val="tx2"/>
              </a:solidFill>
              <a:cs typeface="B Traffic" pitchFamily="2" charset="0"/>
            </a:endParaRPr>
          </a:p>
        </p:txBody>
      </p:sp>
      <p:sp>
        <p:nvSpPr>
          <p:cNvPr id="138261" name="Line 21"/>
          <p:cNvSpPr>
            <a:spLocks noChangeShapeType="1"/>
          </p:cNvSpPr>
          <p:nvPr/>
        </p:nvSpPr>
        <p:spPr bwMode="auto">
          <a:xfrm flipV="1">
            <a:off x="6172200" y="3124200"/>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2" name="Line 22"/>
          <p:cNvSpPr>
            <a:spLocks noChangeShapeType="1"/>
          </p:cNvSpPr>
          <p:nvPr/>
        </p:nvSpPr>
        <p:spPr bwMode="auto">
          <a:xfrm>
            <a:off x="6324600" y="3124200"/>
            <a:ext cx="0" cy="3200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3" name="Line 23"/>
          <p:cNvSpPr>
            <a:spLocks noChangeShapeType="1"/>
          </p:cNvSpPr>
          <p:nvPr/>
        </p:nvSpPr>
        <p:spPr bwMode="auto">
          <a:xfrm flipH="1">
            <a:off x="4572000" y="6324600"/>
            <a:ext cx="1752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64" name="Line 24"/>
          <p:cNvSpPr>
            <a:spLocks noChangeShapeType="1"/>
          </p:cNvSpPr>
          <p:nvPr/>
        </p:nvSpPr>
        <p:spPr bwMode="auto">
          <a:xfrm flipH="1">
            <a:off x="6096000" y="5410200"/>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65" name="Line 25"/>
          <p:cNvSpPr>
            <a:spLocks noChangeShapeType="1"/>
          </p:cNvSpPr>
          <p:nvPr/>
        </p:nvSpPr>
        <p:spPr bwMode="auto">
          <a:xfrm flipH="1">
            <a:off x="6096000" y="4572000"/>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66" name="Line 26"/>
          <p:cNvSpPr>
            <a:spLocks noChangeShapeType="1"/>
          </p:cNvSpPr>
          <p:nvPr/>
        </p:nvSpPr>
        <p:spPr bwMode="auto">
          <a:xfrm flipH="1">
            <a:off x="914400" y="1447800"/>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7" name="Line 27"/>
          <p:cNvSpPr>
            <a:spLocks noChangeShapeType="1"/>
          </p:cNvSpPr>
          <p:nvPr/>
        </p:nvSpPr>
        <p:spPr bwMode="auto">
          <a:xfrm>
            <a:off x="914400" y="1447800"/>
            <a:ext cx="0" cy="4876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8" name="Line 28"/>
          <p:cNvSpPr>
            <a:spLocks noChangeShapeType="1"/>
          </p:cNvSpPr>
          <p:nvPr/>
        </p:nvSpPr>
        <p:spPr bwMode="auto">
          <a:xfrm>
            <a:off x="914400" y="37338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69" name="Line 29"/>
          <p:cNvSpPr>
            <a:spLocks noChangeShapeType="1"/>
          </p:cNvSpPr>
          <p:nvPr/>
        </p:nvSpPr>
        <p:spPr bwMode="auto">
          <a:xfrm>
            <a:off x="914400" y="45720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70" name="Line 30"/>
          <p:cNvSpPr>
            <a:spLocks noChangeShapeType="1"/>
          </p:cNvSpPr>
          <p:nvPr/>
        </p:nvSpPr>
        <p:spPr bwMode="auto">
          <a:xfrm>
            <a:off x="914400" y="54102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71" name="Line 31"/>
          <p:cNvSpPr>
            <a:spLocks noChangeShapeType="1"/>
          </p:cNvSpPr>
          <p:nvPr/>
        </p:nvSpPr>
        <p:spPr bwMode="auto">
          <a:xfrm>
            <a:off x="914400" y="6324600"/>
            <a:ext cx="2057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72" name="Line 32"/>
          <p:cNvSpPr>
            <a:spLocks noChangeShapeType="1"/>
          </p:cNvSpPr>
          <p:nvPr/>
        </p:nvSpPr>
        <p:spPr bwMode="auto">
          <a:xfrm>
            <a:off x="4191000" y="762000"/>
            <a:ext cx="1371600"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73" name="Line 33"/>
          <p:cNvSpPr>
            <a:spLocks noChangeShapeType="1"/>
          </p:cNvSpPr>
          <p:nvPr/>
        </p:nvSpPr>
        <p:spPr bwMode="auto">
          <a:xfrm flipH="1">
            <a:off x="2743200" y="762000"/>
            <a:ext cx="14478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74" name="Line 34"/>
          <p:cNvSpPr>
            <a:spLocks noChangeShapeType="1"/>
          </p:cNvSpPr>
          <p:nvPr/>
        </p:nvSpPr>
        <p:spPr bwMode="auto">
          <a:xfrm flipH="1">
            <a:off x="5715000" y="1905000"/>
            <a:ext cx="9144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8275" name="Line 35"/>
          <p:cNvSpPr>
            <a:spLocks noChangeShapeType="1"/>
          </p:cNvSpPr>
          <p:nvPr/>
        </p:nvSpPr>
        <p:spPr bwMode="auto">
          <a:xfrm>
            <a:off x="6629400" y="1905000"/>
            <a:ext cx="11430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additive="base">
                                        <p:cTn id="7" dur="500" fill="hold"/>
                                        <p:tgtEl>
                                          <p:spTgt spid="138242"/>
                                        </p:tgtEl>
                                        <p:attrNameLst>
                                          <p:attrName>ppt_x</p:attrName>
                                        </p:attrNameLst>
                                      </p:cBhvr>
                                      <p:tavLst>
                                        <p:tav tm="0">
                                          <p:val>
                                            <p:strVal val="0-#ppt_w/2"/>
                                          </p:val>
                                        </p:tav>
                                        <p:tav tm="100000">
                                          <p:val>
                                            <p:strVal val="#ppt_x"/>
                                          </p:val>
                                        </p:tav>
                                      </p:tavLst>
                                    </p:anim>
                                    <p:anim calcmode="lin" valueType="num">
                                      <p:cBhvr additive="base">
                                        <p:cTn id="8" dur="500" fill="hold"/>
                                        <p:tgtEl>
                                          <p:spTgt spid="13824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8273"/>
                                        </p:tgtEl>
                                        <p:attrNameLst>
                                          <p:attrName>style.visibility</p:attrName>
                                        </p:attrNameLst>
                                      </p:cBhvr>
                                      <p:to>
                                        <p:strVal val="visible"/>
                                      </p:to>
                                    </p:set>
                                    <p:anim calcmode="lin" valueType="num">
                                      <p:cBhvr additive="base">
                                        <p:cTn id="11" dur="500" fill="hold"/>
                                        <p:tgtEl>
                                          <p:spTgt spid="138273"/>
                                        </p:tgtEl>
                                        <p:attrNameLst>
                                          <p:attrName>ppt_x</p:attrName>
                                        </p:attrNameLst>
                                      </p:cBhvr>
                                      <p:tavLst>
                                        <p:tav tm="0">
                                          <p:val>
                                            <p:strVal val="0-#ppt_w/2"/>
                                          </p:val>
                                        </p:tav>
                                        <p:tav tm="100000">
                                          <p:val>
                                            <p:strVal val="#ppt_x"/>
                                          </p:val>
                                        </p:tav>
                                      </p:tavLst>
                                    </p:anim>
                                    <p:anim calcmode="lin" valueType="num">
                                      <p:cBhvr additive="base">
                                        <p:cTn id="12" dur="500" fill="hold"/>
                                        <p:tgtEl>
                                          <p:spTgt spid="13827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8243"/>
                                        </p:tgtEl>
                                        <p:attrNameLst>
                                          <p:attrName>style.visibility</p:attrName>
                                        </p:attrNameLst>
                                      </p:cBhvr>
                                      <p:to>
                                        <p:strVal val="visible"/>
                                      </p:to>
                                    </p:set>
                                    <p:anim calcmode="lin" valueType="num">
                                      <p:cBhvr additive="base">
                                        <p:cTn id="15" dur="500" fill="hold"/>
                                        <p:tgtEl>
                                          <p:spTgt spid="138243"/>
                                        </p:tgtEl>
                                        <p:attrNameLst>
                                          <p:attrName>ppt_x</p:attrName>
                                        </p:attrNameLst>
                                      </p:cBhvr>
                                      <p:tavLst>
                                        <p:tav tm="0">
                                          <p:val>
                                            <p:strVal val="0-#ppt_w/2"/>
                                          </p:val>
                                        </p:tav>
                                        <p:tav tm="100000">
                                          <p:val>
                                            <p:strVal val="#ppt_x"/>
                                          </p:val>
                                        </p:tav>
                                      </p:tavLst>
                                    </p:anim>
                                    <p:anim calcmode="lin" valueType="num">
                                      <p:cBhvr additive="base">
                                        <p:cTn id="16" dur="500" fill="hold"/>
                                        <p:tgtEl>
                                          <p:spTgt spid="13824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38272"/>
                                        </p:tgtEl>
                                        <p:attrNameLst>
                                          <p:attrName>style.visibility</p:attrName>
                                        </p:attrNameLst>
                                      </p:cBhvr>
                                      <p:to>
                                        <p:strVal val="visible"/>
                                      </p:to>
                                    </p:set>
                                    <p:anim calcmode="lin" valueType="num">
                                      <p:cBhvr additive="base">
                                        <p:cTn id="19" dur="500" fill="hold"/>
                                        <p:tgtEl>
                                          <p:spTgt spid="138272"/>
                                        </p:tgtEl>
                                        <p:attrNameLst>
                                          <p:attrName>ppt_x</p:attrName>
                                        </p:attrNameLst>
                                      </p:cBhvr>
                                      <p:tavLst>
                                        <p:tav tm="0">
                                          <p:val>
                                            <p:strVal val="0-#ppt_w/2"/>
                                          </p:val>
                                        </p:tav>
                                        <p:tav tm="100000">
                                          <p:val>
                                            <p:strVal val="#ppt_x"/>
                                          </p:val>
                                        </p:tav>
                                      </p:tavLst>
                                    </p:anim>
                                    <p:anim calcmode="lin" valueType="num">
                                      <p:cBhvr additive="base">
                                        <p:cTn id="20" dur="500" fill="hold"/>
                                        <p:tgtEl>
                                          <p:spTgt spid="13827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8244"/>
                                        </p:tgtEl>
                                        <p:attrNameLst>
                                          <p:attrName>style.visibility</p:attrName>
                                        </p:attrNameLst>
                                      </p:cBhvr>
                                      <p:to>
                                        <p:strVal val="visible"/>
                                      </p:to>
                                    </p:set>
                                    <p:anim calcmode="lin" valueType="num">
                                      <p:cBhvr additive="base">
                                        <p:cTn id="23" dur="500" fill="hold"/>
                                        <p:tgtEl>
                                          <p:spTgt spid="138244"/>
                                        </p:tgtEl>
                                        <p:attrNameLst>
                                          <p:attrName>ppt_x</p:attrName>
                                        </p:attrNameLst>
                                      </p:cBhvr>
                                      <p:tavLst>
                                        <p:tav tm="0">
                                          <p:val>
                                            <p:strVal val="0-#ppt_w/2"/>
                                          </p:val>
                                        </p:tav>
                                        <p:tav tm="100000">
                                          <p:val>
                                            <p:strVal val="#ppt_x"/>
                                          </p:val>
                                        </p:tav>
                                      </p:tavLst>
                                    </p:anim>
                                    <p:anim calcmode="lin" valueType="num">
                                      <p:cBhvr additive="base">
                                        <p:cTn id="24" dur="500" fill="hold"/>
                                        <p:tgtEl>
                                          <p:spTgt spid="13824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38266"/>
                                        </p:tgtEl>
                                        <p:attrNameLst>
                                          <p:attrName>style.visibility</p:attrName>
                                        </p:attrNameLst>
                                      </p:cBhvr>
                                      <p:to>
                                        <p:strVal val="visible"/>
                                      </p:to>
                                    </p:set>
                                    <p:anim calcmode="lin" valueType="num">
                                      <p:cBhvr additive="base">
                                        <p:cTn id="27" dur="500" fill="hold"/>
                                        <p:tgtEl>
                                          <p:spTgt spid="138266"/>
                                        </p:tgtEl>
                                        <p:attrNameLst>
                                          <p:attrName>ppt_x</p:attrName>
                                        </p:attrNameLst>
                                      </p:cBhvr>
                                      <p:tavLst>
                                        <p:tav tm="0">
                                          <p:val>
                                            <p:strVal val="0-#ppt_w/2"/>
                                          </p:val>
                                        </p:tav>
                                        <p:tav tm="100000">
                                          <p:val>
                                            <p:strVal val="#ppt_x"/>
                                          </p:val>
                                        </p:tav>
                                      </p:tavLst>
                                    </p:anim>
                                    <p:anim calcmode="lin" valueType="num">
                                      <p:cBhvr additive="base">
                                        <p:cTn id="28" dur="500" fill="hold"/>
                                        <p:tgtEl>
                                          <p:spTgt spid="13826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38267"/>
                                        </p:tgtEl>
                                        <p:attrNameLst>
                                          <p:attrName>style.visibility</p:attrName>
                                        </p:attrNameLst>
                                      </p:cBhvr>
                                      <p:to>
                                        <p:strVal val="visible"/>
                                      </p:to>
                                    </p:set>
                                    <p:anim calcmode="lin" valueType="num">
                                      <p:cBhvr additive="base">
                                        <p:cTn id="31" dur="500" fill="hold"/>
                                        <p:tgtEl>
                                          <p:spTgt spid="138267"/>
                                        </p:tgtEl>
                                        <p:attrNameLst>
                                          <p:attrName>ppt_x</p:attrName>
                                        </p:attrNameLst>
                                      </p:cBhvr>
                                      <p:tavLst>
                                        <p:tav tm="0">
                                          <p:val>
                                            <p:strVal val="0-#ppt_w/2"/>
                                          </p:val>
                                        </p:tav>
                                        <p:tav tm="100000">
                                          <p:val>
                                            <p:strVal val="#ppt_x"/>
                                          </p:val>
                                        </p:tav>
                                      </p:tavLst>
                                    </p:anim>
                                    <p:anim calcmode="lin" valueType="num">
                                      <p:cBhvr additive="base">
                                        <p:cTn id="32" dur="500" fill="hold"/>
                                        <p:tgtEl>
                                          <p:spTgt spid="13826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38268"/>
                                        </p:tgtEl>
                                        <p:attrNameLst>
                                          <p:attrName>style.visibility</p:attrName>
                                        </p:attrNameLst>
                                      </p:cBhvr>
                                      <p:to>
                                        <p:strVal val="visible"/>
                                      </p:to>
                                    </p:set>
                                    <p:anim calcmode="lin" valueType="num">
                                      <p:cBhvr additive="base">
                                        <p:cTn id="35" dur="500" fill="hold"/>
                                        <p:tgtEl>
                                          <p:spTgt spid="138268"/>
                                        </p:tgtEl>
                                        <p:attrNameLst>
                                          <p:attrName>ppt_x</p:attrName>
                                        </p:attrNameLst>
                                      </p:cBhvr>
                                      <p:tavLst>
                                        <p:tav tm="0">
                                          <p:val>
                                            <p:strVal val="0-#ppt_w/2"/>
                                          </p:val>
                                        </p:tav>
                                        <p:tav tm="100000">
                                          <p:val>
                                            <p:strVal val="#ppt_x"/>
                                          </p:val>
                                        </p:tav>
                                      </p:tavLst>
                                    </p:anim>
                                    <p:anim calcmode="lin" valueType="num">
                                      <p:cBhvr additive="base">
                                        <p:cTn id="36" dur="500" fill="hold"/>
                                        <p:tgtEl>
                                          <p:spTgt spid="13826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8259"/>
                                        </p:tgtEl>
                                        <p:attrNameLst>
                                          <p:attrName>style.visibility</p:attrName>
                                        </p:attrNameLst>
                                      </p:cBhvr>
                                      <p:to>
                                        <p:strVal val="visible"/>
                                      </p:to>
                                    </p:set>
                                    <p:anim calcmode="lin" valueType="num">
                                      <p:cBhvr additive="base">
                                        <p:cTn id="39" dur="500" fill="hold"/>
                                        <p:tgtEl>
                                          <p:spTgt spid="138259"/>
                                        </p:tgtEl>
                                        <p:attrNameLst>
                                          <p:attrName>ppt_x</p:attrName>
                                        </p:attrNameLst>
                                      </p:cBhvr>
                                      <p:tavLst>
                                        <p:tav tm="0">
                                          <p:val>
                                            <p:strVal val="0-#ppt_w/2"/>
                                          </p:val>
                                        </p:tav>
                                        <p:tav tm="100000">
                                          <p:val>
                                            <p:strVal val="#ppt_x"/>
                                          </p:val>
                                        </p:tav>
                                      </p:tavLst>
                                    </p:anim>
                                    <p:anim calcmode="lin" valueType="num">
                                      <p:cBhvr additive="base">
                                        <p:cTn id="40" dur="500" fill="hold"/>
                                        <p:tgtEl>
                                          <p:spTgt spid="13825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38269"/>
                                        </p:tgtEl>
                                        <p:attrNameLst>
                                          <p:attrName>style.visibility</p:attrName>
                                        </p:attrNameLst>
                                      </p:cBhvr>
                                      <p:to>
                                        <p:strVal val="visible"/>
                                      </p:to>
                                    </p:set>
                                    <p:anim calcmode="lin" valueType="num">
                                      <p:cBhvr additive="base">
                                        <p:cTn id="43" dur="500" fill="hold"/>
                                        <p:tgtEl>
                                          <p:spTgt spid="138269"/>
                                        </p:tgtEl>
                                        <p:attrNameLst>
                                          <p:attrName>ppt_x</p:attrName>
                                        </p:attrNameLst>
                                      </p:cBhvr>
                                      <p:tavLst>
                                        <p:tav tm="0">
                                          <p:val>
                                            <p:strVal val="0-#ppt_w/2"/>
                                          </p:val>
                                        </p:tav>
                                        <p:tav tm="100000">
                                          <p:val>
                                            <p:strVal val="#ppt_x"/>
                                          </p:val>
                                        </p:tav>
                                      </p:tavLst>
                                    </p:anim>
                                    <p:anim calcmode="lin" valueType="num">
                                      <p:cBhvr additive="base">
                                        <p:cTn id="44" dur="500" fill="hold"/>
                                        <p:tgtEl>
                                          <p:spTgt spid="13826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8260"/>
                                        </p:tgtEl>
                                        <p:attrNameLst>
                                          <p:attrName>style.visibility</p:attrName>
                                        </p:attrNameLst>
                                      </p:cBhvr>
                                      <p:to>
                                        <p:strVal val="visible"/>
                                      </p:to>
                                    </p:set>
                                    <p:anim calcmode="lin" valueType="num">
                                      <p:cBhvr additive="base">
                                        <p:cTn id="47" dur="500" fill="hold"/>
                                        <p:tgtEl>
                                          <p:spTgt spid="138260"/>
                                        </p:tgtEl>
                                        <p:attrNameLst>
                                          <p:attrName>ppt_x</p:attrName>
                                        </p:attrNameLst>
                                      </p:cBhvr>
                                      <p:tavLst>
                                        <p:tav tm="0">
                                          <p:val>
                                            <p:strVal val="0-#ppt_w/2"/>
                                          </p:val>
                                        </p:tav>
                                        <p:tav tm="100000">
                                          <p:val>
                                            <p:strVal val="#ppt_x"/>
                                          </p:val>
                                        </p:tav>
                                      </p:tavLst>
                                    </p:anim>
                                    <p:anim calcmode="lin" valueType="num">
                                      <p:cBhvr additive="base">
                                        <p:cTn id="48" dur="500" fill="hold"/>
                                        <p:tgtEl>
                                          <p:spTgt spid="138260"/>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38270"/>
                                        </p:tgtEl>
                                        <p:attrNameLst>
                                          <p:attrName>style.visibility</p:attrName>
                                        </p:attrNameLst>
                                      </p:cBhvr>
                                      <p:to>
                                        <p:strVal val="visible"/>
                                      </p:to>
                                    </p:set>
                                    <p:anim calcmode="lin" valueType="num">
                                      <p:cBhvr additive="base">
                                        <p:cTn id="51" dur="500" fill="hold"/>
                                        <p:tgtEl>
                                          <p:spTgt spid="138270"/>
                                        </p:tgtEl>
                                        <p:attrNameLst>
                                          <p:attrName>ppt_x</p:attrName>
                                        </p:attrNameLst>
                                      </p:cBhvr>
                                      <p:tavLst>
                                        <p:tav tm="0">
                                          <p:val>
                                            <p:strVal val="0-#ppt_w/2"/>
                                          </p:val>
                                        </p:tav>
                                        <p:tav tm="100000">
                                          <p:val>
                                            <p:strVal val="#ppt_x"/>
                                          </p:val>
                                        </p:tav>
                                      </p:tavLst>
                                    </p:anim>
                                    <p:anim calcmode="lin" valueType="num">
                                      <p:cBhvr additive="base">
                                        <p:cTn id="52" dur="500" fill="hold"/>
                                        <p:tgtEl>
                                          <p:spTgt spid="13827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38258"/>
                                        </p:tgtEl>
                                        <p:attrNameLst>
                                          <p:attrName>style.visibility</p:attrName>
                                        </p:attrNameLst>
                                      </p:cBhvr>
                                      <p:to>
                                        <p:strVal val="visible"/>
                                      </p:to>
                                    </p:set>
                                    <p:anim calcmode="lin" valueType="num">
                                      <p:cBhvr additive="base">
                                        <p:cTn id="55" dur="500" fill="hold"/>
                                        <p:tgtEl>
                                          <p:spTgt spid="138258"/>
                                        </p:tgtEl>
                                        <p:attrNameLst>
                                          <p:attrName>ppt_x</p:attrName>
                                        </p:attrNameLst>
                                      </p:cBhvr>
                                      <p:tavLst>
                                        <p:tav tm="0">
                                          <p:val>
                                            <p:strVal val="0-#ppt_w/2"/>
                                          </p:val>
                                        </p:tav>
                                        <p:tav tm="100000">
                                          <p:val>
                                            <p:strVal val="#ppt_x"/>
                                          </p:val>
                                        </p:tav>
                                      </p:tavLst>
                                    </p:anim>
                                    <p:anim calcmode="lin" valueType="num">
                                      <p:cBhvr additive="base">
                                        <p:cTn id="56" dur="500" fill="hold"/>
                                        <p:tgtEl>
                                          <p:spTgt spid="13825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138271"/>
                                        </p:tgtEl>
                                        <p:attrNameLst>
                                          <p:attrName>style.visibility</p:attrName>
                                        </p:attrNameLst>
                                      </p:cBhvr>
                                      <p:to>
                                        <p:strVal val="visible"/>
                                      </p:to>
                                    </p:set>
                                    <p:anim calcmode="lin" valueType="num">
                                      <p:cBhvr additive="base">
                                        <p:cTn id="59" dur="500" fill="hold"/>
                                        <p:tgtEl>
                                          <p:spTgt spid="138271"/>
                                        </p:tgtEl>
                                        <p:attrNameLst>
                                          <p:attrName>ppt_x</p:attrName>
                                        </p:attrNameLst>
                                      </p:cBhvr>
                                      <p:tavLst>
                                        <p:tav tm="0">
                                          <p:val>
                                            <p:strVal val="0-#ppt_w/2"/>
                                          </p:val>
                                        </p:tav>
                                        <p:tav tm="100000">
                                          <p:val>
                                            <p:strVal val="#ppt_x"/>
                                          </p:val>
                                        </p:tav>
                                      </p:tavLst>
                                    </p:anim>
                                    <p:anim calcmode="lin" valueType="num">
                                      <p:cBhvr additive="base">
                                        <p:cTn id="60" dur="500" fill="hold"/>
                                        <p:tgtEl>
                                          <p:spTgt spid="13827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38255"/>
                                        </p:tgtEl>
                                        <p:attrNameLst>
                                          <p:attrName>style.visibility</p:attrName>
                                        </p:attrNameLst>
                                      </p:cBhvr>
                                      <p:to>
                                        <p:strVal val="visible"/>
                                      </p:to>
                                    </p:set>
                                    <p:anim calcmode="lin" valueType="num">
                                      <p:cBhvr additive="base">
                                        <p:cTn id="63" dur="500" fill="hold"/>
                                        <p:tgtEl>
                                          <p:spTgt spid="138255"/>
                                        </p:tgtEl>
                                        <p:attrNameLst>
                                          <p:attrName>ppt_x</p:attrName>
                                        </p:attrNameLst>
                                      </p:cBhvr>
                                      <p:tavLst>
                                        <p:tav tm="0">
                                          <p:val>
                                            <p:strVal val="0-#ppt_w/2"/>
                                          </p:val>
                                        </p:tav>
                                        <p:tav tm="100000">
                                          <p:val>
                                            <p:strVal val="#ppt_x"/>
                                          </p:val>
                                        </p:tav>
                                      </p:tavLst>
                                    </p:anim>
                                    <p:anim calcmode="lin" valueType="num">
                                      <p:cBhvr additive="base">
                                        <p:cTn id="64" dur="500" fill="hold"/>
                                        <p:tgtEl>
                                          <p:spTgt spid="138255"/>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nodeType="clickEffect">
                                  <p:stCondLst>
                                    <p:cond delay="0"/>
                                  </p:stCondLst>
                                  <p:childTnLst>
                                    <p:set>
                                      <p:cBhvr>
                                        <p:cTn id="68" dur="1" fill="hold">
                                          <p:stCondLst>
                                            <p:cond delay="0"/>
                                          </p:stCondLst>
                                        </p:cTn>
                                        <p:tgtEl>
                                          <p:spTgt spid="138274"/>
                                        </p:tgtEl>
                                        <p:attrNameLst>
                                          <p:attrName>style.visibility</p:attrName>
                                        </p:attrNameLst>
                                      </p:cBhvr>
                                      <p:to>
                                        <p:strVal val="visible"/>
                                      </p:to>
                                    </p:set>
                                    <p:anim calcmode="lin" valueType="num">
                                      <p:cBhvr additive="base">
                                        <p:cTn id="69" dur="500" fill="hold"/>
                                        <p:tgtEl>
                                          <p:spTgt spid="138274"/>
                                        </p:tgtEl>
                                        <p:attrNameLst>
                                          <p:attrName>ppt_x</p:attrName>
                                        </p:attrNameLst>
                                      </p:cBhvr>
                                      <p:tavLst>
                                        <p:tav tm="0">
                                          <p:val>
                                            <p:strVal val="0-#ppt_w/2"/>
                                          </p:val>
                                        </p:tav>
                                        <p:tav tm="100000">
                                          <p:val>
                                            <p:strVal val="#ppt_x"/>
                                          </p:val>
                                        </p:tav>
                                      </p:tavLst>
                                    </p:anim>
                                    <p:anim calcmode="lin" valueType="num">
                                      <p:cBhvr additive="base">
                                        <p:cTn id="70" dur="500" fill="hold"/>
                                        <p:tgtEl>
                                          <p:spTgt spid="138274"/>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138246"/>
                                        </p:tgtEl>
                                        <p:attrNameLst>
                                          <p:attrName>style.visibility</p:attrName>
                                        </p:attrNameLst>
                                      </p:cBhvr>
                                      <p:to>
                                        <p:strVal val="visible"/>
                                      </p:to>
                                    </p:set>
                                    <p:anim calcmode="lin" valueType="num">
                                      <p:cBhvr additive="base">
                                        <p:cTn id="73" dur="500" fill="hold"/>
                                        <p:tgtEl>
                                          <p:spTgt spid="138246"/>
                                        </p:tgtEl>
                                        <p:attrNameLst>
                                          <p:attrName>ppt_x</p:attrName>
                                        </p:attrNameLst>
                                      </p:cBhvr>
                                      <p:tavLst>
                                        <p:tav tm="0">
                                          <p:val>
                                            <p:strVal val="0-#ppt_w/2"/>
                                          </p:val>
                                        </p:tav>
                                        <p:tav tm="100000">
                                          <p:val>
                                            <p:strVal val="#ppt_x"/>
                                          </p:val>
                                        </p:tav>
                                      </p:tavLst>
                                    </p:anim>
                                    <p:anim calcmode="lin" valueType="num">
                                      <p:cBhvr additive="base">
                                        <p:cTn id="74" dur="500" fill="hold"/>
                                        <p:tgtEl>
                                          <p:spTgt spid="138246"/>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138275"/>
                                        </p:tgtEl>
                                        <p:attrNameLst>
                                          <p:attrName>style.visibility</p:attrName>
                                        </p:attrNameLst>
                                      </p:cBhvr>
                                      <p:to>
                                        <p:strVal val="visible"/>
                                      </p:to>
                                    </p:set>
                                    <p:anim calcmode="lin" valueType="num">
                                      <p:cBhvr additive="base">
                                        <p:cTn id="77" dur="500" fill="hold"/>
                                        <p:tgtEl>
                                          <p:spTgt spid="138275"/>
                                        </p:tgtEl>
                                        <p:attrNameLst>
                                          <p:attrName>ppt_x</p:attrName>
                                        </p:attrNameLst>
                                      </p:cBhvr>
                                      <p:tavLst>
                                        <p:tav tm="0">
                                          <p:val>
                                            <p:strVal val="0-#ppt_w/2"/>
                                          </p:val>
                                        </p:tav>
                                        <p:tav tm="100000">
                                          <p:val>
                                            <p:strVal val="#ppt_x"/>
                                          </p:val>
                                        </p:tav>
                                      </p:tavLst>
                                    </p:anim>
                                    <p:anim calcmode="lin" valueType="num">
                                      <p:cBhvr additive="base">
                                        <p:cTn id="78" dur="500" fill="hold"/>
                                        <p:tgtEl>
                                          <p:spTgt spid="138275"/>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38245"/>
                                        </p:tgtEl>
                                        <p:attrNameLst>
                                          <p:attrName>style.visibility</p:attrName>
                                        </p:attrNameLst>
                                      </p:cBhvr>
                                      <p:to>
                                        <p:strVal val="visible"/>
                                      </p:to>
                                    </p:set>
                                    <p:anim calcmode="lin" valueType="num">
                                      <p:cBhvr additive="base">
                                        <p:cTn id="81" dur="500" fill="hold"/>
                                        <p:tgtEl>
                                          <p:spTgt spid="138245"/>
                                        </p:tgtEl>
                                        <p:attrNameLst>
                                          <p:attrName>ppt_x</p:attrName>
                                        </p:attrNameLst>
                                      </p:cBhvr>
                                      <p:tavLst>
                                        <p:tav tm="0">
                                          <p:val>
                                            <p:strVal val="0-#ppt_w/2"/>
                                          </p:val>
                                        </p:tav>
                                        <p:tav tm="100000">
                                          <p:val>
                                            <p:strVal val="#ppt_x"/>
                                          </p:val>
                                        </p:tav>
                                      </p:tavLst>
                                    </p:anim>
                                    <p:anim calcmode="lin" valueType="num">
                                      <p:cBhvr additive="base">
                                        <p:cTn id="82" dur="500" fill="hold"/>
                                        <p:tgtEl>
                                          <p:spTgt spid="138245"/>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0"/>
                                  </p:stCondLst>
                                  <p:childTnLst>
                                    <p:set>
                                      <p:cBhvr>
                                        <p:cTn id="84" dur="1" fill="hold">
                                          <p:stCondLst>
                                            <p:cond delay="0"/>
                                          </p:stCondLst>
                                        </p:cTn>
                                        <p:tgtEl>
                                          <p:spTgt spid="138261"/>
                                        </p:tgtEl>
                                        <p:attrNameLst>
                                          <p:attrName>style.visibility</p:attrName>
                                        </p:attrNameLst>
                                      </p:cBhvr>
                                      <p:to>
                                        <p:strVal val="visible"/>
                                      </p:to>
                                    </p:set>
                                    <p:anim calcmode="lin" valueType="num">
                                      <p:cBhvr additive="base">
                                        <p:cTn id="85" dur="500" fill="hold"/>
                                        <p:tgtEl>
                                          <p:spTgt spid="138261"/>
                                        </p:tgtEl>
                                        <p:attrNameLst>
                                          <p:attrName>ppt_x</p:attrName>
                                        </p:attrNameLst>
                                      </p:cBhvr>
                                      <p:tavLst>
                                        <p:tav tm="0">
                                          <p:val>
                                            <p:strVal val="0-#ppt_w/2"/>
                                          </p:val>
                                        </p:tav>
                                        <p:tav tm="100000">
                                          <p:val>
                                            <p:strVal val="#ppt_x"/>
                                          </p:val>
                                        </p:tav>
                                      </p:tavLst>
                                    </p:anim>
                                    <p:anim calcmode="lin" valueType="num">
                                      <p:cBhvr additive="base">
                                        <p:cTn id="86" dur="500" fill="hold"/>
                                        <p:tgtEl>
                                          <p:spTgt spid="138261"/>
                                        </p:tgtEl>
                                        <p:attrNameLst>
                                          <p:attrName>ppt_y</p:attrName>
                                        </p:attrNameLst>
                                      </p:cBhvr>
                                      <p:tavLst>
                                        <p:tav tm="0">
                                          <p:val>
                                            <p:strVal val="#ppt_y"/>
                                          </p:val>
                                        </p:tav>
                                        <p:tav tm="100000">
                                          <p:val>
                                            <p:strVal val="#ppt_y"/>
                                          </p:val>
                                        </p:tav>
                                      </p:tavLst>
                                    </p:anim>
                                  </p:childTnLst>
                                </p:cTn>
                              </p:par>
                              <p:par>
                                <p:cTn id="87" presetID="2" presetClass="entr" presetSubtype="8" fill="hold" nodeType="withEffect">
                                  <p:stCondLst>
                                    <p:cond delay="0"/>
                                  </p:stCondLst>
                                  <p:childTnLst>
                                    <p:set>
                                      <p:cBhvr>
                                        <p:cTn id="88" dur="1" fill="hold">
                                          <p:stCondLst>
                                            <p:cond delay="0"/>
                                          </p:stCondLst>
                                        </p:cTn>
                                        <p:tgtEl>
                                          <p:spTgt spid="138262"/>
                                        </p:tgtEl>
                                        <p:attrNameLst>
                                          <p:attrName>style.visibility</p:attrName>
                                        </p:attrNameLst>
                                      </p:cBhvr>
                                      <p:to>
                                        <p:strVal val="visible"/>
                                      </p:to>
                                    </p:set>
                                    <p:anim calcmode="lin" valueType="num">
                                      <p:cBhvr additive="base">
                                        <p:cTn id="89" dur="500" fill="hold"/>
                                        <p:tgtEl>
                                          <p:spTgt spid="138262"/>
                                        </p:tgtEl>
                                        <p:attrNameLst>
                                          <p:attrName>ppt_x</p:attrName>
                                        </p:attrNameLst>
                                      </p:cBhvr>
                                      <p:tavLst>
                                        <p:tav tm="0">
                                          <p:val>
                                            <p:strVal val="0-#ppt_w/2"/>
                                          </p:val>
                                        </p:tav>
                                        <p:tav tm="100000">
                                          <p:val>
                                            <p:strVal val="#ppt_x"/>
                                          </p:val>
                                        </p:tav>
                                      </p:tavLst>
                                    </p:anim>
                                    <p:anim calcmode="lin" valueType="num">
                                      <p:cBhvr additive="base">
                                        <p:cTn id="90" dur="500" fill="hold"/>
                                        <p:tgtEl>
                                          <p:spTgt spid="138262"/>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138265"/>
                                        </p:tgtEl>
                                        <p:attrNameLst>
                                          <p:attrName>style.visibility</p:attrName>
                                        </p:attrNameLst>
                                      </p:cBhvr>
                                      <p:to>
                                        <p:strVal val="visible"/>
                                      </p:to>
                                    </p:set>
                                    <p:anim calcmode="lin" valueType="num">
                                      <p:cBhvr additive="base">
                                        <p:cTn id="93" dur="500" fill="hold"/>
                                        <p:tgtEl>
                                          <p:spTgt spid="138265"/>
                                        </p:tgtEl>
                                        <p:attrNameLst>
                                          <p:attrName>ppt_x</p:attrName>
                                        </p:attrNameLst>
                                      </p:cBhvr>
                                      <p:tavLst>
                                        <p:tav tm="0">
                                          <p:val>
                                            <p:strVal val="0-#ppt_w/2"/>
                                          </p:val>
                                        </p:tav>
                                        <p:tav tm="100000">
                                          <p:val>
                                            <p:strVal val="#ppt_x"/>
                                          </p:val>
                                        </p:tav>
                                      </p:tavLst>
                                    </p:anim>
                                    <p:anim calcmode="lin" valueType="num">
                                      <p:cBhvr additive="base">
                                        <p:cTn id="94" dur="500" fill="hold"/>
                                        <p:tgtEl>
                                          <p:spTgt spid="138265"/>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138257"/>
                                        </p:tgtEl>
                                        <p:attrNameLst>
                                          <p:attrName>style.visibility</p:attrName>
                                        </p:attrNameLst>
                                      </p:cBhvr>
                                      <p:to>
                                        <p:strVal val="visible"/>
                                      </p:to>
                                    </p:set>
                                    <p:anim calcmode="lin" valueType="num">
                                      <p:cBhvr additive="base">
                                        <p:cTn id="97" dur="500" fill="hold"/>
                                        <p:tgtEl>
                                          <p:spTgt spid="138257"/>
                                        </p:tgtEl>
                                        <p:attrNameLst>
                                          <p:attrName>ppt_x</p:attrName>
                                        </p:attrNameLst>
                                      </p:cBhvr>
                                      <p:tavLst>
                                        <p:tav tm="0">
                                          <p:val>
                                            <p:strVal val="0-#ppt_w/2"/>
                                          </p:val>
                                        </p:tav>
                                        <p:tav tm="100000">
                                          <p:val>
                                            <p:strVal val="#ppt_x"/>
                                          </p:val>
                                        </p:tav>
                                      </p:tavLst>
                                    </p:anim>
                                    <p:anim calcmode="lin" valueType="num">
                                      <p:cBhvr additive="base">
                                        <p:cTn id="98" dur="500" fill="hold"/>
                                        <p:tgtEl>
                                          <p:spTgt spid="138257"/>
                                        </p:tgtEl>
                                        <p:attrNameLst>
                                          <p:attrName>ppt_y</p:attrName>
                                        </p:attrNameLst>
                                      </p:cBhvr>
                                      <p:tavLst>
                                        <p:tav tm="0">
                                          <p:val>
                                            <p:strVal val="#ppt_y"/>
                                          </p:val>
                                        </p:tav>
                                        <p:tav tm="100000">
                                          <p:val>
                                            <p:strVal val="#ppt_y"/>
                                          </p:val>
                                        </p:tav>
                                      </p:tavLst>
                                    </p:anim>
                                  </p:childTnLst>
                                </p:cTn>
                              </p:par>
                              <p:par>
                                <p:cTn id="99" presetID="2" presetClass="entr" presetSubtype="8" fill="hold" nodeType="withEffect">
                                  <p:stCondLst>
                                    <p:cond delay="0"/>
                                  </p:stCondLst>
                                  <p:childTnLst>
                                    <p:set>
                                      <p:cBhvr>
                                        <p:cTn id="100" dur="1" fill="hold">
                                          <p:stCondLst>
                                            <p:cond delay="0"/>
                                          </p:stCondLst>
                                        </p:cTn>
                                        <p:tgtEl>
                                          <p:spTgt spid="138264"/>
                                        </p:tgtEl>
                                        <p:attrNameLst>
                                          <p:attrName>style.visibility</p:attrName>
                                        </p:attrNameLst>
                                      </p:cBhvr>
                                      <p:to>
                                        <p:strVal val="visible"/>
                                      </p:to>
                                    </p:set>
                                    <p:anim calcmode="lin" valueType="num">
                                      <p:cBhvr additive="base">
                                        <p:cTn id="101" dur="500" fill="hold"/>
                                        <p:tgtEl>
                                          <p:spTgt spid="138264"/>
                                        </p:tgtEl>
                                        <p:attrNameLst>
                                          <p:attrName>ppt_x</p:attrName>
                                        </p:attrNameLst>
                                      </p:cBhvr>
                                      <p:tavLst>
                                        <p:tav tm="0">
                                          <p:val>
                                            <p:strVal val="0-#ppt_w/2"/>
                                          </p:val>
                                        </p:tav>
                                        <p:tav tm="100000">
                                          <p:val>
                                            <p:strVal val="#ppt_x"/>
                                          </p:val>
                                        </p:tav>
                                      </p:tavLst>
                                    </p:anim>
                                    <p:anim calcmode="lin" valueType="num">
                                      <p:cBhvr additive="base">
                                        <p:cTn id="102" dur="500" fill="hold"/>
                                        <p:tgtEl>
                                          <p:spTgt spid="138264"/>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138256"/>
                                        </p:tgtEl>
                                        <p:attrNameLst>
                                          <p:attrName>style.visibility</p:attrName>
                                        </p:attrNameLst>
                                      </p:cBhvr>
                                      <p:to>
                                        <p:strVal val="visible"/>
                                      </p:to>
                                    </p:set>
                                    <p:anim calcmode="lin" valueType="num">
                                      <p:cBhvr additive="base">
                                        <p:cTn id="105" dur="500" fill="hold"/>
                                        <p:tgtEl>
                                          <p:spTgt spid="138256"/>
                                        </p:tgtEl>
                                        <p:attrNameLst>
                                          <p:attrName>ppt_x</p:attrName>
                                        </p:attrNameLst>
                                      </p:cBhvr>
                                      <p:tavLst>
                                        <p:tav tm="0">
                                          <p:val>
                                            <p:strVal val="0-#ppt_w/2"/>
                                          </p:val>
                                        </p:tav>
                                        <p:tav tm="100000">
                                          <p:val>
                                            <p:strVal val="#ppt_x"/>
                                          </p:val>
                                        </p:tav>
                                      </p:tavLst>
                                    </p:anim>
                                    <p:anim calcmode="lin" valueType="num">
                                      <p:cBhvr additive="base">
                                        <p:cTn id="106" dur="500" fill="hold"/>
                                        <p:tgtEl>
                                          <p:spTgt spid="138256"/>
                                        </p:tgtEl>
                                        <p:attrNameLst>
                                          <p:attrName>ppt_y</p:attrName>
                                        </p:attrNameLst>
                                      </p:cBhvr>
                                      <p:tavLst>
                                        <p:tav tm="0">
                                          <p:val>
                                            <p:strVal val="#ppt_y"/>
                                          </p:val>
                                        </p:tav>
                                        <p:tav tm="100000">
                                          <p:val>
                                            <p:strVal val="#ppt_y"/>
                                          </p:val>
                                        </p:tav>
                                      </p:tavLst>
                                    </p:anim>
                                  </p:childTnLst>
                                </p:cTn>
                              </p:par>
                              <p:par>
                                <p:cTn id="107" presetID="2" presetClass="entr" presetSubtype="8" fill="hold" nodeType="withEffect">
                                  <p:stCondLst>
                                    <p:cond delay="0"/>
                                  </p:stCondLst>
                                  <p:childTnLst>
                                    <p:set>
                                      <p:cBhvr>
                                        <p:cTn id="108" dur="1" fill="hold">
                                          <p:stCondLst>
                                            <p:cond delay="0"/>
                                          </p:stCondLst>
                                        </p:cTn>
                                        <p:tgtEl>
                                          <p:spTgt spid="138263"/>
                                        </p:tgtEl>
                                        <p:attrNameLst>
                                          <p:attrName>style.visibility</p:attrName>
                                        </p:attrNameLst>
                                      </p:cBhvr>
                                      <p:to>
                                        <p:strVal val="visible"/>
                                      </p:to>
                                    </p:set>
                                    <p:anim calcmode="lin" valueType="num">
                                      <p:cBhvr additive="base">
                                        <p:cTn id="109" dur="500" fill="hold"/>
                                        <p:tgtEl>
                                          <p:spTgt spid="138263"/>
                                        </p:tgtEl>
                                        <p:attrNameLst>
                                          <p:attrName>ppt_x</p:attrName>
                                        </p:attrNameLst>
                                      </p:cBhvr>
                                      <p:tavLst>
                                        <p:tav tm="0">
                                          <p:val>
                                            <p:strVal val="0-#ppt_w/2"/>
                                          </p:val>
                                        </p:tav>
                                        <p:tav tm="100000">
                                          <p:val>
                                            <p:strVal val="#ppt_x"/>
                                          </p:val>
                                        </p:tav>
                                      </p:tavLst>
                                    </p:anim>
                                    <p:anim calcmode="lin" valueType="num">
                                      <p:cBhvr additive="base">
                                        <p:cTn id="110" dur="500" fill="hold"/>
                                        <p:tgtEl>
                                          <p:spTgt spid="138263"/>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nodeType="clickEffect">
                                  <p:stCondLst>
                                    <p:cond delay="0"/>
                                  </p:stCondLst>
                                  <p:childTnLst>
                                    <p:set>
                                      <p:cBhvr>
                                        <p:cTn id="114" dur="1" fill="hold">
                                          <p:stCondLst>
                                            <p:cond delay="0"/>
                                          </p:stCondLst>
                                        </p:cTn>
                                        <p:tgtEl>
                                          <p:spTgt spid="138250"/>
                                        </p:tgtEl>
                                        <p:attrNameLst>
                                          <p:attrName>style.visibility</p:attrName>
                                        </p:attrNameLst>
                                      </p:cBhvr>
                                      <p:to>
                                        <p:strVal val="visible"/>
                                      </p:to>
                                    </p:set>
                                    <p:anim calcmode="lin" valueType="num">
                                      <p:cBhvr additive="base">
                                        <p:cTn id="115" dur="500" fill="hold"/>
                                        <p:tgtEl>
                                          <p:spTgt spid="138250"/>
                                        </p:tgtEl>
                                        <p:attrNameLst>
                                          <p:attrName>ppt_x</p:attrName>
                                        </p:attrNameLst>
                                      </p:cBhvr>
                                      <p:tavLst>
                                        <p:tav tm="0">
                                          <p:val>
                                            <p:strVal val="0-#ppt_w/2"/>
                                          </p:val>
                                        </p:tav>
                                        <p:tav tm="100000">
                                          <p:val>
                                            <p:strVal val="#ppt_x"/>
                                          </p:val>
                                        </p:tav>
                                      </p:tavLst>
                                    </p:anim>
                                    <p:anim calcmode="lin" valueType="num">
                                      <p:cBhvr additive="base">
                                        <p:cTn id="116" dur="500" fill="hold"/>
                                        <p:tgtEl>
                                          <p:spTgt spid="138250"/>
                                        </p:tgtEl>
                                        <p:attrNameLst>
                                          <p:attrName>ppt_y</p:attrName>
                                        </p:attrNameLst>
                                      </p:cBhvr>
                                      <p:tavLst>
                                        <p:tav tm="0">
                                          <p:val>
                                            <p:strVal val="#ppt_y"/>
                                          </p:val>
                                        </p:tav>
                                        <p:tav tm="100000">
                                          <p:val>
                                            <p:strVal val="#ppt_y"/>
                                          </p:val>
                                        </p:tav>
                                      </p:tavLst>
                                    </p:anim>
                                  </p:childTnLst>
                                </p:cTn>
                              </p:par>
                              <p:par>
                                <p:cTn id="117" presetID="2" presetClass="entr" presetSubtype="8" fill="hold" nodeType="withEffect">
                                  <p:stCondLst>
                                    <p:cond delay="0"/>
                                  </p:stCondLst>
                                  <p:childTnLst>
                                    <p:set>
                                      <p:cBhvr>
                                        <p:cTn id="118" dur="1" fill="hold">
                                          <p:stCondLst>
                                            <p:cond delay="0"/>
                                          </p:stCondLst>
                                        </p:cTn>
                                        <p:tgtEl>
                                          <p:spTgt spid="138251"/>
                                        </p:tgtEl>
                                        <p:attrNameLst>
                                          <p:attrName>style.visibility</p:attrName>
                                        </p:attrNameLst>
                                      </p:cBhvr>
                                      <p:to>
                                        <p:strVal val="visible"/>
                                      </p:to>
                                    </p:set>
                                    <p:anim calcmode="lin" valueType="num">
                                      <p:cBhvr additive="base">
                                        <p:cTn id="119" dur="500" fill="hold"/>
                                        <p:tgtEl>
                                          <p:spTgt spid="138251"/>
                                        </p:tgtEl>
                                        <p:attrNameLst>
                                          <p:attrName>ppt_x</p:attrName>
                                        </p:attrNameLst>
                                      </p:cBhvr>
                                      <p:tavLst>
                                        <p:tav tm="0">
                                          <p:val>
                                            <p:strVal val="0-#ppt_w/2"/>
                                          </p:val>
                                        </p:tav>
                                        <p:tav tm="100000">
                                          <p:val>
                                            <p:strVal val="#ppt_x"/>
                                          </p:val>
                                        </p:tav>
                                      </p:tavLst>
                                    </p:anim>
                                    <p:anim calcmode="lin" valueType="num">
                                      <p:cBhvr additive="base">
                                        <p:cTn id="120" dur="500" fill="hold"/>
                                        <p:tgtEl>
                                          <p:spTgt spid="138251"/>
                                        </p:tgtEl>
                                        <p:attrNameLst>
                                          <p:attrName>ppt_y</p:attrName>
                                        </p:attrNameLst>
                                      </p:cBhvr>
                                      <p:tavLst>
                                        <p:tav tm="0">
                                          <p:val>
                                            <p:strVal val="#ppt_y"/>
                                          </p:val>
                                        </p:tav>
                                        <p:tav tm="100000">
                                          <p:val>
                                            <p:strVal val="#ppt_y"/>
                                          </p:val>
                                        </p:tav>
                                      </p:tavLst>
                                    </p:anim>
                                  </p:childTnLst>
                                </p:cTn>
                              </p:par>
                              <p:par>
                                <p:cTn id="121" presetID="2" presetClass="entr" presetSubtype="8" fill="hold" nodeType="withEffect">
                                  <p:stCondLst>
                                    <p:cond delay="0"/>
                                  </p:stCondLst>
                                  <p:childTnLst>
                                    <p:set>
                                      <p:cBhvr>
                                        <p:cTn id="122" dur="1" fill="hold">
                                          <p:stCondLst>
                                            <p:cond delay="0"/>
                                          </p:stCondLst>
                                        </p:cTn>
                                        <p:tgtEl>
                                          <p:spTgt spid="138254"/>
                                        </p:tgtEl>
                                        <p:attrNameLst>
                                          <p:attrName>style.visibility</p:attrName>
                                        </p:attrNameLst>
                                      </p:cBhvr>
                                      <p:to>
                                        <p:strVal val="visible"/>
                                      </p:to>
                                    </p:set>
                                    <p:anim calcmode="lin" valueType="num">
                                      <p:cBhvr additive="base">
                                        <p:cTn id="123" dur="500" fill="hold"/>
                                        <p:tgtEl>
                                          <p:spTgt spid="138254"/>
                                        </p:tgtEl>
                                        <p:attrNameLst>
                                          <p:attrName>ppt_x</p:attrName>
                                        </p:attrNameLst>
                                      </p:cBhvr>
                                      <p:tavLst>
                                        <p:tav tm="0">
                                          <p:val>
                                            <p:strVal val="0-#ppt_w/2"/>
                                          </p:val>
                                        </p:tav>
                                        <p:tav tm="100000">
                                          <p:val>
                                            <p:strVal val="#ppt_x"/>
                                          </p:val>
                                        </p:tav>
                                      </p:tavLst>
                                    </p:anim>
                                    <p:anim calcmode="lin" valueType="num">
                                      <p:cBhvr additive="base">
                                        <p:cTn id="124" dur="500" fill="hold"/>
                                        <p:tgtEl>
                                          <p:spTgt spid="138254"/>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138247"/>
                                        </p:tgtEl>
                                        <p:attrNameLst>
                                          <p:attrName>style.visibility</p:attrName>
                                        </p:attrNameLst>
                                      </p:cBhvr>
                                      <p:to>
                                        <p:strVal val="visible"/>
                                      </p:to>
                                    </p:set>
                                    <p:anim calcmode="lin" valueType="num">
                                      <p:cBhvr additive="base">
                                        <p:cTn id="127" dur="500" fill="hold"/>
                                        <p:tgtEl>
                                          <p:spTgt spid="138247"/>
                                        </p:tgtEl>
                                        <p:attrNameLst>
                                          <p:attrName>ppt_x</p:attrName>
                                        </p:attrNameLst>
                                      </p:cBhvr>
                                      <p:tavLst>
                                        <p:tav tm="0">
                                          <p:val>
                                            <p:strVal val="0-#ppt_w/2"/>
                                          </p:val>
                                        </p:tav>
                                        <p:tav tm="100000">
                                          <p:val>
                                            <p:strVal val="#ppt_x"/>
                                          </p:val>
                                        </p:tav>
                                      </p:tavLst>
                                    </p:anim>
                                    <p:anim calcmode="lin" valueType="num">
                                      <p:cBhvr additive="base">
                                        <p:cTn id="128" dur="500" fill="hold"/>
                                        <p:tgtEl>
                                          <p:spTgt spid="138247"/>
                                        </p:tgtEl>
                                        <p:attrNameLst>
                                          <p:attrName>ppt_y</p:attrName>
                                        </p:attrNameLst>
                                      </p:cBhvr>
                                      <p:tavLst>
                                        <p:tav tm="0">
                                          <p:val>
                                            <p:strVal val="#ppt_y"/>
                                          </p:val>
                                        </p:tav>
                                        <p:tav tm="100000">
                                          <p:val>
                                            <p:strVal val="#ppt_y"/>
                                          </p:val>
                                        </p:tav>
                                      </p:tavLst>
                                    </p:anim>
                                  </p:childTnLst>
                                </p:cTn>
                              </p:par>
                              <p:par>
                                <p:cTn id="129" presetID="2" presetClass="entr" presetSubtype="8" fill="hold" nodeType="withEffect">
                                  <p:stCondLst>
                                    <p:cond delay="0"/>
                                  </p:stCondLst>
                                  <p:childTnLst>
                                    <p:set>
                                      <p:cBhvr>
                                        <p:cTn id="130" dur="1" fill="hold">
                                          <p:stCondLst>
                                            <p:cond delay="0"/>
                                          </p:stCondLst>
                                        </p:cTn>
                                        <p:tgtEl>
                                          <p:spTgt spid="138253"/>
                                        </p:tgtEl>
                                        <p:attrNameLst>
                                          <p:attrName>style.visibility</p:attrName>
                                        </p:attrNameLst>
                                      </p:cBhvr>
                                      <p:to>
                                        <p:strVal val="visible"/>
                                      </p:to>
                                    </p:set>
                                    <p:anim calcmode="lin" valueType="num">
                                      <p:cBhvr additive="base">
                                        <p:cTn id="131" dur="500" fill="hold"/>
                                        <p:tgtEl>
                                          <p:spTgt spid="138253"/>
                                        </p:tgtEl>
                                        <p:attrNameLst>
                                          <p:attrName>ppt_x</p:attrName>
                                        </p:attrNameLst>
                                      </p:cBhvr>
                                      <p:tavLst>
                                        <p:tav tm="0">
                                          <p:val>
                                            <p:strVal val="0-#ppt_w/2"/>
                                          </p:val>
                                        </p:tav>
                                        <p:tav tm="100000">
                                          <p:val>
                                            <p:strVal val="#ppt_x"/>
                                          </p:val>
                                        </p:tav>
                                      </p:tavLst>
                                    </p:anim>
                                    <p:anim calcmode="lin" valueType="num">
                                      <p:cBhvr additive="base">
                                        <p:cTn id="132" dur="500" fill="hold"/>
                                        <p:tgtEl>
                                          <p:spTgt spid="138253"/>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138249"/>
                                        </p:tgtEl>
                                        <p:attrNameLst>
                                          <p:attrName>style.visibility</p:attrName>
                                        </p:attrNameLst>
                                      </p:cBhvr>
                                      <p:to>
                                        <p:strVal val="visible"/>
                                      </p:to>
                                    </p:set>
                                    <p:anim calcmode="lin" valueType="num">
                                      <p:cBhvr additive="base">
                                        <p:cTn id="135" dur="500" fill="hold"/>
                                        <p:tgtEl>
                                          <p:spTgt spid="138249"/>
                                        </p:tgtEl>
                                        <p:attrNameLst>
                                          <p:attrName>ppt_x</p:attrName>
                                        </p:attrNameLst>
                                      </p:cBhvr>
                                      <p:tavLst>
                                        <p:tav tm="0">
                                          <p:val>
                                            <p:strVal val="0-#ppt_w/2"/>
                                          </p:val>
                                        </p:tav>
                                        <p:tav tm="100000">
                                          <p:val>
                                            <p:strVal val="#ppt_x"/>
                                          </p:val>
                                        </p:tav>
                                      </p:tavLst>
                                    </p:anim>
                                    <p:anim calcmode="lin" valueType="num">
                                      <p:cBhvr additive="base">
                                        <p:cTn id="136" dur="500" fill="hold"/>
                                        <p:tgtEl>
                                          <p:spTgt spid="138249"/>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stCondLst>
                                    <p:cond delay="0"/>
                                  </p:stCondLst>
                                  <p:childTnLst>
                                    <p:set>
                                      <p:cBhvr>
                                        <p:cTn id="138" dur="1" fill="hold">
                                          <p:stCondLst>
                                            <p:cond delay="0"/>
                                          </p:stCondLst>
                                        </p:cTn>
                                        <p:tgtEl>
                                          <p:spTgt spid="138252"/>
                                        </p:tgtEl>
                                        <p:attrNameLst>
                                          <p:attrName>style.visibility</p:attrName>
                                        </p:attrNameLst>
                                      </p:cBhvr>
                                      <p:to>
                                        <p:strVal val="visible"/>
                                      </p:to>
                                    </p:set>
                                    <p:anim calcmode="lin" valueType="num">
                                      <p:cBhvr additive="base">
                                        <p:cTn id="139" dur="500" fill="hold"/>
                                        <p:tgtEl>
                                          <p:spTgt spid="138252"/>
                                        </p:tgtEl>
                                        <p:attrNameLst>
                                          <p:attrName>ppt_x</p:attrName>
                                        </p:attrNameLst>
                                      </p:cBhvr>
                                      <p:tavLst>
                                        <p:tav tm="0">
                                          <p:val>
                                            <p:strVal val="0-#ppt_w/2"/>
                                          </p:val>
                                        </p:tav>
                                        <p:tav tm="100000">
                                          <p:val>
                                            <p:strVal val="#ppt_x"/>
                                          </p:val>
                                        </p:tav>
                                      </p:tavLst>
                                    </p:anim>
                                    <p:anim calcmode="lin" valueType="num">
                                      <p:cBhvr additive="base">
                                        <p:cTn id="140" dur="500" fill="hold"/>
                                        <p:tgtEl>
                                          <p:spTgt spid="138252"/>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138248"/>
                                        </p:tgtEl>
                                        <p:attrNameLst>
                                          <p:attrName>style.visibility</p:attrName>
                                        </p:attrNameLst>
                                      </p:cBhvr>
                                      <p:to>
                                        <p:strVal val="visible"/>
                                      </p:to>
                                    </p:set>
                                    <p:anim calcmode="lin" valueType="num">
                                      <p:cBhvr additive="base">
                                        <p:cTn id="143" dur="500" fill="hold"/>
                                        <p:tgtEl>
                                          <p:spTgt spid="138248"/>
                                        </p:tgtEl>
                                        <p:attrNameLst>
                                          <p:attrName>ppt_x</p:attrName>
                                        </p:attrNameLst>
                                      </p:cBhvr>
                                      <p:tavLst>
                                        <p:tav tm="0">
                                          <p:val>
                                            <p:strVal val="0-#ppt_w/2"/>
                                          </p:val>
                                        </p:tav>
                                        <p:tav tm="100000">
                                          <p:val>
                                            <p:strVal val="#ppt_x"/>
                                          </p:val>
                                        </p:tav>
                                      </p:tavLst>
                                    </p:anim>
                                    <p:anim calcmode="lin" valueType="num">
                                      <p:cBhvr additive="base">
                                        <p:cTn id="144" dur="500" fill="hold"/>
                                        <p:tgtEl>
                                          <p:spTgt spid="1382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nimBg="1" autoUpdateAnimBg="0"/>
      <p:bldP spid="138243" grpId="0" animBg="1" autoUpdateAnimBg="0"/>
      <p:bldP spid="138244" grpId="0" animBg="1" autoUpdateAnimBg="0"/>
      <p:bldP spid="138245" grpId="0" animBg="1" autoUpdateAnimBg="0"/>
      <p:bldP spid="138246" grpId="0" animBg="1" autoUpdateAnimBg="0"/>
      <p:bldP spid="138247" grpId="0" animBg="1" autoUpdateAnimBg="0"/>
      <p:bldP spid="138248" grpId="0" animBg="1" autoUpdateAnimBg="0"/>
      <p:bldP spid="138249" grpId="0" animBg="1" autoUpdateAnimBg="0"/>
      <p:bldP spid="138255" grpId="0" animBg="1" autoUpdateAnimBg="0"/>
      <p:bldP spid="138256" grpId="0" animBg="1" autoUpdateAnimBg="0"/>
      <p:bldP spid="138257" grpId="0" animBg="1" autoUpdateAnimBg="0"/>
      <p:bldP spid="138258" grpId="0" animBg="1" autoUpdateAnimBg="0"/>
      <p:bldP spid="138259" grpId="0" animBg="1" autoUpdateAnimBg="0"/>
      <p:bldP spid="13826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algn="r" eaLnBrk="1" fontAlgn="auto" hangingPunct="1">
              <a:spcAft>
                <a:spcPts val="0"/>
              </a:spcAft>
              <a:defRPr/>
            </a:pPr>
            <a:r>
              <a:rPr lang="fa-IR" smtClean="0"/>
              <a:t>تقسيم‌بندي مطالعه‌ها</a:t>
            </a:r>
            <a:endParaRPr lang="en-US" smtClean="0">
              <a:cs typeface="Traditional Arabic" pitchFamily="2" charset="-78"/>
            </a:endParaRPr>
          </a:p>
        </p:txBody>
      </p:sp>
      <p:sp>
        <p:nvSpPr>
          <p:cNvPr id="9219" name="Rectangle 3"/>
          <p:cNvSpPr>
            <a:spLocks noGrp="1" noChangeArrowheads="1"/>
          </p:cNvSpPr>
          <p:nvPr>
            <p:ph idx="1"/>
          </p:nvPr>
        </p:nvSpPr>
        <p:spPr/>
        <p:txBody>
          <a:bodyPr/>
          <a:lstStyle/>
          <a:p>
            <a:pPr eaLnBrk="1" hangingPunct="1">
              <a:defRPr/>
            </a:pPr>
            <a:r>
              <a:rPr lang="fa-IR" smtClean="0">
                <a:ea typeface="Majalla UI"/>
                <a:cs typeface="B Nazanin" pitchFamily="2" charset="-78"/>
              </a:rPr>
              <a:t>مطالعه‌هاي توصيفي</a:t>
            </a:r>
          </a:p>
          <a:p>
            <a:pPr lvl="1" eaLnBrk="1" hangingPunct="1">
              <a:defRPr/>
            </a:pPr>
            <a:r>
              <a:rPr lang="fa-IR" smtClean="0">
                <a:solidFill>
                  <a:srgbClr val="FFFF00"/>
                </a:solidFill>
                <a:ea typeface="Majalla UI"/>
                <a:cs typeface="B Nazanin" pitchFamily="2" charset="-78"/>
              </a:rPr>
              <a:t>مطالعه‌هايي هستند كه پژوهشگر تنها وضعيت يك متغير را بررسي كرده يا وضعيت چند متغير را بدون درنظر گرفتن ارتباط آنها با يكديگر بررسي مي‌كند.</a:t>
            </a:r>
          </a:p>
          <a:p>
            <a:pPr eaLnBrk="1" hangingPunct="1">
              <a:defRPr/>
            </a:pPr>
            <a:endParaRPr lang="fa-IR" smtClean="0">
              <a:ea typeface="Majalla UI"/>
              <a:cs typeface="B Nazanin" pitchFamily="2" charset="-78"/>
            </a:endParaRPr>
          </a:p>
          <a:p>
            <a:pPr eaLnBrk="1" hangingPunct="1">
              <a:defRPr/>
            </a:pPr>
            <a:r>
              <a:rPr lang="fa-IR" smtClean="0">
                <a:ea typeface="Majalla UI"/>
                <a:cs typeface="B Nazanin" pitchFamily="2" charset="-78"/>
              </a:rPr>
              <a:t>مطالعه‌هاي تحليلي</a:t>
            </a:r>
          </a:p>
          <a:p>
            <a:pPr lvl="1" eaLnBrk="1" hangingPunct="1">
              <a:defRPr/>
            </a:pPr>
            <a:r>
              <a:rPr lang="fa-IR" smtClean="0">
                <a:solidFill>
                  <a:srgbClr val="FFFF00"/>
                </a:solidFill>
                <a:ea typeface="Majalla UI"/>
                <a:cs typeface="B Nazanin" pitchFamily="2" charset="-78"/>
              </a:rPr>
              <a:t>مطالعه‌هايي هستند كه پژوهشگر به ارتباط بين دو يا چند متغير پرداخته و هدف تعيين اين ارتباط است.</a:t>
            </a:r>
            <a:endParaRPr lang="en-US" smtClean="0">
              <a:solidFill>
                <a:srgbClr val="FFFF00"/>
              </a:solidFill>
              <a:ea typeface="Majalla UI"/>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4" end="4"/>
                                            </p:txEl>
                                          </p:spTgt>
                                        </p:tgtEl>
                                        <p:attrNameLst>
                                          <p:attrName>style.visibility</p:attrName>
                                        </p:attrNameLst>
                                      </p:cBhvr>
                                      <p:to>
                                        <p:strVal val="visible"/>
                                      </p:to>
                                    </p:set>
                                    <p:anim calcmode="lin" valueType="num">
                                      <p:cBhvr additive="base">
                                        <p:cTn id="1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defRPr/>
            </a:pPr>
            <a:r>
              <a:rPr lang="en-US" sz="3600"/>
              <a:t>Epidemiological study designs</a:t>
            </a:r>
          </a:p>
        </p:txBody>
      </p:sp>
      <p:sp>
        <p:nvSpPr>
          <p:cNvPr id="144389" name="Rectangle 5"/>
          <p:cNvSpPr>
            <a:spLocks noGrp="1" noChangeArrowheads="1"/>
          </p:cNvSpPr>
          <p:nvPr>
            <p:ph type="body" idx="1"/>
          </p:nvPr>
        </p:nvSpPr>
        <p:spPr/>
        <p:txBody>
          <a:bodyPr/>
          <a:lstStyle/>
          <a:p>
            <a:pPr algn="l" rtl="0">
              <a:defRPr/>
            </a:pPr>
            <a:r>
              <a:rPr lang="en-US" dirty="0"/>
              <a:t>Observational studies</a:t>
            </a:r>
          </a:p>
          <a:p>
            <a:pPr algn="l" rtl="0">
              <a:buFont typeface="Wingdings" panose="05000000000000000000" pitchFamily="2" charset="2"/>
              <a:buNone/>
              <a:defRPr/>
            </a:pPr>
            <a:r>
              <a:rPr lang="en-US" dirty="0"/>
              <a:t>	</a:t>
            </a:r>
            <a:r>
              <a:rPr lang="en-US" dirty="0">
                <a:solidFill>
                  <a:srgbClr val="FFFF00"/>
                </a:solidFill>
              </a:rPr>
              <a:t>1- Descriptive</a:t>
            </a:r>
            <a:r>
              <a:rPr lang="en-US" dirty="0"/>
              <a:t> </a:t>
            </a:r>
          </a:p>
          <a:p>
            <a:pPr algn="l" rtl="0">
              <a:buFont typeface="Wingdings" panose="05000000000000000000" pitchFamily="2" charset="2"/>
              <a:buNone/>
              <a:defRPr/>
            </a:pPr>
            <a:r>
              <a:rPr lang="en-US" dirty="0">
                <a:solidFill>
                  <a:srgbClr val="66FF99"/>
                </a:solidFill>
              </a:rPr>
              <a:t>       Patterns and frequency of disease	    </a:t>
            </a:r>
          </a:p>
          <a:p>
            <a:pPr algn="l" rtl="0">
              <a:buFont typeface="Wingdings" panose="05000000000000000000" pitchFamily="2" charset="2"/>
              <a:buNone/>
              <a:defRPr/>
            </a:pPr>
            <a:r>
              <a:rPr lang="en-US" dirty="0"/>
              <a:t>	</a:t>
            </a:r>
            <a:r>
              <a:rPr lang="en-US" dirty="0">
                <a:solidFill>
                  <a:srgbClr val="FFFF00"/>
                </a:solidFill>
              </a:rPr>
              <a:t>2- Analytical</a:t>
            </a:r>
            <a:r>
              <a:rPr lang="en-US" dirty="0"/>
              <a:t>	</a:t>
            </a:r>
          </a:p>
          <a:p>
            <a:pPr algn="l" rtl="0">
              <a:buFont typeface="Wingdings" panose="05000000000000000000" pitchFamily="2" charset="2"/>
              <a:buNone/>
              <a:defRPr/>
            </a:pPr>
            <a:r>
              <a:rPr lang="en-US" dirty="0">
                <a:solidFill>
                  <a:srgbClr val="66FF99"/>
                </a:solidFill>
              </a:rPr>
              <a:t>       Determinants and risk of disease</a:t>
            </a:r>
          </a:p>
          <a:p>
            <a:pPr algn="l" rtl="0">
              <a:defRPr/>
            </a:pPr>
            <a:endParaRPr lang="en-US" dirty="0"/>
          </a:p>
          <a:p>
            <a:pPr algn="l" rtl="0">
              <a:defRPr/>
            </a:pPr>
            <a:r>
              <a:rPr lang="en-US" dirty="0"/>
              <a:t>Interventional studies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fa-IR" smtClean="0"/>
              <a:t>مطالعه‌هاي توصيفي</a:t>
            </a:r>
            <a:endParaRPr lang="en-US" smtClean="0"/>
          </a:p>
        </p:txBody>
      </p:sp>
      <p:sp>
        <p:nvSpPr>
          <p:cNvPr id="27651" name="Rectangle 3"/>
          <p:cNvSpPr>
            <a:spLocks noGrp="1" noChangeArrowheads="1"/>
          </p:cNvSpPr>
          <p:nvPr>
            <p:ph idx="1"/>
          </p:nvPr>
        </p:nvSpPr>
        <p:spPr/>
        <p:txBody>
          <a:bodyPr/>
          <a:lstStyle/>
          <a:p>
            <a:pPr eaLnBrk="1" hangingPunct="1">
              <a:defRPr/>
            </a:pPr>
            <a:r>
              <a:rPr lang="fa-IR" dirty="0" smtClean="0"/>
              <a:t>تعيين سير طبيعي بيماري سيفيليس.</a:t>
            </a:r>
          </a:p>
          <a:p>
            <a:pPr eaLnBrk="1" hangingPunct="1">
              <a:defRPr/>
            </a:pPr>
            <a:r>
              <a:rPr lang="fa-IR" dirty="0" smtClean="0"/>
              <a:t>تعيين شيوع اختلالات رواني در كشور.</a:t>
            </a:r>
          </a:p>
          <a:p>
            <a:pPr eaLnBrk="1" hangingPunct="1">
              <a:defRPr/>
            </a:pPr>
            <a:r>
              <a:rPr lang="fa-IR" dirty="0" smtClean="0"/>
              <a:t>تعيين مدت زمان زند‌گي بدون عود در بيماران مبتلا به سرطان لنفوبلاستيك حاد به‌دنبال شيمي‌درماني تركيبي سه‌دارويي.</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fa-IR" smtClean="0"/>
              <a:t>مطالعه‌هاي تحليلي</a:t>
            </a:r>
            <a:endParaRPr lang="en-US" smtClean="0"/>
          </a:p>
        </p:txBody>
      </p:sp>
      <p:sp>
        <p:nvSpPr>
          <p:cNvPr id="29699" name="Rectangle 3"/>
          <p:cNvSpPr>
            <a:spLocks noGrp="1" noChangeArrowheads="1"/>
          </p:cNvSpPr>
          <p:nvPr>
            <p:ph idx="1"/>
          </p:nvPr>
        </p:nvSpPr>
        <p:spPr/>
        <p:txBody>
          <a:bodyPr/>
          <a:lstStyle/>
          <a:p>
            <a:pPr eaLnBrk="1" hangingPunct="1">
              <a:lnSpc>
                <a:spcPct val="90000"/>
              </a:lnSpc>
              <a:defRPr/>
            </a:pPr>
            <a:r>
              <a:rPr lang="fa-IR" dirty="0" smtClean="0"/>
              <a:t>بررسي عوامل موثر بر پراكند‌گي اختلالات رواني در كشور.</a:t>
            </a:r>
          </a:p>
          <a:p>
            <a:pPr eaLnBrk="1" hangingPunct="1">
              <a:lnSpc>
                <a:spcPct val="90000"/>
              </a:lnSpc>
              <a:defRPr/>
            </a:pPr>
            <a:r>
              <a:rPr lang="fa-IR" dirty="0" smtClean="0"/>
              <a:t>بررسي ارتباط ميزان شيوع خودكشي با مذهب غالب در ايالت‌هاي كشور پروس.</a:t>
            </a:r>
          </a:p>
          <a:p>
            <a:pPr eaLnBrk="1" hangingPunct="1">
              <a:lnSpc>
                <a:spcPct val="90000"/>
              </a:lnSpc>
              <a:defRPr/>
            </a:pPr>
            <a:r>
              <a:rPr lang="fa-IR" dirty="0" smtClean="0"/>
              <a:t>تعيين ارتباط استفاده از تلفن همراه با تومورهاي مغزي.</a:t>
            </a:r>
          </a:p>
          <a:p>
            <a:pPr eaLnBrk="1" hangingPunct="1">
              <a:lnSpc>
                <a:spcPct val="90000"/>
              </a:lnSpc>
              <a:defRPr/>
            </a:pPr>
            <a:r>
              <a:rPr lang="fa-IR" dirty="0" smtClean="0"/>
              <a:t>تعيين نقش مواجهه‌ي شغلي با فيلدهاي الكترومغناطيس در بروز تمامي سرطان‌ها.</a:t>
            </a:r>
          </a:p>
          <a:p>
            <a:pPr eaLnBrk="1" hangingPunct="1">
              <a:lnSpc>
                <a:spcPct val="90000"/>
              </a:lnSpc>
              <a:defRPr/>
            </a:pPr>
            <a:r>
              <a:rPr lang="fa-IR" dirty="0" smtClean="0"/>
              <a:t>مقايسه‌ي اثر سه نوع درمان دارويي بر كيفيت زند‌گي بيماران مبتلا به نارسايي احتقاني قلب.</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fa-IR" dirty="0" smtClean="0">
                <a:cs typeface="B Titr" pitchFamily="2" charset="-78"/>
              </a:rPr>
              <a:t>تقسيم‌بندي مطالعه‌های تحلیلی</a:t>
            </a:r>
            <a:endParaRPr lang="en-US" dirty="0" smtClean="0">
              <a:cs typeface="B Titr" pitchFamily="2" charset="-78"/>
            </a:endParaRPr>
          </a:p>
        </p:txBody>
      </p:sp>
      <p:sp>
        <p:nvSpPr>
          <p:cNvPr id="19459" name="Rectangle 3"/>
          <p:cNvSpPr>
            <a:spLocks noGrp="1" noChangeArrowheads="1"/>
          </p:cNvSpPr>
          <p:nvPr>
            <p:ph idx="1"/>
          </p:nvPr>
        </p:nvSpPr>
        <p:spPr/>
        <p:txBody>
          <a:bodyPr/>
          <a:lstStyle/>
          <a:p>
            <a:pPr eaLnBrk="1" hangingPunct="1">
              <a:defRPr/>
            </a:pPr>
            <a:r>
              <a:rPr lang="fa-IR" smtClean="0"/>
              <a:t>مطالعه‌هاي مشاهده‌اي</a:t>
            </a:r>
          </a:p>
          <a:p>
            <a:pPr lvl="1" eaLnBrk="1" hangingPunct="1">
              <a:defRPr/>
            </a:pPr>
            <a:r>
              <a:rPr lang="fa-IR" smtClean="0"/>
              <a:t>مطالعه‌هايي هستند كه در آن پژوهش‌گر هيچ نقشي در وجود و مقدار متغيرهاي مستقل و مخدوش‌كننده در بين  واحدهاي پژوهش ندارد.</a:t>
            </a:r>
          </a:p>
          <a:p>
            <a:pPr eaLnBrk="1" hangingPunct="1">
              <a:defRPr/>
            </a:pPr>
            <a:r>
              <a:rPr lang="fa-IR" smtClean="0"/>
              <a:t>مطالعه‌هاي مداخله‌اي</a:t>
            </a:r>
          </a:p>
          <a:p>
            <a:pPr lvl="1" eaLnBrk="1" hangingPunct="1">
              <a:defRPr/>
            </a:pPr>
            <a:r>
              <a:rPr lang="fa-IR" smtClean="0"/>
              <a:t>مطالعه‌هاي هستند كه پژوهش‌گر حداقل يك متغير مستقل (مواجهه) را خود تعيين مي‌كند.</a:t>
            </a: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fa-IR" smtClean="0"/>
              <a:t>مطالعه‌هاي مشاهده‌اي</a:t>
            </a:r>
            <a:endParaRPr lang="en-US" smtClean="0"/>
          </a:p>
        </p:txBody>
      </p:sp>
      <p:sp>
        <p:nvSpPr>
          <p:cNvPr id="21507" name="Rectangle 3"/>
          <p:cNvSpPr>
            <a:spLocks noGrp="1" noChangeArrowheads="1"/>
          </p:cNvSpPr>
          <p:nvPr>
            <p:ph idx="1"/>
          </p:nvPr>
        </p:nvSpPr>
        <p:spPr/>
        <p:txBody>
          <a:bodyPr/>
          <a:lstStyle/>
          <a:p>
            <a:pPr eaLnBrk="1" hangingPunct="1">
              <a:defRPr/>
            </a:pPr>
            <a:r>
              <a:rPr lang="fa-IR" dirty="0" smtClean="0">
                <a:cs typeface="B Nazanin" pitchFamily="2" charset="-78"/>
              </a:rPr>
              <a:t>بررسي و ثبت وضعيت دو جوان بدون سابقه‌ي  مشكل ايمني كه با نوعي سرطان كه تنها در افراد دچار مشكل ايمني شديد ديده مي‌شود مراجعه كرده‌اند.</a:t>
            </a:r>
          </a:p>
          <a:p>
            <a:pPr eaLnBrk="1" hangingPunct="1">
              <a:defRPr/>
            </a:pPr>
            <a:r>
              <a:rPr lang="fa-IR" dirty="0" smtClean="0">
                <a:cs typeface="B Nazanin" pitchFamily="2" charset="-78"/>
              </a:rPr>
              <a:t>بررسي شيوع اختلال خواب در بين رانندگان شب‌رو.</a:t>
            </a:r>
          </a:p>
          <a:p>
            <a:pPr eaLnBrk="1" hangingPunct="1">
              <a:defRPr/>
            </a:pPr>
            <a:r>
              <a:rPr lang="fa-IR" dirty="0" smtClean="0">
                <a:cs typeface="B Nazanin" pitchFamily="2" charset="-78"/>
              </a:rPr>
              <a:t>بررسي عوامل موثر در ايجاد سرطان ريه در بين پزشكان انگليسي.</a:t>
            </a:r>
          </a:p>
          <a:p>
            <a:pPr eaLnBrk="1" hangingPunct="1">
              <a:defRPr/>
            </a:pPr>
            <a:r>
              <a:rPr lang="fa-IR" dirty="0" smtClean="0">
                <a:cs typeface="B Nazanin" pitchFamily="2" charset="-78"/>
              </a:rPr>
              <a:t>بررسي اثر درمان جایگزين هورموني در پرستاران زن.</a:t>
            </a:r>
            <a:endParaRPr lang="en-US" dirty="0" smtClean="0">
              <a:cs typeface="B 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fa-IR" smtClean="0"/>
              <a:t>مطالعه‌هاي مداخله‌اي</a:t>
            </a:r>
            <a:endParaRPr lang="en-US" smtClean="0"/>
          </a:p>
        </p:txBody>
      </p:sp>
      <p:sp>
        <p:nvSpPr>
          <p:cNvPr id="23555" name="Rectangle 3"/>
          <p:cNvSpPr>
            <a:spLocks noGrp="1" noChangeArrowheads="1"/>
          </p:cNvSpPr>
          <p:nvPr>
            <p:ph idx="1"/>
          </p:nvPr>
        </p:nvSpPr>
        <p:spPr/>
        <p:txBody>
          <a:bodyPr/>
          <a:lstStyle/>
          <a:p>
            <a:pPr eaLnBrk="1" hangingPunct="1">
              <a:defRPr/>
            </a:pPr>
            <a:r>
              <a:rPr lang="fa-IR" dirty="0" smtClean="0"/>
              <a:t>مقايسه‌ي استفاده از مدل ارايه‌ي خدمات بهداشتي در منزل با مدل استاندارد در سلامت سالمندان.</a:t>
            </a:r>
          </a:p>
          <a:p>
            <a:pPr eaLnBrk="1" hangingPunct="1">
              <a:defRPr/>
            </a:pPr>
            <a:r>
              <a:rPr lang="fa-IR" dirty="0" smtClean="0"/>
              <a:t>مقايسه‌ي بازگشايي عروق كرونر با </a:t>
            </a:r>
            <a:r>
              <a:rPr lang="en-US" dirty="0" err="1" smtClean="0"/>
              <a:t>tPA</a:t>
            </a:r>
            <a:r>
              <a:rPr lang="fa-IR" dirty="0" smtClean="0"/>
              <a:t> و استرپتوكيناز طي شش ساعت اول پس از انفاركتوس ميوكارد.</a:t>
            </a:r>
          </a:p>
          <a:p>
            <a:pPr eaLnBrk="1" hangingPunct="1">
              <a:defRPr/>
            </a:pPr>
            <a:r>
              <a:rPr lang="fa-IR" dirty="0" smtClean="0"/>
              <a:t>بررسي تاثير قطع فارماكولوژيك تحريك گيرنده‌هاي ميومورفين در موش صحرايي نر بر ميزان يادگيري.</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214313"/>
            <a:ext cx="6870700" cy="752475"/>
          </a:xfrm>
        </p:spPr>
        <p:txBody>
          <a:bodyPr/>
          <a:lstStyle/>
          <a:p>
            <a:pPr rtl="0"/>
            <a:r>
              <a:rPr lang="en-US" altLang="en-US" sz="3600" smtClean="0">
                <a:latin typeface="Arial Black" panose="020B0A04020102020204" pitchFamily="34" charset="0"/>
              </a:rPr>
              <a:t>Epidemiologic reasoning</a:t>
            </a:r>
          </a:p>
        </p:txBody>
      </p:sp>
      <p:sp>
        <p:nvSpPr>
          <p:cNvPr id="3075" name="Rectangle 3"/>
          <p:cNvSpPr>
            <a:spLocks noGrp="1" noChangeArrowheads="1"/>
          </p:cNvSpPr>
          <p:nvPr>
            <p:ph type="body" idx="1"/>
          </p:nvPr>
        </p:nvSpPr>
        <p:spPr>
          <a:xfrm>
            <a:off x="142875" y="1143000"/>
            <a:ext cx="8143875" cy="3657600"/>
          </a:xfrm>
        </p:spPr>
        <p:txBody>
          <a:bodyPr/>
          <a:lstStyle/>
          <a:p>
            <a:pPr algn="justLow" rtl="0"/>
            <a:r>
              <a:rPr lang="en-US" altLang="en-US" smtClean="0">
                <a:latin typeface="Arial" panose="020B0604020202020204" pitchFamily="34" charset="0"/>
              </a:rPr>
              <a:t>To determine whether a </a:t>
            </a:r>
            <a:r>
              <a:rPr lang="en-US" altLang="en-US" u="sng" smtClean="0">
                <a:latin typeface="Arial" panose="020B0604020202020204" pitchFamily="34" charset="0"/>
              </a:rPr>
              <a:t>statistical association</a:t>
            </a:r>
            <a:r>
              <a:rPr lang="en-US" altLang="en-US" smtClean="0">
                <a:latin typeface="Arial" panose="020B0604020202020204" pitchFamily="34" charset="0"/>
              </a:rPr>
              <a:t> exists between a presumed </a:t>
            </a:r>
            <a:r>
              <a:rPr lang="en-US" altLang="en-US" u="sng" smtClean="0">
                <a:latin typeface="Arial" panose="020B0604020202020204" pitchFamily="34" charset="0"/>
              </a:rPr>
              <a:t>risk factor </a:t>
            </a:r>
            <a:r>
              <a:rPr lang="en-US" altLang="en-US" smtClean="0">
                <a:latin typeface="Arial" panose="020B0604020202020204" pitchFamily="34" charset="0"/>
              </a:rPr>
              <a:t>and </a:t>
            </a:r>
            <a:r>
              <a:rPr lang="en-US" altLang="en-US" u="sng" smtClean="0">
                <a:latin typeface="Arial" panose="020B0604020202020204" pitchFamily="34" charset="0"/>
              </a:rPr>
              <a:t>disease</a:t>
            </a:r>
          </a:p>
          <a:p>
            <a:pPr algn="l" rtl="0"/>
            <a:endParaRPr lang="en-US" altLang="en-US" sz="2800" smtClean="0">
              <a:latin typeface="Arial" panose="020B0604020202020204" pitchFamily="34" charset="0"/>
            </a:endParaRPr>
          </a:p>
          <a:p>
            <a:pPr algn="justLow" rtl="0"/>
            <a:r>
              <a:rPr lang="en-US" altLang="en-US" sz="2400" b="1" smtClean="0"/>
              <a:t>Risk Factor</a:t>
            </a:r>
            <a:r>
              <a:rPr lang="en-US" altLang="en-US" sz="2400" smtClean="0"/>
              <a:t>: Antecedents of adverse health outcomes that remain associated with the outcomes after adjustments for measured potential confounders (Greenland et al, </a:t>
            </a:r>
            <a:r>
              <a:rPr lang="en-US" altLang="en-US" sz="2400" i="1" smtClean="0"/>
              <a:t>Epidemiology</a:t>
            </a:r>
            <a:r>
              <a:rPr lang="en-US" altLang="en-US" sz="2400" smtClean="0"/>
              <a:t> 2004;15:529-535)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ar-SA" altLang="en-US" smtClean="0">
                <a:cs typeface="B Nazanin" panose="00000400000000000000" pitchFamily="2" charset="-78"/>
              </a:rPr>
              <a:t>انواع مطالعات بر مبناي مواجهه</a:t>
            </a:r>
            <a:endParaRPr lang="en-GB" altLang="en-US" smtClean="0">
              <a:cs typeface="B Nazanin" panose="00000400000000000000" pitchFamily="2" charset="-78"/>
            </a:endParaRPr>
          </a:p>
        </p:txBody>
      </p:sp>
      <p:sp>
        <p:nvSpPr>
          <p:cNvPr id="86019" name="Rectangle 3"/>
          <p:cNvSpPr>
            <a:spLocks noGrp="1" noChangeArrowheads="1"/>
          </p:cNvSpPr>
          <p:nvPr>
            <p:ph idx="1"/>
          </p:nvPr>
        </p:nvSpPr>
        <p:spPr/>
        <p:txBody>
          <a:bodyPr/>
          <a:lstStyle/>
          <a:p>
            <a:pPr eaLnBrk="1" hangingPunct="1">
              <a:lnSpc>
                <a:spcPct val="135000"/>
              </a:lnSpc>
            </a:pPr>
            <a:r>
              <a:rPr lang="ar-SA" altLang="en-US" sz="3600" b="1" smtClean="0">
                <a:solidFill>
                  <a:srgbClr val="7030A0"/>
                </a:solidFill>
                <a:cs typeface="B Nazanin" panose="00000400000000000000" pitchFamily="2" charset="-78"/>
              </a:rPr>
              <a:t>توصيفي:</a:t>
            </a:r>
            <a:r>
              <a:rPr lang="ar-SA" altLang="en-US" b="1" smtClean="0">
                <a:solidFill>
                  <a:srgbClr val="C00000"/>
                </a:solidFill>
                <a:cs typeface="B Nazanin" panose="00000400000000000000" pitchFamily="2" charset="-78"/>
              </a:rPr>
              <a:t> با هدف بررسي و توصيف يك وضعيت بدون آنكه قصد بررسي يك رابطه (آزمون فرضيه) را داشته باشيم</a:t>
            </a:r>
            <a:endParaRPr lang="en-GB" altLang="en-US" b="1" smtClean="0">
              <a:solidFill>
                <a:srgbClr val="C00000"/>
              </a:solidFill>
              <a:cs typeface="B Nazanin" panose="00000400000000000000" pitchFamily="2" charset="-78"/>
            </a:endParaRPr>
          </a:p>
          <a:p>
            <a:pPr eaLnBrk="1" hangingPunct="1">
              <a:lnSpc>
                <a:spcPct val="135000"/>
              </a:lnSpc>
            </a:pPr>
            <a:r>
              <a:rPr lang="ar-SA" altLang="en-US" sz="3600" b="1" smtClean="0">
                <a:solidFill>
                  <a:srgbClr val="7030A0"/>
                </a:solidFill>
                <a:cs typeface="B Nazanin" panose="00000400000000000000" pitchFamily="2" charset="-78"/>
              </a:rPr>
              <a:t>تحليلي: </a:t>
            </a:r>
            <a:r>
              <a:rPr lang="ar-SA" altLang="en-US" b="1" smtClean="0">
                <a:solidFill>
                  <a:srgbClr val="C00000"/>
                </a:solidFill>
                <a:cs typeface="B Nazanin" panose="00000400000000000000" pitchFamily="2" charset="-78"/>
              </a:rPr>
              <a:t>با هدف بررسي يك رابطه، اختلاف يا ارتباط (آزمون فرضيه) صورت مي پذيرد</a:t>
            </a:r>
            <a:endParaRPr lang="en-GB" altLang="en-US" b="1" smtClean="0">
              <a:solidFill>
                <a:srgbClr val="C00000"/>
              </a:solidFill>
              <a:cs typeface="B Nazanin"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F7FFF09-DF38-4F86-8FE5-5F75BAD3E4E3}" type="slidenum">
              <a:rPr lang="en-US" altLang="en-US" sz="1400"/>
              <a:pPr>
                <a:spcBef>
                  <a:spcPct val="0"/>
                </a:spcBef>
                <a:buFontTx/>
                <a:buNone/>
              </a:pPr>
              <a:t>21</a:t>
            </a:fld>
            <a:endParaRPr lang="en-US" altLang="en-US" sz="1400"/>
          </a:p>
        </p:txBody>
      </p:sp>
      <p:sp>
        <p:nvSpPr>
          <p:cNvPr id="146435" name="Rectangle 2"/>
          <p:cNvSpPr>
            <a:spLocks noGrp="1" noChangeArrowheads="1"/>
          </p:cNvSpPr>
          <p:nvPr>
            <p:ph type="title"/>
          </p:nvPr>
        </p:nvSpPr>
        <p:spPr/>
        <p:txBody>
          <a:bodyPr/>
          <a:lstStyle/>
          <a:p>
            <a:endParaRPr lang="fa-IR" altLang="en-US" smtClean="0"/>
          </a:p>
        </p:txBody>
      </p:sp>
      <p:sp>
        <p:nvSpPr>
          <p:cNvPr id="146436" name="Rectangle 3"/>
          <p:cNvSpPr>
            <a:spLocks noGrp="1" noChangeArrowheads="1"/>
          </p:cNvSpPr>
          <p:nvPr>
            <p:ph idx="1"/>
          </p:nvPr>
        </p:nvSpPr>
        <p:spPr/>
        <p:txBody>
          <a:bodyPr/>
          <a:lstStyle/>
          <a:p>
            <a:endParaRPr lang="fa-IR" altLang="en-US" smtClean="0"/>
          </a:p>
        </p:txBody>
      </p:sp>
      <p:sp>
        <p:nvSpPr>
          <p:cNvPr id="146437" name="Rectangle 4"/>
          <p:cNvSpPr>
            <a:spLocks noChangeArrowheads="1"/>
          </p:cNvSpPr>
          <p:nvPr/>
        </p:nvSpPr>
        <p:spPr bwMode="auto">
          <a:xfrm>
            <a:off x="0" y="0"/>
            <a:ext cx="48466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latin typeface="Arial" panose="020B0604020202020204" pitchFamily="34" charset="0"/>
            </a:endParaRPr>
          </a:p>
        </p:txBody>
      </p:sp>
      <p:pic>
        <p:nvPicPr>
          <p:cNvPr id="146438" name="Picture 5" descr="http://library.downstate.edu/ebm/pyramid12.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9" name="Rectangle 6"/>
          <p:cNvSpPr>
            <a:spLocks noChangeArrowheads="1"/>
          </p:cNvSpPr>
          <p:nvPr/>
        </p:nvSpPr>
        <p:spPr bwMode="auto">
          <a:xfrm>
            <a:off x="-1143000" y="228600"/>
            <a:ext cx="5080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224" tIns="152352" rIns="0" bIns="38088" anchor="ctr">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i="1">
                <a:latin typeface="Arial" panose="020B0604020202020204" pitchFamily="34" charset="0"/>
              </a:rPr>
              <a:t>The Evidence Pyramid</a:t>
            </a:r>
          </a:p>
          <a:p>
            <a:pPr>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altLang="en-US" sz="4000" smtClean="0"/>
              <a:t>Descriptive Epidemiology</a:t>
            </a:r>
          </a:p>
        </p:txBody>
      </p:sp>
      <p:sp>
        <p:nvSpPr>
          <p:cNvPr id="148483" name="Rectangle 3"/>
          <p:cNvSpPr>
            <a:spLocks noGrp="1" noChangeArrowheads="1"/>
          </p:cNvSpPr>
          <p:nvPr>
            <p:ph idx="1"/>
          </p:nvPr>
        </p:nvSpPr>
        <p:spPr>
          <a:xfrm>
            <a:off x="685800" y="1981200"/>
            <a:ext cx="7772400" cy="3219450"/>
          </a:xfrm>
        </p:spPr>
        <p:txBody>
          <a:bodyPr>
            <a:spAutoFit/>
          </a:bodyPr>
          <a:lstStyle/>
          <a:p>
            <a:pPr algn="l" rtl="0" eaLnBrk="1" hangingPunct="1"/>
            <a:r>
              <a:rPr lang="en-US" altLang="en-US" smtClean="0"/>
              <a:t>Epidemiological equivalent of the game “20 Questions”</a:t>
            </a:r>
          </a:p>
          <a:p>
            <a:pPr algn="l" rtl="0" eaLnBrk="1" hangingPunct="1"/>
            <a:r>
              <a:rPr lang="en-US" altLang="en-US" smtClean="0"/>
              <a:t>In Descriptive Epidemiology:</a:t>
            </a:r>
          </a:p>
          <a:p>
            <a:pPr lvl="1" algn="l" rtl="0" eaLnBrk="1" hangingPunct="1"/>
            <a:r>
              <a:rPr lang="en-US" altLang="en-US" b="1" smtClean="0">
                <a:solidFill>
                  <a:srgbClr val="800080"/>
                </a:solidFill>
              </a:rPr>
              <a:t> Who? - person</a:t>
            </a:r>
          </a:p>
          <a:p>
            <a:pPr lvl="1" algn="l" rtl="0" eaLnBrk="1" hangingPunct="1"/>
            <a:r>
              <a:rPr lang="en-US" altLang="en-US" b="1" smtClean="0">
                <a:solidFill>
                  <a:srgbClr val="800080"/>
                </a:solidFill>
              </a:rPr>
              <a:t> Where? - place</a:t>
            </a:r>
          </a:p>
          <a:p>
            <a:pPr lvl="1" algn="l" rtl="0" eaLnBrk="1" hangingPunct="1"/>
            <a:r>
              <a:rPr lang="en-US" altLang="en-US" b="1" smtClean="0">
                <a:solidFill>
                  <a:srgbClr val="800080"/>
                </a:solidFill>
              </a:rPr>
              <a:t> When? - time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fa-IR" altLang="en-US" sz="4000" b="1" smtClean="0">
                <a:cs typeface="B Nazanin" panose="00000400000000000000" pitchFamily="2" charset="-78"/>
              </a:rPr>
              <a:t>مطالعات توصيفي به چه پرسشهايي پاسخ مي‌دهند؟</a:t>
            </a:r>
            <a:endParaRPr lang="en-US" altLang="en-US" sz="4000" b="1" smtClean="0">
              <a:cs typeface="B Nazanin" panose="00000400000000000000" pitchFamily="2" charset="-78"/>
            </a:endParaRPr>
          </a:p>
        </p:txBody>
      </p:sp>
      <p:sp>
        <p:nvSpPr>
          <p:cNvPr id="150531" name="Rectangle 3"/>
          <p:cNvSpPr>
            <a:spLocks noGrp="1" noChangeArrowheads="1"/>
          </p:cNvSpPr>
          <p:nvPr>
            <p:ph idx="1"/>
          </p:nvPr>
        </p:nvSpPr>
        <p:spPr/>
        <p:txBody>
          <a:bodyPr/>
          <a:lstStyle/>
          <a:p>
            <a:pPr eaLnBrk="1" hangingPunct="1">
              <a:buFontTx/>
              <a:buNone/>
            </a:pPr>
            <a:r>
              <a:rPr lang="fa-IR" altLang="en-US" smtClean="0">
                <a:latin typeface="IPT.Yagut" pitchFamily="2" charset="2"/>
                <a:cs typeface="B Nazanin" panose="00000400000000000000" pitchFamily="2" charset="-78"/>
              </a:rPr>
              <a:t>چه كسي؟</a:t>
            </a:r>
          </a:p>
          <a:p>
            <a:pPr eaLnBrk="1" hangingPunct="1">
              <a:buFontTx/>
              <a:buNone/>
            </a:pPr>
            <a:r>
              <a:rPr lang="fa-IR" altLang="en-US" smtClean="0">
                <a:latin typeface="IPT.Yagut" pitchFamily="2" charset="2"/>
                <a:cs typeface="B Nazanin" panose="00000400000000000000" pitchFamily="2" charset="-78"/>
              </a:rPr>
              <a:t>كجا؟</a:t>
            </a:r>
          </a:p>
          <a:p>
            <a:pPr eaLnBrk="1" hangingPunct="1">
              <a:buFontTx/>
              <a:buNone/>
            </a:pPr>
            <a:r>
              <a:rPr lang="fa-IR" altLang="en-US" smtClean="0">
                <a:latin typeface="IPT.Yagut" pitchFamily="2" charset="2"/>
                <a:cs typeface="B Nazanin" panose="00000400000000000000" pitchFamily="2" charset="-78"/>
              </a:rPr>
              <a:t>چه وقت؟</a:t>
            </a:r>
          </a:p>
          <a:p>
            <a:pPr lvl="1" algn="justLow" eaLnBrk="1" hangingPunct="1">
              <a:buFontTx/>
              <a:buNone/>
            </a:pPr>
            <a:r>
              <a:rPr lang="fa-IR" altLang="en-US" smtClean="0">
                <a:latin typeface="IPT.Yagut" pitchFamily="2" charset="2"/>
                <a:cs typeface="B Nazanin" panose="00000400000000000000" pitchFamily="2" charset="-78"/>
              </a:rPr>
              <a:t>به‌خاطر داشته باشیم كه در مطالعات تحليلي به‌دنبال پاسخ به پرسش‌هایي از قبيل چگونه، آيا، و ... هستيم، هيچ مطالعه‌اي هم به تنهایی پاسخ چرا را به‌ ما نمي‌دهد.</a:t>
            </a:r>
            <a:endParaRPr lang="en-US" altLang="en-US" smtClean="0">
              <a:latin typeface="IPT.Yagut" pitchFamily="2" charset="2"/>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fa-IR" altLang="en-US" smtClean="0">
                <a:cs typeface="Titr" pitchFamily="2" charset="0"/>
              </a:rPr>
              <a:t>اهميت مطالعات توصيفي در چيست؟</a:t>
            </a:r>
            <a:endParaRPr lang="en-US" altLang="en-US" smtClean="0">
              <a:cs typeface="Titr" pitchFamily="2" charset="0"/>
            </a:endParaRPr>
          </a:p>
        </p:txBody>
      </p:sp>
      <p:sp>
        <p:nvSpPr>
          <p:cNvPr id="152579" name="Rectangle 3"/>
          <p:cNvSpPr>
            <a:spLocks noGrp="1" noChangeArrowheads="1"/>
          </p:cNvSpPr>
          <p:nvPr>
            <p:ph idx="1"/>
          </p:nvPr>
        </p:nvSpPr>
        <p:spPr/>
        <p:txBody>
          <a:bodyPr/>
          <a:lstStyle/>
          <a:p>
            <a:pPr eaLnBrk="1" hangingPunct="1">
              <a:lnSpc>
                <a:spcPct val="90000"/>
              </a:lnSpc>
            </a:pPr>
            <a:r>
              <a:rPr lang="fa-IR" altLang="en-US" smtClean="0">
                <a:cs typeface="B Nazanin" panose="00000400000000000000" pitchFamily="2" charset="-78"/>
              </a:rPr>
              <a:t>اين مطالعات در شروع كشف يك پديده‌ي سلامتي در هر منطقه يا هر گروه اهميت زيادي دارند.</a:t>
            </a:r>
          </a:p>
          <a:p>
            <a:pPr eaLnBrk="1" hangingPunct="1">
              <a:lnSpc>
                <a:spcPct val="90000"/>
              </a:lnSpc>
            </a:pPr>
            <a:r>
              <a:rPr lang="fa-IR" altLang="en-US" smtClean="0">
                <a:cs typeface="B Nazanin" panose="00000400000000000000" pitchFamily="2" charset="-78"/>
              </a:rPr>
              <a:t>هر مطالعه‌ي تحليلي داراي بخش‌، ‌يا بخش‌هاي توصيفي است كه بدون انجام آن بخش‌ها رسيدن به نتيجه‌گيري صحيح ممكن نمي‌باشد. هرچند ممكن است بخش‌هاي توصيفي اين مطالعه تنها در حد خود آن مطالعه ارزش داشته باشد.</a:t>
            </a:r>
            <a:endParaRPr lang="en-US" altLang="en-US" smtClean="0">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a:xfrm>
            <a:off x="685800" y="214313"/>
            <a:ext cx="7772400" cy="1143000"/>
          </a:xfrm>
          <a:noFill/>
        </p:spPr>
        <p:txBody>
          <a:bodyPr lIns="90488" tIns="44450" rIns="90488" bIns="44450" anchor="b"/>
          <a:lstStyle/>
          <a:p>
            <a:r>
              <a:rPr lang="ar-SA" altLang="en-US" sz="4000" smtClean="0">
                <a:solidFill>
                  <a:srgbClr val="FF0000"/>
                </a:solidFill>
                <a:cs typeface="B Titr" pitchFamily="2" charset="0"/>
              </a:rPr>
              <a:t>مطالعات مشاهده اي</a:t>
            </a:r>
            <a:r>
              <a:rPr lang="fa-IR" altLang="en-US" sz="4000" smtClean="0">
                <a:solidFill>
                  <a:srgbClr val="FF0000"/>
                </a:solidFill>
                <a:cs typeface="B Titr" pitchFamily="2" charset="0"/>
              </a:rPr>
              <a:t> توصیفی</a:t>
            </a:r>
            <a:endParaRPr lang="en-US" altLang="en-US" sz="4000" smtClean="0">
              <a:solidFill>
                <a:srgbClr val="FF0000"/>
              </a:solidFill>
              <a:cs typeface="B Titr" pitchFamily="2" charset="0"/>
            </a:endParaRPr>
          </a:p>
        </p:txBody>
      </p:sp>
      <p:sp>
        <p:nvSpPr>
          <p:cNvPr id="2" name="Rectangle 3"/>
          <p:cNvSpPr>
            <a:spLocks noGrp="1" noChangeArrowheads="1"/>
          </p:cNvSpPr>
          <p:nvPr>
            <p:ph type="body" idx="1"/>
          </p:nvPr>
        </p:nvSpPr>
        <p:spPr>
          <a:xfrm>
            <a:off x="457200" y="1600200"/>
            <a:ext cx="8153400" cy="5029200"/>
          </a:xfrm>
          <a:noFill/>
        </p:spPr>
        <p:txBody>
          <a:bodyPr lIns="90488" tIns="44450" rIns="90488" bIns="44450"/>
          <a:lstStyle/>
          <a:p>
            <a:pPr>
              <a:buFont typeface="Wingdings" panose="05000000000000000000" pitchFamily="2" charset="2"/>
              <a:buNone/>
            </a:pPr>
            <a:endParaRPr lang="fa-IR" altLang="en-US" smtClean="0">
              <a:cs typeface="B Mitra" panose="00000400000000000000" pitchFamily="2" charset="-78"/>
            </a:endParaRPr>
          </a:p>
          <a:p>
            <a:r>
              <a:rPr lang="ar-SA" altLang="en-US" smtClean="0">
                <a:cs typeface="B Mitra" panose="00000400000000000000" pitchFamily="2" charset="-78"/>
              </a:rPr>
              <a:t>هدف معمولاً توصيف</a:t>
            </a:r>
            <a:r>
              <a:rPr lang="en-US" altLang="en-US" smtClean="0">
                <a:cs typeface="B Mitra" panose="00000400000000000000" pitchFamily="2" charset="-78"/>
              </a:rPr>
              <a:t> </a:t>
            </a:r>
            <a:r>
              <a:rPr lang="ar-SA" altLang="en-US" smtClean="0">
                <a:cs typeface="B Mitra" panose="00000400000000000000" pitchFamily="2" charset="-78"/>
              </a:rPr>
              <a:t>الگوها</a:t>
            </a:r>
            <a:r>
              <a:rPr lang="en-US" altLang="en-US" smtClean="0">
                <a:cs typeface="B Mitra" panose="00000400000000000000" pitchFamily="2" charset="-78"/>
              </a:rPr>
              <a:t> </a:t>
            </a:r>
            <a:r>
              <a:rPr lang="ar-SA" altLang="en-US" smtClean="0">
                <a:cs typeface="B Mitra" panose="00000400000000000000" pitchFamily="2" charset="-78"/>
              </a:rPr>
              <a:t>و</a:t>
            </a:r>
            <a:r>
              <a:rPr lang="en-US" altLang="en-US" smtClean="0">
                <a:cs typeface="B Mitra" panose="00000400000000000000" pitchFamily="2" charset="-78"/>
              </a:rPr>
              <a:t> </a:t>
            </a:r>
            <a:r>
              <a:rPr lang="ar-SA" altLang="en-US" smtClean="0">
                <a:cs typeface="B Mitra" panose="00000400000000000000" pitchFamily="2" charset="-78"/>
              </a:rPr>
              <a:t>روندها</a:t>
            </a:r>
            <a:r>
              <a:rPr lang="en-US" altLang="en-US" smtClean="0">
                <a:cs typeface="B Mitra" panose="00000400000000000000" pitchFamily="2" charset="-78"/>
              </a:rPr>
              <a:t> </a:t>
            </a:r>
            <a:r>
              <a:rPr lang="ar-SA" altLang="en-US" smtClean="0">
                <a:cs typeface="B Mitra" panose="00000400000000000000" pitchFamily="2" charset="-78"/>
              </a:rPr>
              <a:t>است</a:t>
            </a:r>
            <a:r>
              <a:rPr lang="en-US" altLang="en-US" smtClean="0">
                <a:cs typeface="B Mitra" panose="00000400000000000000" pitchFamily="2" charset="-78"/>
              </a:rPr>
              <a:t>.</a:t>
            </a:r>
            <a:endParaRPr lang="fa-IR" altLang="en-US" smtClean="0">
              <a:cs typeface="B Mitra" panose="00000400000000000000" pitchFamily="2" charset="-78"/>
            </a:endParaRPr>
          </a:p>
          <a:p>
            <a:r>
              <a:rPr lang="ar-SA" altLang="en-US" smtClean="0">
                <a:cs typeface="B Mitra" panose="00000400000000000000" pitchFamily="2" charset="-78"/>
              </a:rPr>
              <a:t>به فرضيه‌سازي</a:t>
            </a:r>
            <a:r>
              <a:rPr lang="en-US" altLang="en-US" smtClean="0">
                <a:cs typeface="B Mitra" panose="00000400000000000000" pitchFamily="2" charset="-78"/>
              </a:rPr>
              <a:t> (Hypothesis Generation</a:t>
            </a:r>
            <a:r>
              <a:rPr lang="en-US" altLang="ar-SA" smtClean="0">
                <a:cs typeface="B Mitra" panose="00000400000000000000" pitchFamily="2" charset="-78"/>
              </a:rPr>
              <a:t>) </a:t>
            </a:r>
            <a:r>
              <a:rPr lang="ar-SA" altLang="en-US" smtClean="0">
                <a:cs typeface="B Mitra" panose="00000400000000000000" pitchFamily="2" charset="-78"/>
              </a:rPr>
              <a:t>كمك مي</a:t>
            </a:r>
            <a:r>
              <a:rPr lang="en-US" altLang="en-US" smtClean="0">
                <a:cs typeface="B Mitra" panose="00000400000000000000" pitchFamily="2" charset="-78"/>
              </a:rPr>
              <a:t>‌</a:t>
            </a:r>
            <a:r>
              <a:rPr lang="ar-SA" altLang="en-US" smtClean="0">
                <a:cs typeface="B Mitra" panose="00000400000000000000" pitchFamily="2" charset="-78"/>
              </a:rPr>
              <a:t>كنند</a:t>
            </a:r>
            <a:r>
              <a:rPr lang="en-US" altLang="en-US" smtClean="0">
                <a:cs typeface="B Mitra" panose="00000400000000000000" pitchFamily="2" charset="-78"/>
              </a:rPr>
              <a:t>.</a:t>
            </a:r>
            <a:endParaRPr lang="fa-IR" altLang="en-US" smtClean="0">
              <a:cs typeface="B Mitra" panose="00000400000000000000" pitchFamily="2" charset="-78"/>
            </a:endParaRPr>
          </a:p>
          <a:p>
            <a:r>
              <a:rPr lang="ar-SA" altLang="en-US" smtClean="0">
                <a:cs typeface="B Mitra" panose="00000400000000000000" pitchFamily="2" charset="-78"/>
              </a:rPr>
              <a:t>به</a:t>
            </a:r>
            <a:r>
              <a:rPr lang="en-US" altLang="en-US" smtClean="0">
                <a:cs typeface="B Mitra" panose="00000400000000000000" pitchFamily="2" charset="-78"/>
              </a:rPr>
              <a:t> </a:t>
            </a:r>
            <a:r>
              <a:rPr lang="ar-SA" altLang="en-US" smtClean="0">
                <a:cs typeface="B Mitra" panose="00000400000000000000" pitchFamily="2" charset="-78"/>
              </a:rPr>
              <a:t>برنامه ريزي</a:t>
            </a:r>
            <a:r>
              <a:rPr lang="en-US" altLang="en-US" smtClean="0">
                <a:cs typeface="B Mitra" panose="00000400000000000000" pitchFamily="2" charset="-78"/>
              </a:rPr>
              <a:t> </a:t>
            </a:r>
            <a:r>
              <a:rPr lang="ar-SA" altLang="en-US" smtClean="0">
                <a:cs typeface="B Mitra" panose="00000400000000000000" pitchFamily="2" charset="-78"/>
              </a:rPr>
              <a:t>كمك مي‌كنند</a:t>
            </a:r>
            <a:r>
              <a:rPr lang="en-US" altLang="en-US" smtClean="0">
                <a:cs typeface="B Mitra" panose="00000400000000000000" pitchFamily="2" charset="-78"/>
              </a:rPr>
              <a:t>.</a:t>
            </a:r>
            <a:endParaRPr lang="fa-IR" altLang="en-US" smtClean="0">
              <a:cs typeface="B Mitra" panose="00000400000000000000" pitchFamily="2" charset="-78"/>
            </a:endParaRPr>
          </a:p>
          <a:p>
            <a:r>
              <a:rPr lang="fa-IR" altLang="en-US" smtClean="0">
                <a:cs typeface="B Mitra" panose="00000400000000000000" pitchFamily="2" charset="-78"/>
              </a:rPr>
              <a:t>به اندازه گیری فراوانی وقوع بیماری و پیامدهای دیگر سلامتی می‌پردازند. </a:t>
            </a:r>
          </a:p>
        </p:txBody>
      </p:sp>
      <p:sp>
        <p:nvSpPr>
          <p:cNvPr id="154628" name="Line 4"/>
          <p:cNvSpPr>
            <a:spLocks noChangeShapeType="1"/>
          </p:cNvSpPr>
          <p:nvPr/>
        </p:nvSpPr>
        <p:spPr bwMode="auto">
          <a:xfrm>
            <a:off x="1143000" y="1447800"/>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3" name="Footer Placeholder 5"/>
          <p:cNvSpPr>
            <a:spLocks noGrp="1"/>
          </p:cNvSpPr>
          <p:nvPr>
            <p:ph type="ftr" sz="quarter" idx="11"/>
          </p:nvPr>
        </p:nvSpPr>
        <p:spPr/>
        <p:txBody>
          <a:bodyPr/>
          <a:lstStyle/>
          <a:p>
            <a:pPr>
              <a:defRPr/>
            </a:pPr>
            <a:r>
              <a:rPr lang="en-US" smtClean="0"/>
              <a:t>Dr Seyyed Alireza Moravveji MD Community Medicine specialist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a:xfrm>
            <a:off x="685800" y="214313"/>
            <a:ext cx="7772400" cy="1143000"/>
          </a:xfrm>
          <a:noFill/>
        </p:spPr>
        <p:txBody>
          <a:bodyPr lIns="90488" tIns="44450" rIns="90488" bIns="44450" anchor="b"/>
          <a:lstStyle/>
          <a:p>
            <a:pPr eaLnBrk="1" hangingPunct="1"/>
            <a:r>
              <a:rPr lang="fa-IR" altLang="en-US" sz="4000" smtClean="0">
                <a:solidFill>
                  <a:srgbClr val="FF0000"/>
                </a:solidFill>
                <a:cs typeface="B Titr" pitchFamily="2" charset="0"/>
              </a:rPr>
              <a:t>ابعاد </a:t>
            </a:r>
            <a:r>
              <a:rPr lang="ar-SA" altLang="en-US" sz="4000" smtClean="0">
                <a:solidFill>
                  <a:srgbClr val="FF0000"/>
                </a:solidFill>
                <a:cs typeface="B Titr" pitchFamily="2" charset="0"/>
              </a:rPr>
              <a:t>مطالعات </a:t>
            </a:r>
            <a:r>
              <a:rPr lang="fa-IR" altLang="en-US" sz="4000" smtClean="0">
                <a:solidFill>
                  <a:srgbClr val="FF0000"/>
                </a:solidFill>
                <a:cs typeface="B Titr" pitchFamily="2" charset="0"/>
              </a:rPr>
              <a:t>توصیفی</a:t>
            </a:r>
            <a:endParaRPr lang="en-US" altLang="en-US" sz="4000" smtClean="0">
              <a:solidFill>
                <a:srgbClr val="FF0000"/>
              </a:solidFill>
              <a:cs typeface="B Titr" pitchFamily="2" charset="0"/>
            </a:endParaRPr>
          </a:p>
        </p:txBody>
      </p:sp>
      <p:sp>
        <p:nvSpPr>
          <p:cNvPr id="155651" name="Rectangle 3"/>
          <p:cNvSpPr>
            <a:spLocks noGrp="1" noChangeArrowheads="1"/>
          </p:cNvSpPr>
          <p:nvPr>
            <p:ph idx="1"/>
          </p:nvPr>
        </p:nvSpPr>
        <p:spPr>
          <a:xfrm>
            <a:off x="304800" y="1752600"/>
            <a:ext cx="8153400" cy="4572000"/>
          </a:xfrm>
        </p:spPr>
        <p:txBody>
          <a:bodyPr lIns="90488" tIns="44450" rIns="90488" bIns="44450"/>
          <a:lstStyle/>
          <a:p>
            <a:pPr eaLnBrk="1" hangingPunct="1"/>
            <a:r>
              <a:rPr lang="fa-IR" altLang="en-US" smtClean="0">
                <a:cs typeface="B Mitra" panose="00000400000000000000" pitchFamily="2" charset="-78"/>
              </a:rPr>
              <a:t>شخص (میزبان): </a:t>
            </a:r>
          </a:p>
          <a:p>
            <a:pPr lvl="1" eaLnBrk="1" hangingPunct="1"/>
            <a:r>
              <a:rPr lang="fa-IR" altLang="en-US" smtClean="0">
                <a:cs typeface="B Mitra" panose="00000400000000000000" pitchFamily="2" charset="-78"/>
              </a:rPr>
              <a:t>سن، جنس، وضعیت اجتماعی- اقتصادی، عادات فردی و ...</a:t>
            </a:r>
          </a:p>
          <a:p>
            <a:pPr eaLnBrk="1" hangingPunct="1"/>
            <a:r>
              <a:rPr lang="fa-IR" altLang="en-US" smtClean="0">
                <a:cs typeface="B Mitra" panose="00000400000000000000" pitchFamily="2" charset="-78"/>
              </a:rPr>
              <a:t>مکان:</a:t>
            </a:r>
          </a:p>
          <a:p>
            <a:pPr lvl="1" eaLnBrk="1" hangingPunct="1"/>
            <a:r>
              <a:rPr lang="fa-IR" altLang="en-US" smtClean="0">
                <a:cs typeface="B Mitra" panose="00000400000000000000" pitchFamily="2" charset="-78"/>
              </a:rPr>
              <a:t>محل وقوع بیماری در محدوده های طبیعی یا سیاسی جغرافیائی</a:t>
            </a:r>
          </a:p>
          <a:p>
            <a:pPr lvl="1" eaLnBrk="1" hangingPunct="1"/>
            <a:r>
              <a:rPr lang="fa-IR" altLang="en-US" smtClean="0">
                <a:cs typeface="B Mitra" panose="00000400000000000000" pitchFamily="2" charset="-78"/>
              </a:rPr>
              <a:t>شرایط آب و هوایی</a:t>
            </a:r>
          </a:p>
          <a:p>
            <a:pPr lvl="1" eaLnBrk="1" hangingPunct="1"/>
            <a:r>
              <a:rPr lang="fa-IR" altLang="en-US" smtClean="0">
                <a:cs typeface="B Mitra" panose="00000400000000000000" pitchFamily="2" charset="-78"/>
              </a:rPr>
              <a:t>مقایسه های بین المللی</a:t>
            </a:r>
          </a:p>
          <a:p>
            <a:pPr eaLnBrk="1" hangingPunct="1"/>
            <a:r>
              <a:rPr lang="fa-IR" altLang="en-US" smtClean="0">
                <a:cs typeface="B Mitra" panose="00000400000000000000" pitchFamily="2" charset="-78"/>
              </a:rPr>
              <a:t>زمان:</a:t>
            </a:r>
          </a:p>
          <a:p>
            <a:pPr lvl="1" eaLnBrk="1" hangingPunct="1"/>
            <a:r>
              <a:rPr lang="fa-IR" altLang="en-US" smtClean="0">
                <a:cs typeface="B Mitra" panose="00000400000000000000" pitchFamily="2" charset="-78"/>
              </a:rPr>
              <a:t>تغییرات فصلی و دوره ای</a:t>
            </a:r>
          </a:p>
          <a:p>
            <a:pPr eaLnBrk="1" hangingPunct="1"/>
            <a:endParaRPr lang="fa-IR" altLang="en-US" smtClean="0">
              <a:cs typeface="B Mitra" panose="00000400000000000000" pitchFamily="2" charset="-78"/>
            </a:endParaRPr>
          </a:p>
        </p:txBody>
      </p:sp>
      <p:sp>
        <p:nvSpPr>
          <p:cNvPr id="155652"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4F426F47-FBD4-44BA-A020-652BFAFB9496}" type="slidenum">
              <a:rPr lang="ar-SA" altLang="en-US" sz="1400"/>
              <a:pPr algn="ctr">
                <a:spcBef>
                  <a:spcPct val="0"/>
                </a:spcBef>
                <a:buFontTx/>
                <a:buNone/>
              </a:pPr>
              <a:t>26</a:t>
            </a:fld>
            <a:endParaRPr lang="en-US" altLang="en-US" sz="1400"/>
          </a:p>
        </p:txBody>
      </p:sp>
      <p:sp>
        <p:nvSpPr>
          <p:cNvPr id="155653" name="Line 4"/>
          <p:cNvSpPr>
            <a:spLocks noChangeShapeType="1"/>
          </p:cNvSpPr>
          <p:nvPr/>
        </p:nvSpPr>
        <p:spPr bwMode="auto">
          <a:xfrm>
            <a:off x="1143000" y="1447800"/>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2"/>
          <p:cNvSpPr>
            <a:spLocks noGrp="1"/>
          </p:cNvSpPr>
          <p:nvPr>
            <p:ph type="ftr" sz="quarter" idx="11"/>
          </p:nvPr>
        </p:nvSpPr>
        <p:spPr/>
        <p:txBody>
          <a:bodyPr/>
          <a:lstStyle/>
          <a:p>
            <a:pPr fontAlgn="base">
              <a:spcBef>
                <a:spcPct val="0"/>
              </a:spcBef>
              <a:spcAft>
                <a:spcPct val="0"/>
              </a:spcAft>
              <a:defRPr/>
            </a:pPr>
            <a:r>
              <a:rPr lang="en-US" smtClean="0">
                <a:cs typeface="Arial" pitchFamily="34" charset="0"/>
              </a:rPr>
              <a:t>Dr Seyyed Alireza Moravveji MD Community Medicine specialist</a:t>
            </a:r>
          </a:p>
        </p:txBody>
      </p:sp>
      <p:sp>
        <p:nvSpPr>
          <p:cNvPr id="156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BA11302-38D4-48A1-A14F-E856FDF41356}" type="slidenum">
              <a:rPr lang="ar-SA" altLang="en-US" sz="1400"/>
              <a:pPr>
                <a:spcBef>
                  <a:spcPct val="0"/>
                </a:spcBef>
                <a:buFontTx/>
                <a:buNone/>
              </a:pPr>
              <a:t>27</a:t>
            </a:fld>
            <a:endParaRPr lang="pt-BR" altLang="en-US" sz="1400"/>
          </a:p>
        </p:txBody>
      </p:sp>
      <p:sp>
        <p:nvSpPr>
          <p:cNvPr id="156676" name="AutoShape 2"/>
          <p:cNvSpPr>
            <a:spLocks noChangeArrowheads="1"/>
          </p:cNvSpPr>
          <p:nvPr/>
        </p:nvSpPr>
        <p:spPr bwMode="auto">
          <a:xfrm>
            <a:off x="0" y="228600"/>
            <a:ext cx="8915400" cy="6629400"/>
          </a:xfrm>
          <a:prstGeom prst="roundRect">
            <a:avLst>
              <a:gd name="adj" fmla="val 16667"/>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9525">
            <a:solidFill>
              <a:schemeClr val="tx1"/>
            </a:solidFill>
            <a:round/>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56677" name="Text Box 3"/>
          <p:cNvSpPr txBox="1">
            <a:spLocks noChangeArrowheads="1"/>
          </p:cNvSpPr>
          <p:nvPr/>
        </p:nvSpPr>
        <p:spPr bwMode="auto">
          <a:xfrm>
            <a:off x="152400" y="1143000"/>
            <a:ext cx="8763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fa-IR" altLang="en-US" sz="2000" b="1">
                <a:solidFill>
                  <a:srgbClr val="FFFF00"/>
                </a:solidFill>
                <a:cs typeface="B Nazanin" panose="00000400000000000000" pitchFamily="2" charset="-78"/>
              </a:rPr>
              <a:t>اولین مرحله از پژوهشهای اپیدمیولوژیک </a:t>
            </a:r>
            <a:endParaRPr lang="en-US" altLang="en-US" sz="2000" b="1">
              <a:solidFill>
                <a:srgbClr val="FFFF00"/>
              </a:solidFill>
              <a:cs typeface="B Nazanin" panose="00000400000000000000" pitchFamily="2" charset="-78"/>
            </a:endParaRPr>
          </a:p>
          <a:p>
            <a:pPr eaLnBrk="1" hangingPunct="1">
              <a:spcBef>
                <a:spcPct val="50000"/>
              </a:spcBef>
              <a:buFontTx/>
              <a:buNone/>
            </a:pPr>
            <a:r>
              <a:rPr lang="ar-SA" altLang="en-US" sz="2000" b="1">
                <a:solidFill>
                  <a:srgbClr val="FFFF00"/>
                </a:solidFill>
                <a:cs typeface="B Nazanin" panose="00000400000000000000" pitchFamily="2" charset="-78"/>
              </a:rPr>
              <a:t>مشاهده نحوه توزيع بيماريها و خصوصيات مربوط به سلامت در جمعيت‌هاي انساني</a:t>
            </a:r>
            <a:endParaRPr lang="en-US" altLang="en-US" b="1">
              <a:solidFill>
                <a:srgbClr val="FFFF00"/>
              </a:solidFill>
              <a:cs typeface="B Nazanin" panose="00000400000000000000" pitchFamily="2" charset="-78"/>
            </a:endParaRPr>
          </a:p>
        </p:txBody>
      </p:sp>
      <p:sp>
        <p:nvSpPr>
          <p:cNvPr id="156678" name="Text Box 4"/>
          <p:cNvSpPr txBox="1">
            <a:spLocks noChangeArrowheads="1"/>
          </p:cNvSpPr>
          <p:nvPr/>
        </p:nvSpPr>
        <p:spPr bwMode="auto">
          <a:xfrm>
            <a:off x="1524000" y="2574925"/>
            <a:ext cx="57912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solidFill>
                  <a:srgbClr val="FFFF00"/>
                </a:solidFill>
                <a:cs typeface="Titr" pitchFamily="2" charset="0"/>
              </a:rPr>
              <a:t>1</a:t>
            </a:r>
            <a:r>
              <a:rPr lang="ar-SA" altLang="en-US" sz="2000">
                <a:solidFill>
                  <a:srgbClr val="FFFF00"/>
                </a:solidFill>
                <a:cs typeface="Titr" pitchFamily="2" charset="0"/>
              </a:rPr>
              <a:t>ـ  </a:t>
            </a:r>
            <a:r>
              <a:rPr lang="ar-SA" altLang="en-US" sz="2000" b="1">
                <a:solidFill>
                  <a:srgbClr val="FFFF00"/>
                </a:solidFill>
                <a:cs typeface="B Nazanin" panose="00000400000000000000" pitchFamily="2" charset="-78"/>
              </a:rPr>
              <a:t>تعريف جمعيت مورد مطالعه</a:t>
            </a:r>
            <a:endParaRPr lang="en-US" altLang="en-US" sz="2000" b="1">
              <a:solidFill>
                <a:srgbClr val="FFFF00"/>
              </a:solidFill>
              <a:cs typeface="B Nazanin" panose="00000400000000000000" pitchFamily="2" charset="-78"/>
            </a:endParaRPr>
          </a:p>
          <a:p>
            <a:pPr eaLnBrk="1" hangingPunct="1">
              <a:spcBef>
                <a:spcPct val="50000"/>
              </a:spcBef>
              <a:buFontTx/>
              <a:buNone/>
            </a:pPr>
            <a:r>
              <a:rPr lang="en-US" altLang="en-US" sz="2000" b="1">
                <a:solidFill>
                  <a:srgbClr val="FFFF00"/>
                </a:solidFill>
                <a:cs typeface="B Nazanin" panose="00000400000000000000" pitchFamily="2" charset="-78"/>
              </a:rPr>
              <a:t>2</a:t>
            </a:r>
            <a:r>
              <a:rPr lang="ar-SA" altLang="en-US" sz="2000" b="1">
                <a:solidFill>
                  <a:srgbClr val="FFFF00"/>
                </a:solidFill>
                <a:cs typeface="B Nazanin" panose="00000400000000000000" pitchFamily="2" charset="-78"/>
              </a:rPr>
              <a:t>ـ تعريف  بيماري مورد </a:t>
            </a:r>
            <a:r>
              <a:rPr lang="fa-IR" altLang="en-US" sz="2000" b="1">
                <a:solidFill>
                  <a:srgbClr val="FFFF00"/>
                </a:solidFill>
                <a:cs typeface="B Nazanin" panose="00000400000000000000" pitchFamily="2" charset="-78"/>
              </a:rPr>
              <a:t>نظر</a:t>
            </a:r>
            <a:endParaRPr lang="en-US" altLang="en-US" sz="2000" b="1">
              <a:solidFill>
                <a:srgbClr val="FFFF00"/>
              </a:solidFill>
              <a:cs typeface="B Nazanin" panose="00000400000000000000" pitchFamily="2" charset="-78"/>
            </a:endParaRPr>
          </a:p>
          <a:p>
            <a:pPr eaLnBrk="1" hangingPunct="1">
              <a:spcBef>
                <a:spcPct val="50000"/>
              </a:spcBef>
              <a:buFontTx/>
              <a:buNone/>
            </a:pPr>
            <a:r>
              <a:rPr lang="en-US" altLang="en-US" sz="2000" b="1">
                <a:solidFill>
                  <a:srgbClr val="FFFF00"/>
                </a:solidFill>
                <a:cs typeface="B Nazanin" panose="00000400000000000000" pitchFamily="2" charset="-78"/>
              </a:rPr>
              <a:t>3</a:t>
            </a:r>
            <a:r>
              <a:rPr lang="ar-SA" altLang="en-US" sz="2000" b="1">
                <a:solidFill>
                  <a:srgbClr val="FFFF00"/>
                </a:solidFill>
                <a:cs typeface="B Nazanin" panose="00000400000000000000" pitchFamily="2" charset="-78"/>
              </a:rPr>
              <a:t>ـ توصيف بيماري برحسب متغيرهاي</a:t>
            </a:r>
            <a:r>
              <a:rPr lang="en-US" altLang="en-US" sz="2000" b="1">
                <a:solidFill>
                  <a:srgbClr val="FFFF00"/>
                </a:solidFill>
                <a:cs typeface="B Nazanin" panose="00000400000000000000" pitchFamily="2" charset="-78"/>
              </a:rPr>
              <a:t> :</a:t>
            </a:r>
            <a:r>
              <a:rPr lang="ar-SA" altLang="en-US" sz="2000" b="1">
                <a:solidFill>
                  <a:srgbClr val="FFFF00"/>
                </a:solidFill>
                <a:cs typeface="B Nazanin" panose="00000400000000000000" pitchFamily="2" charset="-78"/>
              </a:rPr>
              <a:t>الف) زمان</a:t>
            </a:r>
            <a:r>
              <a:rPr lang="en-US" altLang="en-US" sz="2000" b="1">
                <a:solidFill>
                  <a:srgbClr val="FFFF00"/>
                </a:solidFill>
                <a:cs typeface="B Nazanin" panose="00000400000000000000" pitchFamily="2" charset="-78"/>
              </a:rPr>
              <a:t>    </a:t>
            </a:r>
            <a:r>
              <a:rPr lang="en-US" altLang="en-US" sz="2000" b="1">
                <a:solidFill>
                  <a:srgbClr val="00FF00"/>
                </a:solidFill>
              </a:rPr>
              <a:t>When</a:t>
            </a:r>
            <a:r>
              <a:rPr lang="en-US" altLang="en-US" sz="2000">
                <a:solidFill>
                  <a:srgbClr val="FFFF00"/>
                </a:solidFill>
              </a:rPr>
              <a:t>  </a:t>
            </a:r>
          </a:p>
          <a:p>
            <a:pPr eaLnBrk="1" hangingPunct="1">
              <a:spcBef>
                <a:spcPct val="50000"/>
              </a:spcBef>
              <a:buFontTx/>
              <a:buNone/>
            </a:pPr>
            <a:r>
              <a:rPr lang="en-US" altLang="en-US" sz="2000">
                <a:solidFill>
                  <a:srgbClr val="FFFF00"/>
                </a:solidFill>
              </a:rPr>
              <a:t>			          </a:t>
            </a:r>
            <a:r>
              <a:rPr lang="ar-SA" altLang="en-US" sz="2000" b="1">
                <a:solidFill>
                  <a:srgbClr val="FFFF00"/>
                </a:solidFill>
                <a:cs typeface="B Nazanin" panose="00000400000000000000" pitchFamily="2" charset="-78"/>
              </a:rPr>
              <a:t>ب)</a:t>
            </a:r>
            <a:r>
              <a:rPr lang="ar-SA" altLang="en-US" sz="2000">
                <a:solidFill>
                  <a:srgbClr val="FFFF00"/>
                </a:solidFill>
              </a:rPr>
              <a:t> </a:t>
            </a:r>
            <a:r>
              <a:rPr lang="ar-SA" altLang="en-US" sz="2000" b="1">
                <a:solidFill>
                  <a:srgbClr val="FFFF00"/>
                </a:solidFill>
                <a:cs typeface="B Nazanin" panose="00000400000000000000" pitchFamily="2" charset="-78"/>
              </a:rPr>
              <a:t>مكان</a:t>
            </a:r>
            <a:r>
              <a:rPr lang="en-US" altLang="en-US" sz="2000">
                <a:solidFill>
                  <a:srgbClr val="FFFF00"/>
                </a:solidFill>
              </a:rPr>
              <a:t>       </a:t>
            </a:r>
            <a:r>
              <a:rPr lang="en-US" altLang="en-US" sz="2000" b="1">
                <a:solidFill>
                  <a:srgbClr val="00FF00"/>
                </a:solidFill>
              </a:rPr>
              <a:t>Where</a:t>
            </a:r>
            <a:r>
              <a:rPr lang="en-US" altLang="en-US" sz="2000" b="1">
                <a:solidFill>
                  <a:srgbClr val="66FF33"/>
                </a:solidFill>
              </a:rPr>
              <a:t>  </a:t>
            </a:r>
            <a:endParaRPr lang="en-US" altLang="en-US" sz="2000">
              <a:solidFill>
                <a:srgbClr val="FFFF00"/>
              </a:solidFill>
            </a:endParaRPr>
          </a:p>
          <a:p>
            <a:pPr eaLnBrk="1" hangingPunct="1">
              <a:spcBef>
                <a:spcPct val="50000"/>
              </a:spcBef>
              <a:buFontTx/>
              <a:buNone/>
            </a:pPr>
            <a:r>
              <a:rPr lang="en-US" altLang="en-US" sz="2000">
                <a:solidFill>
                  <a:srgbClr val="FFFF00"/>
                </a:solidFill>
              </a:rPr>
              <a:t>			</a:t>
            </a:r>
            <a:r>
              <a:rPr lang="en-US" altLang="en-US" sz="2000" b="1">
                <a:solidFill>
                  <a:srgbClr val="FFFF00"/>
                </a:solidFill>
                <a:cs typeface="B Nazanin" panose="00000400000000000000" pitchFamily="2" charset="-78"/>
              </a:rPr>
              <a:t>          </a:t>
            </a:r>
            <a:r>
              <a:rPr lang="fa-IR" altLang="en-US" sz="2000" b="1">
                <a:solidFill>
                  <a:srgbClr val="FFFF00"/>
                </a:solidFill>
                <a:cs typeface="B Nazanin" panose="00000400000000000000" pitchFamily="2" charset="-78"/>
              </a:rPr>
              <a:t>ج) شخص</a:t>
            </a:r>
            <a:r>
              <a:rPr lang="en-US" altLang="en-US" sz="2000" b="1">
                <a:solidFill>
                  <a:srgbClr val="FFFF00"/>
                </a:solidFill>
                <a:cs typeface="B Nazanin" panose="00000400000000000000" pitchFamily="2" charset="-78"/>
              </a:rPr>
              <a:t>      </a:t>
            </a:r>
            <a:r>
              <a:rPr lang="en-US" altLang="en-US" sz="2000" b="1">
                <a:solidFill>
                  <a:srgbClr val="00FF00"/>
                </a:solidFill>
              </a:rPr>
              <a:t>Who</a:t>
            </a:r>
            <a:r>
              <a:rPr lang="en-US" altLang="en-US" sz="2000" b="1">
                <a:solidFill>
                  <a:srgbClr val="66FF33"/>
                </a:solidFill>
              </a:rPr>
              <a:t>  </a:t>
            </a:r>
            <a:endParaRPr lang="en-US" altLang="en-US" sz="2000">
              <a:solidFill>
                <a:srgbClr val="FFFF00"/>
              </a:solidFill>
            </a:endParaRPr>
          </a:p>
          <a:p>
            <a:pPr eaLnBrk="1" hangingPunct="1">
              <a:spcBef>
                <a:spcPct val="50000"/>
              </a:spcBef>
              <a:buFontTx/>
              <a:buNone/>
            </a:pPr>
            <a:r>
              <a:rPr lang="en-US" altLang="en-US" sz="2000" b="1">
                <a:solidFill>
                  <a:srgbClr val="FFFF00"/>
                </a:solidFill>
                <a:cs typeface="B Nazanin" panose="00000400000000000000" pitchFamily="2" charset="-78"/>
              </a:rPr>
              <a:t>4</a:t>
            </a:r>
            <a:r>
              <a:rPr lang="ar-SA" altLang="en-US" sz="2000" b="1">
                <a:solidFill>
                  <a:srgbClr val="FFFF00"/>
                </a:solidFill>
                <a:cs typeface="B Nazanin" panose="00000400000000000000" pitchFamily="2" charset="-78"/>
              </a:rPr>
              <a:t>ـ اندازه‌گيري</a:t>
            </a:r>
            <a:r>
              <a:rPr lang="en-US" altLang="en-US" sz="2000" b="1">
                <a:solidFill>
                  <a:srgbClr val="FFFF00"/>
                </a:solidFill>
                <a:cs typeface="B Nazanin" panose="00000400000000000000" pitchFamily="2" charset="-78"/>
              </a:rPr>
              <a:t> </a:t>
            </a:r>
            <a:r>
              <a:rPr lang="fa-IR" altLang="en-US" sz="2000" b="1">
                <a:solidFill>
                  <a:srgbClr val="FFFF00"/>
                </a:solidFill>
                <a:cs typeface="B Nazanin" panose="00000400000000000000" pitchFamily="2" charset="-78"/>
              </a:rPr>
              <a:t>حجم بيماري</a:t>
            </a:r>
            <a:endParaRPr lang="en-US" altLang="en-US" sz="2000" b="1">
              <a:solidFill>
                <a:srgbClr val="FFFF00"/>
              </a:solidFill>
              <a:cs typeface="B Nazanin" panose="00000400000000000000" pitchFamily="2" charset="-78"/>
            </a:endParaRPr>
          </a:p>
          <a:p>
            <a:pPr eaLnBrk="1" hangingPunct="1">
              <a:spcBef>
                <a:spcPct val="50000"/>
              </a:spcBef>
              <a:buFontTx/>
              <a:buNone/>
            </a:pPr>
            <a:r>
              <a:rPr lang="en-US" altLang="en-US" sz="2000" b="1">
                <a:solidFill>
                  <a:srgbClr val="FFFF00"/>
                </a:solidFill>
                <a:cs typeface="B Nazanin" panose="00000400000000000000" pitchFamily="2" charset="-78"/>
              </a:rPr>
              <a:t>5</a:t>
            </a:r>
            <a:r>
              <a:rPr lang="fa-IR" altLang="en-US" sz="2000" b="1">
                <a:solidFill>
                  <a:srgbClr val="FFFF00"/>
                </a:solidFill>
                <a:cs typeface="B Nazanin" panose="00000400000000000000" pitchFamily="2" charset="-78"/>
              </a:rPr>
              <a:t>ـ مقايسه يافته های فوق با شاخص‌هاي موجود  (یافته های به دست امده از سایر مطالعات: زمانها یا مکانها یا اشخاص دیگر)</a:t>
            </a:r>
            <a:endParaRPr lang="en-US" altLang="en-US" sz="2000" b="1">
              <a:solidFill>
                <a:srgbClr val="FFFF00"/>
              </a:solidFill>
              <a:cs typeface="B Nazanin" panose="00000400000000000000" pitchFamily="2" charset="-78"/>
            </a:endParaRPr>
          </a:p>
          <a:p>
            <a:pPr eaLnBrk="1" hangingPunct="1">
              <a:spcBef>
                <a:spcPct val="50000"/>
              </a:spcBef>
              <a:buFontTx/>
              <a:buNone/>
            </a:pPr>
            <a:r>
              <a:rPr lang="en-US" altLang="en-US" sz="2000" b="1">
                <a:solidFill>
                  <a:srgbClr val="FFFF00"/>
                </a:solidFill>
                <a:cs typeface="B Nazanin" panose="00000400000000000000" pitchFamily="2" charset="-78"/>
              </a:rPr>
              <a:t>6</a:t>
            </a:r>
            <a:r>
              <a:rPr lang="fa-IR" altLang="en-US" sz="2000" b="1">
                <a:solidFill>
                  <a:srgbClr val="FFFF00"/>
                </a:solidFill>
                <a:cs typeface="B Nazanin" panose="00000400000000000000" pitchFamily="2" charset="-78"/>
              </a:rPr>
              <a:t>ـ تنظيم فرضيات مربوط به عوامل اتيولوژيك</a:t>
            </a:r>
            <a:endParaRPr lang="en-US" altLang="en-US" sz="2000" b="1">
              <a:solidFill>
                <a:srgbClr val="FFFF00"/>
              </a:solidFill>
              <a:cs typeface="B Nazanin" panose="00000400000000000000" pitchFamily="2" charset="-78"/>
            </a:endParaRPr>
          </a:p>
        </p:txBody>
      </p:sp>
      <p:sp>
        <p:nvSpPr>
          <p:cNvPr id="106501" name="AutoShape 5"/>
          <p:cNvSpPr>
            <a:spLocks noChangeArrowheads="1"/>
          </p:cNvSpPr>
          <p:nvPr/>
        </p:nvSpPr>
        <p:spPr bwMode="auto">
          <a:xfrm>
            <a:off x="4648200" y="228600"/>
            <a:ext cx="3657600" cy="914400"/>
          </a:xfrm>
          <a:prstGeom prst="flowChartOnlineStorage">
            <a:avLst/>
          </a:prstGeom>
          <a:gradFill rotWithShape="0">
            <a:gsLst>
              <a:gs pos="0">
                <a:schemeClr val="accent1"/>
              </a:gs>
              <a:gs pos="100000">
                <a:schemeClr val="accent1">
                  <a:gamma/>
                  <a:tint val="20000"/>
                  <a:invGamma/>
                </a:schemeClr>
              </a:gs>
            </a:gsLst>
            <a:path path="shape">
              <a:fillToRect l="50000" t="50000" r="50000" b="50000"/>
            </a:path>
          </a:gradFill>
          <a:ln w="9525">
            <a:solidFill>
              <a:schemeClr val="tx1"/>
            </a:solidFill>
            <a:miter lim="800000"/>
            <a:headEnd/>
            <a:tailEnd/>
          </a:ln>
          <a:effectLst>
            <a:outerShdw sy="50000" kx="2453608" rotWithShape="0">
              <a:schemeClr val="bg2"/>
            </a:outerShdw>
          </a:effectLst>
        </p:spPr>
        <p:txBody>
          <a:bodyPr wrap="none" anchor="ctr"/>
          <a:lstStyle/>
          <a:p>
            <a:pPr algn="ctr" rtl="1" eaLnBrk="1" fontAlgn="auto" hangingPunct="1">
              <a:spcBef>
                <a:spcPct val="50000"/>
              </a:spcBef>
              <a:spcAft>
                <a:spcPts val="0"/>
              </a:spcAft>
              <a:defRPr/>
            </a:pPr>
            <a:endParaRPr lang="en-US" dirty="0">
              <a:solidFill>
                <a:srgbClr val="FFFF00"/>
              </a:solidFill>
              <a:latin typeface="+mn-lt"/>
              <a:cs typeface="Titr" pitchFamily="2" charset="-78"/>
            </a:endParaRPr>
          </a:p>
          <a:p>
            <a:pPr algn="ctr" rtl="1" eaLnBrk="1" fontAlgn="auto" hangingPunct="1">
              <a:spcBef>
                <a:spcPct val="50000"/>
              </a:spcBef>
              <a:spcAft>
                <a:spcPts val="0"/>
              </a:spcAft>
              <a:defRPr/>
            </a:pPr>
            <a:r>
              <a:rPr lang="en-US" sz="2800" b="1" dirty="0">
                <a:solidFill>
                  <a:srgbClr val="FF0000"/>
                </a:solidFill>
                <a:latin typeface="+mn-lt"/>
                <a:cs typeface="B Nazanin" pitchFamily="2" charset="-78"/>
              </a:rPr>
              <a:t>     </a:t>
            </a:r>
            <a:r>
              <a:rPr lang="ar-SA" sz="2800" b="1" dirty="0">
                <a:solidFill>
                  <a:srgbClr val="FF0000"/>
                </a:solidFill>
                <a:latin typeface="+mn-lt"/>
                <a:cs typeface="B Nazanin" pitchFamily="2" charset="-78"/>
              </a:rPr>
              <a:t>اپيدميولوژي توصيفي</a:t>
            </a:r>
            <a:r>
              <a:rPr lang="en-US" sz="2800" b="1" dirty="0">
                <a:solidFill>
                  <a:srgbClr val="FF0000"/>
                </a:solidFill>
                <a:latin typeface="+mn-lt"/>
                <a:cs typeface="B Nazanin" pitchFamily="2" charset="-78"/>
              </a:rPr>
              <a:t>: </a:t>
            </a:r>
            <a:endParaRPr lang="en-US" sz="3600" b="1" dirty="0">
              <a:solidFill>
                <a:srgbClr val="FF0000"/>
              </a:solidFill>
              <a:latin typeface="+mn-lt"/>
              <a:cs typeface="B Nazanin" pitchFamily="2" charset="-78"/>
            </a:endParaRPr>
          </a:p>
          <a:p>
            <a:pPr algn="ctr" rtl="1" eaLnBrk="1" fontAlgn="auto" hangingPunct="1">
              <a:spcBef>
                <a:spcPts val="0"/>
              </a:spcBef>
              <a:spcAft>
                <a:spcPts val="0"/>
              </a:spcAft>
              <a:defRPr/>
            </a:pPr>
            <a:endParaRPr lang="en-US" dirty="0">
              <a:latin typeface="+mn-lt"/>
              <a:cs typeface="+mn-cs"/>
            </a:endParaRPr>
          </a:p>
        </p:txBody>
      </p:sp>
      <p:sp>
        <p:nvSpPr>
          <p:cNvPr id="106502" name="Rectangle 6"/>
          <p:cNvSpPr>
            <a:spLocks noChangeArrowheads="1"/>
          </p:cNvSpPr>
          <p:nvPr/>
        </p:nvSpPr>
        <p:spPr bwMode="auto">
          <a:xfrm>
            <a:off x="5219700" y="2060575"/>
            <a:ext cx="3733800" cy="431800"/>
          </a:xfrm>
          <a:prstGeom prst="rect">
            <a:avLst/>
          </a:prstGeom>
          <a:gradFill rotWithShape="0">
            <a:gsLst>
              <a:gs pos="0">
                <a:schemeClr val="tx1"/>
              </a:gs>
              <a:gs pos="100000">
                <a:schemeClr val="tx1">
                  <a:gamma/>
                  <a:tint val="74902"/>
                  <a:invGamma/>
                </a:schemeClr>
              </a:gs>
            </a:gsLst>
            <a:path path="rect">
              <a:fillToRect r="100000" b="100000"/>
            </a:path>
          </a:gradFill>
          <a:ln w="9525">
            <a:solidFill>
              <a:schemeClr val="tx1"/>
            </a:solidFill>
            <a:miter lim="800000"/>
            <a:headEnd/>
            <a:tailEnd/>
          </a:ln>
          <a:effectLst/>
        </p:spPr>
        <p:txBody>
          <a:bodyPr wrap="none" anchor="ctr"/>
          <a:lstStyle/>
          <a:p>
            <a:pPr algn="ctr" rtl="1" eaLnBrk="1" fontAlgn="auto" hangingPunct="1">
              <a:spcBef>
                <a:spcPts val="0"/>
              </a:spcBef>
              <a:spcAft>
                <a:spcPts val="0"/>
              </a:spcAft>
              <a:defRPr/>
            </a:pPr>
            <a:r>
              <a:rPr lang="ar-SA" sz="2000" dirty="0">
                <a:solidFill>
                  <a:schemeClr val="bg1"/>
                </a:solidFill>
                <a:latin typeface="+mn-lt"/>
                <a:cs typeface="B Titr" pitchFamily="2" charset="-78"/>
              </a:rPr>
              <a:t>مراحل بررسي در مطالعات توصيفي</a:t>
            </a:r>
            <a:r>
              <a:rPr lang="en-US" sz="2000" dirty="0">
                <a:solidFill>
                  <a:schemeClr val="bg1"/>
                </a:solidFill>
                <a:latin typeface="+mn-lt"/>
                <a:cs typeface="B Titr" pitchFamily="2" charset="-78"/>
              </a:rPr>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E2D1274-C1DE-4E6F-9182-1DC1A38B301F}" type="slidenum">
              <a:rPr lang="ar-SA" altLang="en-US" sz="1400"/>
              <a:pPr>
                <a:spcBef>
                  <a:spcPct val="0"/>
                </a:spcBef>
                <a:buFontTx/>
                <a:buNone/>
              </a:pPr>
              <a:t>28</a:t>
            </a:fld>
            <a:endParaRPr lang="pt-BR" altLang="en-US" sz="1400"/>
          </a:p>
        </p:txBody>
      </p:sp>
      <p:sp>
        <p:nvSpPr>
          <p:cNvPr id="157699" name="Rectangle 2"/>
          <p:cNvSpPr>
            <a:spLocks noGrp="1" noChangeArrowheads="1"/>
          </p:cNvSpPr>
          <p:nvPr>
            <p:ph type="title"/>
          </p:nvPr>
        </p:nvSpPr>
        <p:spPr>
          <a:xfrm>
            <a:off x="457200" y="152400"/>
            <a:ext cx="8229600" cy="1143000"/>
          </a:xfrm>
          <a:noFill/>
        </p:spPr>
        <p:txBody>
          <a:bodyPr lIns="90488" tIns="44450" rIns="90488" bIns="44450" anchor="b"/>
          <a:lstStyle/>
          <a:p>
            <a:pPr eaLnBrk="1" hangingPunct="1"/>
            <a:r>
              <a:rPr lang="fa-IR" altLang="en-US" sz="4000" smtClean="0">
                <a:solidFill>
                  <a:schemeClr val="tx1"/>
                </a:solidFill>
                <a:cs typeface="B Titr" pitchFamily="2" charset="0"/>
              </a:rPr>
              <a:t>انواع</a:t>
            </a:r>
            <a:r>
              <a:rPr lang="ar-SA" altLang="en-US" sz="4000" smtClean="0">
                <a:solidFill>
                  <a:schemeClr val="tx1"/>
                </a:solidFill>
                <a:cs typeface="B Titr" pitchFamily="2" charset="0"/>
              </a:rPr>
              <a:t> مطالعات </a:t>
            </a:r>
            <a:r>
              <a:rPr lang="fa-IR" altLang="en-US" sz="4000" smtClean="0">
                <a:solidFill>
                  <a:schemeClr val="tx1"/>
                </a:solidFill>
                <a:cs typeface="B Titr" pitchFamily="2" charset="0"/>
              </a:rPr>
              <a:t>توصیفی</a:t>
            </a:r>
            <a:endParaRPr lang="en-US" altLang="en-US" sz="4000" smtClean="0">
              <a:solidFill>
                <a:schemeClr val="tx1"/>
              </a:solidFill>
              <a:cs typeface="B Titr" pitchFamily="2" charset="0"/>
            </a:endParaRPr>
          </a:p>
        </p:txBody>
      </p:sp>
      <p:sp>
        <p:nvSpPr>
          <p:cNvPr id="157700" name="Rectangle 3"/>
          <p:cNvSpPr>
            <a:spLocks noGrp="1" noChangeArrowheads="1"/>
          </p:cNvSpPr>
          <p:nvPr>
            <p:ph type="body" idx="1"/>
          </p:nvPr>
        </p:nvSpPr>
        <p:spPr>
          <a:xfrm>
            <a:off x="228600" y="1752600"/>
            <a:ext cx="8686800" cy="4876800"/>
          </a:xfrm>
          <a:noFill/>
        </p:spPr>
        <p:txBody>
          <a:bodyPr lIns="90488" tIns="44450" rIns="90488" bIns="44450"/>
          <a:lstStyle/>
          <a:p>
            <a:pPr eaLnBrk="1" hangingPunct="1">
              <a:lnSpc>
                <a:spcPct val="135000"/>
              </a:lnSpc>
            </a:pPr>
            <a:r>
              <a:rPr lang="ar-SA" altLang="ar-SA" b="1" smtClean="0">
                <a:cs typeface="B Mitra" panose="00000400000000000000" pitchFamily="2" charset="-78"/>
              </a:rPr>
              <a:t>گزارش مورد</a:t>
            </a:r>
            <a:r>
              <a:rPr lang="fa-IR" altLang="ar-SA" b="1" smtClean="0">
                <a:cs typeface="B Mitra" panose="00000400000000000000" pitchFamily="2" charset="-78"/>
              </a:rPr>
              <a:t> (بیمار)</a:t>
            </a:r>
            <a:r>
              <a:rPr lang="en-US" altLang="ar-SA" smtClean="0">
                <a:cs typeface="B Mitra" panose="00000400000000000000" pitchFamily="2" charset="-78"/>
              </a:rPr>
              <a:t>  </a:t>
            </a:r>
            <a:r>
              <a:rPr lang="fa-IR" altLang="ar-SA" smtClean="0">
                <a:cs typeface="B Mitra" panose="00000400000000000000" pitchFamily="2" charset="-78"/>
              </a:rPr>
              <a:t>    </a:t>
            </a:r>
            <a:r>
              <a:rPr lang="en-US" altLang="ar-SA" smtClean="0">
                <a:cs typeface="B Mitra" panose="00000400000000000000" pitchFamily="2" charset="-78"/>
              </a:rPr>
              <a:t>         Case Report</a:t>
            </a:r>
            <a:endParaRPr lang="fa-IR" altLang="ar-SA" smtClean="0">
              <a:cs typeface="B Mitra" panose="00000400000000000000" pitchFamily="2" charset="-78"/>
            </a:endParaRPr>
          </a:p>
          <a:p>
            <a:pPr marL="3797300" lvl="4" eaLnBrk="1" hangingPunct="1">
              <a:lnSpc>
                <a:spcPct val="135000"/>
              </a:lnSpc>
            </a:pPr>
            <a:endParaRPr lang="fa-IR" altLang="ar-SA" sz="1200" smtClean="0">
              <a:cs typeface="B Mitra" panose="00000400000000000000" pitchFamily="2" charset="-78"/>
            </a:endParaRPr>
          </a:p>
          <a:p>
            <a:pPr eaLnBrk="1" hangingPunct="1">
              <a:lnSpc>
                <a:spcPct val="135000"/>
              </a:lnSpc>
            </a:pPr>
            <a:r>
              <a:rPr lang="ar-SA" altLang="en-US" b="1" smtClean="0">
                <a:cs typeface="B Mitra" panose="00000400000000000000" pitchFamily="2" charset="-78"/>
              </a:rPr>
              <a:t>مجموعه مورد</a:t>
            </a:r>
            <a:r>
              <a:rPr lang="en-US" altLang="en-US" smtClean="0">
                <a:cs typeface="B Mitra" panose="00000400000000000000" pitchFamily="2" charset="-78"/>
              </a:rPr>
              <a:t>   </a:t>
            </a:r>
            <a:r>
              <a:rPr lang="fa-IR" altLang="en-US" smtClean="0">
                <a:cs typeface="B Mitra" panose="00000400000000000000" pitchFamily="2" charset="-78"/>
              </a:rPr>
              <a:t> </a:t>
            </a:r>
            <a:r>
              <a:rPr lang="en-US" altLang="en-US" smtClean="0">
                <a:cs typeface="B Mitra" panose="00000400000000000000" pitchFamily="2" charset="-78"/>
              </a:rPr>
              <a:t>   </a:t>
            </a:r>
            <a:r>
              <a:rPr lang="fa-IR" altLang="en-US" smtClean="0">
                <a:cs typeface="B Mitra" panose="00000400000000000000" pitchFamily="2" charset="-78"/>
              </a:rPr>
              <a:t>    </a:t>
            </a:r>
            <a:r>
              <a:rPr lang="en-US" altLang="en-US" smtClean="0">
                <a:cs typeface="B Mitra" panose="00000400000000000000" pitchFamily="2" charset="-78"/>
              </a:rPr>
              <a:t>  </a:t>
            </a:r>
            <a:r>
              <a:rPr lang="fa-IR" altLang="en-US" smtClean="0">
                <a:cs typeface="B Mitra" panose="00000400000000000000" pitchFamily="2" charset="-78"/>
              </a:rPr>
              <a:t>  </a:t>
            </a:r>
            <a:r>
              <a:rPr lang="en-US" altLang="en-US" smtClean="0">
                <a:cs typeface="B Mitra" panose="00000400000000000000" pitchFamily="2" charset="-78"/>
              </a:rPr>
              <a:t>    </a:t>
            </a:r>
            <a:r>
              <a:rPr lang="en-US" altLang="ar-SA" smtClean="0">
                <a:cs typeface="B Mitra" panose="00000400000000000000" pitchFamily="2" charset="-78"/>
              </a:rPr>
              <a:t> Case Series</a:t>
            </a:r>
            <a:endParaRPr lang="fa-IR" altLang="ar-SA" smtClean="0">
              <a:cs typeface="B Mitra" panose="00000400000000000000" pitchFamily="2" charset="-78"/>
            </a:endParaRPr>
          </a:p>
          <a:p>
            <a:pPr eaLnBrk="1" hangingPunct="1">
              <a:lnSpc>
                <a:spcPct val="135000"/>
              </a:lnSpc>
            </a:pPr>
            <a:endParaRPr lang="fa-IR" altLang="ar-SA" sz="1200" smtClean="0">
              <a:cs typeface="B Mitra" panose="00000400000000000000" pitchFamily="2" charset="-78"/>
            </a:endParaRPr>
          </a:p>
          <a:p>
            <a:pPr eaLnBrk="1" hangingPunct="1">
              <a:lnSpc>
                <a:spcPct val="135000"/>
              </a:lnSpc>
            </a:pPr>
            <a:r>
              <a:rPr lang="ar-SA" altLang="ar-SA" b="1" smtClean="0">
                <a:cs typeface="B Mitra" panose="00000400000000000000" pitchFamily="2" charset="-78"/>
              </a:rPr>
              <a:t>مقطعي</a:t>
            </a:r>
            <a:r>
              <a:rPr lang="fa-IR" altLang="ar-SA" smtClean="0">
                <a:cs typeface="B Mitra" panose="00000400000000000000" pitchFamily="2" charset="-78"/>
              </a:rPr>
              <a:t>     </a:t>
            </a:r>
            <a:r>
              <a:rPr lang="en-US" altLang="ar-SA" smtClean="0">
                <a:cs typeface="B Mitra" panose="00000400000000000000" pitchFamily="2" charset="-78"/>
              </a:rPr>
              <a:t> </a:t>
            </a:r>
            <a:r>
              <a:rPr lang="fa-IR" altLang="ar-SA" smtClean="0">
                <a:cs typeface="B Mitra" panose="00000400000000000000" pitchFamily="2" charset="-78"/>
              </a:rPr>
              <a:t>     </a:t>
            </a:r>
            <a:r>
              <a:rPr lang="en-US" altLang="ar-SA" smtClean="0">
                <a:cs typeface="B Mitra" panose="00000400000000000000" pitchFamily="2" charset="-78"/>
              </a:rPr>
              <a:t>   </a:t>
            </a:r>
            <a:r>
              <a:rPr lang="fa-IR" altLang="ar-SA" smtClean="0">
                <a:cs typeface="B Mitra" panose="00000400000000000000" pitchFamily="2" charset="-78"/>
              </a:rPr>
              <a:t>   </a:t>
            </a:r>
            <a:r>
              <a:rPr lang="en-US" altLang="ar-SA" smtClean="0">
                <a:cs typeface="B Mitra" panose="00000400000000000000" pitchFamily="2" charset="-78"/>
              </a:rPr>
              <a:t>            Cross-sectional</a:t>
            </a:r>
            <a:endParaRPr lang="fa-IR" altLang="ar-SA" smtClean="0">
              <a:cs typeface="B Mitra" panose="00000400000000000000" pitchFamily="2" charset="-78"/>
            </a:endParaRPr>
          </a:p>
          <a:p>
            <a:pPr eaLnBrk="1" hangingPunct="1">
              <a:lnSpc>
                <a:spcPct val="135000"/>
              </a:lnSpc>
            </a:pPr>
            <a:endParaRPr lang="fa-IR" altLang="ar-SA" sz="1200" smtClean="0">
              <a:cs typeface="B Mitra" panose="00000400000000000000" pitchFamily="2" charset="-78"/>
            </a:endParaRPr>
          </a:p>
          <a:p>
            <a:pPr eaLnBrk="1" hangingPunct="1">
              <a:lnSpc>
                <a:spcPct val="135000"/>
              </a:lnSpc>
            </a:pPr>
            <a:r>
              <a:rPr lang="ar-SA" altLang="en-US" b="1" smtClean="0">
                <a:cs typeface="B Mitra" panose="00000400000000000000" pitchFamily="2" charset="-78"/>
              </a:rPr>
              <a:t>اكولوژيك</a:t>
            </a:r>
            <a:r>
              <a:rPr lang="fa-IR" altLang="en-US" sz="2800" smtClean="0">
                <a:cs typeface="B Mitra" panose="00000400000000000000" pitchFamily="2" charset="-78"/>
              </a:rPr>
              <a:t>         </a:t>
            </a:r>
            <a:r>
              <a:rPr lang="en-US" altLang="en-US" sz="2800" smtClean="0">
                <a:cs typeface="B Mitra" panose="00000400000000000000" pitchFamily="2" charset="-78"/>
              </a:rPr>
              <a:t> </a:t>
            </a:r>
            <a:r>
              <a:rPr lang="fa-IR" altLang="en-US" sz="2800" smtClean="0">
                <a:cs typeface="B Mitra" panose="00000400000000000000" pitchFamily="2" charset="-78"/>
              </a:rPr>
              <a:t>  </a:t>
            </a:r>
            <a:r>
              <a:rPr lang="en-US" altLang="en-US" sz="2800" smtClean="0">
                <a:cs typeface="B Mitra" panose="00000400000000000000" pitchFamily="2" charset="-78"/>
              </a:rPr>
              <a:t>   </a:t>
            </a:r>
            <a:r>
              <a:rPr lang="fa-IR" altLang="en-US" sz="2800" smtClean="0">
                <a:cs typeface="B Mitra" panose="00000400000000000000" pitchFamily="2" charset="-78"/>
              </a:rPr>
              <a:t>         </a:t>
            </a:r>
            <a:r>
              <a:rPr lang="en-US" altLang="en-US" sz="2800" smtClean="0">
                <a:cs typeface="B Mitra" panose="00000400000000000000" pitchFamily="2" charset="-78"/>
              </a:rPr>
              <a:t>              </a:t>
            </a:r>
            <a:r>
              <a:rPr lang="en-US" altLang="ar-SA" sz="2800" smtClean="0">
                <a:cs typeface="B Mitra" panose="00000400000000000000" pitchFamily="2" charset="-78"/>
              </a:rPr>
              <a:t>  </a:t>
            </a:r>
            <a:r>
              <a:rPr lang="en-US" altLang="ar-SA" smtClean="0">
                <a:cs typeface="B Mitra" panose="00000400000000000000" pitchFamily="2" charset="-78"/>
              </a:rPr>
              <a:t>Ecological</a:t>
            </a:r>
            <a:endParaRPr lang="fa-IR" altLang="ar-SA" smtClean="0">
              <a:cs typeface="B Mitra" panose="00000400000000000000" pitchFamily="2" charset="-78"/>
            </a:endParaRPr>
          </a:p>
          <a:p>
            <a:pPr marL="744538" lvl="1" indent="-287338" eaLnBrk="1" hangingPunct="1"/>
            <a:endParaRPr lang="en-US" altLang="en-US" sz="2400" smtClean="0">
              <a:cs typeface="B Mitra" panose="00000400000000000000" pitchFamily="2" charset="-78"/>
            </a:endParaRPr>
          </a:p>
        </p:txBody>
      </p:sp>
      <p:sp>
        <p:nvSpPr>
          <p:cNvPr id="157701" name="Line 4"/>
          <p:cNvSpPr>
            <a:spLocks noChangeShapeType="1"/>
          </p:cNvSpPr>
          <p:nvPr/>
        </p:nvSpPr>
        <p:spPr bwMode="auto">
          <a:xfrm>
            <a:off x="1143000" y="1447800"/>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fa-IR" altLang="en-US" sz="4800" b="1" smtClean="0">
                <a:solidFill>
                  <a:srgbClr val="800000"/>
                </a:solidFill>
                <a:cs typeface="B Nazanin" panose="00000400000000000000" pitchFamily="2" charset="-78"/>
              </a:rPr>
              <a:t>گزارش مورد (بيمار)</a:t>
            </a:r>
            <a:r>
              <a:rPr lang="fa-IR" altLang="en-US" smtClean="0">
                <a:cs typeface="B Nazanin" panose="00000400000000000000" pitchFamily="2" charset="-78"/>
              </a:rPr>
              <a:t>(</a:t>
            </a:r>
            <a:r>
              <a:rPr lang="en-US" altLang="en-US" smtClean="0">
                <a:cs typeface="B Nazanin" panose="00000400000000000000" pitchFamily="2" charset="-78"/>
              </a:rPr>
              <a:t>Case Report</a:t>
            </a:r>
            <a:r>
              <a:rPr lang="fa-IR" altLang="en-US" smtClean="0">
                <a:cs typeface="B Nazanin" panose="00000400000000000000" pitchFamily="2" charset="-78"/>
              </a:rPr>
              <a:t>)</a:t>
            </a:r>
            <a:endParaRPr lang="en-US" altLang="en-US" smtClean="0">
              <a:cs typeface="B Nazanin" panose="00000400000000000000" pitchFamily="2" charset="-78"/>
            </a:endParaRPr>
          </a:p>
        </p:txBody>
      </p:sp>
      <p:sp>
        <p:nvSpPr>
          <p:cNvPr id="159747" name="Rectangle 3"/>
          <p:cNvSpPr>
            <a:spLocks noGrp="1" noChangeArrowheads="1"/>
          </p:cNvSpPr>
          <p:nvPr>
            <p:ph type="body" idx="1"/>
          </p:nvPr>
        </p:nvSpPr>
        <p:spPr/>
        <p:txBody>
          <a:bodyPr/>
          <a:lstStyle/>
          <a:p>
            <a:pPr algn="justLow" eaLnBrk="1" hangingPunct="1"/>
            <a:r>
              <a:rPr lang="fa-IR" altLang="en-US" b="1" smtClean="0">
                <a:solidFill>
                  <a:srgbClr val="800000"/>
                </a:solidFill>
                <a:cs typeface="B Nazanin" panose="00000400000000000000" pitchFamily="2" charset="-78"/>
              </a:rPr>
              <a:t>ارايه دقيق و حتي‌المقدور تفصيلي وضعيت يك </a:t>
            </a:r>
            <a:r>
              <a:rPr lang="fa-IR" altLang="en-US" b="1" smtClean="0">
                <a:solidFill>
                  <a:srgbClr val="002060"/>
                </a:solidFill>
                <a:cs typeface="B Nazanin" panose="00000400000000000000" pitchFamily="2" charset="-78"/>
              </a:rPr>
              <a:t>مورد خاص </a:t>
            </a:r>
            <a:r>
              <a:rPr lang="fa-IR" altLang="en-US" b="1" smtClean="0">
                <a:solidFill>
                  <a:srgbClr val="800000"/>
                </a:solidFill>
                <a:cs typeface="B Nazanin" panose="00000400000000000000" pitchFamily="2" charset="-78"/>
              </a:rPr>
              <a:t>از يك بيماري. </a:t>
            </a:r>
          </a:p>
          <a:p>
            <a:pPr lvl="1" algn="justLow" eaLnBrk="1" hangingPunct="1"/>
            <a:r>
              <a:rPr lang="fa-IR" altLang="en-US" b="1" smtClean="0">
                <a:solidFill>
                  <a:srgbClr val="002060"/>
                </a:solidFill>
                <a:cs typeface="B Nazanin" panose="00000400000000000000" pitchFamily="2" charset="-78"/>
              </a:rPr>
              <a:t>معمولا اين مطالعات برای اولين موارد يك بيماري يا براي تظاهرات جديد يا ناشناخته‌ يك بيماري شناخته شده استفاده مي‌گردد.</a:t>
            </a:r>
            <a:endParaRPr lang="en-US" altLang="en-US" b="1" smtClean="0">
              <a:solidFill>
                <a:srgbClr val="002060"/>
              </a:solidFill>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rgbClr val="0000FF"/>
          </a:solidFill>
        </p:spPr>
        <p:txBody>
          <a:bodyPr/>
          <a:lstStyle/>
          <a:p>
            <a:pPr eaLnBrk="1" hangingPunct="1">
              <a:defRPr/>
            </a:pPr>
            <a:r>
              <a:rPr lang="fa-IR" sz="7200" b="1" i="1" dirty="0" smtClean="0">
                <a:solidFill>
                  <a:schemeClr val="bg2"/>
                </a:solidFill>
                <a:effectLst>
                  <a:outerShdw blurRad="38100" dist="38100" dir="2700000" algn="tl">
                    <a:srgbClr val="000000"/>
                  </a:outerShdw>
                </a:effectLst>
                <a:cs typeface="B Kamran" pitchFamily="2" charset="-78"/>
              </a:rPr>
              <a:t>چند</a:t>
            </a:r>
            <a:r>
              <a:rPr lang="fa-IR" dirty="0" smtClean="0">
                <a:cs typeface="B Kamran" pitchFamily="2" charset="-78"/>
              </a:rPr>
              <a:t> </a:t>
            </a:r>
            <a:r>
              <a:rPr lang="fa-IR" sz="7200" b="1" i="1" dirty="0" smtClean="0">
                <a:solidFill>
                  <a:schemeClr val="bg2"/>
                </a:solidFill>
                <a:effectLst>
                  <a:outerShdw blurRad="38100" dist="38100" dir="2700000" algn="tl">
                    <a:srgbClr val="000000"/>
                  </a:outerShdw>
                </a:effectLst>
                <a:cs typeface="B Kamran" pitchFamily="2" charset="-78"/>
              </a:rPr>
              <a:t>مثال</a:t>
            </a:r>
            <a:endParaRPr lang="en-US" sz="7200" b="1" i="1" dirty="0" smtClean="0">
              <a:solidFill>
                <a:schemeClr val="bg2"/>
              </a:solidFill>
              <a:effectLst>
                <a:outerShdw blurRad="38100" dist="38100" dir="2700000" algn="tl">
                  <a:srgbClr val="000000"/>
                </a:outerShdw>
              </a:effectLst>
              <a:cs typeface="B Kamran" pitchFamily="2" charset="-78"/>
            </a:endParaRPr>
          </a:p>
        </p:txBody>
      </p:sp>
      <p:sp>
        <p:nvSpPr>
          <p:cNvPr id="118787" name="Rectangle 3"/>
          <p:cNvSpPr>
            <a:spLocks noGrp="1" noChangeArrowheads="1"/>
          </p:cNvSpPr>
          <p:nvPr>
            <p:ph idx="1"/>
          </p:nvPr>
        </p:nvSpPr>
        <p:spPr>
          <a:xfrm>
            <a:off x="1116013" y="2205038"/>
            <a:ext cx="7697787" cy="3656012"/>
          </a:xfrm>
          <a:solidFill>
            <a:schemeClr val="bg1">
              <a:alpha val="78038"/>
            </a:schemeClr>
          </a:solidFill>
        </p:spPr>
        <p:txBody>
          <a:bodyPr lIns="90000" tIns="46800" rIns="90000" bIns="46800"/>
          <a:lstStyle/>
          <a:p>
            <a:pPr eaLnBrk="1" hangingPunct="1">
              <a:lnSpc>
                <a:spcPct val="80000"/>
              </a:lnSpc>
              <a:buFontTx/>
              <a:buNone/>
            </a:pPr>
            <a:r>
              <a:rPr lang="en-US" altLang="en-US" sz="2000" smtClean="0">
                <a:solidFill>
                  <a:srgbClr val="0000FF"/>
                </a:solidFill>
                <a:cs typeface="B Nazanin" panose="00000400000000000000" pitchFamily="2" charset="-78"/>
              </a:rPr>
              <a:t> </a:t>
            </a:r>
            <a:r>
              <a:rPr lang="fa-IR" altLang="en-US" sz="2000" smtClean="0">
                <a:solidFill>
                  <a:srgbClr val="0000FF"/>
                </a:solidFill>
                <a:cs typeface="B Nazanin" panose="00000400000000000000" pitchFamily="2" charset="-78"/>
              </a:rPr>
              <a:t>-گزارش يك مورد فلج اطفا</a:t>
            </a:r>
            <a:r>
              <a:rPr lang="ar-SA" altLang="en-US" sz="2000" smtClean="0">
                <a:solidFill>
                  <a:srgbClr val="0000FF"/>
                </a:solidFill>
                <a:cs typeface="B Nazanin" panose="00000400000000000000" pitchFamily="2" charset="-78"/>
              </a:rPr>
              <a:t>ل</a:t>
            </a:r>
            <a:r>
              <a:rPr lang="fa-IR" altLang="en-US" sz="2000" smtClean="0">
                <a:solidFill>
                  <a:srgbClr val="0000FF"/>
                </a:solidFill>
                <a:cs typeface="B Nazanin" panose="00000400000000000000" pitchFamily="2" charset="-78"/>
              </a:rPr>
              <a:t> </a:t>
            </a:r>
            <a:r>
              <a:rPr lang="ar-SA" altLang="en-US" sz="2000" smtClean="0">
                <a:solidFill>
                  <a:srgbClr val="0000FF"/>
                </a:solidFill>
                <a:cs typeface="B Nazanin" panose="00000400000000000000" pitchFamily="2" charset="-78"/>
              </a:rPr>
              <a:t>                                                     </a:t>
            </a:r>
            <a:r>
              <a:rPr lang="fa-IR" altLang="en-US" sz="2000" smtClean="0">
                <a:solidFill>
                  <a:srgbClr val="0000FF"/>
                </a:solidFill>
                <a:cs typeface="B Nazanin" panose="00000400000000000000" pitchFamily="2" charset="-78"/>
              </a:rPr>
              <a:t>       </a:t>
            </a:r>
            <a:r>
              <a:rPr lang="en-US" altLang="en-US" sz="2000" smtClean="0">
                <a:solidFill>
                  <a:srgbClr val="0000FF"/>
                </a:solidFill>
                <a:cs typeface="B Nazanin" panose="00000400000000000000" pitchFamily="2" charset="-78"/>
              </a:rPr>
              <a:t>-</a:t>
            </a:r>
          </a:p>
          <a:p>
            <a:pPr eaLnBrk="1" hangingPunct="1">
              <a:lnSpc>
                <a:spcPct val="80000"/>
              </a:lnSpc>
              <a:buFontTx/>
              <a:buNone/>
            </a:pPr>
            <a:r>
              <a:rPr lang="fa-IR" altLang="en-US" sz="2000" smtClean="0">
                <a:solidFill>
                  <a:srgbClr val="0000FF"/>
                </a:solidFill>
                <a:cs typeface="B Nazanin" panose="00000400000000000000" pitchFamily="2" charset="-78"/>
              </a:rPr>
              <a:t> </a:t>
            </a:r>
            <a:r>
              <a:rPr lang="ar-SA" altLang="en-US" sz="2000" smtClean="0">
                <a:solidFill>
                  <a:srgbClr val="0000FF"/>
                </a:solidFill>
                <a:cs typeface="B Nazanin" panose="00000400000000000000" pitchFamily="2" charset="-78"/>
              </a:rPr>
              <a:t>-</a:t>
            </a:r>
            <a:r>
              <a:rPr lang="fa-IR" altLang="en-US" sz="2000" smtClean="0">
                <a:solidFill>
                  <a:srgbClr val="0000FF"/>
                </a:solidFill>
                <a:cs typeface="B Nazanin" panose="00000400000000000000" pitchFamily="2" charset="-78"/>
              </a:rPr>
              <a:t> </a:t>
            </a:r>
            <a:r>
              <a:rPr lang="ar-SA" altLang="en-US" sz="2000" smtClean="0">
                <a:solidFill>
                  <a:srgbClr val="0000FF"/>
                </a:solidFill>
                <a:cs typeface="B Nazanin" panose="00000400000000000000" pitchFamily="2" charset="-78"/>
              </a:rPr>
              <a:t>بررسي ميزان شيوع علائم مختلف حسي و حركتي</a:t>
            </a:r>
            <a:r>
              <a:rPr lang="fa-IR" altLang="en-US" sz="2000" smtClean="0">
                <a:solidFill>
                  <a:srgbClr val="0000FF"/>
                </a:solidFill>
                <a:cs typeface="B Nazanin" panose="00000400000000000000" pitchFamily="2" charset="-78"/>
              </a:rPr>
              <a:t> </a:t>
            </a:r>
            <a:r>
              <a:rPr lang="en-US" altLang="en-US" sz="2000" smtClean="0">
                <a:solidFill>
                  <a:srgbClr val="0000FF"/>
                </a:solidFill>
                <a:cs typeface="B Nazanin" panose="00000400000000000000" pitchFamily="2" charset="-78"/>
              </a:rPr>
              <a:t>MS</a:t>
            </a:r>
            <a:r>
              <a:rPr lang="fa-IR" altLang="en-US" sz="2000" smtClean="0">
                <a:solidFill>
                  <a:srgbClr val="0000FF"/>
                </a:solidFill>
                <a:cs typeface="B Nazanin" panose="00000400000000000000" pitchFamily="2" charset="-78"/>
              </a:rPr>
              <a:t> </a:t>
            </a:r>
            <a:r>
              <a:rPr lang="ar-SA" altLang="en-US" sz="2000" smtClean="0">
                <a:solidFill>
                  <a:srgbClr val="0000FF"/>
                </a:solidFill>
                <a:cs typeface="B Nazanin" panose="00000400000000000000" pitchFamily="2" charset="-78"/>
              </a:rPr>
              <a:t>     </a:t>
            </a:r>
            <a:endParaRPr lang="en-US" altLang="en-US" sz="2000" smtClean="0">
              <a:solidFill>
                <a:srgbClr val="0000FF"/>
              </a:solidFill>
              <a:cs typeface="B Nazanin" panose="00000400000000000000" pitchFamily="2" charset="-78"/>
            </a:endParaRPr>
          </a:p>
          <a:p>
            <a:pPr eaLnBrk="1" hangingPunct="1">
              <a:lnSpc>
                <a:spcPct val="80000"/>
              </a:lnSpc>
              <a:buFontTx/>
              <a:buNone/>
            </a:pPr>
            <a:r>
              <a:rPr lang="ar-SA" altLang="en-US" sz="2000" smtClean="0">
                <a:solidFill>
                  <a:srgbClr val="0000FF"/>
                </a:solidFill>
                <a:cs typeface="B Nazanin" panose="00000400000000000000" pitchFamily="2" charset="-78"/>
              </a:rPr>
              <a:t> - توزيع گروههاي خوني در ميان مردان و زنان                                       </a:t>
            </a:r>
          </a:p>
          <a:p>
            <a:pPr eaLnBrk="1" hangingPunct="1">
              <a:lnSpc>
                <a:spcPct val="80000"/>
              </a:lnSpc>
              <a:buFontTx/>
              <a:buNone/>
            </a:pPr>
            <a:r>
              <a:rPr lang="fa-IR" altLang="en-US" sz="2000" smtClean="0">
                <a:solidFill>
                  <a:srgbClr val="0000FF"/>
                </a:solidFill>
                <a:cs typeface="B Nazanin" panose="00000400000000000000" pitchFamily="2" charset="-78"/>
              </a:rPr>
              <a:t> </a:t>
            </a:r>
            <a:r>
              <a:rPr lang="ar-SA" altLang="en-US" sz="2000" smtClean="0">
                <a:solidFill>
                  <a:srgbClr val="0000FF"/>
                </a:solidFill>
                <a:cs typeface="B Nazanin" panose="00000400000000000000" pitchFamily="2" charset="-78"/>
              </a:rPr>
              <a:t>-</a:t>
            </a:r>
            <a:r>
              <a:rPr lang="fa-IR" altLang="en-US" sz="2000" smtClean="0">
                <a:solidFill>
                  <a:srgbClr val="0000FF"/>
                </a:solidFill>
                <a:cs typeface="B Nazanin" panose="00000400000000000000" pitchFamily="2" charset="-78"/>
              </a:rPr>
              <a:t> </a:t>
            </a:r>
            <a:r>
              <a:rPr lang="ar-SA" altLang="en-US" sz="2000" smtClean="0">
                <a:solidFill>
                  <a:srgbClr val="0000FF"/>
                </a:solidFill>
                <a:cs typeface="B Nazanin" panose="00000400000000000000" pitchFamily="2" charset="-78"/>
              </a:rPr>
              <a:t>درصد سني جمعيت                                                                              </a:t>
            </a:r>
          </a:p>
          <a:p>
            <a:pPr eaLnBrk="1" hangingPunct="1">
              <a:lnSpc>
                <a:spcPct val="80000"/>
              </a:lnSpc>
              <a:buFontTx/>
              <a:buNone/>
            </a:pPr>
            <a:r>
              <a:rPr lang="fa-IR" altLang="en-US" sz="2000" smtClean="0">
                <a:solidFill>
                  <a:srgbClr val="0000FF"/>
                </a:solidFill>
                <a:cs typeface="B Nazanin" panose="00000400000000000000" pitchFamily="2" charset="-78"/>
              </a:rPr>
              <a:t> </a:t>
            </a:r>
            <a:r>
              <a:rPr lang="ar-SA" altLang="en-US" sz="2000" smtClean="0">
                <a:solidFill>
                  <a:srgbClr val="0000FF"/>
                </a:solidFill>
                <a:cs typeface="B Nazanin" panose="00000400000000000000" pitchFamily="2" charset="-78"/>
              </a:rPr>
              <a:t>-</a:t>
            </a:r>
            <a:r>
              <a:rPr lang="fa-IR" altLang="en-US" sz="2000" smtClean="0">
                <a:solidFill>
                  <a:srgbClr val="0000FF"/>
                </a:solidFill>
                <a:cs typeface="B Nazanin" panose="00000400000000000000" pitchFamily="2" charset="-78"/>
              </a:rPr>
              <a:t> </a:t>
            </a:r>
            <a:r>
              <a:rPr lang="ar-SA" altLang="en-US" sz="2000" smtClean="0">
                <a:solidFill>
                  <a:srgbClr val="0000FF"/>
                </a:solidFill>
                <a:cs typeface="B Nazanin" panose="00000400000000000000" pitchFamily="2" charset="-78"/>
              </a:rPr>
              <a:t>بررسي علل مرگ ومير كودكان زير يك سال                                            </a:t>
            </a:r>
          </a:p>
          <a:p>
            <a:pPr eaLnBrk="1" hangingPunct="1">
              <a:lnSpc>
                <a:spcPct val="80000"/>
              </a:lnSpc>
              <a:buFontTx/>
              <a:buNone/>
            </a:pPr>
            <a:r>
              <a:rPr lang="ar-SA" altLang="en-US" sz="2000" smtClean="0">
                <a:solidFill>
                  <a:srgbClr val="0000FF"/>
                </a:solidFill>
                <a:cs typeface="B Nazanin" panose="00000400000000000000" pitchFamily="2" charset="-78"/>
              </a:rPr>
              <a:t> - مقايسه احتمال رد بيوند مغز استخوان در افراد با و بدون سابقه گرفتن فراورده هاي خوني                                                     </a:t>
            </a:r>
          </a:p>
          <a:p>
            <a:pPr eaLnBrk="1" hangingPunct="1">
              <a:lnSpc>
                <a:spcPct val="80000"/>
              </a:lnSpc>
              <a:buFontTx/>
              <a:buNone/>
            </a:pPr>
            <a:r>
              <a:rPr lang="ar-SA" altLang="en-US" sz="2000" smtClean="0">
                <a:solidFill>
                  <a:srgbClr val="0000FF"/>
                </a:solidFill>
                <a:cs typeface="B Nazanin" panose="00000400000000000000" pitchFamily="2" charset="-78"/>
              </a:rPr>
              <a:t> - مقايسه اثر درمان طبي و جراحي شريان كرونر در بيماري ايسكميك قلبي بايدار                                      </a:t>
            </a:r>
          </a:p>
        </p:txBody>
      </p:sp>
    </p:spTree>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85800" y="868363"/>
            <a:ext cx="7772400" cy="808037"/>
          </a:xfrm>
          <a:noFill/>
        </p:spPr>
        <p:txBody>
          <a:bodyPr lIns="90488" tIns="44450" rIns="90488" bIns="44450" anchor="b"/>
          <a:lstStyle/>
          <a:p>
            <a:pPr eaLnBrk="1" hangingPunct="1"/>
            <a:r>
              <a:rPr lang="fa-IR" altLang="ar-SA" smtClean="0">
                <a:solidFill>
                  <a:schemeClr val="tx1"/>
                </a:solidFill>
                <a:cs typeface="B Titr" pitchFamily="2" charset="0"/>
              </a:rPr>
              <a:t>گزارش مورد (بیمار) </a:t>
            </a:r>
            <a:r>
              <a:rPr lang="en-US" altLang="ar-SA" smtClean="0">
                <a:solidFill>
                  <a:schemeClr val="tx1"/>
                </a:solidFill>
                <a:cs typeface="B Titr" pitchFamily="2" charset="0"/>
              </a:rPr>
              <a:t>Case Report</a:t>
            </a:r>
            <a:r>
              <a:rPr lang="en-US" altLang="ar-SA" smtClean="0">
                <a:solidFill>
                  <a:schemeClr val="hlink"/>
                </a:solidFill>
                <a:cs typeface="B Titr" pitchFamily="2" charset="0"/>
              </a:rPr>
              <a:t>  </a:t>
            </a:r>
          </a:p>
        </p:txBody>
      </p:sp>
      <p:sp>
        <p:nvSpPr>
          <p:cNvPr id="160771" name="Rectangle 3"/>
          <p:cNvSpPr>
            <a:spLocks noGrp="1" noChangeArrowheads="1"/>
          </p:cNvSpPr>
          <p:nvPr>
            <p:ph sz="half" idx="1"/>
          </p:nvPr>
        </p:nvSpPr>
        <p:spPr>
          <a:xfrm>
            <a:off x="4356100" y="1981200"/>
            <a:ext cx="4464050" cy="4114800"/>
          </a:xfrm>
        </p:spPr>
        <p:txBody>
          <a:bodyPr lIns="90488" tIns="44450" rIns="90488" bIns="44450"/>
          <a:lstStyle/>
          <a:p>
            <a:pPr eaLnBrk="1" hangingPunct="1">
              <a:lnSpc>
                <a:spcPct val="150000"/>
              </a:lnSpc>
            </a:pPr>
            <a:r>
              <a:rPr lang="fa-IR" altLang="ar-SA" sz="3600" smtClean="0">
                <a:cs typeface="B Mitra" panose="00000400000000000000" pitchFamily="2" charset="-78"/>
              </a:rPr>
              <a:t>چه چیزی را گزارش می کنیم؟</a:t>
            </a:r>
          </a:p>
          <a:p>
            <a:pPr lvl="1" algn="just" eaLnBrk="1" hangingPunct="1">
              <a:lnSpc>
                <a:spcPct val="120000"/>
              </a:lnSpc>
              <a:buFontTx/>
              <a:buNone/>
            </a:pPr>
            <a:r>
              <a:rPr lang="fa-IR" altLang="ar-SA" sz="3200" smtClean="0">
                <a:cs typeface="B Mitra" panose="00000400000000000000" pitchFamily="2" charset="-78"/>
              </a:rPr>
              <a:t>   معرفی ویژگی های یک بیمار خاص براساس گزارش یک یا چند پزشک بالینی. </a:t>
            </a:r>
            <a:endParaRPr lang="en-US" altLang="ar-SA" sz="3200" smtClean="0">
              <a:cs typeface="B Mitra" panose="00000400000000000000" pitchFamily="2" charset="-78"/>
            </a:endParaRPr>
          </a:p>
          <a:p>
            <a:pPr eaLnBrk="1" hangingPunct="1"/>
            <a:endParaRPr lang="en-US" altLang="ar-SA" sz="3600" smtClean="0">
              <a:cs typeface="B Mitra" panose="00000400000000000000" pitchFamily="2" charset="-78"/>
            </a:endParaRPr>
          </a:p>
        </p:txBody>
      </p:sp>
      <p:sp>
        <p:nvSpPr>
          <p:cNvPr id="160772" name="Rectangle 4"/>
          <p:cNvSpPr>
            <a:spLocks noGrp="1" noChangeArrowheads="1"/>
          </p:cNvSpPr>
          <p:nvPr>
            <p:ph sz="half" idx="2"/>
          </p:nvPr>
        </p:nvSpPr>
        <p:spPr>
          <a:xfrm>
            <a:off x="381000" y="1773238"/>
            <a:ext cx="4035425" cy="4525962"/>
          </a:xfrm>
        </p:spPr>
        <p:txBody>
          <a:bodyPr lIns="90488" tIns="44450" rIns="90488" bIns="44450"/>
          <a:lstStyle/>
          <a:p>
            <a:pPr eaLnBrk="1" hangingPunct="1"/>
            <a:r>
              <a:rPr lang="fa-IR" altLang="ar-SA" sz="3200" smtClean="0">
                <a:cs typeface="B Mitra" panose="00000400000000000000" pitchFamily="2" charset="-78"/>
              </a:rPr>
              <a:t>مثال:</a:t>
            </a:r>
          </a:p>
          <a:p>
            <a:pPr lvl="1" algn="just" eaLnBrk="1" hangingPunct="1">
              <a:buFontTx/>
              <a:buNone/>
            </a:pPr>
            <a:r>
              <a:rPr lang="fa-IR" altLang="ar-SA" sz="3200" smtClean="0">
                <a:cs typeface="B Mitra" panose="00000400000000000000" pitchFamily="2" charset="-78"/>
              </a:rPr>
              <a:t>    درسال 1961 یک گزارش مورد از یک خانم 40 ساله که پس از شروع مصرف قرص پیشگیری از بارداری خوراکی دچار آمبولی ریه شده بود، منتشر گردید</a:t>
            </a:r>
          </a:p>
          <a:p>
            <a:pPr eaLnBrk="1" hangingPunct="1"/>
            <a:endParaRPr lang="en-US" altLang="ar-SA" sz="3200" smtClean="0">
              <a:cs typeface="B Mitra" panose="00000400000000000000" pitchFamily="2" charset="-78"/>
            </a:endParaRPr>
          </a:p>
        </p:txBody>
      </p:sp>
      <p:sp>
        <p:nvSpPr>
          <p:cNvPr id="143365" name="Footer Placeholder 5"/>
          <p:cNvSpPr>
            <a:spLocks noGrp="1"/>
          </p:cNvSpPr>
          <p:nvPr>
            <p:ph type="ftr" sz="quarter" idx="11"/>
          </p:nvPr>
        </p:nvSpPr>
        <p:spPr/>
        <p:txBody>
          <a:bodyPr/>
          <a:lstStyle/>
          <a:p>
            <a:pPr fontAlgn="base">
              <a:spcBef>
                <a:spcPct val="0"/>
              </a:spcBef>
              <a:spcAft>
                <a:spcPct val="0"/>
              </a:spcAft>
              <a:defRPr/>
            </a:pPr>
            <a:r>
              <a:rPr lang="en-US" smtClean="0">
                <a:cs typeface="Arial" pitchFamily="34" charset="0"/>
              </a:rPr>
              <a:t>Dr Seyyed Alireza Moravveji MD Community Medicine specialist</a:t>
            </a:r>
          </a:p>
        </p:txBody>
      </p:sp>
      <p:sp>
        <p:nvSpPr>
          <p:cNvPr id="1607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77C320A-8673-48D9-BE38-0100A3A5322D}" type="slidenum">
              <a:rPr lang="ar-SA" altLang="en-US" sz="1400"/>
              <a:pPr>
                <a:spcBef>
                  <a:spcPct val="0"/>
                </a:spcBef>
                <a:buFontTx/>
                <a:buNone/>
              </a:pPr>
              <a:t>30</a:t>
            </a:fld>
            <a:endParaRPr lang="pt-BR" altLang="en-US" sz="1400"/>
          </a:p>
        </p:txBody>
      </p:sp>
      <p:sp>
        <p:nvSpPr>
          <p:cNvPr id="160775" name="Line 5"/>
          <p:cNvSpPr>
            <a:spLocks noChangeShapeType="1"/>
          </p:cNvSpPr>
          <p:nvPr/>
        </p:nvSpPr>
        <p:spPr bwMode="auto">
          <a:xfrm>
            <a:off x="1143000" y="1700213"/>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2"/>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2898FA33-FC08-473D-9E74-7D1A2F633ED8}" type="slidenum">
              <a:rPr lang="ar-SA" altLang="en-US" sz="1400"/>
              <a:pPr algn="ctr">
                <a:spcBef>
                  <a:spcPct val="0"/>
                </a:spcBef>
                <a:buFontTx/>
                <a:buNone/>
              </a:pPr>
              <a:t>31</a:t>
            </a:fld>
            <a:endParaRPr lang="en-US" altLang="en-US" sz="1400"/>
          </a:p>
        </p:txBody>
      </p:sp>
      <p:sp>
        <p:nvSpPr>
          <p:cNvPr id="71682" name="Rectangle 2"/>
          <p:cNvSpPr>
            <a:spLocks noChangeArrowheads="1"/>
          </p:cNvSpPr>
          <p:nvPr/>
        </p:nvSpPr>
        <p:spPr bwMode="auto">
          <a:xfrm>
            <a:off x="685800" y="133350"/>
            <a:ext cx="7772400" cy="1143000"/>
          </a:xfrm>
          <a:prstGeom prst="rect">
            <a:avLst/>
          </a:prstGeom>
          <a:noFill/>
          <a:ln w="9525">
            <a:noFill/>
            <a:miter lim="800000"/>
            <a:headEnd/>
            <a:tailEnd/>
          </a:ln>
          <a:effectLst/>
        </p:spPr>
        <p:txBody>
          <a:bodyPr lIns="92075" tIns="46038" rIns="92075" bIns="46038" anchor="b"/>
          <a:lstStyle/>
          <a:p>
            <a:pPr algn="ctr" rtl="1" eaLnBrk="1" fontAlgn="auto" hangingPunct="1">
              <a:spcBef>
                <a:spcPts val="0"/>
              </a:spcBef>
              <a:spcAft>
                <a:spcPts val="0"/>
              </a:spcAft>
              <a:defRPr/>
            </a:pPr>
            <a:r>
              <a:rPr lang="fa-IR" altLang="ar-SA" sz="4400" b="1" dirty="0">
                <a:solidFill>
                  <a:srgbClr val="FF0000"/>
                </a:solidFill>
                <a:effectLst>
                  <a:outerShdw blurRad="38100" dist="38100" dir="2700000" algn="tl">
                    <a:srgbClr val="000000"/>
                  </a:outerShdw>
                </a:effectLst>
                <a:latin typeface="+mn-lt"/>
                <a:cs typeface="B Mitra" pitchFamily="2" charset="-78"/>
              </a:rPr>
              <a:t>مثال دیگر از </a:t>
            </a:r>
            <a:r>
              <a:rPr lang="en-US" altLang="ar-SA" sz="4400" b="1" dirty="0">
                <a:solidFill>
                  <a:srgbClr val="FF0000"/>
                </a:solidFill>
                <a:effectLst>
                  <a:outerShdw blurRad="38100" dist="38100" dir="2700000" algn="tl">
                    <a:srgbClr val="000000"/>
                  </a:outerShdw>
                </a:effectLst>
                <a:latin typeface="+mn-lt"/>
                <a:cs typeface="B Mitra" pitchFamily="2" charset="-78"/>
              </a:rPr>
              <a:t>Case Report</a:t>
            </a:r>
          </a:p>
        </p:txBody>
      </p:sp>
      <p:sp>
        <p:nvSpPr>
          <p:cNvPr id="71683" name="Rectangle 3"/>
          <p:cNvSpPr>
            <a:spLocks noChangeArrowheads="1"/>
          </p:cNvSpPr>
          <p:nvPr/>
        </p:nvSpPr>
        <p:spPr bwMode="auto">
          <a:xfrm>
            <a:off x="685800" y="1752600"/>
            <a:ext cx="7772400" cy="4114800"/>
          </a:xfrm>
          <a:prstGeom prst="rect">
            <a:avLst/>
          </a:prstGeom>
          <a:noFill/>
          <a:ln w="9525">
            <a:noFill/>
            <a:miter lim="800000"/>
            <a:headEnd/>
            <a:tailEnd/>
          </a:ln>
          <a:effectLst/>
        </p:spPr>
        <p:txBody>
          <a:bodyPr lIns="92075" tIns="46038" rIns="92075" bIns="46038"/>
          <a:lstStyle/>
          <a:p>
            <a:pPr marL="342900" indent="-342900" algn="just" rtl="1" eaLnBrk="1" fontAlgn="auto" hangingPunct="1">
              <a:spcBef>
                <a:spcPct val="20000"/>
              </a:spcBef>
              <a:spcAft>
                <a:spcPts val="0"/>
              </a:spcAft>
              <a:buClr>
                <a:schemeClr val="hlink"/>
              </a:buClr>
              <a:buSzPct val="70000"/>
              <a:buFont typeface="Wingdings" pitchFamily="2" charset="2"/>
              <a:buChar char="n"/>
              <a:defRPr/>
            </a:pPr>
            <a:r>
              <a:rPr lang="fa-IR" altLang="ar-SA" sz="3200" dirty="0">
                <a:effectLst>
                  <a:outerShdw blurRad="38100" dist="38100" dir="2700000" algn="tl">
                    <a:srgbClr val="000000"/>
                  </a:outerShdw>
                </a:effectLst>
                <a:latin typeface="+mn-lt"/>
                <a:cs typeface="B Mitra" pitchFamily="2" charset="-78"/>
              </a:rPr>
              <a:t>یک شیرخوار (</a:t>
            </a:r>
            <a:r>
              <a:rPr lang="en-US" altLang="ar-SA" sz="3200" dirty="0">
                <a:effectLst>
                  <a:outerShdw blurRad="38100" dist="38100" dir="2700000" algn="tl">
                    <a:srgbClr val="000000"/>
                  </a:outerShdw>
                </a:effectLst>
                <a:latin typeface="+mn-lt"/>
                <a:cs typeface="B Mitra" pitchFamily="2" charset="-78"/>
              </a:rPr>
              <a:t>cytogenetically normal</a:t>
            </a:r>
            <a:r>
              <a:rPr lang="fa-IR" altLang="ar-SA" sz="3200" dirty="0">
                <a:effectLst>
                  <a:outerShdw blurRad="38100" dist="38100" dir="2700000" algn="tl">
                    <a:srgbClr val="000000"/>
                  </a:outerShdw>
                </a:effectLst>
                <a:latin typeface="+mn-lt"/>
                <a:cs typeface="B Mitra" pitchFamily="2" charset="-78"/>
              </a:rPr>
              <a:t>) مبتلا به گرانولوسیتوپنی شدید، با فاکتور محرک کولونی گرانولوسیتی (</a:t>
            </a:r>
            <a:r>
              <a:rPr lang="en-US" altLang="ar-SA" sz="3200" dirty="0">
                <a:effectLst>
                  <a:outerShdw blurRad="38100" dist="38100" dir="2700000" algn="tl">
                    <a:srgbClr val="000000"/>
                  </a:outerShdw>
                </a:effectLst>
                <a:latin typeface="+mn-lt"/>
                <a:cs typeface="B Mitra" pitchFamily="2" charset="-78"/>
              </a:rPr>
              <a:t>GCSF</a:t>
            </a:r>
            <a:r>
              <a:rPr lang="fa-IR" altLang="ar-SA" sz="3200" dirty="0">
                <a:effectLst>
                  <a:outerShdw blurRad="38100" dist="38100" dir="2700000" algn="tl">
                    <a:srgbClr val="000000"/>
                  </a:outerShdw>
                </a:effectLst>
                <a:latin typeface="+mn-lt"/>
                <a:cs typeface="B Mitra" pitchFamily="2" charset="-78"/>
              </a:rPr>
              <a:t>) درمان گردید. پس از 11 ماه درمان، کودک دچار لوسمی حاد غیرلمفوبلاستیک شد. </a:t>
            </a:r>
          </a:p>
          <a:p>
            <a:pPr marL="342900" indent="-342900" algn="just" rtl="1" eaLnBrk="1" fontAlgn="auto" hangingPunct="1">
              <a:spcBef>
                <a:spcPct val="20000"/>
              </a:spcBef>
              <a:spcAft>
                <a:spcPts val="0"/>
              </a:spcAft>
              <a:buClr>
                <a:schemeClr val="hlink"/>
              </a:buClr>
              <a:buSzPct val="70000"/>
              <a:buFont typeface="Wingdings" pitchFamily="2" charset="2"/>
              <a:buNone/>
              <a:defRPr/>
            </a:pPr>
            <a:r>
              <a:rPr lang="fa-IR" altLang="ar-SA" sz="3200" dirty="0">
                <a:effectLst>
                  <a:outerShdw blurRad="38100" dist="38100" dir="2700000" algn="tl">
                    <a:srgbClr val="000000"/>
                  </a:outerShdw>
                </a:effectLst>
                <a:latin typeface="+mn-lt"/>
                <a:cs typeface="B Mitra" pitchFamily="2" charset="-78"/>
              </a:rPr>
              <a:t>    پیشنهاد فرضیه: استفاده از فاکتور محرک کولونی گرانولوسیتی در بیماران مبتلا به اختلالات مادرزادی مغز استخوان، ممکن است باعث ایجاد تغییرات بدخیمی شود.</a:t>
            </a:r>
          </a:p>
          <a:p>
            <a:pPr marL="342900" indent="-342900" algn="r" rtl="1" eaLnBrk="1" fontAlgn="auto" hangingPunct="1">
              <a:spcBef>
                <a:spcPct val="20000"/>
              </a:spcBef>
              <a:spcAft>
                <a:spcPts val="0"/>
              </a:spcAft>
              <a:buClr>
                <a:schemeClr val="hlink"/>
              </a:buClr>
              <a:buSzPct val="70000"/>
              <a:buFont typeface="Wingdings" pitchFamily="2" charset="2"/>
              <a:buNone/>
              <a:defRPr/>
            </a:pPr>
            <a:r>
              <a:rPr lang="fa-IR" altLang="ar-SA" sz="3200" dirty="0">
                <a:effectLst>
                  <a:outerShdw blurRad="38100" dist="38100" dir="2700000" algn="tl">
                    <a:srgbClr val="000000"/>
                  </a:outerShdw>
                </a:effectLst>
                <a:latin typeface="+mn-lt"/>
                <a:cs typeface="+mn-cs"/>
              </a:rPr>
              <a:t>   </a:t>
            </a:r>
            <a:r>
              <a:rPr lang="en-US" altLang="ar-SA" sz="3200" dirty="0">
                <a:effectLst>
                  <a:outerShdw blurRad="38100" dist="38100" dir="2700000" algn="tl">
                    <a:srgbClr val="000000"/>
                  </a:outerShdw>
                </a:effectLst>
                <a:latin typeface="+mn-lt"/>
                <a:cs typeface="+mn-cs"/>
              </a:rPr>
              <a:t>(</a:t>
            </a:r>
            <a:r>
              <a:rPr lang="en-US" altLang="ar-SA" sz="3200" i="1" dirty="0">
                <a:effectLst>
                  <a:outerShdw blurRad="38100" dist="38100" dir="2700000" algn="tl">
                    <a:srgbClr val="000000"/>
                  </a:outerShdw>
                </a:effectLst>
                <a:latin typeface="+mn-lt"/>
                <a:cs typeface="+mn-cs"/>
              </a:rPr>
              <a:t>J </a:t>
            </a:r>
            <a:r>
              <a:rPr lang="en-US" altLang="ar-SA" sz="3200" i="1" dirty="0" err="1">
                <a:effectLst>
                  <a:outerShdw blurRad="38100" dist="38100" dir="2700000" algn="tl">
                    <a:srgbClr val="000000"/>
                  </a:outerShdw>
                </a:effectLst>
                <a:latin typeface="+mn-lt"/>
                <a:cs typeface="+mn-cs"/>
              </a:rPr>
              <a:t>Pediatr</a:t>
            </a:r>
            <a:r>
              <a:rPr lang="en-US" altLang="ar-SA" sz="3200" i="1" dirty="0">
                <a:effectLst>
                  <a:outerShdw blurRad="38100" dist="38100" dir="2700000" algn="tl">
                    <a:srgbClr val="000000"/>
                  </a:outerShdw>
                </a:effectLst>
                <a:latin typeface="+mn-lt"/>
                <a:cs typeface="+mn-cs"/>
              </a:rPr>
              <a:t> 1995;126:263)</a:t>
            </a:r>
          </a:p>
        </p:txBody>
      </p:sp>
      <p:sp>
        <p:nvSpPr>
          <p:cNvPr id="161797" name="Line 4"/>
          <p:cNvSpPr>
            <a:spLocks noChangeShapeType="1"/>
          </p:cNvSpPr>
          <p:nvPr/>
        </p:nvSpPr>
        <p:spPr bwMode="auto">
          <a:xfrm>
            <a:off x="1143000" y="1447800"/>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 calcmode="lin" valueType="num">
                                      <p:cBhvr additive="base">
                                        <p:cTn id="7"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anim calcmode="lin" valueType="num">
                                      <p:cBhvr additive="base">
                                        <p:cTn id="11"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2"/>
          </p:nvPr>
        </p:nvSpPr>
        <p:spPr>
          <a:xfrm>
            <a:off x="3124200" y="62484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E8D9961F-B7FD-4706-9BEF-CD404402EDB5}" type="slidenum">
              <a:rPr lang="en-US" altLang="en-US" sz="1400"/>
              <a:pPr algn="ctr">
                <a:spcBef>
                  <a:spcPct val="0"/>
                </a:spcBef>
                <a:buFontTx/>
                <a:buNone/>
              </a:pPr>
              <a:t>32</a:t>
            </a:fld>
            <a:endParaRPr lang="en-US" altLang="en-US" sz="1400"/>
          </a:p>
        </p:txBody>
      </p:sp>
      <p:sp>
        <p:nvSpPr>
          <p:cNvPr id="162819" name="Rectangle 4"/>
          <p:cNvSpPr>
            <a:spLocks noGrp="1" noChangeArrowheads="1"/>
          </p:cNvSpPr>
          <p:nvPr>
            <p:ph type="title"/>
          </p:nvPr>
        </p:nvSpPr>
        <p:spPr/>
        <p:txBody>
          <a:bodyPr/>
          <a:lstStyle/>
          <a:p>
            <a:pPr eaLnBrk="1" hangingPunct="1"/>
            <a:r>
              <a:rPr lang="en-US" altLang="en-US" smtClean="0"/>
              <a:t>Important Case Reports</a:t>
            </a:r>
          </a:p>
        </p:txBody>
      </p:sp>
      <p:sp>
        <p:nvSpPr>
          <p:cNvPr id="162820" name="Rectangle 5"/>
          <p:cNvSpPr>
            <a:spLocks noGrp="1" noChangeArrowheads="1"/>
          </p:cNvSpPr>
          <p:nvPr>
            <p:ph type="body" idx="1"/>
          </p:nvPr>
        </p:nvSpPr>
        <p:spPr/>
        <p:txBody>
          <a:bodyPr/>
          <a:lstStyle/>
          <a:p>
            <a:pPr algn="l" rtl="0" eaLnBrk="1" hangingPunct="1"/>
            <a:r>
              <a:rPr lang="en-US" altLang="en-US" smtClean="0"/>
              <a:t>These all started with case reports - what study design next?</a:t>
            </a:r>
          </a:p>
          <a:p>
            <a:pPr lvl="1" algn="l" rtl="0" eaLnBrk="1" hangingPunct="1">
              <a:buFont typeface="Wingdings" panose="05000000000000000000" pitchFamily="2" charset="2"/>
              <a:buNone/>
            </a:pPr>
            <a:r>
              <a:rPr lang="en-US" altLang="en-US" sz="2000" smtClean="0"/>
              <a:t>Lyme Disease 	(1975)</a:t>
            </a:r>
          </a:p>
          <a:p>
            <a:pPr lvl="1" algn="l" rtl="0" eaLnBrk="1" hangingPunct="1">
              <a:buFont typeface="Wingdings" panose="05000000000000000000" pitchFamily="2" charset="2"/>
              <a:buNone/>
            </a:pPr>
            <a:r>
              <a:rPr lang="en-US" altLang="en-US" sz="2000" smtClean="0"/>
              <a:t>Legionellosis  	(1976)</a:t>
            </a:r>
          </a:p>
          <a:p>
            <a:pPr lvl="1" algn="l" rtl="0" eaLnBrk="1" hangingPunct="1">
              <a:buFont typeface="Wingdings" panose="05000000000000000000" pitchFamily="2" charset="2"/>
              <a:buNone/>
            </a:pPr>
            <a:r>
              <a:rPr lang="en-US" altLang="en-US" sz="2000" smtClean="0"/>
              <a:t>AIDS  		(1981)</a:t>
            </a:r>
          </a:p>
          <a:p>
            <a:pPr lvl="1" algn="l" rtl="0" eaLnBrk="1" hangingPunct="1">
              <a:buFont typeface="Wingdings" panose="05000000000000000000" pitchFamily="2" charset="2"/>
              <a:buNone/>
            </a:pPr>
            <a:r>
              <a:rPr lang="en-US" altLang="en-US" sz="2000" smtClean="0"/>
              <a:t>Hantavirus 		(1993)</a:t>
            </a:r>
          </a:p>
          <a:p>
            <a:pPr lvl="1" algn="l" rtl="0" eaLnBrk="1" hangingPunct="1">
              <a:buFont typeface="Wingdings" panose="05000000000000000000" pitchFamily="2" charset="2"/>
              <a:buNone/>
            </a:pPr>
            <a:r>
              <a:rPr lang="en-US" altLang="en-US" sz="2000" smtClean="0"/>
              <a:t>DES exposure 	(1989)</a:t>
            </a:r>
          </a:p>
          <a:p>
            <a:pPr lvl="1" algn="l" rtl="0" eaLnBrk="1" hangingPunct="1">
              <a:buFont typeface="Wingdings" panose="05000000000000000000" pitchFamily="2" charset="2"/>
              <a:buNone/>
            </a:pPr>
            <a:r>
              <a:rPr lang="en-US" altLang="en-US" sz="2000" smtClean="0"/>
              <a:t>EMS l-tryptophan 	(1970)</a:t>
            </a:r>
          </a:p>
          <a:p>
            <a:pPr lvl="1" algn="l" rtl="0" eaLnBrk="1" hangingPunct="1">
              <a:buFont typeface="Wingdings" panose="05000000000000000000" pitchFamily="2" charset="2"/>
              <a:buNone/>
            </a:pPr>
            <a:r>
              <a:rPr lang="en-US" altLang="en-US" sz="2000" smtClean="0"/>
              <a:t>TSS 		(1980)</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609600"/>
            <a:ext cx="8929688" cy="1143000"/>
          </a:xfrm>
        </p:spPr>
        <p:txBody>
          <a:bodyPr/>
          <a:lstStyle/>
          <a:p>
            <a:pPr eaLnBrk="1" hangingPunct="1"/>
            <a:r>
              <a:rPr lang="ar-SA" altLang="en-US" sz="4800" b="1" smtClean="0">
                <a:solidFill>
                  <a:srgbClr val="800000"/>
                </a:solidFill>
                <a:cs typeface="B Nazanin" panose="00000400000000000000" pitchFamily="2" charset="-78"/>
              </a:rPr>
              <a:t>مجموعه مورد </a:t>
            </a:r>
            <a:r>
              <a:rPr lang="fa-IR" altLang="en-US" sz="3600" b="1" smtClean="0">
                <a:solidFill>
                  <a:srgbClr val="800000"/>
                </a:solidFill>
                <a:cs typeface="B Nazanin" panose="00000400000000000000" pitchFamily="2" charset="-78"/>
              </a:rPr>
              <a:t>(سري بيماران)</a:t>
            </a:r>
            <a:r>
              <a:rPr lang="fa-IR" altLang="en-US" sz="4800" b="1" smtClean="0">
                <a:solidFill>
                  <a:srgbClr val="800000"/>
                </a:solidFill>
                <a:cs typeface="B Nazanin" panose="00000400000000000000" pitchFamily="2" charset="-78"/>
              </a:rPr>
              <a:t> </a:t>
            </a:r>
            <a:r>
              <a:rPr lang="fa-IR" altLang="en-US" smtClean="0"/>
              <a:t>(</a:t>
            </a:r>
            <a:r>
              <a:rPr lang="en-US" altLang="en-US" smtClean="0"/>
              <a:t>Case Series</a:t>
            </a:r>
            <a:r>
              <a:rPr lang="fa-IR" altLang="en-US" smtClean="0"/>
              <a:t>)</a:t>
            </a:r>
            <a:endParaRPr lang="en-US" altLang="en-US" smtClean="0"/>
          </a:p>
        </p:txBody>
      </p:sp>
      <p:sp>
        <p:nvSpPr>
          <p:cNvPr id="76803" name="Rectangle 3"/>
          <p:cNvSpPr>
            <a:spLocks noGrp="1" noChangeArrowheads="1"/>
          </p:cNvSpPr>
          <p:nvPr>
            <p:ph type="body" idx="1"/>
          </p:nvPr>
        </p:nvSpPr>
        <p:spPr/>
        <p:txBody>
          <a:bodyPr/>
          <a:lstStyle/>
          <a:p>
            <a:pPr algn="justLow" eaLnBrk="1" hangingPunct="1">
              <a:lnSpc>
                <a:spcPct val="90000"/>
              </a:lnSpc>
              <a:defRPr/>
            </a:pPr>
            <a:r>
              <a:rPr lang="fa-IR" b="1" dirty="0" smtClean="0">
                <a:solidFill>
                  <a:srgbClr val="800000"/>
                </a:solidFill>
                <a:cs typeface="B Nazanin" pitchFamily="2" charset="-78"/>
              </a:rPr>
              <a:t>نوعي گزارش بيمار</a:t>
            </a:r>
            <a:r>
              <a:rPr lang="fa-IR" sz="2800" dirty="0" smtClean="0">
                <a:solidFill>
                  <a:srgbClr val="800000"/>
                </a:solidFill>
                <a:cs typeface="B Nazanin" pitchFamily="2" charset="-78"/>
              </a:rPr>
              <a:t>(</a:t>
            </a:r>
            <a:r>
              <a:rPr lang="en-US" sz="2000" dirty="0" smtClean="0">
                <a:solidFill>
                  <a:srgbClr val="800000"/>
                </a:solidFill>
                <a:cs typeface="B Nazanin" pitchFamily="2" charset="-78"/>
              </a:rPr>
              <a:t>Case Report</a:t>
            </a:r>
            <a:r>
              <a:rPr lang="fa-IR" sz="2800" dirty="0" smtClean="0">
                <a:solidFill>
                  <a:srgbClr val="800000"/>
                </a:solidFill>
                <a:cs typeface="B Nazanin" pitchFamily="2" charset="-78"/>
              </a:rPr>
              <a:t>)</a:t>
            </a:r>
            <a:r>
              <a:rPr lang="fa-IR" b="1" dirty="0" smtClean="0">
                <a:solidFill>
                  <a:srgbClr val="800000"/>
                </a:solidFill>
                <a:cs typeface="B Nazanin" pitchFamily="2" charset="-78"/>
              </a:rPr>
              <a:t> است، منتهی </a:t>
            </a:r>
            <a:r>
              <a:rPr lang="fa-IR" b="1" dirty="0" smtClean="0">
                <a:solidFill>
                  <a:schemeClr val="accent2">
                    <a:lumMod val="50000"/>
                  </a:schemeClr>
                </a:solidFill>
                <a:cs typeface="B Nazanin" pitchFamily="2" charset="-78"/>
              </a:rPr>
              <a:t>چند</a:t>
            </a:r>
            <a:r>
              <a:rPr lang="fa-IR" b="1" dirty="0" smtClean="0">
                <a:solidFill>
                  <a:srgbClr val="800000"/>
                </a:solidFill>
                <a:cs typeface="B Nazanin" pitchFamily="2" charset="-78"/>
              </a:rPr>
              <a:t> بيمار با تظاهرات باليني يا خصوصيات مشابه ديگر مورد بررسي قرار مي‌گيرند. </a:t>
            </a:r>
          </a:p>
          <a:p>
            <a:pPr lvl="1" algn="justLow" eaLnBrk="1" hangingPunct="1">
              <a:lnSpc>
                <a:spcPct val="90000"/>
              </a:lnSpc>
              <a:defRPr/>
            </a:pPr>
            <a:r>
              <a:rPr lang="fa-IR" b="1" dirty="0" smtClean="0">
                <a:solidFill>
                  <a:srgbClr val="800000"/>
                </a:solidFill>
                <a:cs typeface="B Nazanin" pitchFamily="2" charset="-78"/>
              </a:rPr>
              <a:t>اين مطالعه در ابتداي پيدايش يك بيماري مي‌تواند راهنماي بسيار مناسبي براي مطالعه‌هاي بعدي باشد.</a:t>
            </a:r>
          </a:p>
          <a:p>
            <a:pPr algn="justLow" eaLnBrk="1" hangingPunct="1">
              <a:lnSpc>
                <a:spcPct val="90000"/>
              </a:lnSpc>
              <a:defRPr/>
            </a:pPr>
            <a:r>
              <a:rPr lang="fa-IR" b="1" dirty="0" smtClean="0">
                <a:solidFill>
                  <a:srgbClr val="800000"/>
                </a:solidFill>
                <a:cs typeface="B Nazanin" pitchFamily="2" charset="-78"/>
              </a:rPr>
              <a:t>يكي از بهترين نمونه‌ها براي اين نوع مطالعه، گزارش مركز كنترل بيماريهاي آمريكا در مورد سندرمي بود كه بعدها به‌نام سندرم نقص ايمني اكتسابي (</a:t>
            </a:r>
            <a:r>
              <a:rPr lang="en-US" sz="2800" dirty="0" smtClean="0">
                <a:solidFill>
                  <a:srgbClr val="800000"/>
                </a:solidFill>
                <a:cs typeface="B Nazanin" pitchFamily="2" charset="-78"/>
              </a:rPr>
              <a:t>AIDS</a:t>
            </a:r>
            <a:r>
              <a:rPr lang="fa-IR" b="1" dirty="0" smtClean="0">
                <a:solidFill>
                  <a:srgbClr val="800000"/>
                </a:solidFill>
                <a:cs typeface="B Nazanin" pitchFamily="2" charset="-78"/>
              </a:rPr>
              <a:t>) معرفي شد.</a:t>
            </a:r>
            <a:endParaRPr lang="en-US" b="1" dirty="0" smtClean="0">
              <a:solidFill>
                <a:srgbClr val="800000"/>
              </a:solidFill>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 calcmode="lin" valueType="num">
                                      <p:cBhvr additive="base">
                                        <p:cTn id="7" dur="5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 calcmode="lin" valueType="num">
                                      <p:cBhvr additive="base">
                                        <p:cTn id="13" dur="5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5"/>
          <p:cNvSpPr>
            <a:spLocks noGrp="1"/>
          </p:cNvSpPr>
          <p:nvPr>
            <p:ph type="ftr" sz="quarter" idx="11"/>
          </p:nvPr>
        </p:nvSpPr>
        <p:spPr/>
        <p:txBody>
          <a:bodyPr/>
          <a:lstStyle/>
          <a:p>
            <a:pPr fontAlgn="base">
              <a:spcBef>
                <a:spcPct val="0"/>
              </a:spcBef>
              <a:spcAft>
                <a:spcPct val="0"/>
              </a:spcAft>
              <a:defRPr/>
            </a:pPr>
            <a:r>
              <a:rPr lang="en-US" smtClean="0">
                <a:cs typeface="Arial" pitchFamily="34" charset="0"/>
              </a:rPr>
              <a:t>Dr Seyyed Alireza Moravveji MD Community Medicine specialist</a:t>
            </a:r>
          </a:p>
        </p:txBody>
      </p:sp>
      <p:sp>
        <p:nvSpPr>
          <p:cNvPr id="16589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8D3E04E-5F0D-4321-8A12-06090AC50A9E}" type="slidenum">
              <a:rPr lang="ar-SA" altLang="en-US" sz="1400"/>
              <a:pPr>
                <a:spcBef>
                  <a:spcPct val="0"/>
                </a:spcBef>
                <a:buFontTx/>
                <a:buNone/>
              </a:pPr>
              <a:t>34</a:t>
            </a:fld>
            <a:endParaRPr lang="pt-BR" altLang="en-US" sz="1400"/>
          </a:p>
        </p:txBody>
      </p:sp>
      <p:sp>
        <p:nvSpPr>
          <p:cNvPr id="165892" name="Rectangle 2"/>
          <p:cNvSpPr>
            <a:spLocks noGrp="1" noChangeArrowheads="1"/>
          </p:cNvSpPr>
          <p:nvPr>
            <p:ph type="title"/>
          </p:nvPr>
        </p:nvSpPr>
        <p:spPr>
          <a:xfrm>
            <a:off x="685800" y="868363"/>
            <a:ext cx="7772400" cy="808037"/>
          </a:xfrm>
          <a:noFill/>
        </p:spPr>
        <p:txBody>
          <a:bodyPr lIns="90488" tIns="44450" rIns="90488" bIns="44450" anchor="b"/>
          <a:lstStyle/>
          <a:p>
            <a:pPr eaLnBrk="1" hangingPunct="1"/>
            <a:r>
              <a:rPr lang="fa-IR" altLang="ar-SA" smtClean="0">
                <a:solidFill>
                  <a:schemeClr val="tx1"/>
                </a:solidFill>
                <a:cs typeface="B Titr" pitchFamily="2" charset="0"/>
              </a:rPr>
              <a:t>مجموعه مورد </a:t>
            </a:r>
            <a:r>
              <a:rPr lang="en-US" altLang="ar-SA" smtClean="0">
                <a:solidFill>
                  <a:schemeClr val="tx1"/>
                </a:solidFill>
                <a:cs typeface="B Titr" pitchFamily="2" charset="0"/>
              </a:rPr>
              <a:t>Case Series</a:t>
            </a:r>
            <a:r>
              <a:rPr lang="en-US" altLang="ar-SA" smtClean="0">
                <a:solidFill>
                  <a:schemeClr val="hlink"/>
                </a:solidFill>
                <a:cs typeface="B Titr" pitchFamily="2" charset="0"/>
              </a:rPr>
              <a:t>  </a:t>
            </a:r>
          </a:p>
        </p:txBody>
      </p:sp>
      <p:sp>
        <p:nvSpPr>
          <p:cNvPr id="165893" name="Rectangle 3"/>
          <p:cNvSpPr>
            <a:spLocks noGrp="1" noChangeArrowheads="1"/>
          </p:cNvSpPr>
          <p:nvPr>
            <p:ph type="body" sz="half" idx="1"/>
          </p:nvPr>
        </p:nvSpPr>
        <p:spPr>
          <a:xfrm>
            <a:off x="4356100" y="1981200"/>
            <a:ext cx="4537075" cy="4114800"/>
          </a:xfrm>
          <a:noFill/>
        </p:spPr>
        <p:txBody>
          <a:bodyPr lIns="90488" tIns="44450" rIns="90488" bIns="44450"/>
          <a:lstStyle/>
          <a:p>
            <a:pPr eaLnBrk="1" hangingPunct="1">
              <a:lnSpc>
                <a:spcPct val="150000"/>
              </a:lnSpc>
            </a:pPr>
            <a:r>
              <a:rPr lang="fa-IR" altLang="ar-SA" sz="3600" smtClean="0">
                <a:cs typeface="B Mitra" panose="00000400000000000000" pitchFamily="2" charset="-78"/>
              </a:rPr>
              <a:t>چه چیزی را گزارش می کنیم؟</a:t>
            </a:r>
          </a:p>
          <a:p>
            <a:pPr lvl="1" algn="just" eaLnBrk="1" hangingPunct="1">
              <a:lnSpc>
                <a:spcPct val="120000"/>
              </a:lnSpc>
              <a:buFontTx/>
              <a:buNone/>
            </a:pPr>
            <a:r>
              <a:rPr lang="fa-IR" altLang="ar-SA" sz="3200" smtClean="0">
                <a:cs typeface="B Mitra" panose="00000400000000000000" pitchFamily="2" charset="-78"/>
              </a:rPr>
              <a:t>   مشابه گزارش مورد با این تفاوت که تعداد بیماران مشاهده شده بیش از یک نفر است.</a:t>
            </a:r>
            <a:endParaRPr lang="en-US" altLang="ar-SA" sz="3200" smtClean="0">
              <a:cs typeface="B Mitra" panose="00000400000000000000" pitchFamily="2" charset="-78"/>
            </a:endParaRPr>
          </a:p>
          <a:p>
            <a:pPr eaLnBrk="1" hangingPunct="1"/>
            <a:endParaRPr lang="en-US" altLang="ar-SA" sz="3600" smtClean="0">
              <a:cs typeface="B Mitra" panose="00000400000000000000" pitchFamily="2" charset="-78"/>
            </a:endParaRPr>
          </a:p>
        </p:txBody>
      </p:sp>
      <p:sp>
        <p:nvSpPr>
          <p:cNvPr id="165894" name="Rectangle 4"/>
          <p:cNvSpPr>
            <a:spLocks noGrp="1" noChangeArrowheads="1"/>
          </p:cNvSpPr>
          <p:nvPr>
            <p:ph type="body" sz="half" idx="2"/>
          </p:nvPr>
        </p:nvSpPr>
        <p:spPr>
          <a:xfrm>
            <a:off x="381000" y="1773238"/>
            <a:ext cx="4035425" cy="4525962"/>
          </a:xfrm>
          <a:noFill/>
        </p:spPr>
        <p:txBody>
          <a:bodyPr lIns="90488" tIns="44450" rIns="90488" bIns="44450"/>
          <a:lstStyle/>
          <a:p>
            <a:pPr eaLnBrk="1" hangingPunct="1"/>
            <a:r>
              <a:rPr lang="fa-IR" altLang="ar-SA" sz="3200" smtClean="0">
                <a:cs typeface="B Mitra" panose="00000400000000000000" pitchFamily="2" charset="-78"/>
              </a:rPr>
              <a:t>مثال:</a:t>
            </a:r>
          </a:p>
          <a:p>
            <a:pPr lvl="1" algn="justLow" eaLnBrk="1" hangingPunct="1">
              <a:buFontTx/>
              <a:buNone/>
            </a:pPr>
            <a:r>
              <a:rPr lang="fa-IR" altLang="ar-SA" sz="3200" smtClean="0">
                <a:cs typeface="B Mitra" panose="00000400000000000000" pitchFamily="2" charset="-78"/>
              </a:rPr>
              <a:t>    در سال 1981 در شهر لس آنجلس در طی یک دوره 6 ماهه، 5 مرد همجنس باز از قبل سالم، مبتلا به پنومونی پنوموسیستیس کارینی شدند. </a:t>
            </a:r>
          </a:p>
          <a:p>
            <a:pPr lvl="1" algn="just" eaLnBrk="1" hangingPunct="1">
              <a:buFontTx/>
              <a:buNone/>
            </a:pPr>
            <a:r>
              <a:rPr lang="fa-IR" altLang="ar-SA" sz="3200" smtClean="0">
                <a:cs typeface="B Mitra" panose="00000400000000000000" pitchFamily="2" charset="-78"/>
              </a:rPr>
              <a:t>   </a:t>
            </a:r>
            <a:r>
              <a:rPr lang="en-US" altLang="ar-SA" smtClean="0"/>
              <a:t>(</a:t>
            </a:r>
            <a:r>
              <a:rPr lang="en-US" altLang="ar-SA" i="1" smtClean="0"/>
              <a:t>MMWR</a:t>
            </a:r>
            <a:r>
              <a:rPr lang="en-US" altLang="ar-SA" smtClean="0"/>
              <a:t> 1981;30:250)</a:t>
            </a:r>
            <a:endParaRPr lang="fa-IR" altLang="ar-SA" smtClean="0">
              <a:cs typeface="B Mitra" panose="00000400000000000000" pitchFamily="2" charset="-78"/>
            </a:endParaRPr>
          </a:p>
          <a:p>
            <a:pPr eaLnBrk="1" hangingPunct="1"/>
            <a:endParaRPr lang="en-US" altLang="ar-SA" sz="2400" smtClean="0">
              <a:cs typeface="B Mitra" panose="00000400000000000000" pitchFamily="2" charset="-78"/>
            </a:endParaRPr>
          </a:p>
        </p:txBody>
      </p:sp>
      <p:sp>
        <p:nvSpPr>
          <p:cNvPr id="165895" name="Line 5"/>
          <p:cNvSpPr>
            <a:spLocks noChangeShapeType="1"/>
          </p:cNvSpPr>
          <p:nvPr/>
        </p:nvSpPr>
        <p:spPr bwMode="auto">
          <a:xfrm>
            <a:off x="1143000" y="1773238"/>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2"/>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4882D553-EC2A-423F-9446-640F8A72B2E3}" type="slidenum">
              <a:rPr lang="ar-SA" altLang="en-US" sz="1400"/>
              <a:pPr algn="ctr">
                <a:spcBef>
                  <a:spcPct val="0"/>
                </a:spcBef>
                <a:buFontTx/>
                <a:buNone/>
              </a:pPr>
              <a:t>35</a:t>
            </a:fld>
            <a:endParaRPr lang="en-US" altLang="en-US" sz="1400"/>
          </a:p>
        </p:txBody>
      </p:sp>
      <p:sp>
        <p:nvSpPr>
          <p:cNvPr id="66562" name="Rectangle 2"/>
          <p:cNvSpPr>
            <a:spLocks noChangeArrowheads="1"/>
          </p:cNvSpPr>
          <p:nvPr/>
        </p:nvSpPr>
        <p:spPr bwMode="auto">
          <a:xfrm>
            <a:off x="357188" y="0"/>
            <a:ext cx="8172450" cy="990600"/>
          </a:xfrm>
          <a:prstGeom prst="rect">
            <a:avLst/>
          </a:prstGeom>
          <a:noFill/>
          <a:ln w="9525">
            <a:noFill/>
            <a:miter lim="800000"/>
            <a:headEnd/>
            <a:tailEnd/>
          </a:ln>
          <a:effectLst/>
        </p:spPr>
        <p:txBody>
          <a:bodyPr lIns="92075" tIns="46038" rIns="92075" bIns="46038" anchor="b"/>
          <a:lstStyle/>
          <a:p>
            <a:pPr algn="ctr" rtl="1" eaLnBrk="1" fontAlgn="auto" hangingPunct="1">
              <a:spcBef>
                <a:spcPts val="0"/>
              </a:spcBef>
              <a:spcAft>
                <a:spcPts val="0"/>
              </a:spcAft>
              <a:defRPr/>
            </a:pPr>
            <a:r>
              <a:rPr lang="fa-IR" altLang="ar-SA" sz="3600" b="1" dirty="0">
                <a:solidFill>
                  <a:srgbClr val="FF0000"/>
                </a:solidFill>
                <a:effectLst>
                  <a:outerShdw blurRad="38100" dist="38100" dir="2700000" algn="tl">
                    <a:srgbClr val="000000"/>
                  </a:outerShdw>
                </a:effectLst>
                <a:latin typeface="+mn-lt"/>
                <a:cs typeface="B Titr" pitchFamily="2" charset="-78"/>
              </a:rPr>
              <a:t>هدف از مطالعات </a:t>
            </a:r>
            <a:r>
              <a:rPr lang="en-US" altLang="ar-SA" sz="3600" b="1" dirty="0">
                <a:solidFill>
                  <a:srgbClr val="FF0000"/>
                </a:solidFill>
                <a:effectLst>
                  <a:outerShdw blurRad="38100" dist="38100" dir="2700000" algn="tl">
                    <a:srgbClr val="000000"/>
                  </a:outerShdw>
                </a:effectLst>
                <a:latin typeface="+mn-lt"/>
                <a:cs typeface="B Titr" pitchFamily="2" charset="-78"/>
              </a:rPr>
              <a:t>Case Report</a:t>
            </a:r>
            <a:r>
              <a:rPr lang="fa-IR" altLang="ar-SA" sz="3600" b="1" dirty="0">
                <a:solidFill>
                  <a:srgbClr val="FF0000"/>
                </a:solidFill>
                <a:effectLst>
                  <a:outerShdw blurRad="38100" dist="38100" dir="2700000" algn="tl">
                    <a:srgbClr val="000000"/>
                  </a:outerShdw>
                </a:effectLst>
                <a:latin typeface="+mn-lt"/>
                <a:cs typeface="B Titr" pitchFamily="2" charset="-78"/>
              </a:rPr>
              <a:t> و </a:t>
            </a:r>
            <a:r>
              <a:rPr lang="en-US" altLang="ar-SA" sz="3600" b="1" dirty="0">
                <a:solidFill>
                  <a:srgbClr val="FF0000"/>
                </a:solidFill>
                <a:effectLst>
                  <a:outerShdw blurRad="38100" dist="38100" dir="2700000" algn="tl">
                    <a:srgbClr val="000000"/>
                  </a:outerShdw>
                </a:effectLst>
                <a:latin typeface="+mn-lt"/>
                <a:cs typeface="B Titr" pitchFamily="2" charset="-78"/>
              </a:rPr>
              <a:t>Case Series</a:t>
            </a:r>
          </a:p>
        </p:txBody>
      </p:sp>
      <p:sp>
        <p:nvSpPr>
          <p:cNvPr id="166916" name="Rectangle 3"/>
          <p:cNvSpPr>
            <a:spLocks noChangeArrowheads="1"/>
          </p:cNvSpPr>
          <p:nvPr/>
        </p:nvSpPr>
        <p:spPr bwMode="auto">
          <a:xfrm>
            <a:off x="228600" y="1219200"/>
            <a:ext cx="868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r" rtl="1">
              <a:spcBef>
                <a:spcPct val="20000"/>
              </a:spcBef>
              <a:buChar char="•"/>
              <a:defRPr sz="3200">
                <a:solidFill>
                  <a:schemeClr val="tx1"/>
                </a:solidFill>
                <a:latin typeface="Times New Roman" panose="02020603050405020304" pitchFamily="18" charset="0"/>
              </a:defRPr>
            </a:lvl1pPr>
            <a:lvl2pPr marL="342900" indent="-34290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4" eaLnBrk="1" hangingPunct="1">
              <a:buClr>
                <a:schemeClr val="hlink"/>
              </a:buClr>
              <a:buSzPct val="70000"/>
              <a:buFont typeface="Wingdings" panose="05000000000000000000" pitchFamily="2" charset="2"/>
              <a:buChar char="n"/>
            </a:pPr>
            <a:endParaRPr lang="fa-IR" altLang="ar-SA" b="1">
              <a:cs typeface="B Mitra" panose="00000400000000000000" pitchFamily="2" charset="-78"/>
            </a:endParaRPr>
          </a:p>
          <a:p>
            <a:pPr eaLnBrk="1" hangingPunct="1">
              <a:buClr>
                <a:schemeClr val="hlink"/>
              </a:buClr>
              <a:buSzPct val="70000"/>
              <a:buFont typeface="Wingdings" panose="05000000000000000000" pitchFamily="2" charset="2"/>
              <a:buChar char="n"/>
            </a:pPr>
            <a:r>
              <a:rPr lang="fa-IR" altLang="ar-SA" b="1">
                <a:cs typeface="B Mitra" panose="00000400000000000000" pitchFamily="2" charset="-78"/>
              </a:rPr>
              <a:t>توصیف وقوع بیماریهای جدید</a:t>
            </a:r>
          </a:p>
          <a:p>
            <a:pPr lvl="4" eaLnBrk="1" hangingPunct="1">
              <a:buClr>
                <a:schemeClr val="hlink"/>
              </a:buClr>
              <a:buSzPct val="70000"/>
              <a:buFont typeface="Wingdings" panose="05000000000000000000" pitchFamily="2" charset="2"/>
              <a:buChar char="n"/>
            </a:pPr>
            <a:endParaRPr lang="fa-IR" altLang="ar-SA" b="1">
              <a:cs typeface="B Mitra" panose="00000400000000000000" pitchFamily="2" charset="-78"/>
            </a:endParaRPr>
          </a:p>
          <a:p>
            <a:pPr algn="justLow" eaLnBrk="1" hangingPunct="1">
              <a:buClr>
                <a:schemeClr val="hlink"/>
              </a:buClr>
              <a:buSzPct val="70000"/>
              <a:buFont typeface="Wingdings" panose="05000000000000000000" pitchFamily="2" charset="2"/>
              <a:buChar char="n"/>
            </a:pPr>
            <a:r>
              <a:rPr lang="fa-IR" altLang="ar-SA" b="1">
                <a:cs typeface="B Mitra" panose="00000400000000000000" pitchFamily="2" charset="-78"/>
              </a:rPr>
              <a:t>توصیف پیامد یک یا چند مورد از یک بیماری نادر یا تظاهرات نادر از یک بیماری شایع </a:t>
            </a:r>
            <a:r>
              <a:rPr lang="en-US" altLang="ar-SA" b="1">
                <a:cs typeface="B Mitra" panose="00000400000000000000" pitchFamily="2" charset="-78"/>
              </a:rPr>
              <a:t>)</a:t>
            </a:r>
            <a:r>
              <a:rPr lang="fa-IR" altLang="ar-SA" b="1">
                <a:cs typeface="B Mitra" panose="00000400000000000000" pitchFamily="2" charset="-78"/>
              </a:rPr>
              <a:t>روش مهمی برای توجه دادن جامعه پزشکی به </a:t>
            </a:r>
            <a:r>
              <a:rPr lang="fa-IR" altLang="ar-SA" sz="3600" b="1" u="sng">
                <a:cs typeface="B Mitra" panose="00000400000000000000" pitchFamily="2" charset="-78"/>
              </a:rPr>
              <a:t>بیماریهای غیر معمول یا تظاهرات غیر معمول یک بیماری</a:t>
            </a:r>
            <a:r>
              <a:rPr lang="en-US" altLang="ar-SA" b="1">
                <a:cs typeface="B Mitra" panose="00000400000000000000" pitchFamily="2" charset="-78"/>
              </a:rPr>
              <a:t>(</a:t>
            </a:r>
            <a:endParaRPr lang="fa-IR" altLang="ar-SA" b="1">
              <a:cs typeface="B Mitra" panose="00000400000000000000" pitchFamily="2" charset="-78"/>
            </a:endParaRPr>
          </a:p>
          <a:p>
            <a:pPr eaLnBrk="1" hangingPunct="1">
              <a:buClr>
                <a:schemeClr val="hlink"/>
              </a:buClr>
              <a:buSzPct val="70000"/>
              <a:buFont typeface="Wingdings" panose="05000000000000000000" pitchFamily="2" charset="2"/>
              <a:buChar char="n"/>
            </a:pPr>
            <a:r>
              <a:rPr lang="fa-IR" altLang="ar-SA" b="1">
                <a:cs typeface="B Mitra" panose="00000400000000000000" pitchFamily="2" charset="-78"/>
              </a:rPr>
              <a:t>پیشنهاد فرضیه در مورد ارتباط یک مواجهه یا عامل خطر با وقوع یک پیامد یا بیماری</a:t>
            </a:r>
            <a:r>
              <a:rPr lang="en-US" altLang="ar-SA" b="1">
                <a:cs typeface="B Mitra" panose="00000400000000000000" pitchFamily="2" charset="-78"/>
              </a:rPr>
              <a:t>)</a:t>
            </a:r>
            <a:r>
              <a:rPr lang="fa-IR" altLang="ar-SA" b="1">
                <a:cs typeface="B Mitra" panose="00000400000000000000" pitchFamily="2" charset="-78"/>
              </a:rPr>
              <a:t> منبع غنی فرضیه ها</a:t>
            </a:r>
            <a:r>
              <a:rPr lang="en-US" altLang="ar-SA" b="1">
                <a:cs typeface="B Mitra" panose="00000400000000000000" pitchFamily="2" charset="-78"/>
              </a:rPr>
              <a:t>(</a:t>
            </a:r>
            <a:endParaRPr lang="fa-IR" altLang="ar-SA" b="1">
              <a:cs typeface="B Mitra" panose="00000400000000000000" pitchFamily="2" charset="-78"/>
            </a:endParaRPr>
          </a:p>
          <a:p>
            <a:pPr lvl="1" eaLnBrk="1" hangingPunct="1">
              <a:buClr>
                <a:schemeClr val="hlink"/>
              </a:buClr>
              <a:buSzPct val="70000"/>
              <a:buFont typeface="Wingdings" panose="05000000000000000000" pitchFamily="2" charset="2"/>
              <a:buChar char="n"/>
            </a:pPr>
            <a:r>
              <a:rPr lang="fa-IR" altLang="ar-SA" sz="3600" i="1">
                <a:solidFill>
                  <a:srgbClr val="660066"/>
                </a:solidFill>
                <a:cs typeface="B Mitra" panose="00000400000000000000" pitchFamily="2" charset="-78"/>
              </a:rPr>
              <a:t>و البته،عاقلانه ترین موضع: علامتی برای جستجوی شواهد بیشتر</a:t>
            </a:r>
          </a:p>
          <a:p>
            <a:pPr eaLnBrk="1" hangingPunct="1">
              <a:buClr>
                <a:schemeClr val="hlink"/>
              </a:buClr>
              <a:buSzPct val="70000"/>
              <a:buFont typeface="Wingdings" panose="05000000000000000000" pitchFamily="2" charset="2"/>
              <a:buChar char="n"/>
            </a:pPr>
            <a:endParaRPr lang="fa-IR" altLang="ar-SA" b="1">
              <a:cs typeface="B Mitra" panose="00000400000000000000" pitchFamily="2" charset="-78"/>
            </a:endParaRPr>
          </a:p>
        </p:txBody>
      </p:sp>
      <p:sp>
        <p:nvSpPr>
          <p:cNvPr id="166917" name="Line 6"/>
          <p:cNvSpPr>
            <a:spLocks noChangeShapeType="1"/>
          </p:cNvSpPr>
          <p:nvPr/>
        </p:nvSpPr>
        <p:spPr bwMode="auto">
          <a:xfrm>
            <a:off x="1143000" y="1066800"/>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2"/>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F8BD6336-9D67-433F-BAB4-B0FF9E4AAF76}" type="slidenum">
              <a:rPr lang="ar-SA" altLang="en-US" sz="1400"/>
              <a:pPr algn="ctr">
                <a:spcBef>
                  <a:spcPct val="0"/>
                </a:spcBef>
                <a:buFontTx/>
                <a:buNone/>
              </a:pPr>
              <a:t>36</a:t>
            </a:fld>
            <a:endParaRPr lang="en-US" altLang="en-US" sz="1400"/>
          </a:p>
        </p:txBody>
      </p:sp>
      <p:sp>
        <p:nvSpPr>
          <p:cNvPr id="67587" name="Rectangle 1027"/>
          <p:cNvSpPr>
            <a:spLocks noChangeArrowheads="1"/>
          </p:cNvSpPr>
          <p:nvPr/>
        </p:nvSpPr>
        <p:spPr bwMode="auto">
          <a:xfrm>
            <a:off x="762000" y="2057400"/>
            <a:ext cx="7391400" cy="4114800"/>
          </a:xfrm>
          <a:prstGeom prst="rect">
            <a:avLst/>
          </a:prstGeom>
          <a:noFill/>
          <a:ln w="9525">
            <a:noFill/>
            <a:miter lim="800000"/>
            <a:headEnd/>
            <a:tailEnd/>
          </a:ln>
          <a:effectLst/>
        </p:spPr>
        <p:txBody>
          <a:bodyPr lIns="92075" tIns="46038" rIns="92075" bIns="46038"/>
          <a:lstStyle/>
          <a:p>
            <a:pPr marL="342900" indent="-342900" algn="r" rtl="1" eaLnBrk="1" fontAlgn="auto" hangingPunct="1">
              <a:spcBef>
                <a:spcPct val="20000"/>
              </a:spcBef>
              <a:spcAft>
                <a:spcPts val="0"/>
              </a:spcAft>
              <a:buClr>
                <a:schemeClr val="hlink"/>
              </a:buClr>
              <a:buSzPct val="70000"/>
              <a:buFont typeface="Wingdings" pitchFamily="2" charset="2"/>
              <a:buChar char="n"/>
              <a:defRPr/>
            </a:pPr>
            <a:r>
              <a:rPr lang="fa-IR" altLang="ar-SA" sz="3600" dirty="0">
                <a:effectLst>
                  <a:outerShdw blurRad="38100" dist="38100" dir="2700000" algn="tl">
                    <a:srgbClr val="000000"/>
                  </a:outerShdw>
                </a:effectLst>
                <a:latin typeface="+mn-lt"/>
                <a:cs typeface="B Mitra" pitchFamily="2" charset="-78"/>
              </a:rPr>
              <a:t>به محقق اجازه می دهد که بیماریهای جدید را توصیف کند.</a:t>
            </a:r>
          </a:p>
          <a:p>
            <a:pPr marL="342900" indent="-342900" algn="r" rtl="1" eaLnBrk="1" fontAlgn="auto" hangingPunct="1">
              <a:spcBef>
                <a:spcPct val="20000"/>
              </a:spcBef>
              <a:spcAft>
                <a:spcPts val="0"/>
              </a:spcAft>
              <a:buClr>
                <a:schemeClr val="hlink"/>
              </a:buClr>
              <a:buSzPct val="70000"/>
              <a:buFont typeface="Wingdings" pitchFamily="2" charset="2"/>
              <a:buChar char="n"/>
              <a:defRPr/>
            </a:pPr>
            <a:r>
              <a:rPr lang="fa-IR" altLang="ar-SA" sz="3600" dirty="0">
                <a:effectLst>
                  <a:outerShdw blurRad="38100" dist="38100" dir="2700000" algn="tl">
                    <a:srgbClr val="000000"/>
                  </a:outerShdw>
                </a:effectLst>
                <a:latin typeface="+mn-lt"/>
                <a:cs typeface="B Mitra" pitchFamily="2" charset="-78"/>
              </a:rPr>
              <a:t>امکان توصیف پیامدهای همراه با بیماریهای نادر را فراهم می کند.</a:t>
            </a:r>
            <a:r>
              <a:rPr lang="fa-IR" altLang="ar-SA" sz="3200" dirty="0">
                <a:effectLst>
                  <a:outerShdw blurRad="38100" dist="38100" dir="2700000" algn="tl">
                    <a:srgbClr val="000000"/>
                  </a:outerShdw>
                </a:effectLst>
                <a:latin typeface="+mn-lt"/>
                <a:cs typeface="+mn-cs"/>
              </a:rPr>
              <a:t> </a:t>
            </a:r>
          </a:p>
          <a:p>
            <a:pPr marL="800100" lvl="1" indent="-342900" algn="justLow" rtl="1" eaLnBrk="1" fontAlgn="auto" hangingPunct="1">
              <a:spcBef>
                <a:spcPct val="20000"/>
              </a:spcBef>
              <a:spcAft>
                <a:spcPts val="0"/>
              </a:spcAft>
              <a:buClr>
                <a:schemeClr val="hlink"/>
              </a:buClr>
              <a:buSzPct val="70000"/>
              <a:buFont typeface="Wingdings" pitchFamily="2" charset="2"/>
              <a:buChar char="n"/>
              <a:defRPr/>
            </a:pPr>
            <a:r>
              <a:rPr lang="fa-IR" altLang="ar-SA" sz="3600" dirty="0">
                <a:effectLst>
                  <a:outerShdw blurRad="38100" dist="38100" dir="2700000" algn="tl">
                    <a:srgbClr val="000000"/>
                  </a:outerShdw>
                </a:effectLst>
                <a:latin typeface="+mn-lt"/>
                <a:cs typeface="B Mitra" pitchFamily="2" charset="-78"/>
              </a:rPr>
              <a:t>چون شرح جزء به جزء می دهند به روشن ساختن مکانیزمهای بیماری و درمان کمک می کند.</a:t>
            </a:r>
          </a:p>
          <a:p>
            <a:pPr marL="342900" indent="-342900" algn="r" rtl="1" eaLnBrk="1" fontAlgn="auto" hangingPunct="1">
              <a:spcBef>
                <a:spcPct val="20000"/>
              </a:spcBef>
              <a:spcAft>
                <a:spcPts val="0"/>
              </a:spcAft>
              <a:buClr>
                <a:schemeClr val="hlink"/>
              </a:buClr>
              <a:buSzPct val="70000"/>
              <a:buFont typeface="Wingdings" pitchFamily="2" charset="2"/>
              <a:buChar char="n"/>
              <a:defRPr/>
            </a:pPr>
            <a:endParaRPr lang="en-US" sz="3200" dirty="0">
              <a:effectLst>
                <a:outerShdw blurRad="38100" dist="38100" dir="2700000" algn="tl">
                  <a:srgbClr val="000000"/>
                </a:outerShdw>
              </a:effectLst>
              <a:latin typeface="+mn-lt"/>
              <a:cs typeface="+mn-cs"/>
            </a:endParaRPr>
          </a:p>
          <a:p>
            <a:pPr marL="342900" indent="-342900" algn="r" rtl="1" eaLnBrk="1" fontAlgn="auto" hangingPunct="1">
              <a:spcBef>
                <a:spcPct val="20000"/>
              </a:spcBef>
              <a:spcAft>
                <a:spcPts val="0"/>
              </a:spcAft>
              <a:buClr>
                <a:schemeClr val="hlink"/>
              </a:buClr>
              <a:buSzPct val="70000"/>
              <a:buFont typeface="Wingdings" pitchFamily="2" charset="2"/>
              <a:buChar char="n"/>
              <a:defRPr/>
            </a:pPr>
            <a:endParaRPr lang="fa-IR" altLang="ar-SA" sz="3200" dirty="0">
              <a:effectLst>
                <a:outerShdw blurRad="38100" dist="38100" dir="2700000" algn="tl">
                  <a:srgbClr val="000000"/>
                </a:outerShdw>
              </a:effectLst>
              <a:latin typeface="+mn-lt"/>
              <a:cs typeface="+mn-cs"/>
            </a:endParaRPr>
          </a:p>
        </p:txBody>
      </p:sp>
      <p:sp>
        <p:nvSpPr>
          <p:cNvPr id="67588" name="Rectangle 1028"/>
          <p:cNvSpPr>
            <a:spLocks noChangeArrowheads="1"/>
          </p:cNvSpPr>
          <p:nvPr/>
        </p:nvSpPr>
        <p:spPr bwMode="auto">
          <a:xfrm>
            <a:off x="285750" y="215900"/>
            <a:ext cx="8243888" cy="1143000"/>
          </a:xfrm>
          <a:prstGeom prst="rect">
            <a:avLst/>
          </a:prstGeom>
          <a:noFill/>
          <a:ln w="9525">
            <a:noFill/>
            <a:miter lim="800000"/>
            <a:headEnd/>
            <a:tailEnd/>
          </a:ln>
          <a:effectLst/>
        </p:spPr>
        <p:txBody>
          <a:bodyPr lIns="92075" tIns="46038" rIns="92075" bIns="46038" anchor="b"/>
          <a:lstStyle/>
          <a:p>
            <a:pPr algn="ctr" rtl="1" eaLnBrk="1" fontAlgn="auto" hangingPunct="1">
              <a:spcBef>
                <a:spcPts val="0"/>
              </a:spcBef>
              <a:spcAft>
                <a:spcPts val="0"/>
              </a:spcAft>
              <a:defRPr/>
            </a:pPr>
            <a:r>
              <a:rPr lang="fa-IR" altLang="ar-SA" sz="3600" b="1" dirty="0">
                <a:solidFill>
                  <a:srgbClr val="FF0000"/>
                </a:solidFill>
                <a:effectLst>
                  <a:outerShdw blurRad="38100" dist="38100" dir="2700000" algn="tl">
                    <a:srgbClr val="000000"/>
                  </a:outerShdw>
                </a:effectLst>
                <a:latin typeface="+mn-lt"/>
                <a:cs typeface="B Nazanin" pitchFamily="2" charset="-78"/>
              </a:rPr>
              <a:t>مزایای مطالعات </a:t>
            </a:r>
            <a:r>
              <a:rPr lang="en-US" altLang="ar-SA" sz="3600" b="1" dirty="0">
                <a:solidFill>
                  <a:srgbClr val="FF0000"/>
                </a:solidFill>
                <a:effectLst>
                  <a:outerShdw blurRad="38100" dist="38100" dir="2700000" algn="tl">
                    <a:srgbClr val="000000"/>
                  </a:outerShdw>
                </a:effectLst>
                <a:latin typeface="+mn-lt"/>
                <a:cs typeface="B Nazanin" pitchFamily="2" charset="-78"/>
              </a:rPr>
              <a:t>Case Report</a:t>
            </a:r>
            <a:r>
              <a:rPr lang="fa-IR" altLang="ar-SA" sz="3600" b="1" dirty="0">
                <a:solidFill>
                  <a:srgbClr val="FF0000"/>
                </a:solidFill>
                <a:effectLst>
                  <a:outerShdw blurRad="38100" dist="38100" dir="2700000" algn="tl">
                    <a:srgbClr val="000000"/>
                  </a:outerShdw>
                </a:effectLst>
                <a:latin typeface="+mn-lt"/>
                <a:cs typeface="B Nazanin" pitchFamily="2" charset="-78"/>
              </a:rPr>
              <a:t> و </a:t>
            </a:r>
            <a:r>
              <a:rPr lang="en-US" altLang="ar-SA" sz="3600" b="1" dirty="0">
                <a:solidFill>
                  <a:srgbClr val="FF0000"/>
                </a:solidFill>
                <a:effectLst>
                  <a:outerShdw blurRad="38100" dist="38100" dir="2700000" algn="tl">
                    <a:srgbClr val="000000"/>
                  </a:outerShdw>
                </a:effectLst>
                <a:latin typeface="+mn-lt"/>
                <a:cs typeface="B Nazanin" pitchFamily="2" charset="-78"/>
              </a:rPr>
              <a:t>Case Series</a:t>
            </a:r>
          </a:p>
        </p:txBody>
      </p:sp>
      <p:sp>
        <p:nvSpPr>
          <p:cNvPr id="167941" name="Line 1030"/>
          <p:cNvSpPr>
            <a:spLocks noChangeShapeType="1"/>
          </p:cNvSpPr>
          <p:nvPr/>
        </p:nvSpPr>
        <p:spPr bwMode="auto">
          <a:xfrm>
            <a:off x="1143000" y="1447800"/>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2"/>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F9B267BC-C07D-4129-9E1E-D2E7DDA167C6}" type="slidenum">
              <a:rPr lang="ar-SA" altLang="en-US" sz="1400"/>
              <a:pPr algn="ctr">
                <a:spcBef>
                  <a:spcPct val="0"/>
                </a:spcBef>
                <a:buFontTx/>
                <a:buNone/>
              </a:pPr>
              <a:t>37</a:t>
            </a:fld>
            <a:endParaRPr lang="en-US" altLang="en-US" sz="1400"/>
          </a:p>
        </p:txBody>
      </p:sp>
      <p:sp>
        <p:nvSpPr>
          <p:cNvPr id="68611" name="Rectangle 3"/>
          <p:cNvSpPr>
            <a:spLocks noChangeArrowheads="1"/>
          </p:cNvSpPr>
          <p:nvPr/>
        </p:nvSpPr>
        <p:spPr bwMode="auto">
          <a:xfrm>
            <a:off x="228600" y="1676400"/>
            <a:ext cx="8686800" cy="4876800"/>
          </a:xfrm>
          <a:prstGeom prst="rect">
            <a:avLst/>
          </a:prstGeom>
          <a:noFill/>
          <a:ln w="9525">
            <a:noFill/>
            <a:miter lim="800000"/>
            <a:headEnd/>
            <a:tailEnd/>
          </a:ln>
          <a:effectLst/>
        </p:spPr>
        <p:txBody>
          <a:bodyPr lIns="92075" tIns="46038" rIns="92075" bIns="46038"/>
          <a:lstStyle/>
          <a:p>
            <a:pPr marL="342900" indent="-342900" algn="r" rtl="1" eaLnBrk="1" fontAlgn="auto" hangingPunct="1">
              <a:lnSpc>
                <a:spcPct val="125000"/>
              </a:lnSpc>
              <a:spcBef>
                <a:spcPct val="20000"/>
              </a:spcBef>
              <a:spcAft>
                <a:spcPts val="0"/>
              </a:spcAft>
              <a:buClr>
                <a:schemeClr val="hlink"/>
              </a:buClr>
              <a:buSzPct val="70000"/>
              <a:buFont typeface="Wingdings" pitchFamily="2" charset="2"/>
              <a:buChar char="n"/>
              <a:defRPr/>
            </a:pPr>
            <a:r>
              <a:rPr lang="fa-IR" altLang="ar-SA" sz="3600" dirty="0">
                <a:effectLst>
                  <a:outerShdw blurRad="38100" dist="38100" dir="2700000" algn="tl">
                    <a:srgbClr val="000000"/>
                  </a:outerShdw>
                </a:effectLst>
                <a:latin typeface="+mn-lt"/>
                <a:cs typeface="B Mitra" pitchFamily="2" charset="-78"/>
              </a:rPr>
              <a:t>تعیین فراوانی وقوع بیماری، ممکن نیست.</a:t>
            </a:r>
            <a:endParaRPr lang="en-US" altLang="ar-SA" sz="3600" dirty="0">
              <a:effectLst>
                <a:outerShdw blurRad="38100" dist="38100" dir="2700000" algn="tl">
                  <a:srgbClr val="000000"/>
                </a:outerShdw>
              </a:effectLst>
              <a:latin typeface="+mn-lt"/>
              <a:cs typeface="B Mitra" pitchFamily="2" charset="-78"/>
            </a:endParaRPr>
          </a:p>
          <a:p>
            <a:pPr marL="342900" indent="-342900" algn="just" rtl="1" eaLnBrk="1" fontAlgn="auto" hangingPunct="1">
              <a:spcBef>
                <a:spcPct val="20000"/>
              </a:spcBef>
              <a:spcAft>
                <a:spcPts val="0"/>
              </a:spcAft>
              <a:buClr>
                <a:schemeClr val="hlink"/>
              </a:buClr>
              <a:buSzPct val="70000"/>
              <a:buFont typeface="Wingdings" pitchFamily="2" charset="2"/>
              <a:buChar char="n"/>
              <a:defRPr/>
            </a:pPr>
            <a:r>
              <a:rPr lang="fa-IR" altLang="ar-SA" sz="3600" dirty="0">
                <a:effectLst>
                  <a:outerShdw blurRad="38100" dist="38100" dir="2700000" algn="tl">
                    <a:srgbClr val="000000"/>
                  </a:outerShdw>
                </a:effectLst>
                <a:latin typeface="+mn-lt"/>
                <a:cs typeface="B Mitra" pitchFamily="2" charset="-78"/>
              </a:rPr>
              <a:t>نباید مبنای تغییر در روش طبابت قرار گیرند.</a:t>
            </a:r>
            <a:r>
              <a:rPr lang="en-US" altLang="ar-SA" sz="3600" dirty="0">
                <a:effectLst>
                  <a:outerShdw blurRad="38100" dist="38100" dir="2700000" algn="tl">
                    <a:srgbClr val="000000"/>
                  </a:outerShdw>
                </a:effectLst>
                <a:latin typeface="+mn-lt"/>
                <a:cs typeface="B Mitra" pitchFamily="2" charset="-78"/>
              </a:rPr>
              <a:t> </a:t>
            </a:r>
            <a:r>
              <a:rPr lang="fa-IR" altLang="ar-SA" sz="3600" dirty="0">
                <a:effectLst>
                  <a:outerShdw blurRad="38100" dist="38100" dir="2700000" algn="tl">
                    <a:srgbClr val="000000"/>
                  </a:outerShdw>
                </a:effectLst>
                <a:latin typeface="+mn-lt"/>
                <a:cs typeface="B Mitra" pitchFamily="2" charset="-78"/>
              </a:rPr>
              <a:t>چون حتی وقایع نادر نیز به حکم </a:t>
            </a:r>
            <a:r>
              <a:rPr lang="fa-IR" altLang="ar-SA" sz="3600" dirty="0">
                <a:solidFill>
                  <a:srgbClr val="CC0099"/>
                </a:solidFill>
                <a:effectLst>
                  <a:outerShdw blurRad="38100" dist="38100" dir="2700000" algn="tl">
                    <a:srgbClr val="000000"/>
                  </a:outerShdw>
                </a:effectLst>
                <a:latin typeface="+mn-lt"/>
                <a:cs typeface="B Mitra" pitchFamily="2" charset="-78"/>
              </a:rPr>
              <a:t>شانس</a:t>
            </a:r>
            <a:r>
              <a:rPr lang="fa-IR" altLang="ar-SA" sz="3600" dirty="0">
                <a:effectLst>
                  <a:outerShdw blurRad="38100" dist="38100" dir="2700000" algn="tl">
                    <a:srgbClr val="000000"/>
                  </a:outerShdw>
                </a:effectLst>
                <a:latin typeface="+mn-lt"/>
                <a:cs typeface="B Mitra" pitchFamily="2" charset="-78"/>
              </a:rPr>
              <a:t> ممکن است باهم روی دهند.</a:t>
            </a:r>
          </a:p>
          <a:p>
            <a:pPr marL="342900" indent="-342900" algn="r" rtl="1" eaLnBrk="1" fontAlgn="auto" hangingPunct="1">
              <a:lnSpc>
                <a:spcPct val="125000"/>
              </a:lnSpc>
              <a:spcBef>
                <a:spcPct val="20000"/>
              </a:spcBef>
              <a:spcAft>
                <a:spcPts val="0"/>
              </a:spcAft>
              <a:buClr>
                <a:schemeClr val="hlink"/>
              </a:buClr>
              <a:buSzPct val="70000"/>
              <a:buFont typeface="Wingdings" pitchFamily="2" charset="2"/>
              <a:buChar char="n"/>
              <a:defRPr/>
            </a:pPr>
            <a:r>
              <a:rPr lang="fa-IR" altLang="ar-SA" sz="3600" dirty="0">
                <a:effectLst>
                  <a:outerShdw blurRad="38100" dist="38100" dir="2700000" algn="tl">
                    <a:srgbClr val="000000"/>
                  </a:outerShdw>
                </a:effectLst>
                <a:latin typeface="+mn-lt"/>
                <a:cs typeface="B Mitra" pitchFamily="2" charset="-78"/>
              </a:rPr>
              <a:t>نمی تواند رابطه علیتی بین مواجهه (ریسک فاکتور) و پیامد (یا بیماری) را بررسی کند. به عبارت دیگر امکان </a:t>
            </a:r>
            <a:r>
              <a:rPr lang="fa-IR" altLang="ar-SA" sz="3600" dirty="0">
                <a:solidFill>
                  <a:srgbClr val="CC0099"/>
                </a:solidFill>
                <a:effectLst>
                  <a:outerShdw blurRad="38100" dist="38100" dir="2700000" algn="tl">
                    <a:srgbClr val="000000"/>
                  </a:outerShdw>
                </a:effectLst>
                <a:latin typeface="+mn-lt"/>
                <a:cs typeface="B Mitra" pitchFamily="2" charset="-78"/>
              </a:rPr>
              <a:t>آزمون</a:t>
            </a:r>
            <a:r>
              <a:rPr lang="fa-IR" altLang="ar-SA" sz="3600" dirty="0">
                <a:effectLst>
                  <a:outerShdw blurRad="38100" dist="38100" dir="2700000" algn="tl">
                    <a:srgbClr val="000000"/>
                  </a:outerShdw>
                </a:effectLst>
                <a:latin typeface="+mn-lt"/>
                <a:cs typeface="B Mitra" pitchFamily="2" charset="-78"/>
              </a:rPr>
              <a:t> فرضیه وجود </a:t>
            </a:r>
            <a:r>
              <a:rPr lang="fa-IR" altLang="ar-SA" sz="3600" dirty="0">
                <a:solidFill>
                  <a:srgbClr val="CC0099"/>
                </a:solidFill>
                <a:effectLst>
                  <a:outerShdw blurRad="38100" dist="38100" dir="2700000" algn="tl">
                    <a:srgbClr val="000000"/>
                  </a:outerShdw>
                </a:effectLst>
                <a:latin typeface="+mn-lt"/>
                <a:cs typeface="B Mitra" pitchFamily="2" charset="-78"/>
              </a:rPr>
              <a:t>ندارد</a:t>
            </a:r>
            <a:r>
              <a:rPr lang="fa-IR" altLang="ar-SA" sz="3600" dirty="0">
                <a:effectLst>
                  <a:outerShdw blurRad="38100" dist="38100" dir="2700000" algn="tl">
                    <a:srgbClr val="000000"/>
                  </a:outerShdw>
                </a:effectLst>
                <a:latin typeface="+mn-lt"/>
                <a:cs typeface="B Mitra" pitchFamily="2" charset="-78"/>
              </a:rPr>
              <a:t>.</a:t>
            </a:r>
            <a:r>
              <a:rPr lang="fa-IR" altLang="ar-SA" sz="3200" dirty="0">
                <a:effectLst>
                  <a:outerShdw blurRad="38100" dist="38100" dir="2700000" algn="tl">
                    <a:srgbClr val="000000"/>
                  </a:outerShdw>
                </a:effectLst>
                <a:latin typeface="+mn-lt"/>
                <a:cs typeface="+mn-cs"/>
              </a:rPr>
              <a:t> </a:t>
            </a:r>
            <a:endParaRPr lang="en-US" altLang="ar-SA" sz="3200" dirty="0">
              <a:effectLst>
                <a:outerShdw blurRad="38100" dist="38100" dir="2700000" algn="tl">
                  <a:srgbClr val="000000"/>
                </a:outerShdw>
              </a:effectLst>
              <a:latin typeface="+mn-lt"/>
              <a:cs typeface="+mn-cs"/>
            </a:endParaRPr>
          </a:p>
        </p:txBody>
      </p:sp>
      <p:sp>
        <p:nvSpPr>
          <p:cNvPr id="68612" name="Rectangle 4"/>
          <p:cNvSpPr>
            <a:spLocks noChangeArrowheads="1"/>
          </p:cNvSpPr>
          <p:nvPr/>
        </p:nvSpPr>
        <p:spPr bwMode="auto">
          <a:xfrm>
            <a:off x="0" y="215900"/>
            <a:ext cx="9144000" cy="1143000"/>
          </a:xfrm>
          <a:prstGeom prst="rect">
            <a:avLst/>
          </a:prstGeom>
          <a:noFill/>
          <a:ln w="9525">
            <a:noFill/>
            <a:miter lim="800000"/>
            <a:headEnd/>
            <a:tailEnd/>
          </a:ln>
          <a:effectLst/>
        </p:spPr>
        <p:txBody>
          <a:bodyPr lIns="92075" tIns="46038" rIns="92075" bIns="46038" anchor="b"/>
          <a:lstStyle/>
          <a:p>
            <a:pPr algn="ctr" rtl="1" eaLnBrk="1" fontAlgn="auto" hangingPunct="1">
              <a:spcBef>
                <a:spcPts val="0"/>
              </a:spcBef>
              <a:spcAft>
                <a:spcPts val="0"/>
              </a:spcAft>
              <a:defRPr/>
            </a:pPr>
            <a:r>
              <a:rPr lang="fa-IR" altLang="ar-SA" sz="3200" b="1" dirty="0">
                <a:solidFill>
                  <a:srgbClr val="FF0000"/>
                </a:solidFill>
                <a:effectLst>
                  <a:outerShdw blurRad="38100" dist="38100" dir="2700000" algn="tl">
                    <a:srgbClr val="000000"/>
                  </a:outerShdw>
                </a:effectLst>
                <a:latin typeface="+mn-lt"/>
                <a:cs typeface="B Titr" pitchFamily="2" charset="-78"/>
              </a:rPr>
              <a:t>معایب و محدودیتهای مطالعات </a:t>
            </a:r>
            <a:r>
              <a:rPr lang="en-US" altLang="ar-SA" sz="3200" b="1" dirty="0">
                <a:solidFill>
                  <a:srgbClr val="FF0000"/>
                </a:solidFill>
                <a:effectLst>
                  <a:outerShdw blurRad="38100" dist="38100" dir="2700000" algn="tl">
                    <a:srgbClr val="000000"/>
                  </a:outerShdw>
                </a:effectLst>
                <a:latin typeface="+mn-lt"/>
                <a:cs typeface="B Titr" pitchFamily="2" charset="-78"/>
              </a:rPr>
              <a:t>Case Report</a:t>
            </a:r>
            <a:r>
              <a:rPr lang="fa-IR" altLang="ar-SA" sz="3200" b="1" dirty="0">
                <a:solidFill>
                  <a:srgbClr val="FF0000"/>
                </a:solidFill>
                <a:effectLst>
                  <a:outerShdw blurRad="38100" dist="38100" dir="2700000" algn="tl">
                    <a:srgbClr val="000000"/>
                  </a:outerShdw>
                </a:effectLst>
                <a:latin typeface="+mn-lt"/>
                <a:cs typeface="B Titr" pitchFamily="2" charset="-78"/>
              </a:rPr>
              <a:t> و </a:t>
            </a:r>
            <a:r>
              <a:rPr lang="en-US" altLang="ar-SA" sz="3200" b="1" dirty="0">
                <a:solidFill>
                  <a:srgbClr val="FF0000"/>
                </a:solidFill>
                <a:effectLst>
                  <a:outerShdw blurRad="38100" dist="38100" dir="2700000" algn="tl">
                    <a:srgbClr val="000000"/>
                  </a:outerShdw>
                </a:effectLst>
                <a:latin typeface="+mn-lt"/>
                <a:cs typeface="B Titr" pitchFamily="2" charset="-78"/>
              </a:rPr>
              <a:t>Case Series</a:t>
            </a:r>
          </a:p>
        </p:txBody>
      </p:sp>
      <p:sp>
        <p:nvSpPr>
          <p:cNvPr id="168965" name="Line 5"/>
          <p:cNvSpPr>
            <a:spLocks noChangeShapeType="1"/>
          </p:cNvSpPr>
          <p:nvPr/>
        </p:nvSpPr>
        <p:spPr bwMode="auto">
          <a:xfrm>
            <a:off x="1143000" y="1447800"/>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85800" y="609600"/>
            <a:ext cx="8172450" cy="1143000"/>
          </a:xfrm>
        </p:spPr>
        <p:txBody>
          <a:bodyPr/>
          <a:lstStyle/>
          <a:p>
            <a:pPr eaLnBrk="1" hangingPunct="1"/>
            <a:r>
              <a:rPr lang="fa-IR" altLang="en-US" sz="4800" b="1" smtClean="0">
                <a:solidFill>
                  <a:srgbClr val="800000"/>
                </a:solidFill>
                <a:cs typeface="B Nazanin" panose="00000400000000000000" pitchFamily="2" charset="-78"/>
              </a:rPr>
              <a:t>مطالعات مقطعي (</a:t>
            </a:r>
            <a:r>
              <a:rPr lang="en-US" altLang="en-US" sz="3600" smtClean="0"/>
              <a:t>Cross-sectional studies</a:t>
            </a:r>
            <a:r>
              <a:rPr lang="fa-IR" altLang="en-US" sz="4800" b="1" smtClean="0">
                <a:solidFill>
                  <a:srgbClr val="800000"/>
                </a:solidFill>
                <a:cs typeface="B Nazanin" panose="00000400000000000000" pitchFamily="2" charset="-78"/>
              </a:rPr>
              <a:t>)</a:t>
            </a:r>
            <a:endParaRPr lang="en-US" altLang="en-US" sz="4800" b="1" smtClean="0">
              <a:solidFill>
                <a:srgbClr val="800000"/>
              </a:solidFill>
              <a:cs typeface="B Nazanin" panose="00000400000000000000" pitchFamily="2" charset="-78"/>
            </a:endParaRPr>
          </a:p>
        </p:txBody>
      </p:sp>
      <p:sp>
        <p:nvSpPr>
          <p:cNvPr id="169987" name="Rectangle 3"/>
          <p:cNvSpPr>
            <a:spLocks noGrp="1" noChangeArrowheads="1"/>
          </p:cNvSpPr>
          <p:nvPr>
            <p:ph type="body" idx="1"/>
          </p:nvPr>
        </p:nvSpPr>
        <p:spPr/>
        <p:txBody>
          <a:bodyPr/>
          <a:lstStyle/>
          <a:p>
            <a:pPr algn="justLow" eaLnBrk="1" hangingPunct="1">
              <a:buFont typeface="Wingdings" panose="05000000000000000000" pitchFamily="2" charset="2"/>
              <a:buNone/>
            </a:pPr>
            <a:r>
              <a:rPr lang="fa-IR" altLang="en-US" b="1" smtClean="0">
                <a:cs typeface="B Nazanin" panose="00000400000000000000" pitchFamily="2" charset="-78"/>
              </a:rPr>
              <a:t>مطالعاتي هستند كه بيشتر به ‌منظور توصيف يك يا چند پديده‌ سلامتي در زمان و مكان تعريف شده‌اي انجام مي‌گردند. </a:t>
            </a:r>
          </a:p>
          <a:p>
            <a:pPr algn="justLow" eaLnBrk="1" hangingPunct="1">
              <a:buFont typeface="Wingdings" panose="05000000000000000000" pitchFamily="2" charset="2"/>
              <a:buNone/>
            </a:pPr>
            <a:r>
              <a:rPr lang="fa-IR" altLang="en-US" b="1" smtClean="0">
                <a:cs typeface="B Nazanin" panose="00000400000000000000" pitchFamily="2" charset="-78"/>
              </a:rPr>
              <a:t>	اين مطالعات معمولاً بر روي گروهي </a:t>
            </a:r>
            <a:r>
              <a:rPr lang="fa-IR" altLang="en-US" b="1" u="sng" smtClean="0">
                <a:cs typeface="B Nazanin" panose="00000400000000000000" pitchFamily="2" charset="-78"/>
              </a:rPr>
              <a:t>تعريف‌شده</a:t>
            </a:r>
            <a:r>
              <a:rPr lang="fa-IR" altLang="en-US" b="1" smtClean="0">
                <a:cs typeface="B Nazanin" panose="00000400000000000000" pitchFamily="2" charset="-78"/>
              </a:rPr>
              <a:t> و مشخص انجام مي‌گردد.</a:t>
            </a:r>
          </a:p>
          <a:p>
            <a:pPr algn="justLow" eaLnBrk="1" hangingPunct="1">
              <a:buFont typeface="Wingdings" panose="05000000000000000000" pitchFamily="2" charset="2"/>
              <a:buNone/>
            </a:pPr>
            <a:endParaRPr lang="fa-IR" altLang="en-US" b="1" smtClean="0">
              <a:cs typeface="B Nazanin" panose="00000400000000000000" pitchFamily="2" charset="-78"/>
            </a:endParaRPr>
          </a:p>
          <a:p>
            <a:pPr algn="justLow" eaLnBrk="1" hangingPunct="1">
              <a:buFont typeface="Wingdings" panose="05000000000000000000" pitchFamily="2" charset="2"/>
              <a:buNone/>
            </a:pPr>
            <a:r>
              <a:rPr lang="fa-IR" altLang="en-US" b="1" i="1" smtClean="0">
                <a:cs typeface="B Nazanin" panose="00000400000000000000" pitchFamily="2" charset="-78"/>
              </a:rPr>
              <a:t>بررسي وضعيت سلامت بينايي در ساكنين شهر تهران در سال 1381</a:t>
            </a:r>
            <a:endParaRPr lang="en-US" altLang="en-US" b="1" i="1" smtClean="0">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fa-IR" altLang="en-US" smtClean="0">
                <a:cs typeface="Titr" pitchFamily="2" charset="0"/>
              </a:rPr>
              <a:t>خصوصيات مطالعات مقطعي</a:t>
            </a:r>
            <a:endParaRPr lang="en-US" altLang="en-US" smtClean="0">
              <a:cs typeface="Titr" pitchFamily="2" charset="0"/>
            </a:endParaRPr>
          </a:p>
        </p:txBody>
      </p:sp>
      <p:sp>
        <p:nvSpPr>
          <p:cNvPr id="172035" name="Rectangle 3"/>
          <p:cNvSpPr>
            <a:spLocks noGrp="1" noChangeArrowheads="1"/>
          </p:cNvSpPr>
          <p:nvPr>
            <p:ph type="body" idx="1"/>
          </p:nvPr>
        </p:nvSpPr>
        <p:spPr/>
        <p:txBody>
          <a:bodyPr/>
          <a:lstStyle/>
          <a:p>
            <a:pPr algn="justLow" eaLnBrk="1" hangingPunct="1">
              <a:lnSpc>
                <a:spcPct val="90000"/>
              </a:lnSpc>
            </a:pPr>
            <a:r>
              <a:rPr lang="fa-IR" altLang="en-US" smtClean="0">
                <a:cs typeface="B Nazanin" panose="00000400000000000000" pitchFamily="2" charset="-78"/>
              </a:rPr>
              <a:t>اين مطالعات معمولا بر روي نمونه‌اي تصادفي از گروه تعريف‌شده‌ي اصلي انجام مي‌گيرد.</a:t>
            </a:r>
          </a:p>
          <a:p>
            <a:pPr algn="justLow" eaLnBrk="1" hangingPunct="1">
              <a:lnSpc>
                <a:spcPct val="90000"/>
              </a:lnSpc>
            </a:pPr>
            <a:r>
              <a:rPr lang="fa-IR" altLang="en-US" smtClean="0">
                <a:cs typeface="B Nazanin" panose="00000400000000000000" pitchFamily="2" charset="-78"/>
              </a:rPr>
              <a:t>اين مطالعات توانايي تعيين شيوع نقطه‌اي يك پديده را در جامعه دارند.</a:t>
            </a:r>
            <a:endParaRPr lang="en-US" altLang="en-US" smtClean="0">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smtClean="0"/>
              <a:t>Types of Studies</a:t>
            </a:r>
            <a:endParaRPr lang="fa-IR" altLang="en-US" smtClean="0"/>
          </a:p>
        </p:txBody>
      </p:sp>
      <p:sp>
        <p:nvSpPr>
          <p:cNvPr id="120835" name="Content Placeholder 2"/>
          <p:cNvSpPr>
            <a:spLocks noGrp="1"/>
          </p:cNvSpPr>
          <p:nvPr>
            <p:ph idx="1"/>
          </p:nvPr>
        </p:nvSpPr>
        <p:spPr/>
        <p:txBody>
          <a:bodyPr/>
          <a:lstStyle/>
          <a:p>
            <a:pPr algn="l" rtl="0"/>
            <a:r>
              <a:rPr lang="en-US" altLang="en-US" smtClean="0"/>
              <a:t>Primary Studies</a:t>
            </a:r>
          </a:p>
          <a:p>
            <a:pPr algn="l" rtl="0"/>
            <a:r>
              <a:rPr lang="en-US" altLang="en-US" smtClean="0"/>
              <a:t>Secondary Studies</a:t>
            </a:r>
            <a:endParaRPr lang="fa-IR"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oter Placeholder 4"/>
          <p:cNvSpPr>
            <a:spLocks noGrp="1"/>
          </p:cNvSpPr>
          <p:nvPr>
            <p:ph type="ftr" sz="quarter" idx="11"/>
          </p:nvPr>
        </p:nvSpPr>
        <p:spPr/>
        <p:txBody>
          <a:bodyPr/>
          <a:lstStyle/>
          <a:p>
            <a:pPr fontAlgn="base">
              <a:spcBef>
                <a:spcPct val="0"/>
              </a:spcBef>
              <a:spcAft>
                <a:spcPct val="0"/>
              </a:spcAft>
              <a:defRPr/>
            </a:pPr>
            <a:r>
              <a:rPr lang="en-US" smtClean="0">
                <a:cs typeface="Arial" pitchFamily="34" charset="0"/>
              </a:rPr>
              <a:t>Dr Seyyed Alireza Moravveji MD Community Medicine specialist</a:t>
            </a:r>
          </a:p>
        </p:txBody>
      </p:sp>
      <p:sp>
        <p:nvSpPr>
          <p:cNvPr id="174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79AEA5-577C-4B8E-855F-585D055A6358}" type="slidenum">
              <a:rPr lang="ar-SA" altLang="en-US" sz="1400"/>
              <a:pPr>
                <a:spcBef>
                  <a:spcPct val="0"/>
                </a:spcBef>
                <a:buFontTx/>
                <a:buNone/>
              </a:pPr>
              <a:t>40</a:t>
            </a:fld>
            <a:endParaRPr lang="pt-BR" altLang="en-US" sz="1400"/>
          </a:p>
        </p:txBody>
      </p:sp>
      <p:sp>
        <p:nvSpPr>
          <p:cNvPr id="174084" name="Rectangle 2"/>
          <p:cNvSpPr>
            <a:spLocks noGrp="1" noChangeArrowheads="1"/>
          </p:cNvSpPr>
          <p:nvPr>
            <p:ph type="title"/>
          </p:nvPr>
        </p:nvSpPr>
        <p:spPr>
          <a:xfrm>
            <a:off x="457200" y="0"/>
            <a:ext cx="8229600" cy="1143000"/>
          </a:xfrm>
        </p:spPr>
        <p:txBody>
          <a:bodyPr/>
          <a:lstStyle/>
          <a:p>
            <a:pPr eaLnBrk="1" hangingPunct="1"/>
            <a:r>
              <a:rPr lang="fa-IR" altLang="ar-SA" sz="3600" smtClean="0">
                <a:solidFill>
                  <a:schemeClr val="tx1"/>
                </a:solidFill>
                <a:cs typeface="B Titr" pitchFamily="2" charset="0"/>
              </a:rPr>
              <a:t>مطالعه مقطعی </a:t>
            </a:r>
            <a:r>
              <a:rPr lang="en-US" altLang="ar-SA" sz="3600" smtClean="0">
                <a:solidFill>
                  <a:schemeClr val="tx1"/>
                </a:solidFill>
                <a:cs typeface="B Titr" pitchFamily="2" charset="0"/>
              </a:rPr>
              <a:t>Cross-sectional</a:t>
            </a:r>
          </a:p>
        </p:txBody>
      </p:sp>
      <p:sp>
        <p:nvSpPr>
          <p:cNvPr id="174085" name="Rectangle 3"/>
          <p:cNvSpPr>
            <a:spLocks noGrp="1" noChangeArrowheads="1"/>
          </p:cNvSpPr>
          <p:nvPr>
            <p:ph type="body" idx="1"/>
          </p:nvPr>
        </p:nvSpPr>
        <p:spPr>
          <a:xfrm>
            <a:off x="228600" y="1219200"/>
            <a:ext cx="8686800" cy="5638800"/>
          </a:xfrm>
        </p:spPr>
        <p:txBody>
          <a:bodyPr/>
          <a:lstStyle/>
          <a:p>
            <a:pPr algn="just" eaLnBrk="1" hangingPunct="1"/>
            <a:r>
              <a:rPr lang="fa-IR" altLang="en-US" sz="3600" smtClean="0">
                <a:cs typeface="B Mitra" panose="00000400000000000000" pitchFamily="2" charset="-78"/>
              </a:rPr>
              <a:t>بررسی افراد یک جمعیت ( هر فرد فقط یک بار بررسی می شود)</a:t>
            </a:r>
          </a:p>
          <a:p>
            <a:pPr algn="just" eaLnBrk="1" hangingPunct="1"/>
            <a:r>
              <a:rPr lang="fa-IR" altLang="en-US" sz="3600" smtClean="0">
                <a:cs typeface="B Mitra" panose="00000400000000000000" pitchFamily="2" charset="-78"/>
              </a:rPr>
              <a:t>متداولتر از سایر مطالعات است</a:t>
            </a:r>
            <a:endParaRPr lang="en-US" altLang="en-US" sz="3600" smtClean="0">
              <a:cs typeface="B Mitra" panose="00000400000000000000" pitchFamily="2" charset="-78"/>
            </a:endParaRPr>
          </a:p>
          <a:p>
            <a:pPr algn="just" eaLnBrk="1" hangingPunct="1"/>
            <a:r>
              <a:rPr lang="fa-IR" altLang="ar-SA" sz="3600" smtClean="0">
                <a:cs typeface="B Mitra" panose="00000400000000000000" pitchFamily="2" charset="-78"/>
              </a:rPr>
              <a:t>مطالعه مقطعی که به عنوان مطالعه «شیوع» نیز خوانده می شود، معمولاً شامل یک نمونه گیری تصادفی از جمعیت هدف است.</a:t>
            </a:r>
          </a:p>
          <a:p>
            <a:pPr algn="just" eaLnBrk="1" hangingPunct="1"/>
            <a:r>
              <a:rPr lang="fa-IR" altLang="ar-SA" sz="3600" smtClean="0">
                <a:cs typeface="B Mitra" panose="00000400000000000000" pitchFamily="2" charset="-78"/>
              </a:rPr>
              <a:t> در مرحله بعد فراوانی بیماری و وضعیت مواجهه های فعلی یا قبلی افراد و سایر متغیرهای مورد علاقه محقق در این نمونه بررسی می شود. </a:t>
            </a:r>
          </a:p>
        </p:txBody>
      </p:sp>
      <p:sp>
        <p:nvSpPr>
          <p:cNvPr id="174086" name="Line 4"/>
          <p:cNvSpPr>
            <a:spLocks noChangeShapeType="1"/>
          </p:cNvSpPr>
          <p:nvPr/>
        </p:nvSpPr>
        <p:spPr bwMode="auto">
          <a:xfrm>
            <a:off x="1219200" y="1066800"/>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87" name="Text Box 5"/>
          <p:cNvSpPr txBox="1">
            <a:spLocks noChangeArrowheads="1"/>
          </p:cNvSpPr>
          <p:nvPr/>
        </p:nvSpPr>
        <p:spPr bwMode="auto">
          <a:xfrm>
            <a:off x="395288" y="5516563"/>
            <a:ext cx="7543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b="1">
                <a:latin typeface="Garamond" panose="02020404030301010803" pitchFamily="18" charset="0"/>
              </a:rPr>
              <a:t>Cross-sectional study=Prevalence study</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a:xfrm>
            <a:off x="685800" y="214313"/>
            <a:ext cx="7772400" cy="1143000"/>
          </a:xfrm>
        </p:spPr>
        <p:txBody>
          <a:bodyPr/>
          <a:lstStyle/>
          <a:p>
            <a:pPr eaLnBrk="1" hangingPunct="1"/>
            <a:r>
              <a:rPr lang="fa-IR" altLang="ar-SA" sz="3600" smtClean="0">
                <a:solidFill>
                  <a:schemeClr val="hlink"/>
                </a:solidFill>
                <a:cs typeface="B Titr" pitchFamily="2" charset="0"/>
              </a:rPr>
              <a:t>تعریف مطالعه مقطعی </a:t>
            </a:r>
            <a:r>
              <a:rPr lang="en-US" altLang="ar-SA" sz="3600" smtClean="0">
                <a:solidFill>
                  <a:schemeClr val="hlink"/>
                </a:solidFill>
                <a:cs typeface="B Titr" pitchFamily="2" charset="0"/>
              </a:rPr>
              <a:t>Cross-sectional</a:t>
            </a:r>
          </a:p>
        </p:txBody>
      </p:sp>
      <p:sp>
        <p:nvSpPr>
          <p:cNvPr id="175107"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fld id="{34A2A0FC-D40A-40D8-87D0-1D5E3032B122}" type="slidenum">
              <a:rPr lang="ar-SA" altLang="en-US" sz="1400">
                <a:cs typeface="Arial" panose="020B0604020202020204" pitchFamily="34" charset="0"/>
              </a:rPr>
              <a:pPr algn="ctr">
                <a:spcBef>
                  <a:spcPct val="0"/>
                </a:spcBef>
                <a:buFontTx/>
                <a:buNone/>
              </a:pPr>
              <a:t>41</a:t>
            </a:fld>
            <a:endParaRPr lang="en-US" altLang="en-US" sz="1400">
              <a:cs typeface="Arial" panose="020B0604020202020204" pitchFamily="34" charset="0"/>
            </a:endParaRPr>
          </a:p>
        </p:txBody>
      </p:sp>
      <p:sp>
        <p:nvSpPr>
          <p:cNvPr id="175108" name="Line 4"/>
          <p:cNvSpPr>
            <a:spLocks noChangeShapeType="1"/>
          </p:cNvSpPr>
          <p:nvPr/>
        </p:nvSpPr>
        <p:spPr bwMode="auto">
          <a:xfrm>
            <a:off x="1143000" y="1143000"/>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5109" name="Group 7"/>
          <p:cNvGrpSpPr>
            <a:grpSpLocks/>
          </p:cNvGrpSpPr>
          <p:nvPr/>
        </p:nvGrpSpPr>
        <p:grpSpPr bwMode="auto">
          <a:xfrm>
            <a:off x="1600200" y="2514600"/>
            <a:ext cx="5715000" cy="3886200"/>
            <a:chOff x="1008" y="1776"/>
            <a:chExt cx="3600" cy="2448"/>
          </a:xfrm>
        </p:grpSpPr>
        <p:sp>
          <p:nvSpPr>
            <p:cNvPr id="175111" name="Line 8"/>
            <p:cNvSpPr>
              <a:spLocks noChangeShapeType="1"/>
            </p:cNvSpPr>
            <p:nvPr/>
          </p:nvSpPr>
          <p:spPr bwMode="auto">
            <a:xfrm>
              <a:off x="1440" y="2304"/>
              <a:ext cx="3168"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12" name="Line 9"/>
            <p:cNvSpPr>
              <a:spLocks noChangeShapeType="1"/>
            </p:cNvSpPr>
            <p:nvPr/>
          </p:nvSpPr>
          <p:spPr bwMode="auto">
            <a:xfrm>
              <a:off x="1440" y="2688"/>
              <a:ext cx="3168"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13" name="Line 10"/>
            <p:cNvSpPr>
              <a:spLocks noChangeShapeType="1"/>
            </p:cNvSpPr>
            <p:nvPr/>
          </p:nvSpPr>
          <p:spPr bwMode="auto">
            <a:xfrm>
              <a:off x="1440" y="3024"/>
              <a:ext cx="3168"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14" name="Line 11"/>
            <p:cNvSpPr>
              <a:spLocks noChangeShapeType="1"/>
            </p:cNvSpPr>
            <p:nvPr/>
          </p:nvSpPr>
          <p:spPr bwMode="auto">
            <a:xfrm>
              <a:off x="1440" y="3360"/>
              <a:ext cx="3168"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15" name="Line 12"/>
            <p:cNvSpPr>
              <a:spLocks noChangeShapeType="1"/>
            </p:cNvSpPr>
            <p:nvPr/>
          </p:nvSpPr>
          <p:spPr bwMode="auto">
            <a:xfrm>
              <a:off x="1440" y="3696"/>
              <a:ext cx="3168"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16" name="Line 13"/>
            <p:cNvSpPr>
              <a:spLocks noChangeShapeType="1"/>
            </p:cNvSpPr>
            <p:nvPr/>
          </p:nvSpPr>
          <p:spPr bwMode="auto">
            <a:xfrm>
              <a:off x="1440" y="4032"/>
              <a:ext cx="3168"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17" name="Rectangle 14"/>
            <p:cNvSpPr>
              <a:spLocks noChangeArrowheads="1"/>
            </p:cNvSpPr>
            <p:nvPr/>
          </p:nvSpPr>
          <p:spPr bwMode="auto">
            <a:xfrm>
              <a:off x="1920" y="2256"/>
              <a:ext cx="624" cy="96"/>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fa-IR" altLang="en-US" sz="1800">
                <a:cs typeface="Arial" panose="020B0604020202020204" pitchFamily="34" charset="0"/>
              </a:endParaRPr>
            </a:p>
          </p:txBody>
        </p:sp>
        <p:sp>
          <p:nvSpPr>
            <p:cNvPr id="175118" name="Rectangle 15"/>
            <p:cNvSpPr>
              <a:spLocks noChangeArrowheads="1"/>
            </p:cNvSpPr>
            <p:nvPr/>
          </p:nvSpPr>
          <p:spPr bwMode="auto">
            <a:xfrm>
              <a:off x="3312" y="2640"/>
              <a:ext cx="624" cy="96"/>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fa-IR" altLang="en-US" sz="1800">
                <a:cs typeface="Arial" panose="020B0604020202020204" pitchFamily="34" charset="0"/>
              </a:endParaRPr>
            </a:p>
          </p:txBody>
        </p:sp>
        <p:sp>
          <p:nvSpPr>
            <p:cNvPr id="175119" name="Rectangle 16"/>
            <p:cNvSpPr>
              <a:spLocks noChangeArrowheads="1"/>
            </p:cNvSpPr>
            <p:nvPr/>
          </p:nvSpPr>
          <p:spPr bwMode="auto">
            <a:xfrm>
              <a:off x="2304" y="3312"/>
              <a:ext cx="624" cy="96"/>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fa-IR" altLang="en-US" sz="1800">
                <a:cs typeface="Arial" panose="020B0604020202020204" pitchFamily="34" charset="0"/>
              </a:endParaRPr>
            </a:p>
          </p:txBody>
        </p:sp>
        <p:sp>
          <p:nvSpPr>
            <p:cNvPr id="175120" name="Rectangle 17"/>
            <p:cNvSpPr>
              <a:spLocks noChangeArrowheads="1"/>
            </p:cNvSpPr>
            <p:nvPr/>
          </p:nvSpPr>
          <p:spPr bwMode="auto">
            <a:xfrm>
              <a:off x="2640" y="3984"/>
              <a:ext cx="624" cy="96"/>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fa-IR" altLang="en-US" sz="1800">
                <a:cs typeface="Arial" panose="020B0604020202020204" pitchFamily="34" charset="0"/>
              </a:endParaRPr>
            </a:p>
          </p:txBody>
        </p:sp>
        <p:sp>
          <p:nvSpPr>
            <p:cNvPr id="175121" name="Line 18"/>
            <p:cNvSpPr>
              <a:spLocks noChangeShapeType="1"/>
            </p:cNvSpPr>
            <p:nvPr/>
          </p:nvSpPr>
          <p:spPr bwMode="auto">
            <a:xfrm>
              <a:off x="2448" y="2112"/>
              <a:ext cx="0" cy="2112"/>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22" name="Text Box 19"/>
            <p:cNvSpPr txBox="1">
              <a:spLocks noChangeArrowheads="1"/>
            </p:cNvSpPr>
            <p:nvPr/>
          </p:nvSpPr>
          <p:spPr bwMode="auto">
            <a:xfrm>
              <a:off x="1824" y="1776"/>
              <a:ext cx="2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1800" i="1">
                  <a:solidFill>
                    <a:schemeClr val="bg1"/>
                  </a:solidFill>
                  <a:latin typeface="Tahoma" panose="020B0604030504040204" pitchFamily="34" charset="0"/>
                  <a:cs typeface="Arial" panose="020B0604020202020204" pitchFamily="34" charset="0"/>
                </a:rPr>
                <a:t>ONE SLICE IN TIME</a:t>
              </a:r>
            </a:p>
          </p:txBody>
        </p:sp>
        <p:graphicFrame>
          <p:nvGraphicFramePr>
            <p:cNvPr id="175123" name="Object 2"/>
            <p:cNvGraphicFramePr>
              <a:graphicFrameLocks noChangeAspect="1"/>
            </p:cNvGraphicFramePr>
            <p:nvPr/>
          </p:nvGraphicFramePr>
          <p:xfrm>
            <a:off x="1056" y="2448"/>
            <a:ext cx="268" cy="327"/>
          </p:xfrm>
          <a:graphic>
            <a:graphicData uri="http://schemas.openxmlformats.org/presentationml/2006/ole">
              <mc:AlternateContent xmlns:mc="http://schemas.openxmlformats.org/markup-compatibility/2006">
                <mc:Choice xmlns:v="urn:schemas-microsoft-com:vml" Requires="v">
                  <p:oleObj spid="_x0000_s175141" name="Clip" r:id="rId3" imgW="3212327" imgH="3935896" progId="MS_ClipArt_Gallery.2">
                    <p:embed/>
                  </p:oleObj>
                </mc:Choice>
                <mc:Fallback>
                  <p:oleObj name="Clip" r:id="rId3" imgW="3212327" imgH="3935896" progId="MS_ClipArt_Gallery.2">
                    <p:embed/>
                    <p:pic>
                      <p:nvPicPr>
                        <p:cNvPr id="0" name="Object 2"/>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56" y="2448"/>
                          <a:ext cx="268"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24" name="Object 3"/>
            <p:cNvGraphicFramePr>
              <a:graphicFrameLocks noChangeAspect="1"/>
            </p:cNvGraphicFramePr>
            <p:nvPr/>
          </p:nvGraphicFramePr>
          <p:xfrm>
            <a:off x="1008" y="2784"/>
            <a:ext cx="369" cy="346"/>
          </p:xfrm>
          <a:graphic>
            <a:graphicData uri="http://schemas.openxmlformats.org/presentationml/2006/ole">
              <mc:AlternateContent xmlns:mc="http://schemas.openxmlformats.org/markup-compatibility/2006">
                <mc:Choice xmlns:v="urn:schemas-microsoft-com:vml" Requires="v">
                  <p:oleObj spid="_x0000_s175142" name="Clip" r:id="rId5" imgW="4213895" imgH="3947223" progId="MS_ClipArt_Gallery.2">
                    <p:embed/>
                  </p:oleObj>
                </mc:Choice>
                <mc:Fallback>
                  <p:oleObj name="Clip" r:id="rId5" imgW="4213895" imgH="3947223" progId="MS_ClipArt_Gallery.2">
                    <p:embed/>
                    <p:pic>
                      <p:nvPicPr>
                        <p:cNvPr id="0" name="Object 3"/>
                        <p:cNvPicPr>
                          <a:picLocks noChangeAspect="1" noChangeArrowheads="1"/>
                        </p:cNvPicPr>
                        <p:nvPr/>
                      </p:nvPicPr>
                      <p:blipFill>
                        <a:blip r:embed="rId6">
                          <a:lum bright="100000" contrast="100000"/>
                          <a:extLst>
                            <a:ext uri="{28A0092B-C50C-407E-A947-70E740481C1C}">
                              <a14:useLocalDpi xmlns:a14="http://schemas.microsoft.com/office/drawing/2010/main" val="0"/>
                            </a:ext>
                          </a:extLst>
                        </a:blip>
                        <a:srcRect/>
                        <a:stretch>
                          <a:fillRect/>
                        </a:stretch>
                      </p:blipFill>
                      <p:spPr bwMode="auto">
                        <a:xfrm>
                          <a:off x="1008" y="2784"/>
                          <a:ext cx="369" cy="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25" name="Object 4"/>
            <p:cNvGraphicFramePr>
              <a:graphicFrameLocks noChangeAspect="1"/>
            </p:cNvGraphicFramePr>
            <p:nvPr/>
          </p:nvGraphicFramePr>
          <p:xfrm flipH="1">
            <a:off x="1056" y="2112"/>
            <a:ext cx="336" cy="315"/>
          </p:xfrm>
          <a:graphic>
            <a:graphicData uri="http://schemas.openxmlformats.org/presentationml/2006/ole">
              <mc:AlternateContent xmlns:mc="http://schemas.openxmlformats.org/markup-compatibility/2006">
                <mc:Choice xmlns:v="urn:schemas-microsoft-com:vml" Requires="v">
                  <p:oleObj spid="_x0000_s175143" name="Clip" r:id="rId7" imgW="4213895" imgH="3947223" progId="MS_ClipArt_Gallery.2">
                    <p:embed/>
                  </p:oleObj>
                </mc:Choice>
                <mc:Fallback>
                  <p:oleObj name="Clip" r:id="rId7" imgW="4213895" imgH="3947223" progId="MS_ClipArt_Gallery.2">
                    <p:embed/>
                    <p:pic>
                      <p:nvPicPr>
                        <p:cNvPr id="0" name="Object 4"/>
                        <p:cNvPicPr>
                          <a:picLocks noChangeAspect="1" noChangeArrowheads="1"/>
                        </p:cNvPicPr>
                        <p:nvPr/>
                      </p:nvPicPr>
                      <p:blipFill>
                        <a:blip r:embed="rId8">
                          <a:lum bright="58000" contrast="-14000"/>
                          <a:grayscl/>
                          <a:biLevel thresh="50000"/>
                          <a:extLst>
                            <a:ext uri="{28A0092B-C50C-407E-A947-70E740481C1C}">
                              <a14:useLocalDpi xmlns:a14="http://schemas.microsoft.com/office/drawing/2010/main" val="0"/>
                            </a:ext>
                          </a:extLst>
                        </a:blip>
                        <a:srcRect/>
                        <a:stretch>
                          <a:fillRect/>
                        </a:stretch>
                      </p:blipFill>
                      <p:spPr bwMode="auto">
                        <a:xfrm flipH="1">
                          <a:off x="1056" y="2112"/>
                          <a:ext cx="336"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26" name="Object 5"/>
            <p:cNvGraphicFramePr>
              <a:graphicFrameLocks noChangeAspect="1"/>
            </p:cNvGraphicFramePr>
            <p:nvPr/>
          </p:nvGraphicFramePr>
          <p:xfrm>
            <a:off x="1056" y="3168"/>
            <a:ext cx="268" cy="327"/>
          </p:xfrm>
          <a:graphic>
            <a:graphicData uri="http://schemas.openxmlformats.org/presentationml/2006/ole">
              <mc:AlternateContent xmlns:mc="http://schemas.openxmlformats.org/markup-compatibility/2006">
                <mc:Choice xmlns:v="urn:schemas-microsoft-com:vml" Requires="v">
                  <p:oleObj spid="_x0000_s175144" name="Clip" r:id="rId9" imgW="3208055" imgH="3924197" progId="MS_ClipArt_Gallery.2">
                    <p:embed/>
                  </p:oleObj>
                </mc:Choice>
                <mc:Fallback>
                  <p:oleObj name="Clip" r:id="rId9" imgW="3208055" imgH="3924197" progId="MS_ClipArt_Gallery.2">
                    <p:embed/>
                    <p:pic>
                      <p:nvPicPr>
                        <p:cNvPr id="0" name="Object 5"/>
                        <p:cNvPicPr>
                          <a:picLocks noChangeAspect="1" noChangeArrowheads="1"/>
                        </p:cNvPicPr>
                        <p:nvPr/>
                      </p:nvPicPr>
                      <p:blipFill>
                        <a:blip r:embed="rId10">
                          <a:lum bright="70000" contrast="-100000"/>
                          <a:extLst>
                            <a:ext uri="{28A0092B-C50C-407E-A947-70E740481C1C}">
                              <a14:useLocalDpi xmlns:a14="http://schemas.microsoft.com/office/drawing/2010/main" val="0"/>
                            </a:ext>
                          </a:extLst>
                        </a:blip>
                        <a:srcRect/>
                        <a:stretch>
                          <a:fillRect/>
                        </a:stretch>
                      </p:blipFill>
                      <p:spPr bwMode="auto">
                        <a:xfrm>
                          <a:off x="1056" y="3168"/>
                          <a:ext cx="268"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27" name="Object 6"/>
            <p:cNvGraphicFramePr>
              <a:graphicFrameLocks noChangeAspect="1"/>
            </p:cNvGraphicFramePr>
            <p:nvPr/>
          </p:nvGraphicFramePr>
          <p:xfrm>
            <a:off x="1056" y="3840"/>
            <a:ext cx="268" cy="327"/>
          </p:xfrm>
          <a:graphic>
            <a:graphicData uri="http://schemas.openxmlformats.org/presentationml/2006/ole">
              <mc:AlternateContent xmlns:mc="http://schemas.openxmlformats.org/markup-compatibility/2006">
                <mc:Choice xmlns:v="urn:schemas-microsoft-com:vml" Requires="v">
                  <p:oleObj spid="_x0000_s175145" name="Clip" r:id="rId11" imgW="3208055" imgH="3924197" progId="MS_ClipArt_Gallery.2">
                    <p:embed/>
                  </p:oleObj>
                </mc:Choice>
                <mc:Fallback>
                  <p:oleObj name="Clip" r:id="rId11" imgW="3208055" imgH="3924197" progId="MS_ClipArt_Gallery.2">
                    <p:embed/>
                    <p:pic>
                      <p:nvPicPr>
                        <p:cNvPr id="0" name="Object 6"/>
                        <p:cNvPicPr>
                          <a:picLocks noChangeAspect="1" noChangeArrowheads="1"/>
                        </p:cNvPicPr>
                        <p:nvPr/>
                      </p:nvPicPr>
                      <p:blipFill>
                        <a:blip r:embed="rId12">
                          <a:lum bright="70000" contrast="56000"/>
                          <a:extLst>
                            <a:ext uri="{28A0092B-C50C-407E-A947-70E740481C1C}">
                              <a14:useLocalDpi xmlns:a14="http://schemas.microsoft.com/office/drawing/2010/main" val="0"/>
                            </a:ext>
                          </a:extLst>
                        </a:blip>
                        <a:srcRect/>
                        <a:stretch>
                          <a:fillRect/>
                        </a:stretch>
                      </p:blipFill>
                      <p:spPr bwMode="auto">
                        <a:xfrm>
                          <a:off x="1056" y="3840"/>
                          <a:ext cx="268"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28" name="Object 7"/>
            <p:cNvGraphicFramePr>
              <a:graphicFrameLocks noChangeAspect="1"/>
            </p:cNvGraphicFramePr>
            <p:nvPr/>
          </p:nvGraphicFramePr>
          <p:xfrm flipH="1">
            <a:off x="1008" y="3504"/>
            <a:ext cx="336" cy="315"/>
          </p:xfrm>
          <a:graphic>
            <a:graphicData uri="http://schemas.openxmlformats.org/presentationml/2006/ole">
              <mc:AlternateContent xmlns:mc="http://schemas.openxmlformats.org/markup-compatibility/2006">
                <mc:Choice xmlns:v="urn:schemas-microsoft-com:vml" Requires="v">
                  <p:oleObj spid="_x0000_s175146" name="Clip" r:id="rId13" imgW="4213895" imgH="3947223" progId="MS_ClipArt_Gallery.2">
                    <p:embed/>
                  </p:oleObj>
                </mc:Choice>
                <mc:Fallback>
                  <p:oleObj name="Clip" r:id="rId13" imgW="4213895" imgH="3947223" progId="MS_ClipArt_Gallery.2">
                    <p:embed/>
                    <p:pic>
                      <p:nvPicPr>
                        <p:cNvPr id="0" name="Object 7"/>
                        <p:cNvPicPr>
                          <a:picLocks noChangeAspect="1" noChangeArrowheads="1"/>
                        </p:cNvPicPr>
                        <p:nvPr/>
                      </p:nvPicPr>
                      <p:blipFill>
                        <a:blip r:embed="rId14">
                          <a:lum bright="70000" contrast="38000"/>
                          <a:extLst>
                            <a:ext uri="{28A0092B-C50C-407E-A947-70E740481C1C}">
                              <a14:useLocalDpi xmlns:a14="http://schemas.microsoft.com/office/drawing/2010/main" val="0"/>
                            </a:ext>
                          </a:extLst>
                        </a:blip>
                        <a:srcRect/>
                        <a:stretch>
                          <a:fillRect/>
                        </a:stretch>
                      </p:blipFill>
                      <p:spPr bwMode="auto">
                        <a:xfrm flipH="1">
                          <a:off x="1008" y="3504"/>
                          <a:ext cx="336"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75110" name="Text Box 26"/>
          <p:cNvSpPr txBox="1">
            <a:spLocks noChangeArrowheads="1"/>
          </p:cNvSpPr>
          <p:nvPr/>
        </p:nvSpPr>
        <p:spPr bwMode="auto">
          <a:xfrm>
            <a:off x="609600" y="1285875"/>
            <a:ext cx="762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fa-IR" altLang="en-US">
                <a:solidFill>
                  <a:srgbClr val="FFFF00"/>
                </a:solidFill>
                <a:cs typeface="B Mitra" panose="00000400000000000000" pitchFamily="2" charset="-78"/>
              </a:rPr>
              <a:t>مواجهه و پیامد به طور هم زمان، در هر فرد، در یک نقطه از زمان (مانند یک عکس فوری) اندازه گیری می شوند.  </a:t>
            </a:r>
            <a:endParaRPr lang="en-US" altLang="en-US">
              <a:solidFill>
                <a:srgbClr val="FFFF00"/>
              </a:solidFill>
              <a:cs typeface="B Mitra" panose="00000400000000000000" pitchFamily="2" charset="-7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1A5E1A45-2A13-4ED5-A297-7DE69955C25C}" type="slidenum">
              <a:rPr lang="ar-SA" altLang="en-US" sz="1400"/>
              <a:pPr algn="ctr">
                <a:spcBef>
                  <a:spcPct val="0"/>
                </a:spcBef>
                <a:buFontTx/>
                <a:buNone/>
              </a:pPr>
              <a:t>42</a:t>
            </a:fld>
            <a:endParaRPr lang="en-US" altLang="en-US" sz="1400"/>
          </a:p>
        </p:txBody>
      </p:sp>
      <p:pic>
        <p:nvPicPr>
          <p:cNvPr id="17613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228600"/>
            <a:ext cx="8686800" cy="6400800"/>
          </a:xfr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09600" y="428625"/>
            <a:ext cx="7772400" cy="571500"/>
          </a:xfrm>
        </p:spPr>
        <p:txBody>
          <a:bodyPr/>
          <a:lstStyle/>
          <a:p>
            <a:pPr eaLnBrk="1" hangingPunct="1"/>
            <a:r>
              <a:rPr lang="en-US" altLang="en-US" smtClean="0"/>
              <a:t>Cross-Sectional Study</a:t>
            </a:r>
          </a:p>
        </p:txBody>
      </p:sp>
      <p:graphicFrame>
        <p:nvGraphicFramePr>
          <p:cNvPr id="177155" name="Object 2"/>
          <p:cNvGraphicFramePr>
            <a:graphicFrameLocks noChangeAspect="1"/>
          </p:cNvGraphicFramePr>
          <p:nvPr/>
        </p:nvGraphicFramePr>
        <p:xfrm>
          <a:off x="1187450" y="1844675"/>
          <a:ext cx="6621463" cy="4157663"/>
        </p:xfrm>
        <a:graphic>
          <a:graphicData uri="http://schemas.openxmlformats.org/presentationml/2006/ole">
            <mc:AlternateContent xmlns:mc="http://schemas.openxmlformats.org/markup-compatibility/2006">
              <mc:Choice xmlns:v="urn:schemas-microsoft-com:vml" Requires="v">
                <p:oleObj spid="_x0000_s177159" name="MS Org Chart" r:id="rId3" imgW="4719484" imgH="2271252" progId="OrgPlusWOPX.4">
                  <p:embed followColorScheme="full"/>
                </p:oleObj>
              </mc:Choice>
              <mc:Fallback>
                <p:oleObj name="MS Org Chart" r:id="rId3" imgW="4719484" imgH="2271252" progId="OrgPlusWOPX.4">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844675"/>
                        <a:ext cx="6621463" cy="415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156" name="Line 4"/>
          <p:cNvSpPr>
            <a:spLocks noChangeShapeType="1"/>
          </p:cNvSpPr>
          <p:nvPr/>
        </p:nvSpPr>
        <p:spPr bwMode="auto">
          <a:xfrm>
            <a:off x="685800" y="1447800"/>
            <a:ext cx="7772400" cy="0"/>
          </a:xfrm>
          <a:prstGeom prst="line">
            <a:avLst/>
          </a:prstGeom>
          <a:noFill/>
          <a:ln w="25400" cap="sq">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09600" y="511175"/>
            <a:ext cx="7772400" cy="571500"/>
          </a:xfrm>
        </p:spPr>
        <p:txBody>
          <a:bodyPr/>
          <a:lstStyle/>
          <a:p>
            <a:pPr eaLnBrk="1" hangingPunct="1"/>
            <a:r>
              <a:rPr lang="en-US" altLang="en-US" smtClean="0"/>
              <a:t>Cross-Sectional Study</a:t>
            </a:r>
          </a:p>
        </p:txBody>
      </p:sp>
      <p:graphicFrame>
        <p:nvGraphicFramePr>
          <p:cNvPr id="178179" name="Object 2"/>
          <p:cNvGraphicFramePr>
            <a:graphicFrameLocks noChangeAspect="1"/>
          </p:cNvGraphicFramePr>
          <p:nvPr/>
        </p:nvGraphicFramePr>
        <p:xfrm>
          <a:off x="1042988" y="1844675"/>
          <a:ext cx="6937375" cy="4154488"/>
        </p:xfrm>
        <a:graphic>
          <a:graphicData uri="http://schemas.openxmlformats.org/presentationml/2006/ole">
            <mc:AlternateContent xmlns:mc="http://schemas.openxmlformats.org/markup-compatibility/2006">
              <mc:Choice xmlns:v="urn:schemas-microsoft-com:vml" Requires="v">
                <p:oleObj spid="_x0000_s178183" name="MS Org Chart" r:id="rId3" imgW="4767943" imgH="1885950" progId="OrgPlusWOPX.4">
                  <p:embed followColorScheme="full"/>
                </p:oleObj>
              </mc:Choice>
              <mc:Fallback>
                <p:oleObj name="MS Org Chart" r:id="rId3" imgW="4767943" imgH="1885950" progId="OrgPlusWOPX.4">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844675"/>
                        <a:ext cx="6937375" cy="415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8180" name="Line 4"/>
          <p:cNvSpPr>
            <a:spLocks noChangeShapeType="1"/>
          </p:cNvSpPr>
          <p:nvPr/>
        </p:nvSpPr>
        <p:spPr bwMode="auto">
          <a:xfrm>
            <a:off x="685800" y="1447800"/>
            <a:ext cx="7772400" cy="0"/>
          </a:xfrm>
          <a:prstGeom prst="line">
            <a:avLst/>
          </a:prstGeom>
          <a:noFill/>
          <a:ln w="25400" cap="sq">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2"/>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2216847C-087A-4B6B-BBE8-56297518E66F}" type="slidenum">
              <a:rPr lang="ar-SA" altLang="en-US" sz="1400"/>
              <a:pPr algn="ctr">
                <a:spcBef>
                  <a:spcPct val="0"/>
                </a:spcBef>
                <a:buFontTx/>
                <a:buNone/>
              </a:pPr>
              <a:t>45</a:t>
            </a:fld>
            <a:endParaRPr lang="en-US" altLang="en-US" sz="1400"/>
          </a:p>
        </p:txBody>
      </p:sp>
      <p:sp>
        <p:nvSpPr>
          <p:cNvPr id="96259" name="Rectangle 2"/>
          <p:cNvSpPr>
            <a:spLocks noChangeArrowheads="1"/>
          </p:cNvSpPr>
          <p:nvPr/>
        </p:nvSpPr>
        <p:spPr bwMode="auto">
          <a:xfrm>
            <a:off x="5970588" y="2965450"/>
            <a:ext cx="1350962" cy="1079500"/>
          </a:xfrm>
          <a:prstGeom prst="rect">
            <a:avLst/>
          </a:prstGeom>
          <a:solidFill>
            <a:schemeClr val="bg1"/>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96260" name="Rectangle 3"/>
          <p:cNvSpPr>
            <a:spLocks noChangeArrowheads="1"/>
          </p:cNvSpPr>
          <p:nvPr/>
        </p:nvSpPr>
        <p:spPr bwMode="auto">
          <a:xfrm>
            <a:off x="5970588" y="4032250"/>
            <a:ext cx="1350962" cy="1079500"/>
          </a:xfrm>
          <a:prstGeom prst="rect">
            <a:avLst/>
          </a:prstGeom>
          <a:solidFill>
            <a:schemeClr val="bg1"/>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79205" name="Rectangle 4"/>
          <p:cNvSpPr>
            <a:spLocks noChangeArrowheads="1"/>
          </p:cNvSpPr>
          <p:nvPr/>
        </p:nvSpPr>
        <p:spPr bwMode="auto">
          <a:xfrm>
            <a:off x="5970588" y="5099050"/>
            <a:ext cx="1350962" cy="1079500"/>
          </a:xfrm>
          <a:prstGeom prst="rect">
            <a:avLst/>
          </a:prstGeom>
          <a:solidFill>
            <a:srgbClr val="C76605"/>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79206" name="Rectangle 5"/>
          <p:cNvSpPr>
            <a:spLocks noChangeArrowheads="1"/>
          </p:cNvSpPr>
          <p:nvPr/>
        </p:nvSpPr>
        <p:spPr bwMode="auto">
          <a:xfrm>
            <a:off x="4675188" y="2965450"/>
            <a:ext cx="1350962" cy="1079500"/>
          </a:xfrm>
          <a:prstGeom prst="rect">
            <a:avLst/>
          </a:prstGeom>
          <a:solidFill>
            <a:srgbClr val="CCFF66"/>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79207" name="Rectangle 6"/>
          <p:cNvSpPr>
            <a:spLocks noChangeArrowheads="1"/>
          </p:cNvSpPr>
          <p:nvPr/>
        </p:nvSpPr>
        <p:spPr bwMode="auto">
          <a:xfrm>
            <a:off x="4675188" y="4032250"/>
            <a:ext cx="1350962" cy="1079500"/>
          </a:xfrm>
          <a:prstGeom prst="rect">
            <a:avLst/>
          </a:prstGeom>
          <a:solidFill>
            <a:srgbClr val="CCFF66"/>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96264" name="Rectangle 7"/>
          <p:cNvSpPr>
            <a:spLocks noChangeArrowheads="1"/>
          </p:cNvSpPr>
          <p:nvPr/>
        </p:nvSpPr>
        <p:spPr bwMode="auto">
          <a:xfrm>
            <a:off x="4675188" y="5099050"/>
            <a:ext cx="1350962" cy="1079500"/>
          </a:xfrm>
          <a:prstGeom prst="rect">
            <a:avLst/>
          </a:prstGeom>
          <a:solidFill>
            <a:schemeClr val="bg1"/>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96265" name="Rectangle 8"/>
          <p:cNvSpPr>
            <a:spLocks noChangeArrowheads="1"/>
          </p:cNvSpPr>
          <p:nvPr/>
        </p:nvSpPr>
        <p:spPr bwMode="auto">
          <a:xfrm>
            <a:off x="3379788" y="5099050"/>
            <a:ext cx="1350962" cy="1079500"/>
          </a:xfrm>
          <a:prstGeom prst="rect">
            <a:avLst/>
          </a:prstGeom>
          <a:solidFill>
            <a:schemeClr val="bg1"/>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79210" name="Rectangle 9"/>
          <p:cNvSpPr>
            <a:spLocks noChangeArrowheads="1"/>
          </p:cNvSpPr>
          <p:nvPr/>
        </p:nvSpPr>
        <p:spPr bwMode="auto">
          <a:xfrm>
            <a:off x="3379788" y="4032250"/>
            <a:ext cx="1350962" cy="1079500"/>
          </a:xfrm>
          <a:prstGeom prst="rect">
            <a:avLst/>
          </a:prstGeom>
          <a:solidFill>
            <a:srgbClr val="CCFF66"/>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79211" name="Rectangle 10"/>
          <p:cNvSpPr>
            <a:spLocks noChangeArrowheads="1"/>
          </p:cNvSpPr>
          <p:nvPr/>
        </p:nvSpPr>
        <p:spPr bwMode="auto">
          <a:xfrm>
            <a:off x="3379788" y="2965450"/>
            <a:ext cx="1350962" cy="1079500"/>
          </a:xfrm>
          <a:prstGeom prst="rect">
            <a:avLst/>
          </a:prstGeom>
          <a:solidFill>
            <a:srgbClr val="CCFF66"/>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30059" name="Rectangle 11"/>
          <p:cNvSpPr>
            <a:spLocks noChangeArrowheads="1"/>
          </p:cNvSpPr>
          <p:nvPr/>
        </p:nvSpPr>
        <p:spPr bwMode="auto">
          <a:xfrm>
            <a:off x="504825" y="-122238"/>
            <a:ext cx="8305800" cy="1104901"/>
          </a:xfrm>
          <a:prstGeom prst="rect">
            <a:avLst/>
          </a:prstGeom>
          <a:noFill/>
          <a:ln w="9525">
            <a:noFill/>
            <a:miter lim="800000"/>
            <a:headEnd/>
            <a:tailEnd/>
          </a:ln>
          <a:effectLst/>
        </p:spPr>
        <p:txBody>
          <a:bodyPr lIns="92075" tIns="46038" rIns="92075" bIns="46038" anchor="ctr"/>
          <a:lstStyle/>
          <a:p>
            <a:pPr algn="ctr" rtl="1" eaLnBrk="1" fontAlgn="auto" hangingPunct="1">
              <a:spcBef>
                <a:spcPts val="0"/>
              </a:spcBef>
              <a:spcAft>
                <a:spcPts val="0"/>
              </a:spcAft>
              <a:defRPr/>
            </a:pPr>
            <a:r>
              <a:rPr lang="en-US" altLang="en-US" sz="4400" b="1">
                <a:solidFill>
                  <a:schemeClr val="tx2"/>
                </a:solidFill>
                <a:effectLst>
                  <a:outerShdw blurRad="38100" dist="38100" dir="2700000" algn="tl">
                    <a:srgbClr val="000000"/>
                  </a:outerShdw>
                </a:effectLst>
                <a:latin typeface="+mn-lt"/>
                <a:cs typeface="+mn-cs"/>
              </a:rPr>
              <a:t/>
            </a:r>
            <a:br>
              <a:rPr lang="en-US" altLang="en-US" sz="4400" b="1">
                <a:solidFill>
                  <a:schemeClr val="tx2"/>
                </a:solidFill>
                <a:effectLst>
                  <a:outerShdw blurRad="38100" dist="38100" dir="2700000" algn="tl">
                    <a:srgbClr val="000000"/>
                  </a:outerShdw>
                </a:effectLst>
                <a:latin typeface="+mn-lt"/>
                <a:cs typeface="+mn-cs"/>
              </a:rPr>
            </a:br>
            <a:r>
              <a:rPr lang="en-US" altLang="ar-SA" sz="4400" b="1">
                <a:solidFill>
                  <a:schemeClr val="tx2"/>
                </a:solidFill>
                <a:effectLst>
                  <a:outerShdw blurRad="38100" dist="38100" dir="2700000" algn="tl">
                    <a:srgbClr val="000000"/>
                  </a:outerShdw>
                </a:effectLst>
                <a:latin typeface="+mn-lt"/>
                <a:cs typeface="+mn-cs"/>
              </a:rPr>
              <a:t>Cross-sectional studies</a:t>
            </a:r>
          </a:p>
        </p:txBody>
      </p:sp>
      <p:sp>
        <p:nvSpPr>
          <p:cNvPr id="179213" name="Rectangle 12"/>
          <p:cNvSpPr>
            <a:spLocks noChangeArrowheads="1"/>
          </p:cNvSpPr>
          <p:nvPr/>
        </p:nvSpPr>
        <p:spPr bwMode="auto">
          <a:xfrm>
            <a:off x="5105400" y="4268788"/>
            <a:ext cx="420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d</a:t>
            </a:r>
            <a:endParaRPr lang="en-US" altLang="ar-SA" sz="2800">
              <a:solidFill>
                <a:schemeClr val="bg2"/>
              </a:solidFill>
              <a:latin typeface="Arial Black" panose="020B0A04020102020204" pitchFamily="34" charset="0"/>
            </a:endParaRPr>
          </a:p>
        </p:txBody>
      </p:sp>
      <p:sp>
        <p:nvSpPr>
          <p:cNvPr id="179214" name="Rectangle 13"/>
          <p:cNvSpPr>
            <a:spLocks noChangeArrowheads="1"/>
          </p:cNvSpPr>
          <p:nvPr/>
        </p:nvSpPr>
        <p:spPr bwMode="auto">
          <a:xfrm>
            <a:off x="3846513" y="4268788"/>
            <a:ext cx="4206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c</a:t>
            </a:r>
            <a:endParaRPr lang="en-US" altLang="ar-SA" sz="2800">
              <a:solidFill>
                <a:schemeClr val="bg2"/>
              </a:solidFill>
              <a:latin typeface="Arial Black" panose="020B0A04020102020204" pitchFamily="34" charset="0"/>
            </a:endParaRPr>
          </a:p>
        </p:txBody>
      </p:sp>
      <p:sp>
        <p:nvSpPr>
          <p:cNvPr id="179215" name="Rectangle 14"/>
          <p:cNvSpPr>
            <a:spLocks noChangeArrowheads="1"/>
          </p:cNvSpPr>
          <p:nvPr/>
        </p:nvSpPr>
        <p:spPr bwMode="auto">
          <a:xfrm>
            <a:off x="5065713" y="3276600"/>
            <a:ext cx="420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b</a:t>
            </a:r>
          </a:p>
        </p:txBody>
      </p:sp>
      <p:sp>
        <p:nvSpPr>
          <p:cNvPr id="179216" name="Rectangle 15"/>
          <p:cNvSpPr>
            <a:spLocks noChangeArrowheads="1"/>
          </p:cNvSpPr>
          <p:nvPr/>
        </p:nvSpPr>
        <p:spPr bwMode="auto">
          <a:xfrm>
            <a:off x="3810000" y="3276600"/>
            <a:ext cx="420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a</a:t>
            </a:r>
            <a:endParaRPr lang="en-US" altLang="ar-SA" sz="2800">
              <a:solidFill>
                <a:schemeClr val="bg2"/>
              </a:solidFill>
              <a:latin typeface="Arial Black" panose="020B0A04020102020204" pitchFamily="34" charset="0"/>
            </a:endParaRPr>
          </a:p>
        </p:txBody>
      </p:sp>
      <p:sp>
        <p:nvSpPr>
          <p:cNvPr id="179217" name="Rectangle 16"/>
          <p:cNvSpPr>
            <a:spLocks noChangeArrowheads="1"/>
          </p:cNvSpPr>
          <p:nvPr/>
        </p:nvSpPr>
        <p:spPr bwMode="auto">
          <a:xfrm>
            <a:off x="3633788" y="23622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1800" b="1">
                <a:latin typeface="Arial" panose="020B0604020202020204" pitchFamily="34" charset="0"/>
              </a:rPr>
              <a:t>Yes</a:t>
            </a:r>
          </a:p>
        </p:txBody>
      </p:sp>
      <p:sp>
        <p:nvSpPr>
          <p:cNvPr id="179218" name="Rectangle 17"/>
          <p:cNvSpPr>
            <a:spLocks noChangeArrowheads="1"/>
          </p:cNvSpPr>
          <p:nvPr/>
        </p:nvSpPr>
        <p:spPr bwMode="auto">
          <a:xfrm>
            <a:off x="4987925" y="2362200"/>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1800" b="1">
                <a:latin typeface="Arial" panose="020B0604020202020204" pitchFamily="34" charset="0"/>
              </a:rPr>
              <a:t>No</a:t>
            </a:r>
          </a:p>
        </p:txBody>
      </p:sp>
      <p:sp>
        <p:nvSpPr>
          <p:cNvPr id="179219" name="Rectangle 18"/>
          <p:cNvSpPr>
            <a:spLocks noChangeArrowheads="1"/>
          </p:cNvSpPr>
          <p:nvPr/>
        </p:nvSpPr>
        <p:spPr bwMode="auto">
          <a:xfrm>
            <a:off x="3867150" y="1576388"/>
            <a:ext cx="2657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b="1">
                <a:solidFill>
                  <a:schemeClr val="tx2"/>
                </a:solidFill>
              </a:rPr>
              <a:t>Disease Status</a:t>
            </a:r>
            <a:endParaRPr lang="en-US" altLang="ar-SA" b="1">
              <a:solidFill>
                <a:schemeClr val="tx2"/>
              </a:solidFill>
              <a:latin typeface="Arial" panose="020B0604020202020204" pitchFamily="34" charset="0"/>
            </a:endParaRPr>
          </a:p>
        </p:txBody>
      </p:sp>
      <p:sp>
        <p:nvSpPr>
          <p:cNvPr id="179220" name="Rectangle 19"/>
          <p:cNvSpPr>
            <a:spLocks noChangeArrowheads="1"/>
          </p:cNvSpPr>
          <p:nvPr/>
        </p:nvSpPr>
        <p:spPr bwMode="auto">
          <a:xfrm>
            <a:off x="2414588" y="32766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1800" b="1">
                <a:latin typeface="Arial" panose="020B0604020202020204" pitchFamily="34" charset="0"/>
              </a:rPr>
              <a:t>Yes</a:t>
            </a:r>
          </a:p>
        </p:txBody>
      </p:sp>
      <p:sp>
        <p:nvSpPr>
          <p:cNvPr id="179221" name="Rectangle 20"/>
          <p:cNvSpPr>
            <a:spLocks noChangeArrowheads="1"/>
          </p:cNvSpPr>
          <p:nvPr/>
        </p:nvSpPr>
        <p:spPr bwMode="auto">
          <a:xfrm>
            <a:off x="2549525" y="4191000"/>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1800" b="1">
                <a:latin typeface="Arial" panose="020B0604020202020204" pitchFamily="34" charset="0"/>
              </a:rPr>
              <a:t>No</a:t>
            </a:r>
          </a:p>
        </p:txBody>
      </p:sp>
      <p:sp>
        <p:nvSpPr>
          <p:cNvPr id="179222" name="Rectangle 21"/>
          <p:cNvSpPr>
            <a:spLocks noChangeArrowheads="1"/>
          </p:cNvSpPr>
          <p:nvPr/>
        </p:nvSpPr>
        <p:spPr bwMode="auto">
          <a:xfrm>
            <a:off x="533400" y="3276600"/>
            <a:ext cx="19542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rtl="0" eaLnBrk="1" hangingPunct="1">
              <a:spcBef>
                <a:spcPct val="0"/>
              </a:spcBef>
              <a:buFontTx/>
              <a:buNone/>
            </a:pPr>
            <a:r>
              <a:rPr lang="en-US" altLang="ar-SA" b="1">
                <a:solidFill>
                  <a:schemeClr val="tx2"/>
                </a:solidFill>
              </a:rPr>
              <a:t>Exposure </a:t>
            </a:r>
          </a:p>
          <a:p>
            <a:pPr algn="l" rtl="0" eaLnBrk="1" hangingPunct="1">
              <a:spcBef>
                <a:spcPct val="0"/>
              </a:spcBef>
              <a:buFontTx/>
              <a:buNone/>
            </a:pPr>
            <a:r>
              <a:rPr lang="en-US" altLang="ar-SA" b="1">
                <a:solidFill>
                  <a:schemeClr val="tx2"/>
                </a:solidFill>
              </a:rPr>
              <a:t>Status</a:t>
            </a:r>
          </a:p>
        </p:txBody>
      </p:sp>
      <p:sp>
        <p:nvSpPr>
          <p:cNvPr id="96279" name="Rectangle 22"/>
          <p:cNvSpPr>
            <a:spLocks noChangeArrowheads="1"/>
          </p:cNvSpPr>
          <p:nvPr/>
        </p:nvSpPr>
        <p:spPr bwMode="auto">
          <a:xfrm>
            <a:off x="6075363" y="3305175"/>
            <a:ext cx="1011237"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a +b</a:t>
            </a:r>
            <a:endParaRPr lang="en-US" altLang="ar-SA" sz="2800">
              <a:solidFill>
                <a:schemeClr val="bg2"/>
              </a:solidFill>
              <a:latin typeface="Arial Black" panose="020B0A04020102020204" pitchFamily="34" charset="0"/>
            </a:endParaRPr>
          </a:p>
        </p:txBody>
      </p:sp>
      <p:sp>
        <p:nvSpPr>
          <p:cNvPr id="96280" name="Rectangle 23"/>
          <p:cNvSpPr>
            <a:spLocks noChangeArrowheads="1"/>
          </p:cNvSpPr>
          <p:nvPr/>
        </p:nvSpPr>
        <p:spPr bwMode="auto">
          <a:xfrm>
            <a:off x="6096000" y="4295775"/>
            <a:ext cx="1011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c +d</a:t>
            </a:r>
            <a:endParaRPr lang="en-US" altLang="ar-SA" sz="2800">
              <a:solidFill>
                <a:schemeClr val="bg2"/>
              </a:solidFill>
              <a:latin typeface="Arial Black" panose="020B0A04020102020204" pitchFamily="34" charset="0"/>
            </a:endParaRPr>
          </a:p>
        </p:txBody>
      </p:sp>
      <p:sp>
        <p:nvSpPr>
          <p:cNvPr id="96281" name="Rectangle 24"/>
          <p:cNvSpPr>
            <a:spLocks noChangeArrowheads="1"/>
          </p:cNvSpPr>
          <p:nvPr/>
        </p:nvSpPr>
        <p:spPr bwMode="auto">
          <a:xfrm>
            <a:off x="4856163" y="5362575"/>
            <a:ext cx="1011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b +d</a:t>
            </a:r>
            <a:endParaRPr lang="en-US" altLang="ar-SA" sz="2800">
              <a:solidFill>
                <a:schemeClr val="bg2"/>
              </a:solidFill>
              <a:latin typeface="Arial Black" panose="020B0A04020102020204" pitchFamily="34" charset="0"/>
            </a:endParaRPr>
          </a:p>
        </p:txBody>
      </p:sp>
      <p:sp>
        <p:nvSpPr>
          <p:cNvPr id="96282" name="Rectangle 25"/>
          <p:cNvSpPr>
            <a:spLocks noChangeArrowheads="1"/>
          </p:cNvSpPr>
          <p:nvPr/>
        </p:nvSpPr>
        <p:spPr bwMode="auto">
          <a:xfrm>
            <a:off x="3484563" y="5362575"/>
            <a:ext cx="1011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a +c</a:t>
            </a:r>
            <a:endParaRPr lang="en-US" altLang="ar-SA" sz="2800">
              <a:solidFill>
                <a:schemeClr val="bg2"/>
              </a:solidFill>
              <a:latin typeface="Arial Black" panose="020B0A04020102020204" pitchFamily="34" charset="0"/>
            </a:endParaRPr>
          </a:p>
        </p:txBody>
      </p:sp>
      <p:sp>
        <p:nvSpPr>
          <p:cNvPr id="179227" name="Rectangle 26"/>
          <p:cNvSpPr>
            <a:spLocks noChangeArrowheads="1"/>
          </p:cNvSpPr>
          <p:nvPr/>
        </p:nvSpPr>
        <p:spPr bwMode="auto">
          <a:xfrm>
            <a:off x="6324600" y="5362575"/>
            <a:ext cx="481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solidFill>
                  <a:schemeClr val="tx2"/>
                </a:solidFill>
                <a:latin typeface="Arial Black" panose="020B0A04020102020204" pitchFamily="34" charset="0"/>
              </a:rPr>
              <a:t>N</a:t>
            </a:r>
            <a:endParaRPr lang="en-US" altLang="ar-SA" sz="2800">
              <a:solidFill>
                <a:schemeClr val="bg2"/>
              </a:solidFill>
              <a:latin typeface="Arial Black" panose="020B0A04020102020204" pitchFamily="34" charset="0"/>
            </a:endParaRPr>
          </a:p>
        </p:txBody>
      </p:sp>
      <p:sp>
        <p:nvSpPr>
          <p:cNvPr id="96284" name="Rectangle 27"/>
          <p:cNvSpPr>
            <a:spLocks noChangeArrowheads="1"/>
          </p:cNvSpPr>
          <p:nvPr/>
        </p:nvSpPr>
        <p:spPr bwMode="auto">
          <a:xfrm>
            <a:off x="6096000" y="2362200"/>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1800" b="1">
                <a:latin typeface="Arial" panose="020B0604020202020204" pitchFamily="34" charset="0"/>
              </a:rPr>
              <a:t>Total</a:t>
            </a:r>
          </a:p>
        </p:txBody>
      </p:sp>
      <p:sp>
        <p:nvSpPr>
          <p:cNvPr id="179229" name="Line 28"/>
          <p:cNvSpPr>
            <a:spLocks noChangeShapeType="1"/>
          </p:cNvSpPr>
          <p:nvPr/>
        </p:nvSpPr>
        <p:spPr bwMode="auto">
          <a:xfrm flipH="1" flipV="1">
            <a:off x="5335588" y="3735388"/>
            <a:ext cx="684212" cy="1370012"/>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9230" name="Line 29"/>
          <p:cNvSpPr>
            <a:spLocks noChangeShapeType="1"/>
          </p:cNvSpPr>
          <p:nvPr/>
        </p:nvSpPr>
        <p:spPr bwMode="auto">
          <a:xfrm flipH="1" flipV="1">
            <a:off x="4268788" y="4649788"/>
            <a:ext cx="1751012" cy="455612"/>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9231" name="Line 30"/>
          <p:cNvSpPr>
            <a:spLocks noChangeShapeType="1"/>
          </p:cNvSpPr>
          <p:nvPr/>
        </p:nvSpPr>
        <p:spPr bwMode="auto">
          <a:xfrm flipH="1" flipV="1">
            <a:off x="4267200" y="3733800"/>
            <a:ext cx="1787525" cy="1370013"/>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9232" name="Line 31"/>
          <p:cNvSpPr>
            <a:spLocks noChangeShapeType="1"/>
          </p:cNvSpPr>
          <p:nvPr/>
        </p:nvSpPr>
        <p:spPr bwMode="auto">
          <a:xfrm flipH="1" flipV="1">
            <a:off x="5487988" y="4510088"/>
            <a:ext cx="531812" cy="593725"/>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9233" name="Line 32"/>
          <p:cNvSpPr>
            <a:spLocks noChangeShapeType="1"/>
          </p:cNvSpPr>
          <p:nvPr/>
        </p:nvSpPr>
        <p:spPr bwMode="auto">
          <a:xfrm>
            <a:off x="1143000" y="1447800"/>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84"/>
                                        </p:tgtEl>
                                        <p:attrNameLst>
                                          <p:attrName>style.visibility</p:attrName>
                                        </p:attrNameLst>
                                      </p:cBhvr>
                                      <p:to>
                                        <p:strVal val="visible"/>
                                      </p:to>
                                    </p:set>
                                    <p:anim calcmode="lin" valueType="num">
                                      <p:cBhvr additive="base">
                                        <p:cTn id="7" dur="500" fill="hold"/>
                                        <p:tgtEl>
                                          <p:spTgt spid="96284"/>
                                        </p:tgtEl>
                                        <p:attrNameLst>
                                          <p:attrName>ppt_x</p:attrName>
                                        </p:attrNameLst>
                                      </p:cBhvr>
                                      <p:tavLst>
                                        <p:tav tm="0">
                                          <p:val>
                                            <p:strVal val="#ppt_x"/>
                                          </p:val>
                                        </p:tav>
                                        <p:tav tm="100000">
                                          <p:val>
                                            <p:strVal val="#ppt_x"/>
                                          </p:val>
                                        </p:tav>
                                      </p:tavLst>
                                    </p:anim>
                                    <p:anim calcmode="lin" valueType="num">
                                      <p:cBhvr additive="base">
                                        <p:cTn id="8" dur="500" fill="hold"/>
                                        <p:tgtEl>
                                          <p:spTgt spid="962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65"/>
                                        </p:tgtEl>
                                        <p:attrNameLst>
                                          <p:attrName>style.visibility</p:attrName>
                                        </p:attrNameLst>
                                      </p:cBhvr>
                                      <p:to>
                                        <p:strVal val="visible"/>
                                      </p:to>
                                    </p:set>
                                    <p:anim calcmode="lin" valueType="num">
                                      <p:cBhvr additive="base">
                                        <p:cTn id="13" dur="500" fill="hold"/>
                                        <p:tgtEl>
                                          <p:spTgt spid="96265"/>
                                        </p:tgtEl>
                                        <p:attrNameLst>
                                          <p:attrName>ppt_x</p:attrName>
                                        </p:attrNameLst>
                                      </p:cBhvr>
                                      <p:tavLst>
                                        <p:tav tm="0">
                                          <p:val>
                                            <p:strVal val="#ppt_x"/>
                                          </p:val>
                                        </p:tav>
                                        <p:tav tm="100000">
                                          <p:val>
                                            <p:strVal val="#ppt_x"/>
                                          </p:val>
                                        </p:tav>
                                      </p:tavLst>
                                    </p:anim>
                                    <p:anim calcmode="lin" valueType="num">
                                      <p:cBhvr additive="base">
                                        <p:cTn id="14" dur="500" fill="hold"/>
                                        <p:tgtEl>
                                          <p:spTgt spid="9626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6282"/>
                                        </p:tgtEl>
                                        <p:attrNameLst>
                                          <p:attrName>style.visibility</p:attrName>
                                        </p:attrNameLst>
                                      </p:cBhvr>
                                      <p:to>
                                        <p:strVal val="visible"/>
                                      </p:to>
                                    </p:set>
                                    <p:anim calcmode="lin" valueType="num">
                                      <p:cBhvr additive="base">
                                        <p:cTn id="17" dur="500" fill="hold"/>
                                        <p:tgtEl>
                                          <p:spTgt spid="96282"/>
                                        </p:tgtEl>
                                        <p:attrNameLst>
                                          <p:attrName>ppt_x</p:attrName>
                                        </p:attrNameLst>
                                      </p:cBhvr>
                                      <p:tavLst>
                                        <p:tav tm="0">
                                          <p:val>
                                            <p:strVal val="#ppt_x"/>
                                          </p:val>
                                        </p:tav>
                                        <p:tav tm="100000">
                                          <p:val>
                                            <p:strVal val="#ppt_x"/>
                                          </p:val>
                                        </p:tav>
                                      </p:tavLst>
                                    </p:anim>
                                    <p:anim calcmode="lin" valueType="num">
                                      <p:cBhvr additive="base">
                                        <p:cTn id="18" dur="500" fill="hold"/>
                                        <p:tgtEl>
                                          <p:spTgt spid="9628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6264"/>
                                        </p:tgtEl>
                                        <p:attrNameLst>
                                          <p:attrName>style.visibility</p:attrName>
                                        </p:attrNameLst>
                                      </p:cBhvr>
                                      <p:to>
                                        <p:strVal val="visible"/>
                                      </p:to>
                                    </p:set>
                                    <p:anim calcmode="lin" valueType="num">
                                      <p:cBhvr additive="base">
                                        <p:cTn id="23" dur="500" fill="hold"/>
                                        <p:tgtEl>
                                          <p:spTgt spid="96264"/>
                                        </p:tgtEl>
                                        <p:attrNameLst>
                                          <p:attrName>ppt_x</p:attrName>
                                        </p:attrNameLst>
                                      </p:cBhvr>
                                      <p:tavLst>
                                        <p:tav tm="0">
                                          <p:val>
                                            <p:strVal val="#ppt_x"/>
                                          </p:val>
                                        </p:tav>
                                        <p:tav tm="100000">
                                          <p:val>
                                            <p:strVal val="#ppt_x"/>
                                          </p:val>
                                        </p:tav>
                                      </p:tavLst>
                                    </p:anim>
                                    <p:anim calcmode="lin" valueType="num">
                                      <p:cBhvr additive="base">
                                        <p:cTn id="24" dur="500" fill="hold"/>
                                        <p:tgtEl>
                                          <p:spTgt spid="962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6281"/>
                                        </p:tgtEl>
                                        <p:attrNameLst>
                                          <p:attrName>style.visibility</p:attrName>
                                        </p:attrNameLst>
                                      </p:cBhvr>
                                      <p:to>
                                        <p:strVal val="visible"/>
                                      </p:to>
                                    </p:set>
                                    <p:anim calcmode="lin" valueType="num">
                                      <p:cBhvr additive="base">
                                        <p:cTn id="27" dur="500" fill="hold"/>
                                        <p:tgtEl>
                                          <p:spTgt spid="96281"/>
                                        </p:tgtEl>
                                        <p:attrNameLst>
                                          <p:attrName>ppt_x</p:attrName>
                                        </p:attrNameLst>
                                      </p:cBhvr>
                                      <p:tavLst>
                                        <p:tav tm="0">
                                          <p:val>
                                            <p:strVal val="#ppt_x"/>
                                          </p:val>
                                        </p:tav>
                                        <p:tav tm="100000">
                                          <p:val>
                                            <p:strVal val="#ppt_x"/>
                                          </p:val>
                                        </p:tav>
                                      </p:tavLst>
                                    </p:anim>
                                    <p:anim calcmode="lin" valueType="num">
                                      <p:cBhvr additive="base">
                                        <p:cTn id="28" dur="500" fill="hold"/>
                                        <p:tgtEl>
                                          <p:spTgt spid="9628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6279"/>
                                        </p:tgtEl>
                                        <p:attrNameLst>
                                          <p:attrName>style.visibility</p:attrName>
                                        </p:attrNameLst>
                                      </p:cBhvr>
                                      <p:to>
                                        <p:strVal val="visible"/>
                                      </p:to>
                                    </p:set>
                                    <p:anim calcmode="lin" valueType="num">
                                      <p:cBhvr additive="base">
                                        <p:cTn id="33" dur="500" fill="hold"/>
                                        <p:tgtEl>
                                          <p:spTgt spid="96279"/>
                                        </p:tgtEl>
                                        <p:attrNameLst>
                                          <p:attrName>ppt_x</p:attrName>
                                        </p:attrNameLst>
                                      </p:cBhvr>
                                      <p:tavLst>
                                        <p:tav tm="0">
                                          <p:val>
                                            <p:strVal val="#ppt_x"/>
                                          </p:val>
                                        </p:tav>
                                        <p:tav tm="100000">
                                          <p:val>
                                            <p:strVal val="#ppt_x"/>
                                          </p:val>
                                        </p:tav>
                                      </p:tavLst>
                                    </p:anim>
                                    <p:anim calcmode="lin" valueType="num">
                                      <p:cBhvr additive="base">
                                        <p:cTn id="34" dur="500" fill="hold"/>
                                        <p:tgtEl>
                                          <p:spTgt spid="9627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6259"/>
                                        </p:tgtEl>
                                        <p:attrNameLst>
                                          <p:attrName>style.visibility</p:attrName>
                                        </p:attrNameLst>
                                      </p:cBhvr>
                                      <p:to>
                                        <p:strVal val="visible"/>
                                      </p:to>
                                    </p:set>
                                    <p:anim calcmode="lin" valueType="num">
                                      <p:cBhvr additive="base">
                                        <p:cTn id="37" dur="500" fill="hold"/>
                                        <p:tgtEl>
                                          <p:spTgt spid="96259"/>
                                        </p:tgtEl>
                                        <p:attrNameLst>
                                          <p:attrName>ppt_x</p:attrName>
                                        </p:attrNameLst>
                                      </p:cBhvr>
                                      <p:tavLst>
                                        <p:tav tm="0">
                                          <p:val>
                                            <p:strVal val="#ppt_x"/>
                                          </p:val>
                                        </p:tav>
                                        <p:tav tm="100000">
                                          <p:val>
                                            <p:strVal val="#ppt_x"/>
                                          </p:val>
                                        </p:tav>
                                      </p:tavLst>
                                    </p:anim>
                                    <p:anim calcmode="lin" valueType="num">
                                      <p:cBhvr additive="base">
                                        <p:cTn id="38" dur="500" fill="hold"/>
                                        <p:tgtEl>
                                          <p:spTgt spid="9625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6280"/>
                                        </p:tgtEl>
                                        <p:attrNameLst>
                                          <p:attrName>style.visibility</p:attrName>
                                        </p:attrNameLst>
                                      </p:cBhvr>
                                      <p:to>
                                        <p:strVal val="visible"/>
                                      </p:to>
                                    </p:set>
                                    <p:anim calcmode="lin" valueType="num">
                                      <p:cBhvr additive="base">
                                        <p:cTn id="43" dur="500" fill="hold"/>
                                        <p:tgtEl>
                                          <p:spTgt spid="96280"/>
                                        </p:tgtEl>
                                        <p:attrNameLst>
                                          <p:attrName>ppt_x</p:attrName>
                                        </p:attrNameLst>
                                      </p:cBhvr>
                                      <p:tavLst>
                                        <p:tav tm="0">
                                          <p:val>
                                            <p:strVal val="#ppt_x"/>
                                          </p:val>
                                        </p:tav>
                                        <p:tav tm="100000">
                                          <p:val>
                                            <p:strVal val="#ppt_x"/>
                                          </p:val>
                                        </p:tav>
                                      </p:tavLst>
                                    </p:anim>
                                    <p:anim calcmode="lin" valueType="num">
                                      <p:cBhvr additive="base">
                                        <p:cTn id="44" dur="500" fill="hold"/>
                                        <p:tgtEl>
                                          <p:spTgt spid="9628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6260"/>
                                        </p:tgtEl>
                                        <p:attrNameLst>
                                          <p:attrName>style.visibility</p:attrName>
                                        </p:attrNameLst>
                                      </p:cBhvr>
                                      <p:to>
                                        <p:strVal val="visible"/>
                                      </p:to>
                                    </p:set>
                                    <p:anim calcmode="lin" valueType="num">
                                      <p:cBhvr additive="base">
                                        <p:cTn id="47" dur="500" fill="hold"/>
                                        <p:tgtEl>
                                          <p:spTgt spid="96260"/>
                                        </p:tgtEl>
                                        <p:attrNameLst>
                                          <p:attrName>ppt_x</p:attrName>
                                        </p:attrNameLst>
                                      </p:cBhvr>
                                      <p:tavLst>
                                        <p:tav tm="0">
                                          <p:val>
                                            <p:strVal val="#ppt_x"/>
                                          </p:val>
                                        </p:tav>
                                        <p:tav tm="100000">
                                          <p:val>
                                            <p:strVal val="#ppt_x"/>
                                          </p:val>
                                        </p:tav>
                                      </p:tavLst>
                                    </p:anim>
                                    <p:anim calcmode="lin" valueType="num">
                                      <p:cBhvr additive="base">
                                        <p:cTn id="48" dur="500" fill="hold"/>
                                        <p:tgtEl>
                                          <p:spTgt spid="962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p:bldP spid="96260" grpId="0" animBg="1"/>
      <p:bldP spid="96264" grpId="0" animBg="1"/>
      <p:bldP spid="96265" grpId="0" animBg="1"/>
      <p:bldP spid="96279" grpId="0" animBg="1"/>
      <p:bldP spid="96280" grpId="0"/>
      <p:bldP spid="96281" grpId="0"/>
      <p:bldP spid="96282" grpId="0"/>
      <p:bldP spid="9628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2"/>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327130FE-14B9-47A2-AF03-39CB77E30108}" type="slidenum">
              <a:rPr lang="ar-SA" altLang="en-US" sz="1400"/>
              <a:pPr algn="ctr">
                <a:spcBef>
                  <a:spcPct val="0"/>
                </a:spcBef>
                <a:buFontTx/>
                <a:buNone/>
              </a:pPr>
              <a:t>46</a:t>
            </a:fld>
            <a:endParaRPr lang="en-US" altLang="en-US" sz="1400"/>
          </a:p>
        </p:txBody>
      </p:sp>
      <p:sp>
        <p:nvSpPr>
          <p:cNvPr id="180227" name="Rectangle 1026"/>
          <p:cNvSpPr>
            <a:spLocks noChangeArrowheads="1"/>
          </p:cNvSpPr>
          <p:nvPr/>
        </p:nvSpPr>
        <p:spPr bwMode="auto">
          <a:xfrm>
            <a:off x="5970588" y="2965450"/>
            <a:ext cx="1350962" cy="1079500"/>
          </a:xfrm>
          <a:prstGeom prst="rect">
            <a:avLst/>
          </a:prstGeom>
          <a:solidFill>
            <a:schemeClr val="bg1"/>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80228" name="Rectangle 1027"/>
          <p:cNvSpPr>
            <a:spLocks noChangeArrowheads="1"/>
          </p:cNvSpPr>
          <p:nvPr/>
        </p:nvSpPr>
        <p:spPr bwMode="auto">
          <a:xfrm>
            <a:off x="5970588" y="4032250"/>
            <a:ext cx="1350962" cy="1079500"/>
          </a:xfrm>
          <a:prstGeom prst="rect">
            <a:avLst/>
          </a:prstGeom>
          <a:solidFill>
            <a:schemeClr val="bg1"/>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80229" name="Rectangle 1028"/>
          <p:cNvSpPr>
            <a:spLocks noChangeArrowheads="1"/>
          </p:cNvSpPr>
          <p:nvPr/>
        </p:nvSpPr>
        <p:spPr bwMode="auto">
          <a:xfrm>
            <a:off x="5970588" y="5099050"/>
            <a:ext cx="1350962" cy="1079500"/>
          </a:xfrm>
          <a:prstGeom prst="rect">
            <a:avLst/>
          </a:prstGeom>
          <a:solidFill>
            <a:srgbClr val="C76605"/>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80230" name="Rectangle 1029"/>
          <p:cNvSpPr>
            <a:spLocks noChangeArrowheads="1"/>
          </p:cNvSpPr>
          <p:nvPr/>
        </p:nvSpPr>
        <p:spPr bwMode="auto">
          <a:xfrm>
            <a:off x="4675188" y="2965450"/>
            <a:ext cx="1350962" cy="1079500"/>
          </a:xfrm>
          <a:prstGeom prst="rect">
            <a:avLst/>
          </a:prstGeom>
          <a:solidFill>
            <a:schemeClr val="bg1"/>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80231" name="Rectangle 1030"/>
          <p:cNvSpPr>
            <a:spLocks noChangeArrowheads="1"/>
          </p:cNvSpPr>
          <p:nvPr/>
        </p:nvSpPr>
        <p:spPr bwMode="auto">
          <a:xfrm>
            <a:off x="4675188" y="4032250"/>
            <a:ext cx="1350962" cy="1079500"/>
          </a:xfrm>
          <a:prstGeom prst="rect">
            <a:avLst/>
          </a:prstGeom>
          <a:solidFill>
            <a:schemeClr val="bg1"/>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80232" name="Rectangle 1031"/>
          <p:cNvSpPr>
            <a:spLocks noChangeArrowheads="1"/>
          </p:cNvSpPr>
          <p:nvPr/>
        </p:nvSpPr>
        <p:spPr bwMode="auto">
          <a:xfrm>
            <a:off x="4675188" y="5099050"/>
            <a:ext cx="1350962" cy="1079500"/>
          </a:xfrm>
          <a:prstGeom prst="rect">
            <a:avLst/>
          </a:prstGeom>
          <a:solidFill>
            <a:schemeClr val="bg1"/>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80233" name="Rectangle 1032"/>
          <p:cNvSpPr>
            <a:spLocks noChangeArrowheads="1"/>
          </p:cNvSpPr>
          <p:nvPr/>
        </p:nvSpPr>
        <p:spPr bwMode="auto">
          <a:xfrm>
            <a:off x="3379788" y="5099050"/>
            <a:ext cx="1350962" cy="1079500"/>
          </a:xfrm>
          <a:prstGeom prst="rect">
            <a:avLst/>
          </a:prstGeom>
          <a:solidFill>
            <a:schemeClr val="bg1"/>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80234" name="Rectangle 1033"/>
          <p:cNvSpPr>
            <a:spLocks noChangeArrowheads="1"/>
          </p:cNvSpPr>
          <p:nvPr/>
        </p:nvSpPr>
        <p:spPr bwMode="auto">
          <a:xfrm>
            <a:off x="3379788" y="4032250"/>
            <a:ext cx="1350962" cy="1079500"/>
          </a:xfrm>
          <a:prstGeom prst="rect">
            <a:avLst/>
          </a:prstGeom>
          <a:solidFill>
            <a:schemeClr val="bg1"/>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180235" name="Rectangle 1034"/>
          <p:cNvSpPr>
            <a:spLocks noChangeArrowheads="1"/>
          </p:cNvSpPr>
          <p:nvPr/>
        </p:nvSpPr>
        <p:spPr bwMode="auto">
          <a:xfrm>
            <a:off x="3379788" y="2965450"/>
            <a:ext cx="1350962" cy="1079500"/>
          </a:xfrm>
          <a:prstGeom prst="rect">
            <a:avLst/>
          </a:prstGeom>
          <a:solidFill>
            <a:schemeClr val="bg1"/>
          </a:solidFill>
          <a:ln w="25400">
            <a:solidFill>
              <a:schemeClr val="tx1"/>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a-IR" altLang="en-US" sz="1800"/>
          </a:p>
        </p:txBody>
      </p:sp>
      <p:sp>
        <p:nvSpPr>
          <p:cNvPr id="64523" name="Rectangle 1035"/>
          <p:cNvSpPr>
            <a:spLocks noChangeArrowheads="1"/>
          </p:cNvSpPr>
          <p:nvPr/>
        </p:nvSpPr>
        <p:spPr bwMode="auto">
          <a:xfrm>
            <a:off x="608013" y="215900"/>
            <a:ext cx="8305800" cy="642938"/>
          </a:xfrm>
          <a:prstGeom prst="rect">
            <a:avLst/>
          </a:prstGeom>
          <a:noFill/>
          <a:ln w="9525">
            <a:noFill/>
            <a:miter lim="800000"/>
            <a:headEnd/>
            <a:tailEnd/>
          </a:ln>
          <a:effectLst/>
        </p:spPr>
        <p:txBody>
          <a:bodyPr lIns="92075" tIns="46038" rIns="92075" bIns="46038" anchor="ctr"/>
          <a:lstStyle/>
          <a:p>
            <a:pPr algn="ctr" rtl="1" eaLnBrk="1" fontAlgn="auto" hangingPunct="1">
              <a:spcBef>
                <a:spcPts val="0"/>
              </a:spcBef>
              <a:spcAft>
                <a:spcPts val="0"/>
              </a:spcAft>
              <a:defRPr/>
            </a:pPr>
            <a:r>
              <a:rPr lang="en-US" altLang="en-US" sz="4400" b="1">
                <a:solidFill>
                  <a:schemeClr val="tx2"/>
                </a:solidFill>
                <a:effectLst>
                  <a:outerShdw blurRad="38100" dist="38100" dir="2700000" algn="tl">
                    <a:srgbClr val="000000"/>
                  </a:outerShdw>
                </a:effectLst>
                <a:latin typeface="+mn-lt"/>
                <a:cs typeface="+mn-cs"/>
              </a:rPr>
              <a:t/>
            </a:r>
            <a:br>
              <a:rPr lang="en-US" altLang="en-US" sz="4400" b="1">
                <a:solidFill>
                  <a:schemeClr val="tx2"/>
                </a:solidFill>
                <a:effectLst>
                  <a:outerShdw blurRad="38100" dist="38100" dir="2700000" algn="tl">
                    <a:srgbClr val="000000"/>
                  </a:outerShdw>
                </a:effectLst>
                <a:latin typeface="+mn-lt"/>
                <a:cs typeface="+mn-cs"/>
              </a:rPr>
            </a:br>
            <a:r>
              <a:rPr lang="en-US" altLang="ar-SA" sz="4400" b="1">
                <a:solidFill>
                  <a:schemeClr val="tx2"/>
                </a:solidFill>
                <a:effectLst>
                  <a:outerShdw blurRad="38100" dist="38100" dir="2700000" algn="tl">
                    <a:srgbClr val="000000"/>
                  </a:outerShdw>
                </a:effectLst>
                <a:latin typeface="+mn-lt"/>
                <a:cs typeface="+mn-cs"/>
              </a:rPr>
              <a:t>Cross-sectional studies</a:t>
            </a:r>
          </a:p>
        </p:txBody>
      </p:sp>
      <p:sp>
        <p:nvSpPr>
          <p:cNvPr id="180237" name="Rectangle 1036"/>
          <p:cNvSpPr>
            <a:spLocks noChangeArrowheads="1"/>
          </p:cNvSpPr>
          <p:nvPr/>
        </p:nvSpPr>
        <p:spPr bwMode="auto">
          <a:xfrm>
            <a:off x="5105400" y="4268788"/>
            <a:ext cx="808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75</a:t>
            </a:r>
            <a:endParaRPr lang="en-US" altLang="ar-SA" sz="2800">
              <a:solidFill>
                <a:schemeClr val="bg2"/>
              </a:solidFill>
              <a:latin typeface="Arial Black" panose="020B0A04020102020204" pitchFamily="34" charset="0"/>
            </a:endParaRPr>
          </a:p>
        </p:txBody>
      </p:sp>
      <p:sp>
        <p:nvSpPr>
          <p:cNvPr id="180238" name="Rectangle 1037"/>
          <p:cNvSpPr>
            <a:spLocks noChangeArrowheads="1"/>
          </p:cNvSpPr>
          <p:nvPr/>
        </p:nvSpPr>
        <p:spPr bwMode="auto">
          <a:xfrm>
            <a:off x="3763963" y="4289425"/>
            <a:ext cx="808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14</a:t>
            </a:r>
            <a:endParaRPr lang="en-US" altLang="ar-SA" sz="2800">
              <a:solidFill>
                <a:schemeClr val="bg2"/>
              </a:solidFill>
              <a:latin typeface="Arial Black" panose="020B0A04020102020204" pitchFamily="34" charset="0"/>
            </a:endParaRPr>
          </a:p>
        </p:txBody>
      </p:sp>
      <p:sp>
        <p:nvSpPr>
          <p:cNvPr id="180239" name="Rectangle 1038"/>
          <p:cNvSpPr>
            <a:spLocks noChangeArrowheads="1"/>
          </p:cNvSpPr>
          <p:nvPr/>
        </p:nvSpPr>
        <p:spPr bwMode="auto">
          <a:xfrm>
            <a:off x="5065713" y="3276600"/>
            <a:ext cx="808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87</a:t>
            </a:r>
          </a:p>
        </p:txBody>
      </p:sp>
      <p:sp>
        <p:nvSpPr>
          <p:cNvPr id="180240" name="Rectangle 1039"/>
          <p:cNvSpPr>
            <a:spLocks noChangeArrowheads="1"/>
          </p:cNvSpPr>
          <p:nvPr/>
        </p:nvSpPr>
        <p:spPr bwMode="auto">
          <a:xfrm>
            <a:off x="3913188" y="3276600"/>
            <a:ext cx="614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3</a:t>
            </a:r>
            <a:endParaRPr lang="en-US" altLang="ar-SA" sz="2800">
              <a:solidFill>
                <a:schemeClr val="bg2"/>
              </a:solidFill>
              <a:latin typeface="Arial Black" panose="020B0A04020102020204" pitchFamily="34" charset="0"/>
            </a:endParaRPr>
          </a:p>
        </p:txBody>
      </p:sp>
      <p:sp>
        <p:nvSpPr>
          <p:cNvPr id="180241" name="Rectangle 1040"/>
          <p:cNvSpPr>
            <a:spLocks noChangeArrowheads="1"/>
          </p:cNvSpPr>
          <p:nvPr/>
        </p:nvSpPr>
        <p:spPr bwMode="auto">
          <a:xfrm>
            <a:off x="3633788" y="2362200"/>
            <a:ext cx="89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1800" b="1">
                <a:solidFill>
                  <a:schemeClr val="accent2"/>
                </a:solidFill>
                <a:latin typeface="Arial" panose="020B0604020202020204" pitchFamily="34" charset="0"/>
              </a:rPr>
              <a:t>Yes</a:t>
            </a:r>
          </a:p>
        </p:txBody>
      </p:sp>
      <p:sp>
        <p:nvSpPr>
          <p:cNvPr id="180242" name="Rectangle 1041"/>
          <p:cNvSpPr>
            <a:spLocks noChangeArrowheads="1"/>
          </p:cNvSpPr>
          <p:nvPr/>
        </p:nvSpPr>
        <p:spPr bwMode="auto">
          <a:xfrm>
            <a:off x="4987925" y="2362200"/>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1800" b="1">
                <a:solidFill>
                  <a:schemeClr val="accent2"/>
                </a:solidFill>
                <a:latin typeface="Arial" panose="020B0604020202020204" pitchFamily="34" charset="0"/>
              </a:rPr>
              <a:t>No</a:t>
            </a:r>
          </a:p>
        </p:txBody>
      </p:sp>
      <p:sp>
        <p:nvSpPr>
          <p:cNvPr id="180243" name="Rectangle 1042"/>
          <p:cNvSpPr>
            <a:spLocks noChangeArrowheads="1"/>
          </p:cNvSpPr>
          <p:nvPr/>
        </p:nvSpPr>
        <p:spPr bwMode="auto">
          <a:xfrm>
            <a:off x="4176713" y="1676400"/>
            <a:ext cx="1098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b="1">
                <a:solidFill>
                  <a:srgbClr val="C00000"/>
                </a:solidFill>
              </a:rPr>
              <a:t>CHD</a:t>
            </a:r>
            <a:endParaRPr lang="en-US" altLang="ar-SA" b="1">
              <a:solidFill>
                <a:srgbClr val="C00000"/>
              </a:solidFill>
              <a:latin typeface="Arial" panose="020B0604020202020204" pitchFamily="34" charset="0"/>
            </a:endParaRPr>
          </a:p>
        </p:txBody>
      </p:sp>
      <p:sp>
        <p:nvSpPr>
          <p:cNvPr id="180244" name="Rectangle 1043"/>
          <p:cNvSpPr>
            <a:spLocks noChangeArrowheads="1"/>
          </p:cNvSpPr>
          <p:nvPr/>
        </p:nvSpPr>
        <p:spPr bwMode="auto">
          <a:xfrm>
            <a:off x="2414588" y="3276600"/>
            <a:ext cx="89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1800" b="1">
                <a:solidFill>
                  <a:schemeClr val="accent2"/>
                </a:solidFill>
                <a:latin typeface="Arial" panose="020B0604020202020204" pitchFamily="34" charset="0"/>
              </a:rPr>
              <a:t>Yes</a:t>
            </a:r>
          </a:p>
        </p:txBody>
      </p:sp>
      <p:sp>
        <p:nvSpPr>
          <p:cNvPr id="180245" name="Rectangle 1044"/>
          <p:cNvSpPr>
            <a:spLocks noChangeArrowheads="1"/>
          </p:cNvSpPr>
          <p:nvPr/>
        </p:nvSpPr>
        <p:spPr bwMode="auto">
          <a:xfrm>
            <a:off x="2549525" y="4191000"/>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1800" b="1">
                <a:solidFill>
                  <a:schemeClr val="accent2"/>
                </a:solidFill>
                <a:latin typeface="Arial" panose="020B0604020202020204" pitchFamily="34" charset="0"/>
              </a:rPr>
              <a:t>No</a:t>
            </a:r>
          </a:p>
        </p:txBody>
      </p:sp>
      <p:sp>
        <p:nvSpPr>
          <p:cNvPr id="180246" name="Rectangle 1045"/>
          <p:cNvSpPr>
            <a:spLocks noChangeArrowheads="1"/>
          </p:cNvSpPr>
          <p:nvPr/>
        </p:nvSpPr>
        <p:spPr bwMode="auto">
          <a:xfrm>
            <a:off x="457200" y="3429000"/>
            <a:ext cx="19637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rtl="0" eaLnBrk="1" hangingPunct="1">
              <a:spcBef>
                <a:spcPct val="0"/>
              </a:spcBef>
              <a:buFontTx/>
              <a:buNone/>
            </a:pPr>
            <a:r>
              <a:rPr lang="en-US" altLang="ar-SA" b="1">
                <a:solidFill>
                  <a:srgbClr val="C00000"/>
                </a:solidFill>
              </a:rPr>
              <a:t>Physically</a:t>
            </a:r>
          </a:p>
          <a:p>
            <a:pPr algn="l" rtl="0" eaLnBrk="1" hangingPunct="1">
              <a:spcBef>
                <a:spcPct val="0"/>
              </a:spcBef>
              <a:buFontTx/>
              <a:buNone/>
            </a:pPr>
            <a:r>
              <a:rPr lang="en-US" altLang="ar-SA" b="1">
                <a:solidFill>
                  <a:srgbClr val="C00000"/>
                </a:solidFill>
              </a:rPr>
              <a:t>Active</a:t>
            </a:r>
          </a:p>
        </p:txBody>
      </p:sp>
      <p:sp>
        <p:nvSpPr>
          <p:cNvPr id="180247" name="Rectangle 1046"/>
          <p:cNvSpPr>
            <a:spLocks noChangeArrowheads="1"/>
          </p:cNvSpPr>
          <p:nvPr/>
        </p:nvSpPr>
        <p:spPr bwMode="auto">
          <a:xfrm>
            <a:off x="6323013" y="3243263"/>
            <a:ext cx="808037"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90</a:t>
            </a:r>
            <a:endParaRPr lang="en-US" altLang="ar-SA" sz="2800">
              <a:solidFill>
                <a:schemeClr val="bg2"/>
              </a:solidFill>
              <a:latin typeface="Arial Black" panose="020B0A04020102020204" pitchFamily="34" charset="0"/>
            </a:endParaRPr>
          </a:p>
        </p:txBody>
      </p:sp>
      <p:sp>
        <p:nvSpPr>
          <p:cNvPr id="180248" name="Rectangle 1047"/>
          <p:cNvSpPr>
            <a:spLocks noChangeArrowheads="1"/>
          </p:cNvSpPr>
          <p:nvPr/>
        </p:nvSpPr>
        <p:spPr bwMode="auto">
          <a:xfrm>
            <a:off x="6323013" y="4275138"/>
            <a:ext cx="808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89</a:t>
            </a:r>
            <a:endParaRPr lang="en-US" altLang="ar-SA" sz="2800">
              <a:solidFill>
                <a:schemeClr val="bg2"/>
              </a:solidFill>
              <a:latin typeface="Arial Black" panose="020B0A04020102020204" pitchFamily="34" charset="0"/>
            </a:endParaRPr>
          </a:p>
        </p:txBody>
      </p:sp>
      <p:sp>
        <p:nvSpPr>
          <p:cNvPr id="180249" name="Rectangle 1048"/>
          <p:cNvSpPr>
            <a:spLocks noChangeArrowheads="1"/>
          </p:cNvSpPr>
          <p:nvPr/>
        </p:nvSpPr>
        <p:spPr bwMode="auto">
          <a:xfrm>
            <a:off x="4979988" y="5362575"/>
            <a:ext cx="1001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162</a:t>
            </a:r>
            <a:endParaRPr lang="en-US" altLang="ar-SA" sz="2800">
              <a:solidFill>
                <a:schemeClr val="bg2"/>
              </a:solidFill>
              <a:latin typeface="Arial Black" panose="020B0A04020102020204" pitchFamily="34" charset="0"/>
            </a:endParaRPr>
          </a:p>
        </p:txBody>
      </p:sp>
      <p:sp>
        <p:nvSpPr>
          <p:cNvPr id="180250" name="Rectangle 1049"/>
          <p:cNvSpPr>
            <a:spLocks noChangeArrowheads="1"/>
          </p:cNvSpPr>
          <p:nvPr/>
        </p:nvSpPr>
        <p:spPr bwMode="auto">
          <a:xfrm>
            <a:off x="3732213" y="5362575"/>
            <a:ext cx="808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800">
                <a:latin typeface="Arial Black" panose="020B0A04020102020204" pitchFamily="34" charset="0"/>
              </a:rPr>
              <a:t>17</a:t>
            </a:r>
            <a:endParaRPr lang="en-US" altLang="ar-SA" sz="2800">
              <a:solidFill>
                <a:schemeClr val="bg2"/>
              </a:solidFill>
              <a:latin typeface="Arial Black" panose="020B0A04020102020204" pitchFamily="34" charset="0"/>
            </a:endParaRPr>
          </a:p>
        </p:txBody>
      </p:sp>
      <p:sp>
        <p:nvSpPr>
          <p:cNvPr id="180251" name="Rectangle 1050"/>
          <p:cNvSpPr>
            <a:spLocks noChangeArrowheads="1"/>
          </p:cNvSpPr>
          <p:nvPr/>
        </p:nvSpPr>
        <p:spPr bwMode="auto">
          <a:xfrm>
            <a:off x="6324600" y="5362575"/>
            <a:ext cx="90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rtl="0" eaLnBrk="1" hangingPunct="1">
              <a:spcBef>
                <a:spcPct val="0"/>
              </a:spcBef>
              <a:buFontTx/>
              <a:buNone/>
            </a:pPr>
            <a:r>
              <a:rPr lang="en-US" altLang="ar-SA" sz="2800">
                <a:solidFill>
                  <a:schemeClr val="tx2"/>
                </a:solidFill>
                <a:latin typeface="Arial Black" panose="020B0A04020102020204" pitchFamily="34" charset="0"/>
              </a:rPr>
              <a:t>179</a:t>
            </a:r>
            <a:endParaRPr lang="en-US" altLang="ar-SA" sz="2800">
              <a:solidFill>
                <a:schemeClr val="bg2"/>
              </a:solidFill>
              <a:latin typeface="Arial Black" panose="020B0A04020102020204" pitchFamily="34" charset="0"/>
            </a:endParaRPr>
          </a:p>
        </p:txBody>
      </p:sp>
      <p:sp>
        <p:nvSpPr>
          <p:cNvPr id="180252" name="Rectangle 1052"/>
          <p:cNvSpPr>
            <a:spLocks noChangeArrowheads="1"/>
          </p:cNvSpPr>
          <p:nvPr/>
        </p:nvSpPr>
        <p:spPr bwMode="auto">
          <a:xfrm>
            <a:off x="6096000" y="2362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1800" b="1">
                <a:solidFill>
                  <a:schemeClr val="accent2"/>
                </a:solidFill>
                <a:latin typeface="Arial" panose="020B0604020202020204" pitchFamily="34" charset="0"/>
              </a:rPr>
              <a:t>Total</a:t>
            </a:r>
          </a:p>
        </p:txBody>
      </p:sp>
      <p:sp>
        <p:nvSpPr>
          <p:cNvPr id="180253" name="Line 1057"/>
          <p:cNvSpPr>
            <a:spLocks noChangeShapeType="1"/>
          </p:cNvSpPr>
          <p:nvPr/>
        </p:nvSpPr>
        <p:spPr bwMode="auto">
          <a:xfrm>
            <a:off x="1143000" y="1447800"/>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92B0978B-874E-494E-92DF-43FE14F9D9E1}" type="slidenum">
              <a:rPr lang="ar-SA" altLang="en-US" sz="1400"/>
              <a:pPr algn="ctr">
                <a:spcBef>
                  <a:spcPct val="0"/>
                </a:spcBef>
                <a:buFontTx/>
                <a:buNone/>
              </a:pPr>
              <a:t>47</a:t>
            </a:fld>
            <a:endParaRPr lang="en-US" altLang="en-US" sz="1400"/>
          </a:p>
        </p:txBody>
      </p:sp>
      <p:sp>
        <p:nvSpPr>
          <p:cNvPr id="181251" name="Rectangle 2"/>
          <p:cNvSpPr>
            <a:spLocks noGrp="1" noRot="1" noChangeArrowheads="1"/>
          </p:cNvSpPr>
          <p:nvPr>
            <p:ph type="title"/>
          </p:nvPr>
        </p:nvSpPr>
        <p:spPr>
          <a:xfrm>
            <a:off x="457200" y="274638"/>
            <a:ext cx="8229600" cy="639762"/>
          </a:xfrm>
        </p:spPr>
        <p:txBody>
          <a:bodyPr/>
          <a:lstStyle/>
          <a:p>
            <a:pPr eaLnBrk="1" hangingPunct="1"/>
            <a:r>
              <a:rPr lang="fa-IR" altLang="ar-SA" sz="3600" smtClean="0">
                <a:solidFill>
                  <a:srgbClr val="C00000"/>
                </a:solidFill>
                <a:cs typeface="B Titr" pitchFamily="2" charset="0"/>
              </a:rPr>
              <a:t>کاربرد مطالعه مقطعی</a:t>
            </a:r>
            <a:endParaRPr lang="en-US" altLang="ar-SA" sz="3600" smtClean="0">
              <a:solidFill>
                <a:srgbClr val="C00000"/>
              </a:solidFill>
              <a:cs typeface="B Titr" pitchFamily="2" charset="0"/>
            </a:endParaRPr>
          </a:p>
        </p:txBody>
      </p:sp>
      <p:sp>
        <p:nvSpPr>
          <p:cNvPr id="113667" name="Rectangle 3"/>
          <p:cNvSpPr>
            <a:spLocks noGrp="1" noChangeArrowheads="1"/>
          </p:cNvSpPr>
          <p:nvPr>
            <p:ph type="body" idx="1"/>
          </p:nvPr>
        </p:nvSpPr>
        <p:spPr>
          <a:xfrm>
            <a:off x="304800" y="1143000"/>
            <a:ext cx="8610600" cy="5486400"/>
          </a:xfrm>
        </p:spPr>
        <p:txBody>
          <a:bodyPr/>
          <a:lstStyle/>
          <a:p>
            <a:pPr algn="just" eaLnBrk="1" hangingPunct="1">
              <a:lnSpc>
                <a:spcPct val="80000"/>
              </a:lnSpc>
              <a:defRPr/>
            </a:pPr>
            <a:r>
              <a:rPr lang="fa-IR" altLang="ar-SA" sz="2600" dirty="0" smtClean="0">
                <a:cs typeface="B Mitra" pitchFamily="2" charset="-78"/>
              </a:rPr>
              <a:t>شناسایی و توصیف فراوانی مشکلات مربوط به سلامتی در جامعه.</a:t>
            </a:r>
          </a:p>
          <a:p>
            <a:pPr lvl="4" algn="just" eaLnBrk="1" hangingPunct="1">
              <a:lnSpc>
                <a:spcPct val="80000"/>
              </a:lnSpc>
              <a:buFont typeface="Wingdings" pitchFamily="2" charset="2"/>
              <a:buNone/>
              <a:defRPr/>
            </a:pPr>
            <a:r>
              <a:rPr lang="fa-IR" altLang="ar-SA" sz="1200" dirty="0" smtClean="0">
                <a:cs typeface="B Mitra" pitchFamily="2" charset="-78"/>
              </a:rPr>
              <a:t>	</a:t>
            </a:r>
            <a:r>
              <a:rPr lang="fa-IR" altLang="ar-SA" sz="1700" dirty="0" smtClean="0">
                <a:cs typeface="B Mitra" pitchFamily="2" charset="-78"/>
              </a:rPr>
              <a:t>			</a:t>
            </a:r>
          </a:p>
          <a:p>
            <a:pPr algn="just" eaLnBrk="1" hangingPunct="1">
              <a:lnSpc>
                <a:spcPct val="90000"/>
              </a:lnSpc>
              <a:defRPr/>
            </a:pPr>
            <a:r>
              <a:rPr lang="fa-IR" altLang="ar-SA" sz="2600" dirty="0" smtClean="0">
                <a:cs typeface="B Mitra" pitchFamily="2" charset="-78"/>
              </a:rPr>
              <a:t>جمع آوری اطلاعات برای برنامه ریزی، مانند: مطالعات رضایت سنجی، نیازسنجی، پوشش برنامه ها.</a:t>
            </a:r>
          </a:p>
          <a:p>
            <a:pPr lvl="4" algn="just" eaLnBrk="1" hangingPunct="1">
              <a:lnSpc>
                <a:spcPct val="80000"/>
              </a:lnSpc>
              <a:defRPr/>
            </a:pPr>
            <a:endParaRPr lang="fa-IR" altLang="ar-SA" sz="1200" dirty="0" smtClean="0">
              <a:cs typeface="B Mitra" pitchFamily="2" charset="-78"/>
            </a:endParaRPr>
          </a:p>
          <a:p>
            <a:pPr algn="just" eaLnBrk="1" hangingPunct="1">
              <a:lnSpc>
                <a:spcPct val="80000"/>
              </a:lnSpc>
              <a:defRPr/>
            </a:pPr>
            <a:r>
              <a:rPr lang="fa-IR" altLang="ar-SA" sz="2600" dirty="0" smtClean="0">
                <a:cs typeface="B Mitra" pitchFamily="2" charset="-78"/>
              </a:rPr>
              <a:t>ارزیابی میزان بهره مندی از خدمات بهداشتی درمانی.</a:t>
            </a:r>
          </a:p>
          <a:p>
            <a:pPr lvl="4" algn="just" eaLnBrk="1" hangingPunct="1">
              <a:lnSpc>
                <a:spcPct val="80000"/>
              </a:lnSpc>
              <a:defRPr/>
            </a:pPr>
            <a:endParaRPr lang="fa-IR" altLang="ar-SA" sz="1200" dirty="0" smtClean="0">
              <a:cs typeface="B Mitra" pitchFamily="2" charset="-78"/>
            </a:endParaRPr>
          </a:p>
          <a:p>
            <a:pPr algn="just" eaLnBrk="1" hangingPunct="1">
              <a:lnSpc>
                <a:spcPct val="90000"/>
              </a:lnSpc>
              <a:defRPr/>
            </a:pPr>
            <a:r>
              <a:rPr lang="fa-IR" altLang="ar-SA" sz="2600" dirty="0" smtClean="0">
                <a:cs typeface="B Mitra" pitchFamily="2" charset="-78"/>
              </a:rPr>
              <a:t>پایش روندهای مربوط به سلامت و بیماری در جامعه با انجام مطالعات مقطعی مکرر </a:t>
            </a:r>
          </a:p>
          <a:p>
            <a:pPr lvl="1" algn="just" eaLnBrk="1" hangingPunct="1">
              <a:lnSpc>
                <a:spcPct val="90000"/>
              </a:lnSpc>
              <a:defRPr/>
            </a:pPr>
            <a:r>
              <a:rPr lang="fa-IR" altLang="ar-SA" sz="2200" dirty="0" smtClean="0">
                <a:cs typeface="B Mitra" pitchFamily="2" charset="-78"/>
              </a:rPr>
              <a:t>مانند ”طرح سلامت و بیماری“ یا </a:t>
            </a:r>
            <a:r>
              <a:rPr lang="en-US" altLang="ar-SA" sz="2000" dirty="0" smtClean="0">
                <a:ea typeface="+mn-ea"/>
                <a:cs typeface="B Mitra" pitchFamily="2" charset="-78"/>
              </a:rPr>
              <a:t>NHNES</a:t>
            </a:r>
            <a:r>
              <a:rPr lang="ar-SA" altLang="ar-SA" sz="2600" dirty="0" smtClean="0">
                <a:ea typeface="+mn-ea"/>
                <a:cs typeface="B Mitra" pitchFamily="2" charset="-78"/>
              </a:rPr>
              <a:t>"بررسي ملي معاينه بهداشتي و تغذيه اي” </a:t>
            </a:r>
            <a:r>
              <a:rPr lang="en-US" altLang="ar-SA" sz="2000" dirty="0" smtClean="0">
                <a:ea typeface="+mn-ea"/>
                <a:cs typeface="B Mitra" pitchFamily="2" charset="-78"/>
              </a:rPr>
              <a:t>National Health and Nutrition Examination Survey)</a:t>
            </a:r>
            <a:r>
              <a:rPr lang="ar-SA" altLang="ar-SA" sz="2000" dirty="0" smtClean="0">
                <a:ea typeface="+mn-ea"/>
                <a:cs typeface="B Mitra" pitchFamily="2" charset="-78"/>
              </a:rPr>
              <a:t>) </a:t>
            </a:r>
            <a:r>
              <a:rPr lang="ar-SA" altLang="ar-SA" sz="2600" dirty="0" smtClean="0">
                <a:ea typeface="+mn-ea"/>
                <a:cs typeface="B Mitra" pitchFamily="2" charset="-78"/>
              </a:rPr>
              <a:t>با نمونه به دقت انتخاب شده معرّف جمعيت ايالات متحده مصاحبه و معاينه به عمل آمد. </a:t>
            </a:r>
            <a:endParaRPr lang="fa-IR" altLang="ar-SA" sz="2600" dirty="0" smtClean="0">
              <a:ea typeface="+mn-ea"/>
              <a:cs typeface="B Mitra" pitchFamily="2" charset="-78"/>
            </a:endParaRPr>
          </a:p>
          <a:p>
            <a:pPr algn="just" eaLnBrk="1" hangingPunct="1">
              <a:lnSpc>
                <a:spcPct val="80000"/>
              </a:lnSpc>
              <a:defRPr/>
            </a:pPr>
            <a:r>
              <a:rPr lang="fa-IR" altLang="ar-SA" sz="2600" dirty="0" smtClean="0">
                <a:cs typeface="B Mitra" pitchFamily="2" charset="-78"/>
              </a:rPr>
              <a:t>پیشنهاد فرضیه های اتیولوژیک در مورد ارتباط مواجهه با بیماری.</a:t>
            </a:r>
          </a:p>
        </p:txBody>
      </p:sp>
      <p:sp>
        <p:nvSpPr>
          <p:cNvPr id="181253" name="Line 4"/>
          <p:cNvSpPr>
            <a:spLocks noChangeShapeType="1"/>
          </p:cNvSpPr>
          <p:nvPr/>
        </p:nvSpPr>
        <p:spPr bwMode="auto">
          <a:xfrm>
            <a:off x="1066800" y="914400"/>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3667">
                                            <p:txEl>
                                              <p:pRg st="2" end="2"/>
                                            </p:txEl>
                                          </p:spTgt>
                                        </p:tgtEl>
                                        <p:attrNameLst>
                                          <p:attrName>style.visibility</p:attrName>
                                        </p:attrNameLst>
                                      </p:cBhvr>
                                      <p:to>
                                        <p:strVal val="visible"/>
                                      </p:to>
                                    </p:set>
                                    <p:anim calcmode="lin" valueType="num">
                                      <p:cBhvr additive="base">
                                        <p:cTn id="7"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3667">
                                            <p:txEl>
                                              <p:pRg st="4" end="4"/>
                                            </p:txEl>
                                          </p:spTgt>
                                        </p:tgtEl>
                                        <p:attrNameLst>
                                          <p:attrName>style.visibility</p:attrName>
                                        </p:attrNameLst>
                                      </p:cBhvr>
                                      <p:to>
                                        <p:strVal val="visible"/>
                                      </p:to>
                                    </p:set>
                                    <p:anim calcmode="lin" valueType="num">
                                      <p:cBhvr additive="base">
                                        <p:cTn id="13"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3667">
                                            <p:txEl>
                                              <p:pRg st="6" end="6"/>
                                            </p:txEl>
                                          </p:spTgt>
                                        </p:tgtEl>
                                        <p:attrNameLst>
                                          <p:attrName>style.visibility</p:attrName>
                                        </p:attrNameLst>
                                      </p:cBhvr>
                                      <p:to>
                                        <p:strVal val="visible"/>
                                      </p:to>
                                    </p:set>
                                    <p:anim calcmode="lin" valueType="num">
                                      <p:cBhvr additive="base">
                                        <p:cTn id="19" dur="500" fill="hold"/>
                                        <p:tgtEl>
                                          <p:spTgt spid="11366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3667">
                                            <p:txEl>
                                              <p:pRg st="7" end="7"/>
                                            </p:txEl>
                                          </p:spTgt>
                                        </p:tgtEl>
                                        <p:attrNameLst>
                                          <p:attrName>style.visibility</p:attrName>
                                        </p:attrNameLst>
                                      </p:cBhvr>
                                      <p:to>
                                        <p:strVal val="visible"/>
                                      </p:to>
                                    </p:set>
                                    <p:anim calcmode="lin" valueType="num">
                                      <p:cBhvr additive="base">
                                        <p:cTn id="23" dur="500" fill="hold"/>
                                        <p:tgtEl>
                                          <p:spTgt spid="113667">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36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3667">
                                            <p:txEl>
                                              <p:pRg st="8" end="8"/>
                                            </p:txEl>
                                          </p:spTgt>
                                        </p:tgtEl>
                                        <p:attrNameLst>
                                          <p:attrName>style.visibility</p:attrName>
                                        </p:attrNameLst>
                                      </p:cBhvr>
                                      <p:to>
                                        <p:strVal val="visible"/>
                                      </p:to>
                                    </p:set>
                                    <p:anim calcmode="lin" valueType="num">
                                      <p:cBhvr additive="base">
                                        <p:cTn id="29" dur="500" fill="hold"/>
                                        <p:tgtEl>
                                          <p:spTgt spid="113667">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36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DE5DEA2F-3C4A-4E7A-AF00-3E972496EC00}" type="slidenum">
              <a:rPr lang="ar-SA" altLang="en-US" sz="1400"/>
              <a:pPr algn="ctr">
                <a:spcBef>
                  <a:spcPct val="0"/>
                </a:spcBef>
                <a:buFontTx/>
                <a:buNone/>
              </a:pPr>
              <a:t>48</a:t>
            </a:fld>
            <a:endParaRPr lang="en-US" altLang="en-US" sz="1400"/>
          </a:p>
        </p:txBody>
      </p:sp>
      <p:sp>
        <p:nvSpPr>
          <p:cNvPr id="182275" name="Rectangle 2"/>
          <p:cNvSpPr>
            <a:spLocks noGrp="1" noRot="1" noChangeArrowheads="1"/>
          </p:cNvSpPr>
          <p:nvPr>
            <p:ph type="title"/>
          </p:nvPr>
        </p:nvSpPr>
        <p:spPr>
          <a:xfrm>
            <a:off x="685800" y="500063"/>
            <a:ext cx="7772400" cy="1143000"/>
          </a:xfrm>
        </p:spPr>
        <p:txBody>
          <a:bodyPr/>
          <a:lstStyle/>
          <a:p>
            <a:pPr eaLnBrk="1" hangingPunct="1"/>
            <a:r>
              <a:rPr lang="fa-IR" altLang="ar-SA" sz="4000" smtClean="0">
                <a:solidFill>
                  <a:srgbClr val="C00000"/>
                </a:solidFill>
                <a:cs typeface="B Titr" pitchFamily="2" charset="0"/>
              </a:rPr>
              <a:t>مزایای مطالعه مقطعی</a:t>
            </a:r>
            <a:endParaRPr lang="en-US" altLang="ar-SA" sz="4000" smtClean="0">
              <a:solidFill>
                <a:srgbClr val="C00000"/>
              </a:solidFill>
              <a:cs typeface="B Titr" pitchFamily="2" charset="0"/>
            </a:endParaRPr>
          </a:p>
        </p:txBody>
      </p:sp>
      <p:sp>
        <p:nvSpPr>
          <p:cNvPr id="2" name="Rectangle 3"/>
          <p:cNvSpPr>
            <a:spLocks noGrp="1" noChangeArrowheads="1"/>
          </p:cNvSpPr>
          <p:nvPr>
            <p:ph type="body" idx="1"/>
          </p:nvPr>
        </p:nvSpPr>
        <p:spPr>
          <a:xfrm>
            <a:off x="457200" y="1951038"/>
            <a:ext cx="7620000" cy="4525962"/>
          </a:xfrm>
        </p:spPr>
        <p:txBody>
          <a:bodyPr/>
          <a:lstStyle/>
          <a:p>
            <a:pPr eaLnBrk="1" hangingPunct="1"/>
            <a:r>
              <a:rPr lang="fa-IR" altLang="ar-SA" sz="3600" smtClean="0">
                <a:cs typeface="B Mitra" panose="00000400000000000000" pitchFamily="2" charset="-78"/>
              </a:rPr>
              <a:t>نسبتاً ارزان و آسان است، به ویژه از این جنبه که احتیاج به پیگیری ندارد.</a:t>
            </a:r>
          </a:p>
          <a:p>
            <a:pPr eaLnBrk="1" hangingPunct="1"/>
            <a:r>
              <a:rPr lang="fa-IR" altLang="ar-SA" sz="3600" smtClean="0">
                <a:cs typeface="B Mitra" panose="00000400000000000000" pitchFamily="2" charset="-78"/>
              </a:rPr>
              <a:t>تخمینی از شیوع بیماری و مواجهه در جامعه هدف به دست می آید.</a:t>
            </a:r>
          </a:p>
          <a:p>
            <a:pPr eaLnBrk="1" hangingPunct="1"/>
            <a:r>
              <a:rPr lang="fa-IR" altLang="ar-SA" sz="3600" smtClean="0">
                <a:cs typeface="B Mitra" panose="00000400000000000000" pitchFamily="2" charset="-78"/>
              </a:rPr>
              <a:t>هیچکس با یک عامل خطر احتمالی مواجهه داده نمی شود یا از یک عامل مفید احتمالی محروم نمی گردد. </a:t>
            </a:r>
          </a:p>
        </p:txBody>
      </p:sp>
      <p:sp>
        <p:nvSpPr>
          <p:cNvPr id="182277" name="Line 4"/>
          <p:cNvSpPr>
            <a:spLocks noChangeShapeType="1"/>
          </p:cNvSpPr>
          <p:nvPr/>
        </p:nvSpPr>
        <p:spPr bwMode="auto">
          <a:xfrm>
            <a:off x="1143000" y="1447800"/>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85800" y="762000"/>
            <a:ext cx="8001000" cy="715963"/>
          </a:xfrm>
        </p:spPr>
        <p:txBody>
          <a:bodyPr>
            <a:normAutofit fontScale="90000"/>
          </a:bodyPr>
          <a:lstStyle/>
          <a:p>
            <a:pPr eaLnBrk="1" fontAlgn="auto" hangingPunct="1">
              <a:spcAft>
                <a:spcPts val="0"/>
              </a:spcAft>
              <a:defRPr/>
            </a:pPr>
            <a:r>
              <a:rPr lang="en-US">
                <a:solidFill>
                  <a:schemeClr val="tx2">
                    <a:satMod val="130000"/>
                  </a:schemeClr>
                </a:solidFill>
                <a:ea typeface="+mj-ea"/>
              </a:rPr>
              <a:t>Cross-sectional Study:  Pluses</a:t>
            </a:r>
          </a:p>
        </p:txBody>
      </p:sp>
      <p:sp>
        <p:nvSpPr>
          <p:cNvPr id="183299" name="Rectangle 3"/>
          <p:cNvSpPr>
            <a:spLocks noGrp="1" noChangeArrowheads="1"/>
          </p:cNvSpPr>
          <p:nvPr>
            <p:ph idx="1"/>
          </p:nvPr>
        </p:nvSpPr>
        <p:spPr>
          <a:xfrm>
            <a:off x="304800" y="1981200"/>
            <a:ext cx="8610600" cy="4267200"/>
          </a:xfrm>
        </p:spPr>
        <p:txBody>
          <a:bodyPr/>
          <a:lstStyle/>
          <a:p>
            <a:pPr algn="l" rtl="0" eaLnBrk="1" hangingPunct="1">
              <a:buFont typeface="Wingdings" panose="05000000000000000000" pitchFamily="2" charset="2"/>
              <a:buNone/>
            </a:pPr>
            <a:r>
              <a:rPr lang="en-US" altLang="en-US" b="1" smtClean="0">
                <a:cs typeface="Majalla UI"/>
              </a:rPr>
              <a:t>+		Prevalence (not incidence)</a:t>
            </a:r>
          </a:p>
          <a:p>
            <a:pPr algn="l" rtl="0" eaLnBrk="1" hangingPunct="1">
              <a:buFont typeface="Wingdings" panose="05000000000000000000" pitchFamily="2" charset="2"/>
              <a:buNone/>
            </a:pPr>
            <a:endParaRPr lang="en-US" altLang="en-US" b="1" smtClean="0">
              <a:cs typeface="Majalla UI"/>
            </a:endParaRPr>
          </a:p>
          <a:p>
            <a:pPr algn="l" rtl="0" eaLnBrk="1" hangingPunct="1">
              <a:buFont typeface="Wingdings" panose="05000000000000000000" pitchFamily="2" charset="2"/>
              <a:buNone/>
            </a:pPr>
            <a:r>
              <a:rPr lang="en-US" altLang="en-US" b="1" smtClean="0">
                <a:cs typeface="Majalla UI"/>
              </a:rPr>
              <a:t>+		Fast/Inexpensive - no waiting!</a:t>
            </a:r>
          </a:p>
          <a:p>
            <a:pPr algn="l" rtl="0" eaLnBrk="1" hangingPunct="1">
              <a:buFont typeface="Wingdings" panose="05000000000000000000" pitchFamily="2" charset="2"/>
              <a:buNone/>
            </a:pPr>
            <a:endParaRPr lang="en-US" altLang="en-US" b="1" smtClean="0">
              <a:cs typeface="Majalla UI"/>
            </a:endParaRPr>
          </a:p>
          <a:p>
            <a:pPr algn="l" rtl="0" eaLnBrk="1" hangingPunct="1">
              <a:buFont typeface="Wingdings" panose="05000000000000000000" pitchFamily="2" charset="2"/>
              <a:buNone/>
            </a:pPr>
            <a:r>
              <a:rPr lang="en-US" altLang="en-US" b="1" smtClean="0">
                <a:cs typeface="Majalla UI"/>
              </a:rPr>
              <a:t>+		No loss to follow up</a:t>
            </a:r>
          </a:p>
          <a:p>
            <a:pPr algn="l" rtl="0" eaLnBrk="1" hangingPunct="1">
              <a:buFont typeface="Wingdings" panose="05000000000000000000" pitchFamily="2" charset="2"/>
              <a:buNone/>
            </a:pPr>
            <a:endParaRPr lang="en-US" altLang="en-US" b="1" smtClean="0">
              <a:cs typeface="Majalla UI"/>
            </a:endParaRPr>
          </a:p>
          <a:p>
            <a:pPr algn="l" rtl="0" eaLnBrk="1" hangingPunct="1">
              <a:buFont typeface="Wingdings" panose="05000000000000000000" pitchFamily="2" charset="2"/>
              <a:buNone/>
            </a:pPr>
            <a:r>
              <a:rPr lang="en-US" altLang="en-US" b="1" smtClean="0">
                <a:cs typeface="Majalla UI"/>
              </a:rPr>
              <a:t>+		Associations can be studied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Grp="1" noChangeArrowheads="1"/>
          </p:cNvSpPr>
          <p:nvPr>
            <p:ph sz="half" idx="1"/>
          </p:nvPr>
        </p:nvSpPr>
        <p:spPr/>
        <p:txBody>
          <a:bodyPr/>
          <a:lstStyle/>
          <a:p>
            <a:pPr algn="l" rtl="0" eaLnBrk="1" hangingPunct="1"/>
            <a:r>
              <a:rPr lang="en-US" altLang="en-US" sz="3200" smtClean="0"/>
              <a:t>Primary</a:t>
            </a:r>
          </a:p>
          <a:p>
            <a:pPr eaLnBrk="1" hangingPunct="1"/>
            <a:endParaRPr lang="en-US" altLang="en-US" sz="3200" smtClean="0">
              <a:solidFill>
                <a:schemeClr val="bg2"/>
              </a:solidFill>
            </a:endParaRPr>
          </a:p>
          <a:p>
            <a:pPr eaLnBrk="1" hangingPunct="1"/>
            <a:endParaRPr lang="en-US" altLang="en-US" sz="3200" smtClean="0"/>
          </a:p>
          <a:p>
            <a:pPr algn="l" rtl="0" eaLnBrk="1" hangingPunct="1"/>
            <a:r>
              <a:rPr lang="en-US" altLang="en-US" sz="3200" smtClean="0"/>
              <a:t>secondary</a:t>
            </a:r>
          </a:p>
          <a:p>
            <a:pPr algn="l" rtl="0" eaLnBrk="1" hangingPunct="1">
              <a:buFontTx/>
              <a:buNone/>
            </a:pPr>
            <a:r>
              <a:rPr lang="en-US" altLang="en-US" sz="2400" smtClean="0"/>
              <a:t>(review article)</a:t>
            </a:r>
          </a:p>
        </p:txBody>
      </p:sp>
      <p:sp>
        <p:nvSpPr>
          <p:cNvPr id="121859" name="Rectangle 6"/>
          <p:cNvSpPr>
            <a:spLocks noGrp="1" noChangeArrowheads="1"/>
          </p:cNvSpPr>
          <p:nvPr>
            <p:ph sz="half" idx="2"/>
          </p:nvPr>
        </p:nvSpPr>
        <p:spPr>
          <a:xfrm>
            <a:off x="4214813" y="2057400"/>
            <a:ext cx="3771900" cy="3657600"/>
          </a:xfrm>
        </p:spPr>
        <p:txBody>
          <a:bodyPr/>
          <a:lstStyle/>
          <a:p>
            <a:pPr algn="l" rtl="0" eaLnBrk="1" hangingPunct="1"/>
            <a:endParaRPr lang="en-US" altLang="en-US" smtClean="0"/>
          </a:p>
          <a:p>
            <a:pPr algn="l" rtl="0" eaLnBrk="1" hangingPunct="1"/>
            <a:endParaRPr lang="en-US" altLang="en-US" smtClean="0"/>
          </a:p>
          <a:p>
            <a:pPr algn="l" rtl="0" eaLnBrk="1" hangingPunct="1">
              <a:buFontTx/>
              <a:buNone/>
            </a:pPr>
            <a:r>
              <a:rPr lang="en-US" altLang="en-US" smtClean="0"/>
              <a:t>Narrative</a:t>
            </a:r>
          </a:p>
          <a:p>
            <a:pPr algn="l" rtl="0" eaLnBrk="1" hangingPunct="1"/>
            <a:endParaRPr lang="en-US" altLang="en-US" smtClean="0"/>
          </a:p>
          <a:p>
            <a:pPr algn="l" rtl="0" eaLnBrk="1" hangingPunct="1">
              <a:buFontTx/>
              <a:buNone/>
            </a:pPr>
            <a:r>
              <a:rPr lang="en-US" altLang="en-US" smtClean="0"/>
              <a:t>systematic</a:t>
            </a:r>
          </a:p>
        </p:txBody>
      </p:sp>
      <p:sp>
        <p:nvSpPr>
          <p:cNvPr id="121860" name="AutoShape 7"/>
          <p:cNvSpPr>
            <a:spLocks noChangeArrowheads="1"/>
          </p:cNvSpPr>
          <p:nvPr/>
        </p:nvSpPr>
        <p:spPr bwMode="auto">
          <a:xfrm rot="-1101901">
            <a:off x="3124200" y="3375025"/>
            <a:ext cx="976313"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alpha val="78038"/>
            </a:srgbClr>
          </a:solidFill>
          <a:ln w="9525" algn="ctr">
            <a:solidFill>
              <a:srgbClr val="0000FF"/>
            </a:solidFill>
            <a:miter lim="800000"/>
            <a:headEnd/>
            <a:tailEnd/>
          </a:ln>
        </p:spPr>
        <p:txBody>
          <a:bodyPr wrap="none" lIns="90000" tIns="46800" rIns="90000" bIns="46800" anchor="ctr"/>
          <a:lstStyle/>
          <a:p>
            <a:endParaRPr lang="en-US"/>
          </a:p>
        </p:txBody>
      </p:sp>
      <p:sp>
        <p:nvSpPr>
          <p:cNvPr id="121861" name="AutoShape 8"/>
          <p:cNvSpPr>
            <a:spLocks noChangeArrowheads="1"/>
          </p:cNvSpPr>
          <p:nvPr/>
        </p:nvSpPr>
        <p:spPr bwMode="auto">
          <a:xfrm rot="822281">
            <a:off x="3198813" y="4148138"/>
            <a:ext cx="976312"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alpha val="78038"/>
            </a:srgbClr>
          </a:solidFill>
          <a:ln w="9525" algn="ctr">
            <a:solidFill>
              <a:srgbClr val="0000FF"/>
            </a:solidFill>
            <a:miter lim="800000"/>
            <a:headEnd/>
            <a:tailEnd/>
          </a:ln>
        </p:spPr>
        <p:txBody>
          <a:bodyPr wrap="none" lIns="90000" tIns="46800" rIns="90000" bIns="46800" anchor="ctr"/>
          <a:lstStyle/>
          <a:p>
            <a:endParaRPr lang="en-US"/>
          </a:p>
        </p:txBody>
      </p:sp>
      <p:sp>
        <p:nvSpPr>
          <p:cNvPr id="121862" name="Rectangle 11"/>
          <p:cNvSpPr>
            <a:spLocks noChangeArrowheads="1"/>
          </p:cNvSpPr>
          <p:nvPr/>
        </p:nvSpPr>
        <p:spPr bwMode="auto">
          <a:xfrm>
            <a:off x="1331913" y="404813"/>
            <a:ext cx="535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marL="342900" indent="-342900" algn="r" rtl="1">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lgn="r" rtl="1">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lgn="r" rtl="1">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lgn="r" rtl="1">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lgn="r" rtl="1">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US" altLang="en-US" sz="4000" i="1">
                <a:solidFill>
                  <a:srgbClr val="0000FF"/>
                </a:solidFill>
              </a:rPr>
              <a:t>TYPES</a:t>
            </a:r>
            <a:r>
              <a:rPr lang="en-US" altLang="en-US" sz="4000"/>
              <a:t> OF </a:t>
            </a:r>
            <a:r>
              <a:rPr lang="en-US" altLang="en-US" sz="4000" i="1">
                <a:solidFill>
                  <a:srgbClr val="0000FF"/>
                </a:solidFill>
              </a:rPr>
              <a:t>STUDIES</a:t>
            </a:r>
          </a:p>
        </p:txBody>
      </p:sp>
      <p:sp>
        <p:nvSpPr>
          <p:cNvPr id="118791" name="Rectangle 15"/>
          <p:cNvSpPr>
            <a:spLocks noChangeArrowheads="1"/>
          </p:cNvSpPr>
          <p:nvPr/>
        </p:nvSpPr>
        <p:spPr bwMode="auto">
          <a:xfrm>
            <a:off x="3990975" y="1341438"/>
            <a:ext cx="4224338" cy="525462"/>
          </a:xfrm>
          <a:prstGeom prst="rect">
            <a:avLst/>
          </a:prstGeom>
          <a:noFill/>
          <a:ln w="9525" algn="ctr">
            <a:noFill/>
            <a:miter lim="800000"/>
            <a:headEnd/>
            <a:tailEnd/>
          </a:ln>
        </p:spPr>
        <p:txBody>
          <a:bodyPr lIns="90000" tIns="46800" rIns="90000" bIns="46800">
            <a:spAutoFit/>
          </a:bodyPr>
          <a:lstStyle/>
          <a:p>
            <a:pPr marL="342900" indent="-342900" eaLnBrk="1" hangingPunct="1">
              <a:defRPr/>
            </a:pPr>
            <a:r>
              <a:rPr lang="en-US" sz="2800" dirty="0">
                <a:latin typeface="+mn-lt"/>
                <a:cs typeface="+mn-cs"/>
              </a:rPr>
              <a:t>Descriptive</a:t>
            </a:r>
          </a:p>
        </p:txBody>
      </p:sp>
      <p:sp>
        <p:nvSpPr>
          <p:cNvPr id="118792" name="Rectangle 16"/>
          <p:cNvSpPr>
            <a:spLocks noChangeArrowheads="1"/>
          </p:cNvSpPr>
          <p:nvPr/>
        </p:nvSpPr>
        <p:spPr bwMode="auto">
          <a:xfrm>
            <a:off x="2994025" y="2179638"/>
            <a:ext cx="2795588" cy="525462"/>
          </a:xfrm>
          <a:prstGeom prst="rect">
            <a:avLst/>
          </a:prstGeom>
          <a:noFill/>
          <a:ln w="9525" algn="ctr">
            <a:noFill/>
            <a:miter lim="800000"/>
            <a:headEnd/>
            <a:tailEnd/>
          </a:ln>
        </p:spPr>
        <p:txBody>
          <a:bodyPr wrap="none" lIns="90000" tIns="46800" rIns="90000" bIns="46800">
            <a:spAutoFit/>
          </a:bodyPr>
          <a:lstStyle/>
          <a:p>
            <a:pPr lvl="2" eaLnBrk="1" hangingPunct="1">
              <a:buSzPct val="50000"/>
              <a:defRPr/>
            </a:pPr>
            <a:r>
              <a:rPr lang="en-US" i="1" dirty="0">
                <a:solidFill>
                  <a:schemeClr val="accent2"/>
                </a:solidFill>
                <a:latin typeface="Comic Sans MS" pitchFamily="66" charset="0"/>
              </a:rPr>
              <a:t>    </a:t>
            </a:r>
            <a:r>
              <a:rPr lang="en-US" sz="2800" dirty="0">
                <a:latin typeface="+mn-lt"/>
                <a:cs typeface="+mn-cs"/>
              </a:rPr>
              <a:t>Analytic</a:t>
            </a:r>
          </a:p>
        </p:txBody>
      </p:sp>
      <p:sp>
        <p:nvSpPr>
          <p:cNvPr id="121865" name="AutoShape 7"/>
          <p:cNvSpPr>
            <a:spLocks noChangeArrowheads="1"/>
          </p:cNvSpPr>
          <p:nvPr/>
        </p:nvSpPr>
        <p:spPr bwMode="auto">
          <a:xfrm rot="-2042292">
            <a:off x="2624138" y="1517650"/>
            <a:ext cx="976312"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alpha val="78038"/>
            </a:srgbClr>
          </a:solidFill>
          <a:ln w="9525" algn="ctr">
            <a:solidFill>
              <a:srgbClr val="0000FF"/>
            </a:solidFill>
            <a:miter lim="800000"/>
            <a:headEnd/>
            <a:tailEnd/>
          </a:ln>
        </p:spPr>
        <p:txBody>
          <a:bodyPr wrap="none" lIns="90000" tIns="46800" rIns="90000" bIns="46800" anchor="ctr"/>
          <a:lstStyle/>
          <a:p>
            <a:endParaRPr lang="en-US"/>
          </a:p>
        </p:txBody>
      </p:sp>
      <p:sp>
        <p:nvSpPr>
          <p:cNvPr id="121866" name="AutoShape 8"/>
          <p:cNvSpPr>
            <a:spLocks noChangeArrowheads="1"/>
          </p:cNvSpPr>
          <p:nvPr/>
        </p:nvSpPr>
        <p:spPr bwMode="auto">
          <a:xfrm rot="409952">
            <a:off x="2740025" y="2128838"/>
            <a:ext cx="982663"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alpha val="78038"/>
            </a:srgbClr>
          </a:solidFill>
          <a:ln w="9525" algn="ctr">
            <a:solidFill>
              <a:srgbClr val="0000FF"/>
            </a:solidFill>
            <a:miter lim="800000"/>
            <a:headEnd/>
            <a:tailEnd/>
          </a:ln>
        </p:spPr>
        <p:txBody>
          <a:bodyPr wrap="none" lIns="90000" tIns="46800" rIns="90000" bIns="46800"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type="title"/>
          </p:nvPr>
        </p:nvSpPr>
        <p:spPr>
          <a:xfrm>
            <a:off x="1435100" y="274638"/>
            <a:ext cx="7499350" cy="1143000"/>
          </a:xfrm>
        </p:spPr>
        <p:txBody>
          <a:bodyPr/>
          <a:lstStyle/>
          <a:p>
            <a:pPr eaLnBrk="1" fontAlgn="auto" hangingPunct="1">
              <a:spcAft>
                <a:spcPts val="0"/>
              </a:spcAft>
              <a:defRPr/>
            </a:pPr>
            <a:r>
              <a:rPr lang="en-US">
                <a:solidFill>
                  <a:schemeClr val="tx2">
                    <a:satMod val="130000"/>
                  </a:schemeClr>
                </a:solidFill>
                <a:ea typeface="+mj-ea"/>
              </a:rPr>
              <a:t>Cross-sectional study:  minuses</a:t>
            </a:r>
          </a:p>
        </p:txBody>
      </p:sp>
      <p:sp>
        <p:nvSpPr>
          <p:cNvPr id="184323" name="Text Box 6"/>
          <p:cNvSpPr txBox="1">
            <a:spLocks noChangeArrowheads="1"/>
          </p:cNvSpPr>
          <p:nvPr/>
        </p:nvSpPr>
        <p:spPr bwMode="auto">
          <a:xfrm>
            <a:off x="1500188" y="2184400"/>
            <a:ext cx="5299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ajalla UI"/>
                <a:cs typeface="Majalla UI"/>
              </a:defRPr>
            </a:lvl1pPr>
            <a:lvl2pPr marL="742950" indent="-285750" algn="r" rtl="1">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ajalla UI"/>
                <a:cs typeface="Majalla UI"/>
              </a:defRPr>
            </a:lvl2pPr>
            <a:lvl3pPr marL="1143000" indent="-228600" algn="r" rtl="1">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ajalla UI"/>
                <a:cs typeface="Majalla UI"/>
              </a:defRPr>
            </a:lvl3pPr>
            <a:lvl4pPr marL="1600200" indent="-228600" algn="r" rtl="1">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ajalla UI"/>
                <a:cs typeface="Majalla UI"/>
              </a:defRPr>
            </a:lvl4pPr>
            <a:lvl5pPr marL="2057400" indent="-228600" algn="r" rtl="1">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ajalla UI"/>
                <a:cs typeface="Majalla UI"/>
              </a:defRPr>
            </a:lvl5pPr>
            <a:lvl6pPr marL="25146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ajalla UI"/>
                <a:cs typeface="Majalla UI"/>
              </a:defRPr>
            </a:lvl6pPr>
            <a:lvl7pPr marL="29718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ajalla UI"/>
                <a:cs typeface="Majalla UI"/>
              </a:defRPr>
            </a:lvl7pPr>
            <a:lvl8pPr marL="34290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ajalla UI"/>
                <a:cs typeface="Majalla UI"/>
              </a:defRPr>
            </a:lvl8pPr>
            <a:lvl9pPr marL="38862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ajalla UI"/>
                <a:cs typeface="Majalla UI"/>
              </a:defRPr>
            </a:lvl9pPr>
          </a:lstStyle>
          <a:p>
            <a:pPr algn="l" rtl="0" eaLnBrk="1" hangingPunct="1">
              <a:spcBef>
                <a:spcPct val="0"/>
              </a:spcBef>
              <a:buClrTx/>
              <a:buSzTx/>
              <a:buFontTx/>
              <a:buNone/>
            </a:pPr>
            <a:r>
              <a:rPr lang="en-US" altLang="en-US" sz="2800" b="1">
                <a:latin typeface="Arial" panose="020B0604020202020204" pitchFamily="34" charset="0"/>
                <a:cs typeface="Arial" panose="020B0604020202020204" pitchFamily="34" charset="0"/>
              </a:rPr>
              <a:t>-   Cannot determine causality</a:t>
            </a:r>
          </a:p>
        </p:txBody>
      </p:sp>
      <p:sp>
        <p:nvSpPr>
          <p:cNvPr id="184324" name="Text Box 8"/>
          <p:cNvSpPr txBox="1">
            <a:spLocks noChangeArrowheads="1"/>
          </p:cNvSpPr>
          <p:nvPr/>
        </p:nvSpPr>
        <p:spPr bwMode="auto">
          <a:xfrm>
            <a:off x="1554163" y="3784600"/>
            <a:ext cx="548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ajalla UI"/>
                <a:cs typeface="Majalla UI"/>
              </a:defRPr>
            </a:lvl1pPr>
            <a:lvl2pPr marL="742950" indent="-285750" algn="r" rtl="1">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ajalla UI"/>
                <a:cs typeface="Majalla UI"/>
              </a:defRPr>
            </a:lvl2pPr>
            <a:lvl3pPr marL="1143000" indent="-228600" algn="r" rtl="1">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ajalla UI"/>
                <a:cs typeface="Majalla UI"/>
              </a:defRPr>
            </a:lvl3pPr>
            <a:lvl4pPr marL="1600200" indent="-228600" algn="r" rtl="1">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ajalla UI"/>
                <a:cs typeface="Majalla UI"/>
              </a:defRPr>
            </a:lvl4pPr>
            <a:lvl5pPr marL="2057400" indent="-228600" algn="r" rtl="1">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ajalla UI"/>
                <a:cs typeface="Majalla UI"/>
              </a:defRPr>
            </a:lvl5pPr>
            <a:lvl6pPr marL="25146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ajalla UI"/>
                <a:cs typeface="Majalla UI"/>
              </a:defRPr>
            </a:lvl6pPr>
            <a:lvl7pPr marL="29718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ajalla UI"/>
                <a:cs typeface="Majalla UI"/>
              </a:defRPr>
            </a:lvl7pPr>
            <a:lvl8pPr marL="34290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ajalla UI"/>
                <a:cs typeface="Majalla UI"/>
              </a:defRPr>
            </a:lvl8pPr>
            <a:lvl9pPr marL="38862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ajalla UI"/>
                <a:cs typeface="Majalla UI"/>
              </a:defRPr>
            </a:lvl9pPr>
          </a:lstStyle>
          <a:p>
            <a:pPr algn="l" rtl="0" eaLnBrk="1" hangingPunct="1">
              <a:spcBef>
                <a:spcPct val="0"/>
              </a:spcBef>
              <a:buClrTx/>
              <a:buSzTx/>
              <a:buFontTx/>
              <a:buNone/>
            </a:pPr>
            <a:r>
              <a:rPr lang="en-US" altLang="en-US" sz="2800" b="1">
                <a:latin typeface="Arial" panose="020B0604020202020204" pitchFamily="34" charset="0"/>
                <a:cs typeface="Arial" panose="020B0604020202020204" pitchFamily="34" charset="0"/>
              </a:rPr>
              <a:t>-   Cannot study rare outcomes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4"/>
          <p:cNvSpPr>
            <a:spLocks noGrp="1"/>
          </p:cNvSpPr>
          <p:nvPr>
            <p:ph type="ftr" sz="quarter" idx="11"/>
          </p:nvPr>
        </p:nvSpPr>
        <p:spPr/>
        <p:txBody>
          <a:bodyPr/>
          <a:lstStyle/>
          <a:p>
            <a:pPr fontAlgn="base">
              <a:spcBef>
                <a:spcPct val="0"/>
              </a:spcBef>
              <a:spcAft>
                <a:spcPct val="0"/>
              </a:spcAft>
              <a:defRPr/>
            </a:pPr>
            <a:r>
              <a:rPr lang="en-US" smtClean="0">
                <a:cs typeface="Arial" pitchFamily="34" charset="0"/>
              </a:rPr>
              <a:t>Dr Seyyed Alireza Moravveji MD Community Medicine specialist</a:t>
            </a:r>
          </a:p>
        </p:txBody>
      </p:sp>
      <p:sp>
        <p:nvSpPr>
          <p:cNvPr id="1853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D6B3B28-3A10-45E0-A6F9-7AD1127B1CE2}" type="slidenum">
              <a:rPr lang="ar-SA" altLang="en-US" sz="1400"/>
              <a:pPr>
                <a:spcBef>
                  <a:spcPct val="0"/>
                </a:spcBef>
                <a:buFontTx/>
                <a:buNone/>
              </a:pPr>
              <a:t>51</a:t>
            </a:fld>
            <a:endParaRPr lang="pt-BR" altLang="en-US" sz="1400"/>
          </a:p>
        </p:txBody>
      </p:sp>
      <p:sp>
        <p:nvSpPr>
          <p:cNvPr id="185348" name="Rectangle 2"/>
          <p:cNvSpPr>
            <a:spLocks noGrp="1" noChangeArrowheads="1"/>
          </p:cNvSpPr>
          <p:nvPr>
            <p:ph type="title"/>
          </p:nvPr>
        </p:nvSpPr>
        <p:spPr/>
        <p:txBody>
          <a:bodyPr/>
          <a:lstStyle/>
          <a:p>
            <a:pPr eaLnBrk="1" hangingPunct="1"/>
            <a:r>
              <a:rPr lang="fa-IR" altLang="ar-SA" sz="3600" smtClean="0">
                <a:solidFill>
                  <a:schemeClr val="tx1"/>
                </a:solidFill>
                <a:cs typeface="B Titr" pitchFamily="2" charset="0"/>
              </a:rPr>
              <a:t>مطالعه اکولوژیک </a:t>
            </a:r>
            <a:r>
              <a:rPr lang="en-US" altLang="ar-SA" sz="3600" smtClean="0">
                <a:solidFill>
                  <a:schemeClr val="tx1"/>
                </a:solidFill>
                <a:cs typeface="B Titr" pitchFamily="2" charset="0"/>
              </a:rPr>
              <a:t>)</a:t>
            </a:r>
            <a:r>
              <a:rPr lang="fa-IR" altLang="ar-SA" sz="3600" smtClean="0">
                <a:solidFill>
                  <a:schemeClr val="tx1"/>
                </a:solidFill>
                <a:cs typeface="B Titr" pitchFamily="2" charset="0"/>
              </a:rPr>
              <a:t> </a:t>
            </a:r>
            <a:r>
              <a:rPr lang="fa-IR" altLang="en-US" sz="4000" smtClean="0">
                <a:solidFill>
                  <a:schemeClr val="tx1"/>
                </a:solidFill>
                <a:cs typeface="B Titr" pitchFamily="2" charset="0"/>
              </a:rPr>
              <a:t>بوم شناختی</a:t>
            </a:r>
            <a:r>
              <a:rPr lang="en-US" altLang="en-US" sz="4000" smtClean="0">
                <a:solidFill>
                  <a:schemeClr val="tx1"/>
                </a:solidFill>
              </a:rPr>
              <a:t>(</a:t>
            </a:r>
            <a:r>
              <a:rPr lang="fa-IR" altLang="ar-SA" sz="3600" smtClean="0">
                <a:solidFill>
                  <a:schemeClr val="tx1"/>
                </a:solidFill>
                <a:cs typeface="B Titr" pitchFamily="2" charset="0"/>
              </a:rPr>
              <a:t> </a:t>
            </a:r>
            <a:br>
              <a:rPr lang="fa-IR" altLang="ar-SA" sz="3600" smtClean="0">
                <a:solidFill>
                  <a:schemeClr val="tx1"/>
                </a:solidFill>
                <a:cs typeface="B Titr" pitchFamily="2" charset="0"/>
              </a:rPr>
            </a:br>
            <a:r>
              <a:rPr lang="fa-IR" altLang="ar-SA" sz="3600" smtClean="0">
                <a:solidFill>
                  <a:schemeClr val="tx1"/>
                </a:solidFill>
                <a:cs typeface="B Titr" pitchFamily="2" charset="0"/>
              </a:rPr>
              <a:t>(یا </a:t>
            </a:r>
            <a:r>
              <a:rPr lang="fa-IR" altLang="en-US" sz="4000" smtClean="0">
                <a:solidFill>
                  <a:schemeClr val="tx1"/>
                </a:solidFill>
                <a:cs typeface="B Titr" pitchFamily="2" charset="0"/>
              </a:rPr>
              <a:t>همبستگی</a:t>
            </a:r>
            <a:r>
              <a:rPr lang="en-US" altLang="en-US" sz="4000" smtClean="0">
                <a:solidFill>
                  <a:schemeClr val="tx1"/>
                </a:solidFill>
              </a:rPr>
              <a:t>Correlational study</a:t>
            </a:r>
            <a:r>
              <a:rPr lang="fa-IR" altLang="en-US" sz="4000" smtClean="0">
                <a:solidFill>
                  <a:schemeClr val="tx1"/>
                </a:solidFill>
                <a:cs typeface="Times New Roman" panose="02020603050405020304" pitchFamily="18" charset="0"/>
              </a:rPr>
              <a:t>)</a:t>
            </a:r>
            <a:endParaRPr lang="en-US" altLang="ar-SA" sz="4000" smtClean="0">
              <a:solidFill>
                <a:schemeClr val="tx1"/>
              </a:solidFill>
              <a:cs typeface="Times New Roman" panose="02020603050405020304" pitchFamily="18" charset="0"/>
            </a:endParaRPr>
          </a:p>
        </p:txBody>
      </p:sp>
      <p:sp>
        <p:nvSpPr>
          <p:cNvPr id="185349" name="Rectangle 3"/>
          <p:cNvSpPr>
            <a:spLocks noGrp="1" noChangeArrowheads="1"/>
          </p:cNvSpPr>
          <p:nvPr>
            <p:ph type="body" idx="1"/>
          </p:nvPr>
        </p:nvSpPr>
        <p:spPr>
          <a:xfrm>
            <a:off x="838200" y="1828800"/>
            <a:ext cx="7543800" cy="4525963"/>
          </a:xfrm>
        </p:spPr>
        <p:txBody>
          <a:bodyPr/>
          <a:lstStyle/>
          <a:p>
            <a:pPr eaLnBrk="1" hangingPunct="1"/>
            <a:r>
              <a:rPr lang="fa-IR" altLang="ar-SA" sz="3600" smtClean="0">
                <a:cs typeface="B Mitra" panose="00000400000000000000" pitchFamily="2" charset="-78"/>
              </a:rPr>
              <a:t>واحد مطالعه در این حالت «جامعه» است، نه «فرد».</a:t>
            </a:r>
          </a:p>
          <a:p>
            <a:pPr lvl="4" eaLnBrk="1" hangingPunct="1"/>
            <a:endParaRPr lang="fa-IR" altLang="ar-SA" sz="2400" smtClean="0">
              <a:cs typeface="B Mitra" panose="00000400000000000000" pitchFamily="2" charset="-78"/>
            </a:endParaRPr>
          </a:p>
          <a:p>
            <a:pPr eaLnBrk="1" hangingPunct="1"/>
            <a:r>
              <a:rPr lang="fa-IR" altLang="ar-SA" sz="3600" smtClean="0">
                <a:cs typeface="B Mitra" panose="00000400000000000000" pitchFamily="2" charset="-78"/>
              </a:rPr>
              <a:t>ارتباط بین سطح مواجهه و فراوانی بیماری را در بین تعدادی از جوامع بررسی و مقایسه می کند. </a:t>
            </a:r>
          </a:p>
          <a:p>
            <a:pPr lvl="4" eaLnBrk="1" hangingPunct="1"/>
            <a:endParaRPr lang="fa-IR" altLang="ar-SA" sz="2400" smtClean="0">
              <a:cs typeface="B Mitra" panose="00000400000000000000" pitchFamily="2" charset="-78"/>
            </a:endParaRPr>
          </a:p>
          <a:p>
            <a:pPr eaLnBrk="1" hangingPunct="1"/>
            <a:r>
              <a:rPr lang="fa-IR" altLang="ar-SA" sz="3600" smtClean="0">
                <a:cs typeface="B Mitra" panose="00000400000000000000" pitchFamily="2" charset="-78"/>
              </a:rPr>
              <a:t>نقطه قوت آن در تعیین ارتباط بیماری با متغیرهایی است که در سطح جامعه بیشتر معنی پیدا میکنند. </a:t>
            </a:r>
          </a:p>
        </p:txBody>
      </p:sp>
      <p:sp>
        <p:nvSpPr>
          <p:cNvPr id="185350" name="Line 4"/>
          <p:cNvSpPr>
            <a:spLocks noChangeShapeType="1"/>
          </p:cNvSpPr>
          <p:nvPr/>
        </p:nvSpPr>
        <p:spPr bwMode="auto">
          <a:xfrm>
            <a:off x="1143000" y="1844675"/>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l"/>
            <a:r>
              <a:rPr lang="en-US" altLang="en-US" sz="2400" i="1" smtClean="0">
                <a:latin typeface="Arial" panose="020B0604020202020204" pitchFamily="34" charset="0"/>
                <a:cs typeface="Times New Roman" panose="02020603050405020304" pitchFamily="18" charset="0"/>
              </a:rPr>
              <a:t>Studies using groups as units of observation</a:t>
            </a:r>
          </a:p>
        </p:txBody>
      </p:sp>
      <p:sp>
        <p:nvSpPr>
          <p:cNvPr id="186371" name="Rectangle 3"/>
          <p:cNvSpPr>
            <a:spLocks noGrp="1" noChangeArrowheads="1"/>
          </p:cNvSpPr>
          <p:nvPr>
            <p:ph idx="1"/>
          </p:nvPr>
        </p:nvSpPr>
        <p:spPr>
          <a:xfrm>
            <a:off x="762000" y="1600200"/>
            <a:ext cx="7772400" cy="2743200"/>
          </a:xfrm>
        </p:spPr>
        <p:txBody>
          <a:bodyPr/>
          <a:lstStyle/>
          <a:p>
            <a:pPr algn="l" rtl="0"/>
            <a:r>
              <a:rPr lang="en-US" altLang="en-US" sz="2800" smtClean="0">
                <a:latin typeface="Arial Black" panose="020B0A04020102020204" pitchFamily="34" charset="0"/>
                <a:cs typeface="Arial" panose="020B0604020202020204" pitchFamily="34" charset="0"/>
              </a:rPr>
              <a:t>ECOLOGIC STUDIES</a:t>
            </a:r>
          </a:p>
          <a:p>
            <a:pPr lvl="1" algn="l" rtl="0"/>
            <a:r>
              <a:rPr lang="en-US" altLang="en-US" sz="2400" smtClean="0">
                <a:latin typeface="Arial" panose="020B0604020202020204" pitchFamily="34" charset="0"/>
                <a:cs typeface="Arial" panose="020B0604020202020204" pitchFamily="34" charset="0"/>
              </a:rPr>
              <a:t>To assess the correlation between a presumed risk factor and an outcome, mean values of the outcome (e.g., rate, mean) are plotted against mean values of the factor (e.g., average per capita fat intake), using groups as units of observation</a:t>
            </a:r>
          </a:p>
        </p:txBody>
      </p:sp>
      <p:sp>
        <p:nvSpPr>
          <p:cNvPr id="186372" name="Rectangle 4"/>
          <p:cNvSpPr>
            <a:spLocks noChangeArrowheads="1"/>
          </p:cNvSpPr>
          <p:nvPr/>
        </p:nvSpPr>
        <p:spPr bwMode="auto">
          <a:xfrm>
            <a:off x="762000" y="42672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lvl="1" algn="l" rtl="0" eaLnBrk="1" hangingPunct="1">
              <a:buFontTx/>
              <a:buChar char="–"/>
            </a:pPr>
            <a:r>
              <a:rPr lang="en-US" altLang="en-US" sz="1800">
                <a:latin typeface="Arial" panose="020B0604020202020204" pitchFamily="34" charset="0"/>
              </a:rPr>
              <a:t>Groups can be defined by place (geographical comparisons) or time (temporal trends).</a:t>
            </a:r>
            <a:endParaRPr lang="en-US" altLang="en-US" sz="2000" i="1">
              <a:latin typeface="Arial" panose="020B060402020202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en-US" smtClean="0"/>
              <a:t>Ecologic Studies</a:t>
            </a:r>
          </a:p>
        </p:txBody>
      </p:sp>
      <p:sp>
        <p:nvSpPr>
          <p:cNvPr id="187395" name="Rectangle 3"/>
          <p:cNvSpPr>
            <a:spLocks noGrp="1" noChangeArrowheads="1"/>
          </p:cNvSpPr>
          <p:nvPr>
            <p:ph idx="1"/>
          </p:nvPr>
        </p:nvSpPr>
        <p:spPr/>
        <p:txBody>
          <a:bodyPr/>
          <a:lstStyle/>
          <a:p>
            <a:pPr algn="l" rtl="0"/>
            <a:r>
              <a:rPr lang="en-US" altLang="en-US" smtClean="0"/>
              <a:t>In an ecological study, variables may be measured on individuals, although comparisons are always between groups, never between individuals</a:t>
            </a:r>
          </a:p>
          <a:p>
            <a:pPr algn="l" rtl="0"/>
            <a:r>
              <a:rPr lang="en-US" altLang="en-US" smtClean="0"/>
              <a:t>Results are extremely prone to confounding (bias)</a:t>
            </a:r>
          </a:p>
        </p:txBody>
      </p:sp>
      <p:sp>
        <p:nvSpPr>
          <p:cNvPr id="1873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8C1C362A-50EB-4732-B9CA-E3A8FF69CA69}" type="slidenum">
              <a:rPr lang="en-US" altLang="en-US" sz="1400"/>
              <a:pPr>
                <a:spcBef>
                  <a:spcPct val="0"/>
                </a:spcBef>
                <a:buClrTx/>
                <a:buSzTx/>
                <a:buFontTx/>
                <a:buNone/>
              </a:pPr>
              <a:t>53</a:t>
            </a:fld>
            <a:endParaRPr lang="en-US" altLang="en-US" sz="14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en-US" smtClean="0"/>
              <a:t>Ecologic Studies</a:t>
            </a:r>
          </a:p>
        </p:txBody>
      </p:sp>
      <p:sp>
        <p:nvSpPr>
          <p:cNvPr id="189443" name="Rectangle 3"/>
          <p:cNvSpPr>
            <a:spLocks noGrp="1" noChangeArrowheads="1"/>
          </p:cNvSpPr>
          <p:nvPr>
            <p:ph idx="1"/>
          </p:nvPr>
        </p:nvSpPr>
        <p:spPr/>
        <p:txBody>
          <a:bodyPr/>
          <a:lstStyle/>
          <a:p>
            <a:pPr algn="l" rtl="0"/>
            <a:r>
              <a:rPr lang="en-US" altLang="en-US" smtClean="0"/>
              <a:t>General question:</a:t>
            </a:r>
          </a:p>
          <a:p>
            <a:pPr lvl="1" algn="l" rtl="0"/>
            <a:r>
              <a:rPr lang="en-US" altLang="en-US" sz="2400" smtClean="0"/>
              <a:t>Is the mineral content of consumed water associated with coronary heart disease?</a:t>
            </a:r>
          </a:p>
          <a:p>
            <a:pPr algn="l" rtl="0"/>
            <a:r>
              <a:rPr lang="en-US" altLang="en-US" smtClean="0"/>
              <a:t>Specific question:</a:t>
            </a:r>
          </a:p>
          <a:p>
            <a:pPr lvl="1" algn="l" rtl="0"/>
            <a:r>
              <a:rPr lang="en-US" altLang="en-US" sz="2400" smtClean="0"/>
              <a:t>Among men in England and Wales is the calcium content of a community's water supply associated with mortality due to coronary heart disease?</a:t>
            </a:r>
          </a:p>
        </p:txBody>
      </p:sp>
      <p:sp>
        <p:nvSpPr>
          <p:cNvPr id="189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0908F8CF-C676-4E5F-9C84-78BAD4B41D6E}" type="slidenum">
              <a:rPr lang="en-US" altLang="en-US" sz="1400"/>
              <a:pPr>
                <a:spcBef>
                  <a:spcPct val="0"/>
                </a:spcBef>
                <a:buClrTx/>
                <a:buSzTx/>
                <a:buFontTx/>
                <a:buNone/>
              </a:pPr>
              <a:t>54</a:t>
            </a:fld>
            <a:endParaRPr lang="en-US" altLang="en-US" sz="14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85800" y="457200"/>
            <a:ext cx="7772400" cy="1143000"/>
          </a:xfrm>
        </p:spPr>
        <p:txBody>
          <a:bodyPr/>
          <a:lstStyle/>
          <a:p>
            <a:pPr rtl="0"/>
            <a:r>
              <a:rPr lang="en-US" altLang="en-US" sz="3200" smtClean="0">
                <a:latin typeface="Arial Black" panose="020B0A04020102020204" pitchFamily="34" charset="0"/>
                <a:cs typeface="Times New Roman" panose="02020603050405020304" pitchFamily="18" charset="0"/>
              </a:rPr>
              <a:t>Ecologic studies are the design of choice in certain situations:</a:t>
            </a:r>
          </a:p>
        </p:txBody>
      </p:sp>
      <p:sp>
        <p:nvSpPr>
          <p:cNvPr id="191491" name="Rectangle 3"/>
          <p:cNvSpPr>
            <a:spLocks noGrp="1" noChangeArrowheads="1"/>
          </p:cNvSpPr>
          <p:nvPr>
            <p:ph type="body" idx="1"/>
          </p:nvPr>
        </p:nvSpPr>
        <p:spPr>
          <a:xfrm>
            <a:off x="685800" y="1752600"/>
            <a:ext cx="7772400" cy="4114800"/>
          </a:xfrm>
        </p:spPr>
        <p:txBody>
          <a:bodyPr/>
          <a:lstStyle/>
          <a:p>
            <a:pPr algn="l" rtl="0"/>
            <a:r>
              <a:rPr lang="en-US" altLang="en-US" sz="2400" smtClean="0">
                <a:latin typeface="Arial" panose="020B0604020202020204" pitchFamily="34" charset="0"/>
                <a:cs typeface="Arial" panose="020B0604020202020204" pitchFamily="34" charset="0"/>
              </a:rPr>
              <a:t>When the level of inference of interest is at the population level</a:t>
            </a:r>
          </a:p>
          <a:p>
            <a:pPr lvl="1" algn="l" rtl="0"/>
            <a:r>
              <a:rPr lang="en-US" altLang="en-US" sz="2000" smtClean="0">
                <a:latin typeface="Arial" panose="020B0604020202020204" pitchFamily="34" charset="0"/>
                <a:cs typeface="Arial" panose="020B0604020202020204" pitchFamily="34" charset="0"/>
              </a:rPr>
              <a:t>Food availability (e.g., Goldberger et al: </a:t>
            </a:r>
            <a:r>
              <a:rPr lang="en-US" altLang="en-US" sz="2000" i="1" smtClean="0">
                <a:latin typeface="Arial" panose="020B0604020202020204" pitchFamily="34" charset="0"/>
                <a:cs typeface="Arial" panose="020B0604020202020204" pitchFamily="34" charset="0"/>
              </a:rPr>
              <a:t>Public Health Rep</a:t>
            </a:r>
            <a:r>
              <a:rPr lang="en-US" altLang="en-US" sz="2000" smtClean="0">
                <a:latin typeface="Arial" panose="020B0604020202020204" pitchFamily="34" charset="0"/>
                <a:cs typeface="Arial" panose="020B0604020202020204" pitchFamily="34" charset="0"/>
              </a:rPr>
              <a:t> 1916;35:2673-714).</a:t>
            </a:r>
          </a:p>
          <a:p>
            <a:pPr lvl="1" algn="l" rtl="0"/>
            <a:r>
              <a:rPr lang="en-US" altLang="en-US" sz="2000" smtClean="0">
                <a:latin typeface="Arial" panose="020B0604020202020204" pitchFamily="34" charset="0"/>
                <a:cs typeface="Arial" panose="020B0604020202020204" pitchFamily="34" charset="0"/>
              </a:rPr>
              <a:t>SES inequality and health</a:t>
            </a:r>
          </a:p>
          <a:p>
            <a:pPr lvl="1" algn="l" rtl="0"/>
            <a:r>
              <a:rPr lang="en-US" altLang="en-US" sz="2000" smtClean="0">
                <a:latin typeface="Arial" panose="020B0604020202020204" pitchFamily="34" charset="0"/>
                <a:cs typeface="Arial" panose="020B0604020202020204" pitchFamily="34" charset="0"/>
              </a:rPr>
              <a:t>Effects of tax hikes in cigarette sales</a:t>
            </a:r>
          </a:p>
          <a:p>
            <a:pPr lvl="2" algn="l" rtl="0"/>
            <a:endParaRPr lang="en-US" altLang="en-US" sz="2000" smtClean="0">
              <a:latin typeface="Arial" panose="020B0604020202020204" pitchFamily="34" charset="0"/>
              <a:cs typeface="Arial" panose="020B0604020202020204" pitchFamily="34" charset="0"/>
            </a:endParaRPr>
          </a:p>
          <a:p>
            <a:pPr algn="l" rtl="0"/>
            <a:r>
              <a:rPr lang="en-US" altLang="en-US" sz="2400" smtClean="0">
                <a:latin typeface="Arial" panose="020B0604020202020204" pitchFamily="34" charset="0"/>
                <a:cs typeface="Arial" panose="020B0604020202020204" pitchFamily="34" charset="0"/>
              </a:rPr>
              <a:t>When the variability of exposure </a:t>
            </a:r>
            <a:r>
              <a:rPr lang="en-US" altLang="en-US" sz="2400" u="sng" smtClean="0">
                <a:latin typeface="Arial" panose="020B0604020202020204" pitchFamily="34" charset="0"/>
                <a:cs typeface="Arial" panose="020B0604020202020204" pitchFamily="34" charset="0"/>
              </a:rPr>
              <a:t>within</a:t>
            </a:r>
            <a:r>
              <a:rPr lang="en-US" altLang="en-US" sz="2400" smtClean="0">
                <a:latin typeface="Arial" panose="020B0604020202020204" pitchFamily="34" charset="0"/>
                <a:cs typeface="Arial" panose="020B0604020202020204" pitchFamily="34" charset="0"/>
              </a:rPr>
              <a:t> the population is limited</a:t>
            </a:r>
          </a:p>
          <a:p>
            <a:pPr lvl="1" algn="l" rtl="0"/>
            <a:r>
              <a:rPr lang="en-US" altLang="en-US" sz="2000" smtClean="0">
                <a:latin typeface="Arial" panose="020B0604020202020204" pitchFamily="34" charset="0"/>
                <a:cs typeface="Arial" panose="020B0604020202020204" pitchFamily="34" charset="0"/>
              </a:rPr>
              <a:t>Salt intake and hypertension (Elliot, 1992)</a:t>
            </a:r>
          </a:p>
          <a:p>
            <a:pPr lvl="1" algn="l" rtl="0"/>
            <a:r>
              <a:rPr lang="en-US" altLang="en-US" sz="2000" smtClean="0">
                <a:latin typeface="Arial" panose="020B0604020202020204" pitchFamily="34" charset="0"/>
                <a:cs typeface="Arial" panose="020B0604020202020204" pitchFamily="34" charset="0"/>
              </a:rPr>
              <a:t>Fat intake and breast cancer (Wynder et al, 1997)</a:t>
            </a:r>
          </a:p>
          <a:p>
            <a:pPr lvl="1" algn="l" rtl="0"/>
            <a:endParaRPr lang="en-US" altLang="en-US" sz="2000" smtClean="0">
              <a:latin typeface="Arial" panose="020B0604020202020204" pitchFamily="34" charset="0"/>
              <a:cs typeface="Arial" panose="020B0604020202020204" pitchFamily="34" charset="0"/>
            </a:endParaRPr>
          </a:p>
          <a:p>
            <a:pPr lvl="2" algn="l" rtl="0"/>
            <a:endParaRPr lang="en-US" altLang="en-US" sz="200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4213" y="188913"/>
            <a:ext cx="7772400" cy="1143000"/>
          </a:xfrm>
        </p:spPr>
        <p:txBody>
          <a:bodyPr/>
          <a:lstStyle/>
          <a:p>
            <a:pPr eaLnBrk="1" hangingPunct="1"/>
            <a:r>
              <a:rPr lang="fa-IR" altLang="ar-SA" sz="3600" smtClean="0">
                <a:solidFill>
                  <a:schemeClr val="tx1"/>
                </a:solidFill>
                <a:cs typeface="B Titr" pitchFamily="2" charset="0"/>
              </a:rPr>
              <a:t>معایب مطالعه اکولوژیک</a:t>
            </a:r>
            <a:endParaRPr lang="en-US" altLang="ar-SA" sz="3600" smtClean="0">
              <a:solidFill>
                <a:schemeClr val="tx1"/>
              </a:solidFill>
              <a:cs typeface="B Titr" pitchFamily="2" charset="0"/>
            </a:endParaRPr>
          </a:p>
        </p:txBody>
      </p:sp>
      <p:sp>
        <p:nvSpPr>
          <p:cNvPr id="132099" name="Rectangle 3"/>
          <p:cNvSpPr>
            <a:spLocks noGrp="1" noChangeArrowheads="1"/>
          </p:cNvSpPr>
          <p:nvPr>
            <p:ph idx="1"/>
          </p:nvPr>
        </p:nvSpPr>
        <p:spPr>
          <a:xfrm>
            <a:off x="827088" y="1557338"/>
            <a:ext cx="7543800" cy="4525962"/>
          </a:xfrm>
        </p:spPr>
        <p:txBody>
          <a:bodyPr/>
          <a:lstStyle/>
          <a:p>
            <a:pPr marL="609600" indent="-609600" algn="justLow" eaLnBrk="1" hangingPunct="1">
              <a:buFontTx/>
              <a:buAutoNum type="arabicPeriod"/>
            </a:pPr>
            <a:r>
              <a:rPr lang="en-US" altLang="ar-SA" smtClean="0">
                <a:cs typeface="B Mitra" panose="00000400000000000000" pitchFamily="2" charset="-78"/>
              </a:rPr>
              <a:t>ecological fallacy</a:t>
            </a:r>
            <a:r>
              <a:rPr lang="fa-IR" altLang="ar-SA" smtClean="0">
                <a:cs typeface="B Mitra" panose="00000400000000000000" pitchFamily="2" charset="-78"/>
              </a:rPr>
              <a:t> (مغالطه اکولوژیک): ممکن است ارتباطی که در سطح جامعه بین مواجهه و پیامد دیده می شود، در سطح فرد وجود نداشته باشد. </a:t>
            </a:r>
          </a:p>
          <a:p>
            <a:pPr marL="990600" lvl="1" indent="-533400" eaLnBrk="1" hangingPunct="1"/>
            <a:r>
              <a:rPr lang="fa-IR" altLang="ar-SA" smtClean="0">
                <a:cs typeface="B Mitra" panose="00000400000000000000" pitchFamily="2" charset="-78"/>
              </a:rPr>
              <a:t>مشاهده ارتباط مثبت بین میزان خودکشی و درصد پروتستان ها در جوامع مختلف:</a:t>
            </a:r>
          </a:p>
          <a:p>
            <a:pPr marL="990600" lvl="1" indent="-533400" eaLnBrk="1" hangingPunct="1"/>
            <a:r>
              <a:rPr lang="fa-IR" altLang="ar-SA" smtClean="0">
                <a:cs typeface="B Mitra" panose="00000400000000000000" pitchFamily="2" charset="-78"/>
              </a:rPr>
              <a:t>درواقع کاتولیک هایی که در اقلیت قرار می گرفتند بیشتر خودکشی می کردند، نه پروتستان ها!</a:t>
            </a:r>
          </a:p>
          <a:p>
            <a:pPr marL="609600" indent="-609600" algn="just" eaLnBrk="1" hangingPunct="1">
              <a:buFontTx/>
              <a:buAutoNum type="arabicPeriod"/>
            </a:pPr>
            <a:r>
              <a:rPr lang="fa-IR" altLang="en-US" smtClean="0">
                <a:cs typeface="B Mitra" panose="00000400000000000000" pitchFamily="2" charset="-78"/>
              </a:rPr>
              <a:t>میانگین مربوط به جامعه است (در مورد فرد نمی توانیم قضاوت کنیم) و فقط دیدی کلی در مورد جامعه می دهد</a:t>
            </a:r>
            <a:r>
              <a:rPr lang="en-US" altLang="en-US" smtClean="0">
                <a:cs typeface="B Mitra" panose="00000400000000000000" pitchFamily="2" charset="-78"/>
              </a:rPr>
              <a:t>.</a:t>
            </a:r>
            <a:endParaRPr lang="fa-IR" altLang="ar-SA" smtClean="0">
              <a:cs typeface="B Mitra" panose="00000400000000000000" pitchFamily="2" charset="-78"/>
            </a:endParaRPr>
          </a:p>
        </p:txBody>
      </p:sp>
      <p:sp>
        <p:nvSpPr>
          <p:cNvPr id="162818" name="Footer Placeholder 4"/>
          <p:cNvSpPr>
            <a:spLocks noGrp="1"/>
          </p:cNvSpPr>
          <p:nvPr>
            <p:ph type="ftr" sz="quarter" idx="11"/>
          </p:nvPr>
        </p:nvSpPr>
        <p:spPr/>
        <p:txBody>
          <a:bodyPr/>
          <a:lstStyle/>
          <a:p>
            <a:pPr fontAlgn="base">
              <a:spcBef>
                <a:spcPct val="0"/>
              </a:spcBef>
              <a:spcAft>
                <a:spcPct val="0"/>
              </a:spcAft>
              <a:defRPr/>
            </a:pPr>
            <a:r>
              <a:rPr lang="en-US" smtClean="0"/>
              <a:t>Dr Seyyed Alireza Moravveji MD Community Medicine specialist</a:t>
            </a:r>
          </a:p>
        </p:txBody>
      </p:sp>
      <p:sp>
        <p:nvSpPr>
          <p:cNvPr id="1925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FontTx/>
              <a:buNone/>
            </a:pPr>
            <a:fld id="{2D476D20-6870-42F8-9AE3-F3BDF16A1B69}" type="slidenum">
              <a:rPr lang="ar-SA" altLang="en-US" sz="1400"/>
              <a:pPr rtl="0">
                <a:spcBef>
                  <a:spcPct val="0"/>
                </a:spcBef>
                <a:buFontTx/>
                <a:buNone/>
              </a:pPr>
              <a:t>56</a:t>
            </a:fld>
            <a:endParaRPr lang="pt-BR" altLang="en-US" sz="1400"/>
          </a:p>
        </p:txBody>
      </p:sp>
      <p:sp>
        <p:nvSpPr>
          <p:cNvPr id="192518" name="Line 4"/>
          <p:cNvSpPr>
            <a:spLocks noChangeShapeType="1"/>
          </p:cNvSpPr>
          <p:nvPr/>
        </p:nvSpPr>
        <p:spPr bwMode="auto">
          <a:xfrm>
            <a:off x="1143000" y="1196975"/>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099">
                                            <p:txEl>
                                              <p:pRg st="1" end="1"/>
                                            </p:txEl>
                                          </p:spTgt>
                                        </p:tgtEl>
                                        <p:attrNameLst>
                                          <p:attrName>style.visibility</p:attrName>
                                        </p:attrNameLst>
                                      </p:cBhvr>
                                      <p:to>
                                        <p:strVal val="visible"/>
                                      </p:to>
                                    </p:set>
                                    <p:anim calcmode="lin" valueType="num">
                                      <p:cBhvr additive="base">
                                        <p:cTn id="7" dur="5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2099">
                                            <p:txEl>
                                              <p:pRg st="2" end="2"/>
                                            </p:txEl>
                                          </p:spTgt>
                                        </p:tgtEl>
                                        <p:attrNameLst>
                                          <p:attrName>style.visibility</p:attrName>
                                        </p:attrNameLst>
                                      </p:cBhvr>
                                      <p:to>
                                        <p:strVal val="visible"/>
                                      </p:to>
                                    </p:set>
                                    <p:anim calcmode="lin" valueType="num">
                                      <p:cBhvr additive="base">
                                        <p:cTn id="13" dur="500" fill="hold"/>
                                        <p:tgtEl>
                                          <p:spTgt spid="132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2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2099">
                                            <p:txEl>
                                              <p:pRg st="3" end="3"/>
                                            </p:txEl>
                                          </p:spTgt>
                                        </p:tgtEl>
                                        <p:attrNameLst>
                                          <p:attrName>style.visibility</p:attrName>
                                        </p:attrNameLst>
                                      </p:cBhvr>
                                      <p:to>
                                        <p:strVal val="visible"/>
                                      </p:to>
                                    </p:set>
                                    <p:anim calcmode="lin" valueType="num">
                                      <p:cBhvr additive="base">
                                        <p:cTn id="19" dur="500" fill="hold"/>
                                        <p:tgtEl>
                                          <p:spTgt spid="132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2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FontTx/>
              <a:buNone/>
            </a:pPr>
            <a:fld id="{52E13BB8-BFF1-4FB5-89C1-295EBC944039}" type="slidenum">
              <a:rPr lang="ar-SA" altLang="en-US" sz="1400"/>
              <a:pPr rtl="0">
                <a:spcBef>
                  <a:spcPct val="0"/>
                </a:spcBef>
                <a:buFontTx/>
                <a:buNone/>
              </a:pPr>
              <a:t>57</a:t>
            </a:fld>
            <a:endParaRPr lang="pt-BR" altLang="en-US" sz="1400"/>
          </a:p>
        </p:txBody>
      </p:sp>
      <p:sp>
        <p:nvSpPr>
          <p:cNvPr id="193539" name="Line 2"/>
          <p:cNvSpPr>
            <a:spLocks noChangeShapeType="1"/>
          </p:cNvSpPr>
          <p:nvPr/>
        </p:nvSpPr>
        <p:spPr bwMode="auto">
          <a:xfrm>
            <a:off x="1498600" y="914400"/>
            <a:ext cx="1588" cy="464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40" name="Line 3"/>
          <p:cNvSpPr>
            <a:spLocks noChangeShapeType="1"/>
          </p:cNvSpPr>
          <p:nvPr/>
        </p:nvSpPr>
        <p:spPr bwMode="auto">
          <a:xfrm>
            <a:off x="1498600" y="5562600"/>
            <a:ext cx="68580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41" name="Line 4"/>
          <p:cNvSpPr>
            <a:spLocks noChangeShapeType="1"/>
          </p:cNvSpPr>
          <p:nvPr/>
        </p:nvSpPr>
        <p:spPr bwMode="auto">
          <a:xfrm flipH="1">
            <a:off x="1117600" y="1066800"/>
            <a:ext cx="3810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42" name="Line 5"/>
          <p:cNvSpPr>
            <a:spLocks noChangeShapeType="1"/>
          </p:cNvSpPr>
          <p:nvPr/>
        </p:nvSpPr>
        <p:spPr bwMode="auto">
          <a:xfrm flipH="1">
            <a:off x="1117600" y="1965325"/>
            <a:ext cx="3810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43" name="Line 6"/>
          <p:cNvSpPr>
            <a:spLocks noChangeShapeType="1"/>
          </p:cNvSpPr>
          <p:nvPr/>
        </p:nvSpPr>
        <p:spPr bwMode="auto">
          <a:xfrm flipH="1">
            <a:off x="1117600" y="2863850"/>
            <a:ext cx="3810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44" name="Line 7"/>
          <p:cNvSpPr>
            <a:spLocks noChangeShapeType="1"/>
          </p:cNvSpPr>
          <p:nvPr/>
        </p:nvSpPr>
        <p:spPr bwMode="auto">
          <a:xfrm flipH="1">
            <a:off x="1117600" y="4662488"/>
            <a:ext cx="38100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45" name="Line 8"/>
          <p:cNvSpPr>
            <a:spLocks noChangeShapeType="1"/>
          </p:cNvSpPr>
          <p:nvPr/>
        </p:nvSpPr>
        <p:spPr bwMode="auto">
          <a:xfrm flipH="1">
            <a:off x="1117600" y="3763963"/>
            <a:ext cx="38100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46" name="Text Box 9"/>
          <p:cNvSpPr txBox="1">
            <a:spLocks noChangeArrowheads="1"/>
          </p:cNvSpPr>
          <p:nvPr/>
        </p:nvSpPr>
        <p:spPr bwMode="auto">
          <a:xfrm>
            <a:off x="508000" y="88265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250</a:t>
            </a:r>
          </a:p>
        </p:txBody>
      </p:sp>
      <p:sp>
        <p:nvSpPr>
          <p:cNvPr id="193547" name="Text Box 10"/>
          <p:cNvSpPr txBox="1">
            <a:spLocks noChangeArrowheads="1"/>
          </p:cNvSpPr>
          <p:nvPr/>
        </p:nvSpPr>
        <p:spPr bwMode="auto">
          <a:xfrm>
            <a:off x="508000" y="178593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200</a:t>
            </a:r>
          </a:p>
        </p:txBody>
      </p:sp>
      <p:sp>
        <p:nvSpPr>
          <p:cNvPr id="193548" name="Text Box 11"/>
          <p:cNvSpPr txBox="1">
            <a:spLocks noChangeArrowheads="1"/>
          </p:cNvSpPr>
          <p:nvPr/>
        </p:nvSpPr>
        <p:spPr bwMode="auto">
          <a:xfrm>
            <a:off x="508000" y="2689225"/>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150</a:t>
            </a:r>
          </a:p>
        </p:txBody>
      </p:sp>
      <p:sp>
        <p:nvSpPr>
          <p:cNvPr id="193549" name="Text Box 12"/>
          <p:cNvSpPr txBox="1">
            <a:spLocks noChangeArrowheads="1"/>
          </p:cNvSpPr>
          <p:nvPr/>
        </p:nvSpPr>
        <p:spPr bwMode="auto">
          <a:xfrm>
            <a:off x="508000" y="35925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100</a:t>
            </a:r>
          </a:p>
        </p:txBody>
      </p:sp>
      <p:sp>
        <p:nvSpPr>
          <p:cNvPr id="193550" name="Text Box 13"/>
          <p:cNvSpPr txBox="1">
            <a:spLocks noChangeArrowheads="1"/>
          </p:cNvSpPr>
          <p:nvPr/>
        </p:nvSpPr>
        <p:spPr bwMode="auto">
          <a:xfrm>
            <a:off x="638175" y="449580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50</a:t>
            </a:r>
          </a:p>
        </p:txBody>
      </p:sp>
      <p:sp>
        <p:nvSpPr>
          <p:cNvPr id="193551" name="Text Box 14"/>
          <p:cNvSpPr txBox="1">
            <a:spLocks noChangeArrowheads="1"/>
          </p:cNvSpPr>
          <p:nvPr/>
        </p:nvSpPr>
        <p:spPr bwMode="auto">
          <a:xfrm>
            <a:off x="812800" y="5334000"/>
            <a:ext cx="31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0</a:t>
            </a:r>
          </a:p>
        </p:txBody>
      </p:sp>
      <p:sp>
        <p:nvSpPr>
          <p:cNvPr id="193552" name="Text Box 15"/>
          <p:cNvSpPr txBox="1">
            <a:spLocks noChangeArrowheads="1"/>
          </p:cNvSpPr>
          <p:nvPr/>
        </p:nvSpPr>
        <p:spPr bwMode="auto">
          <a:xfrm>
            <a:off x="1346200" y="5867400"/>
            <a:ext cx="31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0</a:t>
            </a:r>
          </a:p>
        </p:txBody>
      </p:sp>
      <p:sp>
        <p:nvSpPr>
          <p:cNvPr id="193553" name="Text Box 16"/>
          <p:cNvSpPr txBox="1">
            <a:spLocks noChangeArrowheads="1"/>
          </p:cNvSpPr>
          <p:nvPr/>
        </p:nvSpPr>
        <p:spPr bwMode="auto">
          <a:xfrm>
            <a:off x="7845425" y="5867400"/>
            <a:ext cx="704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1600</a:t>
            </a:r>
          </a:p>
        </p:txBody>
      </p:sp>
      <p:sp>
        <p:nvSpPr>
          <p:cNvPr id="193554" name="Text Box 17"/>
          <p:cNvSpPr txBox="1">
            <a:spLocks noChangeArrowheads="1"/>
          </p:cNvSpPr>
          <p:nvPr/>
        </p:nvSpPr>
        <p:spPr bwMode="auto">
          <a:xfrm>
            <a:off x="6721475" y="5867400"/>
            <a:ext cx="704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1400</a:t>
            </a:r>
          </a:p>
        </p:txBody>
      </p:sp>
      <p:sp>
        <p:nvSpPr>
          <p:cNvPr id="193555" name="Text Box 18"/>
          <p:cNvSpPr txBox="1">
            <a:spLocks noChangeArrowheads="1"/>
          </p:cNvSpPr>
          <p:nvPr/>
        </p:nvSpPr>
        <p:spPr bwMode="auto">
          <a:xfrm>
            <a:off x="5670550" y="5867400"/>
            <a:ext cx="704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1200</a:t>
            </a:r>
          </a:p>
        </p:txBody>
      </p:sp>
      <p:sp>
        <p:nvSpPr>
          <p:cNvPr id="193556" name="Text Box 19"/>
          <p:cNvSpPr txBox="1">
            <a:spLocks noChangeArrowheads="1"/>
          </p:cNvSpPr>
          <p:nvPr/>
        </p:nvSpPr>
        <p:spPr bwMode="auto">
          <a:xfrm>
            <a:off x="4603750" y="5867400"/>
            <a:ext cx="704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1000</a:t>
            </a:r>
          </a:p>
        </p:txBody>
      </p:sp>
      <p:sp>
        <p:nvSpPr>
          <p:cNvPr id="193557" name="Text Box 20"/>
          <p:cNvSpPr txBox="1">
            <a:spLocks noChangeArrowheads="1"/>
          </p:cNvSpPr>
          <p:nvPr/>
        </p:nvSpPr>
        <p:spPr bwMode="auto">
          <a:xfrm>
            <a:off x="3556000" y="586740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800</a:t>
            </a:r>
          </a:p>
        </p:txBody>
      </p:sp>
      <p:sp>
        <p:nvSpPr>
          <p:cNvPr id="193558" name="Text Box 21"/>
          <p:cNvSpPr txBox="1">
            <a:spLocks noChangeArrowheads="1"/>
          </p:cNvSpPr>
          <p:nvPr/>
        </p:nvSpPr>
        <p:spPr bwMode="auto">
          <a:xfrm>
            <a:off x="2489200" y="586740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600</a:t>
            </a:r>
          </a:p>
        </p:txBody>
      </p:sp>
      <p:sp>
        <p:nvSpPr>
          <p:cNvPr id="193559" name="Line 22"/>
          <p:cNvSpPr>
            <a:spLocks noChangeShapeType="1"/>
          </p:cNvSpPr>
          <p:nvPr/>
        </p:nvSpPr>
        <p:spPr bwMode="auto">
          <a:xfrm>
            <a:off x="2794000" y="5562600"/>
            <a:ext cx="1588"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60" name="Line 23"/>
          <p:cNvSpPr>
            <a:spLocks noChangeShapeType="1"/>
          </p:cNvSpPr>
          <p:nvPr/>
        </p:nvSpPr>
        <p:spPr bwMode="auto">
          <a:xfrm>
            <a:off x="8204200" y="5562600"/>
            <a:ext cx="1588"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61" name="Line 24"/>
          <p:cNvSpPr>
            <a:spLocks noChangeShapeType="1"/>
          </p:cNvSpPr>
          <p:nvPr/>
        </p:nvSpPr>
        <p:spPr bwMode="auto">
          <a:xfrm>
            <a:off x="4957763" y="5562600"/>
            <a:ext cx="1587"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62" name="Line 25"/>
          <p:cNvSpPr>
            <a:spLocks noChangeShapeType="1"/>
          </p:cNvSpPr>
          <p:nvPr/>
        </p:nvSpPr>
        <p:spPr bwMode="auto">
          <a:xfrm>
            <a:off x="6038850" y="5562600"/>
            <a:ext cx="1588"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63" name="Line 26"/>
          <p:cNvSpPr>
            <a:spLocks noChangeShapeType="1"/>
          </p:cNvSpPr>
          <p:nvPr/>
        </p:nvSpPr>
        <p:spPr bwMode="auto">
          <a:xfrm>
            <a:off x="7121525" y="5562600"/>
            <a:ext cx="1588"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64" name="Line 27"/>
          <p:cNvSpPr>
            <a:spLocks noChangeShapeType="1"/>
          </p:cNvSpPr>
          <p:nvPr/>
        </p:nvSpPr>
        <p:spPr bwMode="auto">
          <a:xfrm>
            <a:off x="3875088" y="5562600"/>
            <a:ext cx="1587"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65" name="Freeform 28"/>
          <p:cNvSpPr>
            <a:spLocks/>
          </p:cNvSpPr>
          <p:nvPr/>
        </p:nvSpPr>
        <p:spPr bwMode="auto">
          <a:xfrm>
            <a:off x="1954213" y="5514975"/>
            <a:ext cx="249237" cy="79375"/>
          </a:xfrm>
          <a:custGeom>
            <a:avLst/>
            <a:gdLst>
              <a:gd name="T0" fmla="*/ 2147483646 w 157"/>
              <a:gd name="T1" fmla="*/ 2147483646 h 50"/>
              <a:gd name="T2" fmla="*/ 2147483646 w 157"/>
              <a:gd name="T3" fmla="*/ 2147483646 h 50"/>
              <a:gd name="T4" fmla="*/ 2147483646 w 157"/>
              <a:gd name="T5" fmla="*/ 2147483646 h 50"/>
              <a:gd name="T6" fmla="*/ 2147483646 w 157"/>
              <a:gd name="T7" fmla="*/ 2147483646 h 50"/>
              <a:gd name="T8" fmla="*/ 0 w 157"/>
              <a:gd name="T9" fmla="*/ 2147483646 h 50"/>
              <a:gd name="T10" fmla="*/ 2147483646 w 157"/>
              <a:gd name="T11" fmla="*/ 2147483646 h 50"/>
              <a:gd name="T12" fmla="*/ 0 60000 65536"/>
              <a:gd name="T13" fmla="*/ 0 60000 65536"/>
              <a:gd name="T14" fmla="*/ 0 60000 65536"/>
              <a:gd name="T15" fmla="*/ 0 60000 65536"/>
              <a:gd name="T16" fmla="*/ 0 60000 65536"/>
              <a:gd name="T17" fmla="*/ 0 60000 65536"/>
              <a:gd name="T18" fmla="*/ 0 w 157"/>
              <a:gd name="T19" fmla="*/ 0 h 50"/>
              <a:gd name="T20" fmla="*/ 157 w 15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7" h="50">
                <a:moveTo>
                  <a:pt x="12" y="14"/>
                </a:moveTo>
                <a:cubicBezTo>
                  <a:pt x="44" y="3"/>
                  <a:pt x="65" y="9"/>
                  <a:pt x="100" y="11"/>
                </a:cubicBezTo>
                <a:cubicBezTo>
                  <a:pt x="111" y="9"/>
                  <a:pt x="152" y="0"/>
                  <a:pt x="157" y="6"/>
                </a:cubicBezTo>
                <a:lnTo>
                  <a:pt x="133" y="50"/>
                </a:lnTo>
                <a:lnTo>
                  <a:pt x="0" y="42"/>
                </a:lnTo>
                <a:lnTo>
                  <a:pt x="12" y="14"/>
                </a:lnTo>
                <a:close/>
              </a:path>
            </a:pathLst>
          </a:custGeom>
          <a:solidFill>
            <a:schemeClr val="accent2"/>
          </a:solidFill>
          <a:ln w="9525">
            <a:solidFill>
              <a:schemeClr val="tx1"/>
            </a:solidFill>
            <a:round/>
            <a:headEnd/>
            <a:tailEnd/>
          </a:ln>
        </p:spPr>
        <p:txBody>
          <a:bodyPr wrap="none" anchor="ctr"/>
          <a:lstStyle/>
          <a:p>
            <a:endParaRPr lang="en-US"/>
          </a:p>
        </p:txBody>
      </p:sp>
      <p:sp>
        <p:nvSpPr>
          <p:cNvPr id="193566" name="Line 29"/>
          <p:cNvSpPr>
            <a:spLocks noChangeShapeType="1"/>
          </p:cNvSpPr>
          <p:nvPr/>
        </p:nvSpPr>
        <p:spPr bwMode="auto">
          <a:xfrm flipH="1">
            <a:off x="2092325" y="5410200"/>
            <a:ext cx="1524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67" name="Line 30"/>
          <p:cNvSpPr>
            <a:spLocks noChangeShapeType="1"/>
          </p:cNvSpPr>
          <p:nvPr/>
        </p:nvSpPr>
        <p:spPr bwMode="auto">
          <a:xfrm flipH="1">
            <a:off x="1879600" y="5410200"/>
            <a:ext cx="1524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568" name="Line 31"/>
          <p:cNvSpPr>
            <a:spLocks noChangeShapeType="1"/>
          </p:cNvSpPr>
          <p:nvPr/>
        </p:nvSpPr>
        <p:spPr bwMode="auto">
          <a:xfrm flipV="1">
            <a:off x="2362200" y="1460500"/>
            <a:ext cx="5791200" cy="3708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93569" name="Group 32"/>
          <p:cNvGrpSpPr>
            <a:grpSpLocks/>
          </p:cNvGrpSpPr>
          <p:nvPr/>
        </p:nvGrpSpPr>
        <p:grpSpPr bwMode="auto">
          <a:xfrm>
            <a:off x="2273300" y="5562600"/>
            <a:ext cx="5410200" cy="203200"/>
            <a:chOff x="2184" y="3088"/>
            <a:chExt cx="3408" cy="192"/>
          </a:xfrm>
        </p:grpSpPr>
        <p:sp>
          <p:nvSpPr>
            <p:cNvPr id="193618" name="Line 33"/>
            <p:cNvSpPr>
              <a:spLocks noChangeShapeType="1"/>
            </p:cNvSpPr>
            <p:nvPr/>
          </p:nvSpPr>
          <p:spPr bwMode="auto">
            <a:xfrm>
              <a:off x="2184" y="3088"/>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619" name="Line 34"/>
            <p:cNvSpPr>
              <a:spLocks noChangeShapeType="1"/>
            </p:cNvSpPr>
            <p:nvPr/>
          </p:nvSpPr>
          <p:spPr bwMode="auto">
            <a:xfrm>
              <a:off x="5592" y="3088"/>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620" name="Line 35"/>
            <p:cNvSpPr>
              <a:spLocks noChangeShapeType="1"/>
            </p:cNvSpPr>
            <p:nvPr/>
          </p:nvSpPr>
          <p:spPr bwMode="auto">
            <a:xfrm>
              <a:off x="3547" y="3088"/>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621" name="Line 36"/>
            <p:cNvSpPr>
              <a:spLocks noChangeShapeType="1"/>
            </p:cNvSpPr>
            <p:nvPr/>
          </p:nvSpPr>
          <p:spPr bwMode="auto">
            <a:xfrm>
              <a:off x="4228" y="3088"/>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622" name="Line 37"/>
            <p:cNvSpPr>
              <a:spLocks noChangeShapeType="1"/>
            </p:cNvSpPr>
            <p:nvPr/>
          </p:nvSpPr>
          <p:spPr bwMode="auto">
            <a:xfrm>
              <a:off x="4910" y="3088"/>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623" name="Line 38"/>
            <p:cNvSpPr>
              <a:spLocks noChangeShapeType="1"/>
            </p:cNvSpPr>
            <p:nvPr/>
          </p:nvSpPr>
          <p:spPr bwMode="auto">
            <a:xfrm>
              <a:off x="2865" y="3088"/>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93570" name="Text Box 39"/>
          <p:cNvSpPr txBox="1">
            <a:spLocks noChangeArrowheads="1"/>
          </p:cNvSpPr>
          <p:nvPr/>
        </p:nvSpPr>
        <p:spPr bwMode="auto">
          <a:xfrm>
            <a:off x="3019425" y="4870450"/>
            <a:ext cx="633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Japan</a:t>
            </a:r>
          </a:p>
        </p:txBody>
      </p:sp>
      <p:sp>
        <p:nvSpPr>
          <p:cNvPr id="193571" name="Oval 40"/>
          <p:cNvSpPr>
            <a:spLocks noChangeArrowheads="1"/>
          </p:cNvSpPr>
          <p:nvPr/>
        </p:nvSpPr>
        <p:spPr bwMode="auto">
          <a:xfrm>
            <a:off x="2914650" y="49657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572" name="Text Box 41"/>
          <p:cNvSpPr txBox="1">
            <a:spLocks noChangeArrowheads="1"/>
          </p:cNvSpPr>
          <p:nvPr/>
        </p:nvSpPr>
        <p:spPr bwMode="auto">
          <a:xfrm>
            <a:off x="7897813" y="2082800"/>
            <a:ext cx="882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Denmark</a:t>
            </a:r>
          </a:p>
        </p:txBody>
      </p:sp>
      <p:sp>
        <p:nvSpPr>
          <p:cNvPr id="193573" name="Oval 42"/>
          <p:cNvSpPr>
            <a:spLocks noChangeArrowheads="1"/>
          </p:cNvSpPr>
          <p:nvPr/>
        </p:nvSpPr>
        <p:spPr bwMode="auto">
          <a:xfrm>
            <a:off x="7793038" y="2178050"/>
            <a:ext cx="112712" cy="107950"/>
          </a:xfrm>
          <a:prstGeom prst="ellipse">
            <a:avLst/>
          </a:prstGeom>
          <a:solidFill>
            <a:schemeClr val="bg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574" name="Text Box 43"/>
          <p:cNvSpPr txBox="1">
            <a:spLocks noChangeArrowheads="1"/>
          </p:cNvSpPr>
          <p:nvPr/>
        </p:nvSpPr>
        <p:spPr bwMode="auto">
          <a:xfrm>
            <a:off x="7027863" y="2466975"/>
            <a:ext cx="1176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New Zealand</a:t>
            </a:r>
          </a:p>
        </p:txBody>
      </p:sp>
      <p:sp>
        <p:nvSpPr>
          <p:cNvPr id="193575" name="Oval 44"/>
          <p:cNvSpPr>
            <a:spLocks noChangeArrowheads="1"/>
          </p:cNvSpPr>
          <p:nvPr/>
        </p:nvSpPr>
        <p:spPr bwMode="auto">
          <a:xfrm>
            <a:off x="6999288" y="2452688"/>
            <a:ext cx="112712"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576" name="Text Box 45"/>
          <p:cNvSpPr txBox="1">
            <a:spLocks noChangeArrowheads="1"/>
          </p:cNvSpPr>
          <p:nvPr/>
        </p:nvSpPr>
        <p:spPr bwMode="auto">
          <a:xfrm>
            <a:off x="7800975" y="1601788"/>
            <a:ext cx="1096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Fed. Repub.</a:t>
            </a:r>
          </a:p>
          <a:p>
            <a:pPr eaLnBrk="1" hangingPunct="1">
              <a:spcBef>
                <a:spcPct val="0"/>
              </a:spcBef>
              <a:buFontTx/>
              <a:buNone/>
            </a:pPr>
            <a:r>
              <a:rPr lang="en-US" altLang="en-US" sz="1200" b="1">
                <a:latin typeface="Tahoma" panose="020B0604030504040204" pitchFamily="34" charset="0"/>
              </a:rPr>
              <a:t>Of Germany</a:t>
            </a:r>
          </a:p>
        </p:txBody>
      </p:sp>
      <p:sp>
        <p:nvSpPr>
          <p:cNvPr id="193577" name="Oval 46"/>
          <p:cNvSpPr>
            <a:spLocks noChangeArrowheads="1"/>
          </p:cNvSpPr>
          <p:nvPr/>
        </p:nvSpPr>
        <p:spPr bwMode="auto">
          <a:xfrm>
            <a:off x="7329488" y="2097088"/>
            <a:ext cx="112712"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578" name="Text Box 47"/>
          <p:cNvSpPr txBox="1">
            <a:spLocks noChangeArrowheads="1"/>
          </p:cNvSpPr>
          <p:nvPr/>
        </p:nvSpPr>
        <p:spPr bwMode="auto">
          <a:xfrm>
            <a:off x="7069138" y="2205038"/>
            <a:ext cx="698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France</a:t>
            </a:r>
          </a:p>
        </p:txBody>
      </p:sp>
      <p:sp>
        <p:nvSpPr>
          <p:cNvPr id="193579" name="Oval 48"/>
          <p:cNvSpPr>
            <a:spLocks noChangeArrowheads="1"/>
          </p:cNvSpPr>
          <p:nvPr/>
        </p:nvSpPr>
        <p:spPr bwMode="auto">
          <a:xfrm>
            <a:off x="6997700" y="22479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580" name="Text Box 49"/>
          <p:cNvSpPr txBox="1">
            <a:spLocks noChangeArrowheads="1"/>
          </p:cNvSpPr>
          <p:nvPr/>
        </p:nvSpPr>
        <p:spPr bwMode="auto">
          <a:xfrm>
            <a:off x="5800725" y="1517650"/>
            <a:ext cx="74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Canada</a:t>
            </a:r>
          </a:p>
        </p:txBody>
      </p:sp>
      <p:sp>
        <p:nvSpPr>
          <p:cNvPr id="193581" name="Oval 50"/>
          <p:cNvSpPr>
            <a:spLocks noChangeArrowheads="1"/>
          </p:cNvSpPr>
          <p:nvPr/>
        </p:nvSpPr>
        <p:spPr bwMode="auto">
          <a:xfrm>
            <a:off x="6483350" y="16383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582" name="Text Box 51"/>
          <p:cNvSpPr txBox="1">
            <a:spLocks noChangeArrowheads="1"/>
          </p:cNvSpPr>
          <p:nvPr/>
        </p:nvSpPr>
        <p:spPr bwMode="auto">
          <a:xfrm>
            <a:off x="4403725" y="2089150"/>
            <a:ext cx="628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Israel</a:t>
            </a:r>
          </a:p>
        </p:txBody>
      </p:sp>
      <p:sp>
        <p:nvSpPr>
          <p:cNvPr id="193583" name="Oval 52"/>
          <p:cNvSpPr>
            <a:spLocks noChangeArrowheads="1"/>
          </p:cNvSpPr>
          <p:nvPr/>
        </p:nvSpPr>
        <p:spPr bwMode="auto">
          <a:xfrm>
            <a:off x="4959350" y="21717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584" name="Text Box 53"/>
          <p:cNvSpPr txBox="1">
            <a:spLocks noChangeArrowheads="1"/>
          </p:cNvSpPr>
          <p:nvPr/>
        </p:nvSpPr>
        <p:spPr bwMode="auto">
          <a:xfrm>
            <a:off x="6080125" y="1098550"/>
            <a:ext cx="1090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Switzerland</a:t>
            </a:r>
          </a:p>
        </p:txBody>
      </p:sp>
      <p:sp>
        <p:nvSpPr>
          <p:cNvPr id="193585" name="Oval 54"/>
          <p:cNvSpPr>
            <a:spLocks noChangeArrowheads="1"/>
          </p:cNvSpPr>
          <p:nvPr/>
        </p:nvSpPr>
        <p:spPr bwMode="auto">
          <a:xfrm>
            <a:off x="6762750" y="13843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586" name="Text Box 55"/>
          <p:cNvSpPr txBox="1">
            <a:spLocks noChangeArrowheads="1"/>
          </p:cNvSpPr>
          <p:nvPr/>
        </p:nvSpPr>
        <p:spPr bwMode="auto">
          <a:xfrm>
            <a:off x="7146925" y="730250"/>
            <a:ext cx="498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USA</a:t>
            </a:r>
          </a:p>
        </p:txBody>
      </p:sp>
      <p:sp>
        <p:nvSpPr>
          <p:cNvPr id="193587" name="Oval 56"/>
          <p:cNvSpPr>
            <a:spLocks noChangeArrowheads="1"/>
          </p:cNvSpPr>
          <p:nvPr/>
        </p:nvSpPr>
        <p:spPr bwMode="auto">
          <a:xfrm>
            <a:off x="7334250" y="10033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588" name="Text Box 57"/>
          <p:cNvSpPr txBox="1">
            <a:spLocks noChangeArrowheads="1"/>
          </p:cNvSpPr>
          <p:nvPr/>
        </p:nvSpPr>
        <p:spPr bwMode="auto">
          <a:xfrm>
            <a:off x="4746625" y="2571750"/>
            <a:ext cx="866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Australia</a:t>
            </a:r>
          </a:p>
        </p:txBody>
      </p:sp>
      <p:sp>
        <p:nvSpPr>
          <p:cNvPr id="193589" name="Oval 58"/>
          <p:cNvSpPr>
            <a:spLocks noChangeArrowheads="1"/>
          </p:cNvSpPr>
          <p:nvPr/>
        </p:nvSpPr>
        <p:spPr bwMode="auto">
          <a:xfrm>
            <a:off x="5480050" y="25146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590" name="Text Box 59"/>
          <p:cNvSpPr txBox="1">
            <a:spLocks noChangeArrowheads="1"/>
          </p:cNvSpPr>
          <p:nvPr/>
        </p:nvSpPr>
        <p:spPr bwMode="auto">
          <a:xfrm>
            <a:off x="3705225" y="3244850"/>
            <a:ext cx="1011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Yugoslavia</a:t>
            </a:r>
          </a:p>
        </p:txBody>
      </p:sp>
      <p:sp>
        <p:nvSpPr>
          <p:cNvPr id="193591" name="Oval 60"/>
          <p:cNvSpPr>
            <a:spLocks noChangeArrowheads="1"/>
          </p:cNvSpPr>
          <p:nvPr/>
        </p:nvSpPr>
        <p:spPr bwMode="auto">
          <a:xfrm>
            <a:off x="4121150" y="35052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592" name="Text Box 61"/>
          <p:cNvSpPr txBox="1">
            <a:spLocks noChangeArrowheads="1"/>
          </p:cNvSpPr>
          <p:nvPr/>
        </p:nvSpPr>
        <p:spPr bwMode="auto">
          <a:xfrm>
            <a:off x="4403725" y="3930650"/>
            <a:ext cx="1022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Hong Kong</a:t>
            </a:r>
          </a:p>
        </p:txBody>
      </p:sp>
      <p:sp>
        <p:nvSpPr>
          <p:cNvPr id="193593" name="Oval 62"/>
          <p:cNvSpPr>
            <a:spLocks noChangeArrowheads="1"/>
          </p:cNvSpPr>
          <p:nvPr/>
        </p:nvSpPr>
        <p:spPr bwMode="auto">
          <a:xfrm>
            <a:off x="4552950" y="38100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594" name="Text Box 63"/>
          <p:cNvSpPr txBox="1">
            <a:spLocks noChangeArrowheads="1"/>
          </p:cNvSpPr>
          <p:nvPr/>
        </p:nvSpPr>
        <p:spPr bwMode="auto">
          <a:xfrm>
            <a:off x="2943225" y="3740150"/>
            <a:ext cx="858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Romania</a:t>
            </a:r>
          </a:p>
        </p:txBody>
      </p:sp>
      <p:sp>
        <p:nvSpPr>
          <p:cNvPr id="193595" name="Oval 64"/>
          <p:cNvSpPr>
            <a:spLocks noChangeArrowheads="1"/>
          </p:cNvSpPr>
          <p:nvPr/>
        </p:nvSpPr>
        <p:spPr bwMode="auto">
          <a:xfrm>
            <a:off x="3651250" y="36576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596" name="Text Box 65"/>
          <p:cNvSpPr txBox="1">
            <a:spLocks noChangeArrowheads="1"/>
          </p:cNvSpPr>
          <p:nvPr/>
        </p:nvSpPr>
        <p:spPr bwMode="auto">
          <a:xfrm>
            <a:off x="6130925" y="2965450"/>
            <a:ext cx="744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Finland</a:t>
            </a:r>
          </a:p>
        </p:txBody>
      </p:sp>
      <p:sp>
        <p:nvSpPr>
          <p:cNvPr id="193597" name="Oval 66"/>
          <p:cNvSpPr>
            <a:spLocks noChangeArrowheads="1"/>
          </p:cNvSpPr>
          <p:nvPr/>
        </p:nvSpPr>
        <p:spPr bwMode="auto">
          <a:xfrm>
            <a:off x="6076950" y="30226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598" name="Text Box 67"/>
          <p:cNvSpPr txBox="1">
            <a:spLocks noChangeArrowheads="1"/>
          </p:cNvSpPr>
          <p:nvPr/>
        </p:nvSpPr>
        <p:spPr bwMode="auto">
          <a:xfrm>
            <a:off x="5572125" y="3587750"/>
            <a:ext cx="7064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Poland</a:t>
            </a:r>
          </a:p>
        </p:txBody>
      </p:sp>
      <p:sp>
        <p:nvSpPr>
          <p:cNvPr id="193599" name="Oval 68"/>
          <p:cNvSpPr>
            <a:spLocks noChangeArrowheads="1"/>
          </p:cNvSpPr>
          <p:nvPr/>
        </p:nvSpPr>
        <p:spPr bwMode="auto">
          <a:xfrm>
            <a:off x="5467350" y="36830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600" name="Text Box 69"/>
          <p:cNvSpPr txBox="1">
            <a:spLocks noChangeArrowheads="1"/>
          </p:cNvSpPr>
          <p:nvPr/>
        </p:nvSpPr>
        <p:spPr bwMode="auto">
          <a:xfrm>
            <a:off x="5762625" y="327025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Spain</a:t>
            </a:r>
          </a:p>
        </p:txBody>
      </p:sp>
      <p:sp>
        <p:nvSpPr>
          <p:cNvPr id="193601" name="Oval 70"/>
          <p:cNvSpPr>
            <a:spLocks noChangeArrowheads="1"/>
          </p:cNvSpPr>
          <p:nvPr/>
        </p:nvSpPr>
        <p:spPr bwMode="auto">
          <a:xfrm>
            <a:off x="5657850" y="33655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602" name="Text Box 71"/>
          <p:cNvSpPr txBox="1">
            <a:spLocks noChangeArrowheads="1"/>
          </p:cNvSpPr>
          <p:nvPr/>
        </p:nvSpPr>
        <p:spPr bwMode="auto">
          <a:xfrm>
            <a:off x="5953125" y="3917950"/>
            <a:ext cx="8334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Hungary</a:t>
            </a:r>
          </a:p>
        </p:txBody>
      </p:sp>
      <p:sp>
        <p:nvSpPr>
          <p:cNvPr id="193603" name="Oval 72"/>
          <p:cNvSpPr>
            <a:spLocks noChangeArrowheads="1"/>
          </p:cNvSpPr>
          <p:nvPr/>
        </p:nvSpPr>
        <p:spPr bwMode="auto">
          <a:xfrm>
            <a:off x="5848350" y="40132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604" name="Text Box 73"/>
          <p:cNvSpPr txBox="1">
            <a:spLocks noChangeArrowheads="1"/>
          </p:cNvSpPr>
          <p:nvPr/>
        </p:nvSpPr>
        <p:spPr bwMode="auto">
          <a:xfrm>
            <a:off x="6508750" y="2705100"/>
            <a:ext cx="774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Norway</a:t>
            </a:r>
          </a:p>
        </p:txBody>
      </p:sp>
      <p:sp>
        <p:nvSpPr>
          <p:cNvPr id="193605" name="Oval 74"/>
          <p:cNvSpPr>
            <a:spLocks noChangeArrowheads="1"/>
          </p:cNvSpPr>
          <p:nvPr/>
        </p:nvSpPr>
        <p:spPr bwMode="auto">
          <a:xfrm>
            <a:off x="6610350" y="26543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606" name="Text Box 75"/>
          <p:cNvSpPr txBox="1">
            <a:spLocks noChangeArrowheads="1"/>
          </p:cNvSpPr>
          <p:nvPr/>
        </p:nvSpPr>
        <p:spPr bwMode="auto">
          <a:xfrm>
            <a:off x="6207125" y="2025650"/>
            <a:ext cx="403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UK</a:t>
            </a:r>
          </a:p>
        </p:txBody>
      </p:sp>
      <p:sp>
        <p:nvSpPr>
          <p:cNvPr id="193607" name="Oval 76"/>
          <p:cNvSpPr>
            <a:spLocks noChangeArrowheads="1"/>
          </p:cNvSpPr>
          <p:nvPr/>
        </p:nvSpPr>
        <p:spPr bwMode="auto">
          <a:xfrm>
            <a:off x="6351588" y="2286000"/>
            <a:ext cx="112712"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608" name="Text Box 77"/>
          <p:cNvSpPr txBox="1">
            <a:spLocks noChangeArrowheads="1"/>
          </p:cNvSpPr>
          <p:nvPr/>
        </p:nvSpPr>
        <p:spPr bwMode="auto">
          <a:xfrm>
            <a:off x="5013325" y="1822450"/>
            <a:ext cx="5445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Italy</a:t>
            </a:r>
          </a:p>
        </p:txBody>
      </p:sp>
      <p:sp>
        <p:nvSpPr>
          <p:cNvPr id="193609" name="Oval 78"/>
          <p:cNvSpPr>
            <a:spLocks noChangeArrowheads="1"/>
          </p:cNvSpPr>
          <p:nvPr/>
        </p:nvSpPr>
        <p:spPr bwMode="auto">
          <a:xfrm>
            <a:off x="5467350" y="19558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610" name="Text Box 79"/>
          <p:cNvSpPr txBox="1">
            <a:spLocks noChangeArrowheads="1"/>
          </p:cNvSpPr>
          <p:nvPr/>
        </p:nvSpPr>
        <p:spPr bwMode="auto">
          <a:xfrm>
            <a:off x="5546725" y="2203450"/>
            <a:ext cx="788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latin typeface="Tahoma" panose="020B0604030504040204" pitchFamily="34" charset="0"/>
              </a:rPr>
              <a:t>Sweden</a:t>
            </a:r>
          </a:p>
        </p:txBody>
      </p:sp>
      <p:sp>
        <p:nvSpPr>
          <p:cNvPr id="193611" name="Oval 80"/>
          <p:cNvSpPr>
            <a:spLocks noChangeArrowheads="1"/>
          </p:cNvSpPr>
          <p:nvPr/>
        </p:nvSpPr>
        <p:spPr bwMode="auto">
          <a:xfrm>
            <a:off x="6343650" y="2476500"/>
            <a:ext cx="112713" cy="107950"/>
          </a:xfrm>
          <a:prstGeom prst="ellipse">
            <a:avLst/>
          </a:prstGeom>
          <a:solidFill>
            <a:srgbClr val="FFFF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1800">
              <a:latin typeface="Times New Roman" panose="02020603050405020304" pitchFamily="18" charset="0"/>
            </a:endParaRPr>
          </a:p>
        </p:txBody>
      </p:sp>
      <p:sp>
        <p:nvSpPr>
          <p:cNvPr id="193612" name="Line 81"/>
          <p:cNvSpPr>
            <a:spLocks noChangeShapeType="1"/>
          </p:cNvSpPr>
          <p:nvPr/>
        </p:nvSpPr>
        <p:spPr bwMode="auto">
          <a:xfrm>
            <a:off x="6067425" y="2427288"/>
            <a:ext cx="255588" cy="84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3613" name="Line 82"/>
          <p:cNvSpPr>
            <a:spLocks noChangeShapeType="1"/>
          </p:cNvSpPr>
          <p:nvPr/>
        </p:nvSpPr>
        <p:spPr bwMode="auto">
          <a:xfrm flipH="1">
            <a:off x="7451725" y="1860550"/>
            <a:ext cx="439738" cy="2555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3614" name="Text Box 83"/>
          <p:cNvSpPr txBox="1">
            <a:spLocks noChangeArrowheads="1"/>
          </p:cNvSpPr>
          <p:nvPr/>
        </p:nvSpPr>
        <p:spPr bwMode="auto">
          <a:xfrm rot="-5400000">
            <a:off x="-1494632" y="2958307"/>
            <a:ext cx="3935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Incidence Ratio per 100,000 Women</a:t>
            </a:r>
            <a:endParaRPr lang="en-US" altLang="en-US" sz="1600" b="1">
              <a:solidFill>
                <a:schemeClr val="bg1"/>
              </a:solidFill>
              <a:latin typeface="Tahoma" panose="020B0604030504040204" pitchFamily="34" charset="0"/>
            </a:endParaRPr>
          </a:p>
        </p:txBody>
      </p:sp>
      <p:sp>
        <p:nvSpPr>
          <p:cNvPr id="193615" name="Text Box 84"/>
          <p:cNvSpPr txBox="1">
            <a:spLocks noChangeArrowheads="1"/>
          </p:cNvSpPr>
          <p:nvPr/>
        </p:nvSpPr>
        <p:spPr bwMode="auto">
          <a:xfrm>
            <a:off x="4267200" y="6172200"/>
            <a:ext cx="352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latin typeface="Tahoma" panose="020B0604030504040204" pitchFamily="34" charset="0"/>
              </a:rPr>
              <a:t>Per Capita Supply of Fat Calories</a:t>
            </a:r>
          </a:p>
        </p:txBody>
      </p:sp>
      <p:sp>
        <p:nvSpPr>
          <p:cNvPr id="193616" name="Text Box 85"/>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2800">
                <a:latin typeface="Times New Roman" panose="02020603050405020304" pitchFamily="18" charset="0"/>
              </a:rPr>
              <a:t>ارتباط بین میزان مصرف چربی با سرطان پستان بر حسب کشور</a:t>
            </a:r>
            <a:r>
              <a:rPr lang="en-US" altLang="en-US" sz="2800">
                <a:latin typeface="Times New Roman" panose="02020603050405020304" pitchFamily="18" charset="0"/>
              </a:rPr>
              <a:t> </a:t>
            </a:r>
          </a:p>
        </p:txBody>
      </p:sp>
      <p:sp>
        <p:nvSpPr>
          <p:cNvPr id="193617" name="Text Box 86"/>
          <p:cNvSpPr txBox="1">
            <a:spLocks noChangeArrowheads="1"/>
          </p:cNvSpPr>
          <p:nvPr/>
        </p:nvSpPr>
        <p:spPr bwMode="auto">
          <a:xfrm>
            <a:off x="152400" y="6172200"/>
            <a:ext cx="3581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latin typeface="Tahoma" panose="020B0604030504040204" pitchFamily="34" charset="0"/>
              </a:rPr>
              <a:t>Prentice RL, Kakar F, Hursting S, et al: Aspects of the rationale for the Women’s Health Trial. J Natl Cancer Inst 80:802-814, 1988.)</a:t>
            </a:r>
            <a:endParaRPr lang="en-US" altLang="en-US" sz="1800">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r>
              <a:rPr lang="fa-IR" altLang="en-US" sz="2800" smtClean="0">
                <a:solidFill>
                  <a:schemeClr val="tx1"/>
                </a:solidFill>
                <a:cs typeface="B Titr" pitchFamily="2" charset="0"/>
              </a:rPr>
              <a:t>آیا ارتباطی بین مصرف چربی و سرطان پستان وجود دارد؟</a:t>
            </a:r>
            <a:endParaRPr lang="en-US" altLang="en-US" sz="2800" smtClean="0">
              <a:solidFill>
                <a:schemeClr val="tx1"/>
              </a:solidFill>
              <a:cs typeface="B Titr" pitchFamily="2" charset="0"/>
            </a:endParaRPr>
          </a:p>
        </p:txBody>
      </p:sp>
      <p:sp>
        <p:nvSpPr>
          <p:cNvPr id="194563" name="Rectangle 3"/>
          <p:cNvSpPr>
            <a:spLocks noGrp="1" noChangeArrowheads="1"/>
          </p:cNvSpPr>
          <p:nvPr>
            <p:ph idx="1"/>
          </p:nvPr>
        </p:nvSpPr>
        <p:spPr>
          <a:xfrm>
            <a:off x="830263" y="1981200"/>
            <a:ext cx="7267575" cy="4114800"/>
          </a:xfrm>
        </p:spPr>
        <p:txBody>
          <a:bodyPr/>
          <a:lstStyle/>
          <a:p>
            <a:pPr eaLnBrk="1" hangingPunct="1"/>
            <a:r>
              <a:rPr lang="fa-IR" altLang="en-US" smtClean="0">
                <a:cs typeface="B Mitra" panose="00000400000000000000" pitchFamily="2" charset="-78"/>
              </a:rPr>
              <a:t>در نمودار می بینیم که: </a:t>
            </a:r>
          </a:p>
          <a:p>
            <a:pPr lvl="1" eaLnBrk="1" hangingPunct="1"/>
            <a:r>
              <a:rPr lang="fa-IR" altLang="en-US" smtClean="0">
                <a:cs typeface="B Mitra" panose="00000400000000000000" pitchFamily="2" charset="-78"/>
              </a:rPr>
              <a:t>با بالا رفتن متوسط مصرف چربی، میزان بروز سرطان پستان افزایش می یابد</a:t>
            </a:r>
          </a:p>
          <a:p>
            <a:pPr eaLnBrk="1" hangingPunct="1"/>
            <a:endParaRPr lang="fa-IR" altLang="en-US" smtClean="0">
              <a:cs typeface="B Mitra" panose="00000400000000000000" pitchFamily="2" charset="-78"/>
            </a:endParaRPr>
          </a:p>
          <a:p>
            <a:pPr eaLnBrk="1" hangingPunct="1"/>
            <a:r>
              <a:rPr lang="fa-IR" altLang="en-US" smtClean="0">
                <a:cs typeface="B Mitra" panose="00000400000000000000" pitchFamily="2" charset="-78"/>
              </a:rPr>
              <a:t> چه اشکالی در این داده ها وجود دارد؟	</a:t>
            </a:r>
          </a:p>
          <a:p>
            <a:pPr eaLnBrk="1" hangingPunct="1"/>
            <a:endParaRPr lang="fa-IR" altLang="en-US" smtClean="0">
              <a:cs typeface="B Mitra" panose="00000400000000000000" pitchFamily="2" charset="-78"/>
            </a:endParaRPr>
          </a:p>
          <a:p>
            <a:pPr eaLnBrk="1" hangingPunct="1"/>
            <a:r>
              <a:rPr lang="fa-IR" altLang="en-US" smtClean="0">
                <a:cs typeface="B Mitra" panose="00000400000000000000" pitchFamily="2" charset="-78"/>
              </a:rPr>
              <a:t>مشکل این است: </a:t>
            </a:r>
            <a:r>
              <a:rPr lang="en-US" altLang="en-US" smtClean="0">
                <a:cs typeface="B Mitra" panose="00000400000000000000" pitchFamily="2" charset="-78"/>
              </a:rPr>
              <a:t>ecological fallacy</a:t>
            </a:r>
            <a:r>
              <a:rPr lang="fa-IR" altLang="en-US" smtClean="0">
                <a:cs typeface="B Mitra" panose="00000400000000000000" pitchFamily="2" charset="-78"/>
              </a:rPr>
              <a:t>!</a:t>
            </a:r>
            <a:endParaRPr lang="en-US" altLang="en-US" smtClean="0">
              <a:cs typeface="B Mitra" panose="00000400000000000000" pitchFamily="2" charset="-78"/>
            </a:endParaRPr>
          </a:p>
        </p:txBody>
      </p:sp>
      <p:sp>
        <p:nvSpPr>
          <p:cNvPr id="164866" name="Footer Placeholder 4"/>
          <p:cNvSpPr>
            <a:spLocks noGrp="1"/>
          </p:cNvSpPr>
          <p:nvPr>
            <p:ph type="ftr" sz="quarter" idx="11"/>
          </p:nvPr>
        </p:nvSpPr>
        <p:spPr/>
        <p:txBody>
          <a:bodyPr/>
          <a:lstStyle/>
          <a:p>
            <a:pPr fontAlgn="base">
              <a:spcBef>
                <a:spcPct val="0"/>
              </a:spcBef>
              <a:spcAft>
                <a:spcPct val="0"/>
              </a:spcAft>
              <a:defRPr/>
            </a:pPr>
            <a:r>
              <a:rPr lang="en-US" smtClean="0"/>
              <a:t>Dr Seyyed Alireza Moravveji MD Community Medicine specialist</a:t>
            </a:r>
          </a:p>
        </p:txBody>
      </p:sp>
      <p:sp>
        <p:nvSpPr>
          <p:cNvPr id="1945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FontTx/>
              <a:buNone/>
            </a:pPr>
            <a:fld id="{5C99C7D7-238A-4530-ADBC-35E10DA8CC2E}" type="slidenum">
              <a:rPr lang="ar-SA" altLang="en-US" sz="1400"/>
              <a:pPr rtl="0">
                <a:spcBef>
                  <a:spcPct val="0"/>
                </a:spcBef>
                <a:buFontTx/>
                <a:buNone/>
              </a:pPr>
              <a:t>58</a:t>
            </a:fld>
            <a:endParaRPr lang="pt-BR" altLang="en-US" sz="1400"/>
          </a:p>
        </p:txBody>
      </p:sp>
      <p:sp>
        <p:nvSpPr>
          <p:cNvPr id="194566" name="Line 4"/>
          <p:cNvSpPr>
            <a:spLocks noChangeShapeType="1"/>
          </p:cNvSpPr>
          <p:nvPr/>
        </p:nvSpPr>
        <p:spPr bwMode="auto">
          <a:xfrm>
            <a:off x="1143000" y="1447800"/>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altLang="en-US" sz="4000" smtClean="0">
                <a:solidFill>
                  <a:schemeClr val="tx1"/>
                </a:solidFill>
                <a:cs typeface="B Mitra" panose="00000400000000000000" pitchFamily="2" charset="-78"/>
              </a:rPr>
              <a:t>ecological fallacy</a:t>
            </a:r>
          </a:p>
        </p:txBody>
      </p:sp>
      <p:sp>
        <p:nvSpPr>
          <p:cNvPr id="136195" name="Rectangle 3"/>
          <p:cNvSpPr>
            <a:spLocks noGrp="1" noChangeArrowheads="1"/>
          </p:cNvSpPr>
          <p:nvPr>
            <p:ph idx="1"/>
          </p:nvPr>
        </p:nvSpPr>
        <p:spPr>
          <a:xfrm>
            <a:off x="457200" y="1798638"/>
            <a:ext cx="8229600" cy="4525962"/>
          </a:xfrm>
        </p:spPr>
        <p:txBody>
          <a:bodyPr/>
          <a:lstStyle/>
          <a:p>
            <a:pPr eaLnBrk="1" hangingPunct="1"/>
            <a:r>
              <a:rPr lang="fa-IR" altLang="en-US" b="1" smtClean="0">
                <a:cs typeface="B Mitra" panose="00000400000000000000" pitchFamily="2" charset="-78"/>
              </a:rPr>
              <a:t>نسبت دادن صفات به افراد یک گروه، در حالی که این صفات به عنوان فرد به آنها تعلق ندارد.</a:t>
            </a:r>
          </a:p>
          <a:p>
            <a:pPr eaLnBrk="1" hangingPunct="1"/>
            <a:endParaRPr lang="fa-IR" altLang="en-US" b="1" smtClean="0">
              <a:cs typeface="B Mitra" panose="00000400000000000000" pitchFamily="2" charset="-78"/>
            </a:endParaRPr>
          </a:p>
          <a:p>
            <a:pPr eaLnBrk="1" hangingPunct="1"/>
            <a:r>
              <a:rPr lang="fa-IR" altLang="en-US" b="1" smtClean="0">
                <a:cs typeface="B Mitra" panose="00000400000000000000" pitchFamily="2" charset="-78"/>
              </a:rPr>
              <a:t>در کشورهایی که مصرف چربی بالاتر است بروز سرطان پستان نیز بیشتر است، اما نمی دانیم که آیا افراد مبتلا به سرطان پستان، همان افرادی هستند که چربی بیشتر مصرف می کنند یا خیر؟</a:t>
            </a:r>
            <a:endParaRPr lang="en-US" altLang="en-US" b="1" smtClean="0">
              <a:cs typeface="B Mitra" panose="00000400000000000000" pitchFamily="2" charset="-78"/>
            </a:endParaRPr>
          </a:p>
        </p:txBody>
      </p:sp>
      <p:sp>
        <p:nvSpPr>
          <p:cNvPr id="165890" name="Footer Placeholder 4"/>
          <p:cNvSpPr>
            <a:spLocks noGrp="1"/>
          </p:cNvSpPr>
          <p:nvPr>
            <p:ph type="ftr" sz="quarter" idx="11"/>
          </p:nvPr>
        </p:nvSpPr>
        <p:spPr/>
        <p:txBody>
          <a:bodyPr/>
          <a:lstStyle/>
          <a:p>
            <a:pPr fontAlgn="base">
              <a:spcBef>
                <a:spcPct val="0"/>
              </a:spcBef>
              <a:spcAft>
                <a:spcPct val="0"/>
              </a:spcAft>
              <a:defRPr/>
            </a:pPr>
            <a:r>
              <a:rPr lang="en-US" smtClean="0"/>
              <a:t>Dr Seyyed Alireza Moravveji MD Community Medicine specialist</a:t>
            </a:r>
          </a:p>
        </p:txBody>
      </p:sp>
      <p:sp>
        <p:nvSpPr>
          <p:cNvPr id="1955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FontTx/>
              <a:buNone/>
            </a:pPr>
            <a:fld id="{30F3DD1D-4BEB-4ACF-B1A6-B3320D8C6E5D}" type="slidenum">
              <a:rPr lang="ar-SA" altLang="en-US" sz="1400"/>
              <a:pPr rtl="0">
                <a:spcBef>
                  <a:spcPct val="0"/>
                </a:spcBef>
                <a:buFontTx/>
                <a:buNone/>
              </a:pPr>
              <a:t>59</a:t>
            </a:fld>
            <a:endParaRPr lang="pt-BR" altLang="en-US" sz="1400"/>
          </a:p>
        </p:txBody>
      </p:sp>
      <p:sp>
        <p:nvSpPr>
          <p:cNvPr id="195590" name="Line 4"/>
          <p:cNvSpPr>
            <a:spLocks noChangeShapeType="1"/>
          </p:cNvSpPr>
          <p:nvPr/>
        </p:nvSpPr>
        <p:spPr bwMode="auto">
          <a:xfrm>
            <a:off x="1143000" y="1557338"/>
            <a:ext cx="6629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195">
                                            <p:txEl>
                                              <p:pRg st="2" end="2"/>
                                            </p:txEl>
                                          </p:spTgt>
                                        </p:tgtEl>
                                        <p:attrNameLst>
                                          <p:attrName>style.visibility</p:attrName>
                                        </p:attrNameLst>
                                      </p:cBhvr>
                                      <p:to>
                                        <p:strVal val="visible"/>
                                      </p:to>
                                    </p:set>
                                    <p:anim calcmode="lin" valueType="num">
                                      <p:cBhvr additive="base">
                                        <p:cTn id="7" dur="500" fill="hold"/>
                                        <p:tgtEl>
                                          <p:spTgt spid="13619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642938" y="2214563"/>
            <a:ext cx="792956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Char char="•"/>
              <a:defRPr sz="3200">
                <a:solidFill>
                  <a:schemeClr val="tx1"/>
                </a:solidFill>
                <a:latin typeface="Comic Sans MS" panose="030F0702030302020204" pitchFamily="66" charset="0"/>
                <a:cs typeface="Arial" panose="020B0604020202020204" pitchFamily="34" charset="0"/>
              </a:defRPr>
            </a:lvl1pPr>
            <a:lvl2pPr algn="r" rtl="1">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lgn="r" rtl="1">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lgn="r" rtl="1">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lgn="r" rtl="1">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l" rtl="0" eaLnBrk="1" hangingPunct="1">
              <a:spcBef>
                <a:spcPct val="0"/>
              </a:spcBef>
              <a:buClr>
                <a:srgbClr val="FF0000"/>
              </a:buClr>
              <a:buFont typeface="Wingdings" panose="05000000000000000000" pitchFamily="2" charset="2"/>
              <a:buChar char="Ø"/>
            </a:pPr>
            <a:r>
              <a:rPr lang="fa-IR" altLang="en-US">
                <a:solidFill>
                  <a:schemeClr val="tx2"/>
                </a:solidFill>
                <a:latin typeface="Arial" panose="020B0604020202020204" pitchFamily="34" charset="0"/>
              </a:rPr>
              <a:t> </a:t>
            </a:r>
            <a:r>
              <a:rPr lang="en-US" altLang="en-US">
                <a:solidFill>
                  <a:schemeClr val="tx2"/>
                </a:solidFill>
                <a:latin typeface="Arial" panose="020B0604020202020204" pitchFamily="34" charset="0"/>
              </a:rPr>
              <a:t>Reviews (Overviews)</a:t>
            </a:r>
          </a:p>
          <a:p>
            <a:pPr lvl="1" algn="l" rtl="0" eaLnBrk="1" hangingPunct="1">
              <a:spcBef>
                <a:spcPct val="0"/>
              </a:spcBef>
              <a:buClr>
                <a:srgbClr val="FF0000"/>
              </a:buClr>
              <a:buFont typeface="Wingdings" panose="05000000000000000000" pitchFamily="2" charset="2"/>
              <a:buChar char="Ø"/>
            </a:pPr>
            <a:r>
              <a:rPr lang="en-US" altLang="en-US" sz="3200">
                <a:solidFill>
                  <a:schemeClr val="tx2"/>
                </a:solidFill>
                <a:latin typeface="Arial" panose="020B0604020202020204" pitchFamily="34" charset="0"/>
              </a:rPr>
              <a:t> Narrative reviews</a:t>
            </a:r>
          </a:p>
          <a:p>
            <a:pPr lvl="1" algn="l" rtl="0" eaLnBrk="1" hangingPunct="1">
              <a:spcBef>
                <a:spcPct val="0"/>
              </a:spcBef>
              <a:buClr>
                <a:srgbClr val="FF0000"/>
              </a:buClr>
              <a:buFont typeface="Wingdings" panose="05000000000000000000" pitchFamily="2" charset="2"/>
              <a:buChar char="Ø"/>
            </a:pPr>
            <a:r>
              <a:rPr lang="en-US" altLang="en-US" sz="3200">
                <a:solidFill>
                  <a:schemeClr val="tx2"/>
                </a:solidFill>
                <a:latin typeface="Arial" panose="020B0604020202020204" pitchFamily="34" charset="0"/>
              </a:rPr>
              <a:t> Systematic reviews &amp; Meta-analyses</a:t>
            </a:r>
          </a:p>
          <a:p>
            <a:pPr algn="l" rtl="0" eaLnBrk="1" hangingPunct="1">
              <a:spcBef>
                <a:spcPct val="0"/>
              </a:spcBef>
              <a:buClr>
                <a:srgbClr val="FF0000"/>
              </a:buClr>
              <a:buFont typeface="Wingdings" panose="05000000000000000000" pitchFamily="2" charset="2"/>
              <a:buChar char="Ø"/>
            </a:pPr>
            <a:r>
              <a:rPr lang="fa-IR" altLang="en-US">
                <a:solidFill>
                  <a:schemeClr val="tx2"/>
                </a:solidFill>
                <a:latin typeface="Arial" panose="020B0604020202020204" pitchFamily="34" charset="0"/>
              </a:rPr>
              <a:t>    </a:t>
            </a:r>
            <a:r>
              <a:rPr lang="en-US" altLang="en-US">
                <a:solidFill>
                  <a:schemeClr val="tx2"/>
                </a:solidFill>
                <a:latin typeface="Arial" panose="020B0604020202020204" pitchFamily="34" charset="0"/>
              </a:rPr>
              <a:t>Guidelines </a:t>
            </a:r>
            <a:endParaRPr lang="fa-IR" altLang="en-US">
              <a:solidFill>
                <a:schemeClr val="tx2"/>
              </a:solidFill>
              <a:latin typeface="Arial" panose="020B0604020202020204" pitchFamily="34" charset="0"/>
            </a:endParaRPr>
          </a:p>
          <a:p>
            <a:pPr algn="l" rtl="0" eaLnBrk="1" hangingPunct="1">
              <a:spcBef>
                <a:spcPct val="0"/>
              </a:spcBef>
              <a:buClr>
                <a:srgbClr val="FF0000"/>
              </a:buClr>
              <a:buFont typeface="Wingdings" panose="05000000000000000000" pitchFamily="2" charset="2"/>
              <a:buChar char="Ø"/>
            </a:pPr>
            <a:r>
              <a:rPr lang="fa-IR" altLang="en-US">
                <a:solidFill>
                  <a:schemeClr val="tx2"/>
                </a:solidFill>
                <a:latin typeface="Arial" panose="020B0604020202020204" pitchFamily="34" charset="0"/>
              </a:rPr>
              <a:t>    </a:t>
            </a:r>
            <a:r>
              <a:rPr lang="en-US" altLang="en-US">
                <a:solidFill>
                  <a:schemeClr val="tx2"/>
                </a:solidFill>
                <a:latin typeface="Arial" panose="020B0604020202020204" pitchFamily="34" charset="0"/>
              </a:rPr>
              <a:t>Decision analyses</a:t>
            </a:r>
            <a:endParaRPr lang="fa-IR" altLang="en-US">
              <a:solidFill>
                <a:schemeClr val="tx2"/>
              </a:solidFill>
              <a:latin typeface="Arial" panose="020B0604020202020204" pitchFamily="34" charset="0"/>
            </a:endParaRPr>
          </a:p>
          <a:p>
            <a:pPr algn="l" rtl="0" eaLnBrk="1" hangingPunct="1">
              <a:spcBef>
                <a:spcPct val="0"/>
              </a:spcBef>
              <a:buClr>
                <a:srgbClr val="FF0000"/>
              </a:buClr>
              <a:buFont typeface="Wingdings" panose="05000000000000000000" pitchFamily="2" charset="2"/>
              <a:buChar char="Ø"/>
            </a:pPr>
            <a:r>
              <a:rPr lang="fa-IR" altLang="en-US">
                <a:solidFill>
                  <a:schemeClr val="tx2"/>
                </a:solidFill>
                <a:latin typeface="Arial" panose="020B0604020202020204" pitchFamily="34" charset="0"/>
              </a:rPr>
              <a:t>   </a:t>
            </a:r>
            <a:r>
              <a:rPr lang="en-US" altLang="en-US">
                <a:solidFill>
                  <a:schemeClr val="tx2"/>
                </a:solidFill>
                <a:latin typeface="Arial" panose="020B0604020202020204" pitchFamily="34" charset="0"/>
              </a:rPr>
              <a:t> Economic analyses </a:t>
            </a:r>
          </a:p>
        </p:txBody>
      </p:sp>
      <p:sp>
        <p:nvSpPr>
          <p:cNvPr id="122883" name="Title 6"/>
          <p:cNvSpPr>
            <a:spLocks noGrp="1"/>
          </p:cNvSpPr>
          <p:nvPr>
            <p:ph type="title"/>
          </p:nvPr>
        </p:nvSpPr>
        <p:spPr/>
        <p:txBody>
          <a:bodyPr/>
          <a:lstStyle/>
          <a:p>
            <a:r>
              <a:rPr lang="en-US" altLang="en-US" smtClean="0"/>
              <a:t> Secondary studies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990600" y="1401763"/>
            <a:ext cx="72199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a:latin typeface="Arial Black" panose="020B0A04020102020204" pitchFamily="34" charset="0"/>
              </a:rPr>
              <a:t>Ecological fallacy</a:t>
            </a:r>
            <a:endParaRPr lang="en-US" altLang="en-US">
              <a:latin typeface="Arial" panose="020B0604020202020204" pitchFamily="34" charset="0"/>
            </a:endParaRPr>
          </a:p>
          <a:p>
            <a:pPr algn="l" rtl="0" eaLnBrk="1" hangingPunct="1">
              <a:spcBef>
                <a:spcPct val="0"/>
              </a:spcBef>
              <a:buFontTx/>
              <a:buNone/>
            </a:pPr>
            <a:r>
              <a:rPr lang="en-US" altLang="en-US">
                <a:latin typeface="Arial" panose="020B0604020202020204" pitchFamily="34" charset="0"/>
              </a:rPr>
              <a:t>“The bias that may occur because an association observed between variables on aggregate levels does no necessarily represent the association that exists at the individual level.”</a:t>
            </a:r>
          </a:p>
          <a:p>
            <a:pPr algn="l" rtl="0" eaLnBrk="1" hangingPunct="1">
              <a:spcBef>
                <a:spcPct val="0"/>
              </a:spcBef>
              <a:buFontTx/>
              <a:buNone/>
            </a:pPr>
            <a:endParaRPr lang="en-US" altLang="en-US">
              <a:latin typeface="Arial" panose="020B0604020202020204" pitchFamily="34" charset="0"/>
            </a:endParaRPr>
          </a:p>
          <a:p>
            <a:pPr algn="l" rtl="0" eaLnBrk="1" hangingPunct="1">
              <a:spcBef>
                <a:spcPct val="0"/>
              </a:spcBef>
              <a:buFontTx/>
              <a:buNone/>
            </a:pPr>
            <a:r>
              <a:rPr lang="en-US" altLang="en-US" sz="1800">
                <a:latin typeface="Arial" panose="020B0604020202020204" pitchFamily="34" charset="0"/>
              </a:rPr>
              <a:t>Last: </a:t>
            </a:r>
            <a:r>
              <a:rPr lang="en-US" altLang="en-US" sz="1800" i="1">
                <a:latin typeface="Arial" panose="020B0604020202020204" pitchFamily="34" charset="0"/>
              </a:rPr>
              <a:t>Dictionary of Epidemiology</a:t>
            </a:r>
            <a:r>
              <a:rPr lang="en-US" altLang="en-US" sz="1800">
                <a:latin typeface="Arial" panose="020B0604020202020204" pitchFamily="34" charset="0"/>
              </a:rPr>
              <a:t>, 1995</a:t>
            </a:r>
            <a:endParaRPr lang="en-US" altLang="en-US" sz="3600">
              <a:latin typeface="Arial" panose="020B06040202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533400" y="304800"/>
            <a:ext cx="3916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Example of ecological bias*</a:t>
            </a:r>
          </a:p>
        </p:txBody>
      </p:sp>
      <p:sp>
        <p:nvSpPr>
          <p:cNvPr id="21516" name="Text Box 12"/>
          <p:cNvSpPr txBox="1">
            <a:spLocks noChangeArrowheads="1"/>
          </p:cNvSpPr>
          <p:nvPr/>
        </p:nvSpPr>
        <p:spPr bwMode="auto">
          <a:xfrm>
            <a:off x="5715000" y="2085975"/>
            <a:ext cx="2913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latin typeface="Arial" panose="020B0604020202020204" pitchFamily="34" charset="0"/>
              </a:rPr>
              <a:t>Traffic injuries: </a:t>
            </a:r>
            <a:r>
              <a:rPr lang="en-US" altLang="en-US" sz="2000">
                <a:solidFill>
                  <a:schemeClr val="accent2"/>
                </a:solidFill>
                <a:latin typeface="Arial" panose="020B0604020202020204" pitchFamily="34" charset="0"/>
              </a:rPr>
              <a:t>4</a:t>
            </a:r>
            <a:r>
              <a:rPr lang="en-US" altLang="en-US" sz="2000">
                <a:latin typeface="Arial" panose="020B0604020202020204" pitchFamily="34" charset="0"/>
              </a:rPr>
              <a:t>/7=</a:t>
            </a:r>
            <a:r>
              <a:rPr lang="en-US" altLang="en-US" sz="2000">
                <a:solidFill>
                  <a:schemeClr val="accent2"/>
                </a:solidFill>
                <a:latin typeface="Arial" panose="020B0604020202020204" pitchFamily="34" charset="0"/>
              </a:rPr>
              <a:t>47%</a:t>
            </a:r>
          </a:p>
        </p:txBody>
      </p:sp>
      <p:grpSp>
        <p:nvGrpSpPr>
          <p:cNvPr id="2" name="Group 25"/>
          <p:cNvGrpSpPr>
            <a:grpSpLocks/>
          </p:cNvGrpSpPr>
          <p:nvPr/>
        </p:nvGrpSpPr>
        <p:grpSpPr bwMode="auto">
          <a:xfrm>
            <a:off x="533400" y="990600"/>
            <a:ext cx="8093075" cy="1566863"/>
            <a:chOff x="326" y="703"/>
            <a:chExt cx="5098" cy="987"/>
          </a:xfrm>
        </p:grpSpPr>
        <p:sp>
          <p:nvSpPr>
            <p:cNvPr id="197687" name="Rectangle 3"/>
            <p:cNvSpPr>
              <a:spLocks noChangeArrowheads="1"/>
            </p:cNvSpPr>
            <p:nvPr/>
          </p:nvSpPr>
          <p:spPr bwMode="auto">
            <a:xfrm>
              <a:off x="384"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88" name="Rectangle 4"/>
            <p:cNvSpPr>
              <a:spLocks noChangeArrowheads="1"/>
            </p:cNvSpPr>
            <p:nvPr/>
          </p:nvSpPr>
          <p:spPr bwMode="auto">
            <a:xfrm>
              <a:off x="1152"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89" name="Rectangle 5"/>
            <p:cNvSpPr>
              <a:spLocks noChangeArrowheads="1"/>
            </p:cNvSpPr>
            <p:nvPr/>
          </p:nvSpPr>
          <p:spPr bwMode="auto">
            <a:xfrm>
              <a:off x="192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90" name="Rectangle 6"/>
            <p:cNvSpPr>
              <a:spLocks noChangeArrowheads="1"/>
            </p:cNvSpPr>
            <p:nvPr/>
          </p:nvSpPr>
          <p:spPr bwMode="auto">
            <a:xfrm>
              <a:off x="264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91" name="Rectangle 7"/>
            <p:cNvSpPr>
              <a:spLocks noChangeArrowheads="1"/>
            </p:cNvSpPr>
            <p:nvPr/>
          </p:nvSpPr>
          <p:spPr bwMode="auto">
            <a:xfrm>
              <a:off x="480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92" name="Rectangle 8"/>
            <p:cNvSpPr>
              <a:spLocks noChangeArrowheads="1"/>
            </p:cNvSpPr>
            <p:nvPr/>
          </p:nvSpPr>
          <p:spPr bwMode="auto">
            <a:xfrm>
              <a:off x="336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93" name="Rectangle 9"/>
            <p:cNvSpPr>
              <a:spLocks noChangeArrowheads="1"/>
            </p:cNvSpPr>
            <p:nvPr/>
          </p:nvSpPr>
          <p:spPr bwMode="auto">
            <a:xfrm>
              <a:off x="408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94" name="Text Box 10"/>
            <p:cNvSpPr txBox="1">
              <a:spLocks noChangeArrowheads="1"/>
            </p:cNvSpPr>
            <p:nvPr/>
          </p:nvSpPr>
          <p:spPr bwMode="auto">
            <a:xfrm>
              <a:off x="326" y="703"/>
              <a:ext cx="14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a:latin typeface="Arial Black" panose="020B0A04020102020204" pitchFamily="34" charset="0"/>
                </a:rPr>
                <a:t>Population A</a:t>
              </a:r>
            </a:p>
          </p:txBody>
        </p:sp>
        <p:sp>
          <p:nvSpPr>
            <p:cNvPr id="197695" name="Text Box 11"/>
            <p:cNvSpPr txBox="1">
              <a:spLocks noChangeArrowheads="1"/>
            </p:cNvSpPr>
            <p:nvPr/>
          </p:nvSpPr>
          <p:spPr bwMode="auto">
            <a:xfrm>
              <a:off x="336" y="1440"/>
              <a:ext cx="17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latin typeface="Arial" panose="020B0604020202020204" pitchFamily="34" charset="0"/>
                </a:rPr>
                <a:t>Mean income:  </a:t>
              </a:r>
              <a:r>
                <a:rPr lang="en-US" altLang="en-US" sz="2000">
                  <a:solidFill>
                    <a:srgbClr val="008000"/>
                  </a:solidFill>
                  <a:latin typeface="Arial" panose="020B0604020202020204" pitchFamily="34" charset="0"/>
                </a:rPr>
                <a:t>$23,940</a:t>
              </a:r>
              <a:endParaRPr lang="en-US" altLang="en-US" sz="2000">
                <a:latin typeface="Arial" panose="020B0604020202020204" pitchFamily="34" charset="0"/>
              </a:endParaRPr>
            </a:p>
          </p:txBody>
        </p:sp>
        <p:sp>
          <p:nvSpPr>
            <p:cNvPr id="197696" name="Text Box 13"/>
            <p:cNvSpPr txBox="1">
              <a:spLocks noChangeArrowheads="1"/>
            </p:cNvSpPr>
            <p:nvPr/>
          </p:nvSpPr>
          <p:spPr bwMode="auto">
            <a:xfrm>
              <a:off x="384"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$10.5K</a:t>
              </a:r>
            </a:p>
          </p:txBody>
        </p:sp>
        <p:sp>
          <p:nvSpPr>
            <p:cNvPr id="197697" name="Text Box 14"/>
            <p:cNvSpPr txBox="1">
              <a:spLocks noChangeArrowheads="1"/>
            </p:cNvSpPr>
            <p:nvPr/>
          </p:nvSpPr>
          <p:spPr bwMode="auto">
            <a:xfrm>
              <a:off x="1152"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$34.5K</a:t>
              </a:r>
            </a:p>
          </p:txBody>
        </p:sp>
        <p:sp>
          <p:nvSpPr>
            <p:cNvPr id="197698" name="Text Box 15"/>
            <p:cNvSpPr txBox="1">
              <a:spLocks noChangeArrowheads="1"/>
            </p:cNvSpPr>
            <p:nvPr/>
          </p:nvSpPr>
          <p:spPr bwMode="auto">
            <a:xfrm>
              <a:off x="192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$28.5K</a:t>
              </a:r>
            </a:p>
          </p:txBody>
        </p:sp>
        <p:sp>
          <p:nvSpPr>
            <p:cNvPr id="197699" name="Text Box 16"/>
            <p:cNvSpPr txBox="1">
              <a:spLocks noChangeArrowheads="1"/>
            </p:cNvSpPr>
            <p:nvPr/>
          </p:nvSpPr>
          <p:spPr bwMode="auto">
            <a:xfrm>
              <a:off x="264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$12.2K</a:t>
              </a:r>
            </a:p>
          </p:txBody>
        </p:sp>
        <p:sp>
          <p:nvSpPr>
            <p:cNvPr id="197700" name="Text Box 17"/>
            <p:cNvSpPr txBox="1">
              <a:spLocks noChangeArrowheads="1"/>
            </p:cNvSpPr>
            <p:nvPr/>
          </p:nvSpPr>
          <p:spPr bwMode="auto">
            <a:xfrm>
              <a:off x="336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$45.6K</a:t>
              </a:r>
            </a:p>
          </p:txBody>
        </p:sp>
        <p:sp>
          <p:nvSpPr>
            <p:cNvPr id="197701" name="Text Box 18"/>
            <p:cNvSpPr txBox="1">
              <a:spLocks noChangeArrowheads="1"/>
            </p:cNvSpPr>
            <p:nvPr/>
          </p:nvSpPr>
          <p:spPr bwMode="auto">
            <a:xfrm>
              <a:off x="408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$17.5K</a:t>
              </a:r>
            </a:p>
          </p:txBody>
        </p:sp>
        <p:sp>
          <p:nvSpPr>
            <p:cNvPr id="197702" name="Text Box 19"/>
            <p:cNvSpPr txBox="1">
              <a:spLocks noChangeArrowheads="1"/>
            </p:cNvSpPr>
            <p:nvPr/>
          </p:nvSpPr>
          <p:spPr bwMode="auto">
            <a:xfrm>
              <a:off x="480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$19.8K</a:t>
              </a:r>
            </a:p>
          </p:txBody>
        </p:sp>
      </p:grpSp>
      <p:grpSp>
        <p:nvGrpSpPr>
          <p:cNvPr id="3" name="Group 26"/>
          <p:cNvGrpSpPr>
            <a:grpSpLocks/>
          </p:cNvGrpSpPr>
          <p:nvPr/>
        </p:nvGrpSpPr>
        <p:grpSpPr bwMode="auto">
          <a:xfrm>
            <a:off x="623888" y="1538288"/>
            <a:ext cx="8001000" cy="533400"/>
            <a:chOff x="384" y="1824"/>
            <a:chExt cx="5040" cy="336"/>
          </a:xfrm>
        </p:grpSpPr>
        <p:sp>
          <p:nvSpPr>
            <p:cNvPr id="197683" name="Rectangle 21"/>
            <p:cNvSpPr>
              <a:spLocks noChangeArrowheads="1"/>
            </p:cNvSpPr>
            <p:nvPr/>
          </p:nvSpPr>
          <p:spPr bwMode="auto">
            <a:xfrm>
              <a:off x="384" y="1824"/>
              <a:ext cx="624" cy="336"/>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84" name="Rectangle 22"/>
            <p:cNvSpPr>
              <a:spLocks noChangeArrowheads="1"/>
            </p:cNvSpPr>
            <p:nvPr/>
          </p:nvSpPr>
          <p:spPr bwMode="auto">
            <a:xfrm>
              <a:off x="2640" y="1824"/>
              <a:ext cx="624" cy="336"/>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85" name="Rectangle 23"/>
            <p:cNvSpPr>
              <a:spLocks noChangeArrowheads="1"/>
            </p:cNvSpPr>
            <p:nvPr/>
          </p:nvSpPr>
          <p:spPr bwMode="auto">
            <a:xfrm>
              <a:off x="4080" y="1824"/>
              <a:ext cx="624" cy="336"/>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86" name="Rectangle 24"/>
            <p:cNvSpPr>
              <a:spLocks noChangeArrowheads="1"/>
            </p:cNvSpPr>
            <p:nvPr/>
          </p:nvSpPr>
          <p:spPr bwMode="auto">
            <a:xfrm>
              <a:off x="4800" y="1824"/>
              <a:ext cx="624" cy="336"/>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grpSp>
      <p:grpSp>
        <p:nvGrpSpPr>
          <p:cNvPr id="4" name="Group 28"/>
          <p:cNvGrpSpPr>
            <a:grpSpLocks/>
          </p:cNvGrpSpPr>
          <p:nvPr/>
        </p:nvGrpSpPr>
        <p:grpSpPr bwMode="auto">
          <a:xfrm>
            <a:off x="504825" y="2924175"/>
            <a:ext cx="8093075" cy="1566863"/>
            <a:chOff x="326" y="703"/>
            <a:chExt cx="5098" cy="987"/>
          </a:xfrm>
        </p:grpSpPr>
        <p:sp>
          <p:nvSpPr>
            <p:cNvPr id="197667" name="Rectangle 29"/>
            <p:cNvSpPr>
              <a:spLocks noChangeArrowheads="1"/>
            </p:cNvSpPr>
            <p:nvPr/>
          </p:nvSpPr>
          <p:spPr bwMode="auto">
            <a:xfrm>
              <a:off x="384"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68" name="Rectangle 30"/>
            <p:cNvSpPr>
              <a:spLocks noChangeArrowheads="1"/>
            </p:cNvSpPr>
            <p:nvPr/>
          </p:nvSpPr>
          <p:spPr bwMode="auto">
            <a:xfrm>
              <a:off x="1152"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69" name="Rectangle 31"/>
            <p:cNvSpPr>
              <a:spLocks noChangeArrowheads="1"/>
            </p:cNvSpPr>
            <p:nvPr/>
          </p:nvSpPr>
          <p:spPr bwMode="auto">
            <a:xfrm>
              <a:off x="192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70" name="Rectangle 32"/>
            <p:cNvSpPr>
              <a:spLocks noChangeArrowheads="1"/>
            </p:cNvSpPr>
            <p:nvPr/>
          </p:nvSpPr>
          <p:spPr bwMode="auto">
            <a:xfrm>
              <a:off x="264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71" name="Rectangle 33"/>
            <p:cNvSpPr>
              <a:spLocks noChangeArrowheads="1"/>
            </p:cNvSpPr>
            <p:nvPr/>
          </p:nvSpPr>
          <p:spPr bwMode="auto">
            <a:xfrm>
              <a:off x="480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72" name="Rectangle 34"/>
            <p:cNvSpPr>
              <a:spLocks noChangeArrowheads="1"/>
            </p:cNvSpPr>
            <p:nvPr/>
          </p:nvSpPr>
          <p:spPr bwMode="auto">
            <a:xfrm>
              <a:off x="336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73" name="Rectangle 35"/>
            <p:cNvSpPr>
              <a:spLocks noChangeArrowheads="1"/>
            </p:cNvSpPr>
            <p:nvPr/>
          </p:nvSpPr>
          <p:spPr bwMode="auto">
            <a:xfrm>
              <a:off x="408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74" name="Text Box 36"/>
            <p:cNvSpPr txBox="1">
              <a:spLocks noChangeArrowheads="1"/>
            </p:cNvSpPr>
            <p:nvPr/>
          </p:nvSpPr>
          <p:spPr bwMode="auto">
            <a:xfrm>
              <a:off x="326" y="703"/>
              <a:ext cx="14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a:latin typeface="Arial Black" panose="020B0A04020102020204" pitchFamily="34" charset="0"/>
                </a:rPr>
                <a:t>Population B</a:t>
              </a:r>
            </a:p>
          </p:txBody>
        </p:sp>
        <p:sp>
          <p:nvSpPr>
            <p:cNvPr id="197675" name="Text Box 37"/>
            <p:cNvSpPr txBox="1">
              <a:spLocks noChangeArrowheads="1"/>
            </p:cNvSpPr>
            <p:nvPr/>
          </p:nvSpPr>
          <p:spPr bwMode="auto">
            <a:xfrm>
              <a:off x="336" y="1440"/>
              <a:ext cx="17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latin typeface="Arial" panose="020B0604020202020204" pitchFamily="34" charset="0"/>
                </a:rPr>
                <a:t>Mean income:  </a:t>
              </a:r>
              <a:r>
                <a:rPr lang="en-US" altLang="en-US" sz="2000">
                  <a:solidFill>
                    <a:srgbClr val="008000"/>
                  </a:solidFill>
                  <a:latin typeface="Arial" panose="020B0604020202020204" pitchFamily="34" charset="0"/>
                </a:rPr>
                <a:t>$22,430</a:t>
              </a:r>
              <a:endParaRPr lang="en-US" altLang="en-US" sz="2000">
                <a:latin typeface="Arial" panose="020B0604020202020204" pitchFamily="34" charset="0"/>
              </a:endParaRPr>
            </a:p>
          </p:txBody>
        </p:sp>
        <p:sp>
          <p:nvSpPr>
            <p:cNvPr id="197676" name="Text Box 38"/>
            <p:cNvSpPr txBox="1">
              <a:spLocks noChangeArrowheads="1"/>
            </p:cNvSpPr>
            <p:nvPr/>
          </p:nvSpPr>
          <p:spPr bwMode="auto">
            <a:xfrm>
              <a:off x="384"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$12.5K</a:t>
              </a:r>
            </a:p>
          </p:txBody>
        </p:sp>
        <p:sp>
          <p:nvSpPr>
            <p:cNvPr id="197677" name="Text Box 39"/>
            <p:cNvSpPr txBox="1">
              <a:spLocks noChangeArrowheads="1"/>
            </p:cNvSpPr>
            <p:nvPr/>
          </p:nvSpPr>
          <p:spPr bwMode="auto">
            <a:xfrm>
              <a:off x="1152"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$32.5K</a:t>
              </a:r>
            </a:p>
          </p:txBody>
        </p:sp>
        <p:sp>
          <p:nvSpPr>
            <p:cNvPr id="197678" name="Text Box 40"/>
            <p:cNvSpPr txBox="1">
              <a:spLocks noChangeArrowheads="1"/>
            </p:cNvSpPr>
            <p:nvPr/>
          </p:nvSpPr>
          <p:spPr bwMode="auto">
            <a:xfrm>
              <a:off x="192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$24.3K</a:t>
              </a:r>
            </a:p>
          </p:txBody>
        </p:sp>
        <p:sp>
          <p:nvSpPr>
            <p:cNvPr id="197679" name="Text Box 41"/>
            <p:cNvSpPr txBox="1">
              <a:spLocks noChangeArrowheads="1"/>
            </p:cNvSpPr>
            <p:nvPr/>
          </p:nvSpPr>
          <p:spPr bwMode="auto">
            <a:xfrm>
              <a:off x="264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$10.0K</a:t>
              </a:r>
            </a:p>
          </p:txBody>
        </p:sp>
        <p:sp>
          <p:nvSpPr>
            <p:cNvPr id="197680" name="Text Box 42"/>
            <p:cNvSpPr txBox="1">
              <a:spLocks noChangeArrowheads="1"/>
            </p:cNvSpPr>
            <p:nvPr/>
          </p:nvSpPr>
          <p:spPr bwMode="auto">
            <a:xfrm>
              <a:off x="336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$14.3K</a:t>
              </a:r>
            </a:p>
          </p:txBody>
        </p:sp>
        <p:sp>
          <p:nvSpPr>
            <p:cNvPr id="197681" name="Text Box 43"/>
            <p:cNvSpPr txBox="1">
              <a:spLocks noChangeArrowheads="1"/>
            </p:cNvSpPr>
            <p:nvPr/>
          </p:nvSpPr>
          <p:spPr bwMode="auto">
            <a:xfrm>
              <a:off x="408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$38.0K</a:t>
              </a:r>
            </a:p>
          </p:txBody>
        </p:sp>
        <p:sp>
          <p:nvSpPr>
            <p:cNvPr id="197682" name="Text Box 44"/>
            <p:cNvSpPr txBox="1">
              <a:spLocks noChangeArrowheads="1"/>
            </p:cNvSpPr>
            <p:nvPr/>
          </p:nvSpPr>
          <p:spPr bwMode="auto">
            <a:xfrm>
              <a:off x="480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$26.4K</a:t>
              </a:r>
            </a:p>
          </p:txBody>
        </p:sp>
      </p:grpSp>
      <p:grpSp>
        <p:nvGrpSpPr>
          <p:cNvPr id="5" name="Group 61"/>
          <p:cNvGrpSpPr>
            <a:grpSpLocks/>
          </p:cNvGrpSpPr>
          <p:nvPr/>
        </p:nvGrpSpPr>
        <p:grpSpPr bwMode="auto">
          <a:xfrm>
            <a:off x="609600" y="3505200"/>
            <a:ext cx="7989888" cy="958850"/>
            <a:chOff x="402" y="2094"/>
            <a:chExt cx="5033" cy="604"/>
          </a:xfrm>
        </p:grpSpPr>
        <p:sp>
          <p:nvSpPr>
            <p:cNvPr id="197662" name="Text Box 27"/>
            <p:cNvSpPr txBox="1">
              <a:spLocks noChangeArrowheads="1"/>
            </p:cNvSpPr>
            <p:nvPr/>
          </p:nvSpPr>
          <p:spPr bwMode="auto">
            <a:xfrm>
              <a:off x="3600" y="2448"/>
              <a:ext cx="18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latin typeface="Arial" panose="020B0604020202020204" pitchFamily="34" charset="0"/>
                </a:rPr>
                <a:t>Traffic injuries: </a:t>
              </a:r>
              <a:r>
                <a:rPr lang="en-US" altLang="en-US" sz="2000">
                  <a:solidFill>
                    <a:schemeClr val="accent2"/>
                  </a:solidFill>
                  <a:latin typeface="Arial" panose="020B0604020202020204" pitchFamily="34" charset="0"/>
                </a:rPr>
                <a:t>3</a:t>
              </a:r>
              <a:r>
                <a:rPr lang="en-US" altLang="en-US" sz="2000">
                  <a:latin typeface="Arial" panose="020B0604020202020204" pitchFamily="34" charset="0"/>
                </a:rPr>
                <a:t>/7=</a:t>
              </a:r>
              <a:r>
                <a:rPr lang="en-US" altLang="en-US" sz="2000">
                  <a:solidFill>
                    <a:schemeClr val="accent2"/>
                  </a:solidFill>
                  <a:latin typeface="Arial" panose="020B0604020202020204" pitchFamily="34" charset="0"/>
                </a:rPr>
                <a:t>43%</a:t>
              </a:r>
            </a:p>
          </p:txBody>
        </p:sp>
        <p:grpSp>
          <p:nvGrpSpPr>
            <p:cNvPr id="197663" name="Group 60"/>
            <p:cNvGrpSpPr>
              <a:grpSpLocks/>
            </p:cNvGrpSpPr>
            <p:nvPr/>
          </p:nvGrpSpPr>
          <p:grpSpPr bwMode="auto">
            <a:xfrm>
              <a:off x="402" y="2094"/>
              <a:ext cx="3591" cy="336"/>
              <a:chOff x="402" y="2094"/>
              <a:chExt cx="3591" cy="336"/>
            </a:xfrm>
          </p:grpSpPr>
          <p:sp>
            <p:nvSpPr>
              <p:cNvPr id="197664" name="Rectangle 56"/>
              <p:cNvSpPr>
                <a:spLocks noChangeArrowheads="1"/>
              </p:cNvSpPr>
              <p:nvPr/>
            </p:nvSpPr>
            <p:spPr bwMode="auto">
              <a:xfrm>
                <a:off x="402" y="2094"/>
                <a:ext cx="624" cy="336"/>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65" name="Rectangle 57"/>
              <p:cNvSpPr>
                <a:spLocks noChangeArrowheads="1"/>
              </p:cNvSpPr>
              <p:nvPr/>
            </p:nvSpPr>
            <p:spPr bwMode="auto">
              <a:xfrm>
                <a:off x="2658" y="2094"/>
                <a:ext cx="624" cy="336"/>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66" name="Rectangle 58"/>
              <p:cNvSpPr>
                <a:spLocks noChangeArrowheads="1"/>
              </p:cNvSpPr>
              <p:nvPr/>
            </p:nvSpPr>
            <p:spPr bwMode="auto">
              <a:xfrm>
                <a:off x="3369" y="2094"/>
                <a:ext cx="624" cy="336"/>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grpSp>
      </p:grpSp>
      <p:grpSp>
        <p:nvGrpSpPr>
          <p:cNvPr id="7" name="Group 85"/>
          <p:cNvGrpSpPr>
            <a:grpSpLocks/>
          </p:cNvGrpSpPr>
          <p:nvPr/>
        </p:nvGrpSpPr>
        <p:grpSpPr bwMode="auto">
          <a:xfrm>
            <a:off x="504825" y="4981575"/>
            <a:ext cx="8094663" cy="1566863"/>
            <a:chOff x="318" y="3138"/>
            <a:chExt cx="5099" cy="987"/>
          </a:xfrm>
        </p:grpSpPr>
        <p:grpSp>
          <p:nvGrpSpPr>
            <p:cNvPr id="197642" name="Group 62"/>
            <p:cNvGrpSpPr>
              <a:grpSpLocks/>
            </p:cNvGrpSpPr>
            <p:nvPr/>
          </p:nvGrpSpPr>
          <p:grpSpPr bwMode="auto">
            <a:xfrm>
              <a:off x="318" y="3138"/>
              <a:ext cx="5098" cy="987"/>
              <a:chOff x="326" y="703"/>
              <a:chExt cx="5098" cy="987"/>
            </a:xfrm>
          </p:grpSpPr>
          <p:sp>
            <p:nvSpPr>
              <p:cNvPr id="197646" name="Rectangle 63"/>
              <p:cNvSpPr>
                <a:spLocks noChangeArrowheads="1"/>
              </p:cNvSpPr>
              <p:nvPr/>
            </p:nvSpPr>
            <p:spPr bwMode="auto">
              <a:xfrm>
                <a:off x="384"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47" name="Rectangle 64"/>
              <p:cNvSpPr>
                <a:spLocks noChangeArrowheads="1"/>
              </p:cNvSpPr>
              <p:nvPr/>
            </p:nvSpPr>
            <p:spPr bwMode="auto">
              <a:xfrm>
                <a:off x="1152"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48" name="Rectangle 65"/>
              <p:cNvSpPr>
                <a:spLocks noChangeArrowheads="1"/>
              </p:cNvSpPr>
              <p:nvPr/>
            </p:nvSpPr>
            <p:spPr bwMode="auto">
              <a:xfrm>
                <a:off x="192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49" name="Rectangle 66"/>
              <p:cNvSpPr>
                <a:spLocks noChangeArrowheads="1"/>
              </p:cNvSpPr>
              <p:nvPr/>
            </p:nvSpPr>
            <p:spPr bwMode="auto">
              <a:xfrm>
                <a:off x="264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50" name="Rectangle 67"/>
              <p:cNvSpPr>
                <a:spLocks noChangeArrowheads="1"/>
              </p:cNvSpPr>
              <p:nvPr/>
            </p:nvSpPr>
            <p:spPr bwMode="auto">
              <a:xfrm>
                <a:off x="480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51" name="Rectangle 68"/>
              <p:cNvSpPr>
                <a:spLocks noChangeArrowheads="1"/>
              </p:cNvSpPr>
              <p:nvPr/>
            </p:nvSpPr>
            <p:spPr bwMode="auto">
              <a:xfrm>
                <a:off x="336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52" name="Rectangle 69"/>
              <p:cNvSpPr>
                <a:spLocks noChangeArrowheads="1"/>
              </p:cNvSpPr>
              <p:nvPr/>
            </p:nvSpPr>
            <p:spPr bwMode="auto">
              <a:xfrm>
                <a:off x="4080" y="1056"/>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53" name="Text Box 70"/>
              <p:cNvSpPr txBox="1">
                <a:spLocks noChangeArrowheads="1"/>
              </p:cNvSpPr>
              <p:nvPr/>
            </p:nvSpPr>
            <p:spPr bwMode="auto">
              <a:xfrm>
                <a:off x="326" y="703"/>
                <a:ext cx="14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a:latin typeface="Arial Black" panose="020B0A04020102020204" pitchFamily="34" charset="0"/>
                  </a:rPr>
                  <a:t>Population C</a:t>
                </a:r>
              </a:p>
            </p:txBody>
          </p:sp>
          <p:sp>
            <p:nvSpPr>
              <p:cNvPr id="197654" name="Text Box 71"/>
              <p:cNvSpPr txBox="1">
                <a:spLocks noChangeArrowheads="1"/>
              </p:cNvSpPr>
              <p:nvPr/>
            </p:nvSpPr>
            <p:spPr bwMode="auto">
              <a:xfrm>
                <a:off x="336" y="1440"/>
                <a:ext cx="17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latin typeface="Arial" panose="020B0604020202020204" pitchFamily="34" charset="0"/>
                  </a:rPr>
                  <a:t>Mean income:  </a:t>
                </a:r>
                <a:r>
                  <a:rPr lang="en-US" altLang="en-US" sz="2000">
                    <a:solidFill>
                      <a:srgbClr val="008000"/>
                    </a:solidFill>
                    <a:latin typeface="Arial" panose="020B0604020202020204" pitchFamily="34" charset="0"/>
                  </a:rPr>
                  <a:t>$21,410</a:t>
                </a:r>
                <a:endParaRPr lang="en-US" altLang="en-US" sz="2000">
                  <a:latin typeface="Arial" panose="020B0604020202020204" pitchFamily="34" charset="0"/>
                </a:endParaRPr>
              </a:p>
            </p:txBody>
          </p:sp>
          <p:sp>
            <p:nvSpPr>
              <p:cNvPr id="197655" name="Text Box 72"/>
              <p:cNvSpPr txBox="1">
                <a:spLocks noChangeArrowheads="1"/>
              </p:cNvSpPr>
              <p:nvPr/>
            </p:nvSpPr>
            <p:spPr bwMode="auto">
              <a:xfrm>
                <a:off x="384"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$28.7K</a:t>
                </a:r>
              </a:p>
            </p:txBody>
          </p:sp>
          <p:sp>
            <p:nvSpPr>
              <p:cNvPr id="197656" name="Text Box 73"/>
              <p:cNvSpPr txBox="1">
                <a:spLocks noChangeArrowheads="1"/>
              </p:cNvSpPr>
              <p:nvPr/>
            </p:nvSpPr>
            <p:spPr bwMode="auto">
              <a:xfrm>
                <a:off x="1152"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$30.2K</a:t>
                </a:r>
              </a:p>
            </p:txBody>
          </p:sp>
          <p:sp>
            <p:nvSpPr>
              <p:cNvPr id="197657" name="Text Box 74"/>
              <p:cNvSpPr txBox="1">
                <a:spLocks noChangeArrowheads="1"/>
              </p:cNvSpPr>
              <p:nvPr/>
            </p:nvSpPr>
            <p:spPr bwMode="auto">
              <a:xfrm>
                <a:off x="192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$13.5K</a:t>
                </a:r>
              </a:p>
            </p:txBody>
          </p:sp>
          <p:sp>
            <p:nvSpPr>
              <p:cNvPr id="197658" name="Text Box 75"/>
              <p:cNvSpPr txBox="1">
                <a:spLocks noChangeArrowheads="1"/>
              </p:cNvSpPr>
              <p:nvPr/>
            </p:nvSpPr>
            <p:spPr bwMode="auto">
              <a:xfrm>
                <a:off x="264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$23.5K</a:t>
                </a:r>
              </a:p>
            </p:txBody>
          </p:sp>
          <p:sp>
            <p:nvSpPr>
              <p:cNvPr id="197659" name="Text Box 76"/>
              <p:cNvSpPr txBox="1">
                <a:spLocks noChangeArrowheads="1"/>
              </p:cNvSpPr>
              <p:nvPr/>
            </p:nvSpPr>
            <p:spPr bwMode="auto">
              <a:xfrm>
                <a:off x="336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$10.8K</a:t>
                </a:r>
              </a:p>
            </p:txBody>
          </p:sp>
          <p:sp>
            <p:nvSpPr>
              <p:cNvPr id="197660" name="Text Box 77"/>
              <p:cNvSpPr txBox="1">
                <a:spLocks noChangeArrowheads="1"/>
              </p:cNvSpPr>
              <p:nvPr/>
            </p:nvSpPr>
            <p:spPr bwMode="auto">
              <a:xfrm>
                <a:off x="408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$22.7K</a:t>
                </a:r>
              </a:p>
            </p:txBody>
          </p:sp>
          <p:sp>
            <p:nvSpPr>
              <p:cNvPr id="197661" name="Text Box 78"/>
              <p:cNvSpPr txBox="1">
                <a:spLocks noChangeArrowheads="1"/>
              </p:cNvSpPr>
              <p:nvPr/>
            </p:nvSpPr>
            <p:spPr bwMode="auto">
              <a:xfrm>
                <a:off x="4800" y="1104"/>
                <a:ext cx="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solidFill>
                      <a:srgbClr val="008000"/>
                    </a:solidFill>
                    <a:latin typeface="Arial" panose="020B0604020202020204" pitchFamily="34" charset="0"/>
                  </a:rPr>
                  <a:t>$20.5K</a:t>
                </a:r>
              </a:p>
            </p:txBody>
          </p:sp>
        </p:grpSp>
        <p:sp>
          <p:nvSpPr>
            <p:cNvPr id="197643" name="Text Box 80"/>
            <p:cNvSpPr txBox="1">
              <a:spLocks noChangeArrowheads="1"/>
            </p:cNvSpPr>
            <p:nvPr/>
          </p:nvSpPr>
          <p:spPr bwMode="auto">
            <a:xfrm>
              <a:off x="3582" y="3858"/>
              <a:ext cx="18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a:latin typeface="Arial" panose="020B0604020202020204" pitchFamily="34" charset="0"/>
                </a:rPr>
                <a:t>Traffic injuries: </a:t>
              </a:r>
              <a:r>
                <a:rPr lang="en-US" altLang="en-US" sz="2000">
                  <a:solidFill>
                    <a:schemeClr val="accent2"/>
                  </a:solidFill>
                  <a:latin typeface="Arial" panose="020B0604020202020204" pitchFamily="34" charset="0"/>
                </a:rPr>
                <a:t>2</a:t>
              </a:r>
              <a:r>
                <a:rPr lang="en-US" altLang="en-US" sz="2000">
                  <a:latin typeface="Arial" panose="020B0604020202020204" pitchFamily="34" charset="0"/>
                </a:rPr>
                <a:t>/7=</a:t>
              </a:r>
              <a:r>
                <a:rPr lang="en-US" altLang="en-US" sz="2000">
                  <a:solidFill>
                    <a:schemeClr val="accent2"/>
                  </a:solidFill>
                  <a:latin typeface="Arial" panose="020B0604020202020204" pitchFamily="34" charset="0"/>
                </a:rPr>
                <a:t>29%</a:t>
              </a:r>
            </a:p>
          </p:txBody>
        </p:sp>
        <p:sp>
          <p:nvSpPr>
            <p:cNvPr id="197644" name="Rectangle 82"/>
            <p:cNvSpPr>
              <a:spLocks noChangeArrowheads="1"/>
            </p:cNvSpPr>
            <p:nvPr/>
          </p:nvSpPr>
          <p:spPr bwMode="auto">
            <a:xfrm>
              <a:off x="1920" y="3504"/>
              <a:ext cx="624" cy="336"/>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sp>
          <p:nvSpPr>
            <p:cNvPr id="197645" name="Rectangle 83"/>
            <p:cNvSpPr>
              <a:spLocks noChangeArrowheads="1"/>
            </p:cNvSpPr>
            <p:nvPr/>
          </p:nvSpPr>
          <p:spPr bwMode="auto">
            <a:xfrm>
              <a:off x="3360" y="3504"/>
              <a:ext cx="624" cy="336"/>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a-IR" altLang="en-US" sz="1800">
                <a:latin typeface="Arial" panose="020B0604020202020204" pitchFamily="34" charset="0"/>
              </a:endParaRPr>
            </a:p>
          </p:txBody>
        </p:sp>
      </p:grpSp>
      <p:sp>
        <p:nvSpPr>
          <p:cNvPr id="197641" name="Text Box 86"/>
          <p:cNvSpPr txBox="1">
            <a:spLocks noChangeArrowheads="1"/>
          </p:cNvSpPr>
          <p:nvPr/>
        </p:nvSpPr>
        <p:spPr bwMode="auto">
          <a:xfrm>
            <a:off x="493713" y="6551613"/>
            <a:ext cx="4611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a:latin typeface="Arial" panose="020B0604020202020204" pitchFamily="34" charset="0"/>
              </a:rPr>
              <a:t>*Based on: Diez-Roux, </a:t>
            </a:r>
            <a:r>
              <a:rPr lang="en-US" altLang="en-US" sz="1400" i="1">
                <a:latin typeface="Arial" panose="020B0604020202020204" pitchFamily="34" charset="0"/>
              </a:rPr>
              <a:t>Am J Public Health</a:t>
            </a:r>
            <a:r>
              <a:rPr lang="en-US" altLang="en-US" sz="1400">
                <a:latin typeface="Arial" panose="020B0604020202020204" pitchFamily="34" charset="0"/>
              </a:rPr>
              <a:t> 1998;88:216.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2151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658" name="Group 2"/>
          <p:cNvGrpSpPr>
            <a:grpSpLocks/>
          </p:cNvGrpSpPr>
          <p:nvPr/>
        </p:nvGrpSpPr>
        <p:grpSpPr bwMode="auto">
          <a:xfrm>
            <a:off x="228600" y="177800"/>
            <a:ext cx="6754813" cy="3363913"/>
            <a:chOff x="144" y="112"/>
            <a:chExt cx="4255" cy="2119"/>
          </a:xfrm>
        </p:grpSpPr>
        <p:graphicFrame>
          <p:nvGraphicFramePr>
            <p:cNvPr id="198664" name="Object 3"/>
            <p:cNvGraphicFramePr>
              <a:graphicFrameLocks noChangeAspect="1"/>
            </p:cNvGraphicFramePr>
            <p:nvPr/>
          </p:nvGraphicFramePr>
          <p:xfrm>
            <a:off x="144" y="112"/>
            <a:ext cx="3168" cy="2119"/>
          </p:xfrm>
          <a:graphic>
            <a:graphicData uri="http://schemas.openxmlformats.org/presentationml/2006/ole">
              <mc:AlternateContent xmlns:mc="http://schemas.openxmlformats.org/markup-compatibility/2006">
                <mc:Choice xmlns:v="urn:schemas-microsoft-com:vml" Requires="v">
                  <p:oleObj spid="_x0000_s198670" name="Chart" r:id="rId3" imgW="4448140" imgH="2971661" progId="MSGraph.Chart.8">
                    <p:embed followColorScheme="full"/>
                  </p:oleObj>
                </mc:Choice>
                <mc:Fallback>
                  <p:oleObj name="Chart" r:id="rId3" imgW="4448140" imgH="2971661"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12"/>
                          <a:ext cx="3168" cy="2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8665" name="Text Box 4"/>
            <p:cNvSpPr txBox="1">
              <a:spLocks noChangeArrowheads="1"/>
            </p:cNvSpPr>
            <p:nvPr/>
          </p:nvSpPr>
          <p:spPr bwMode="auto">
            <a:xfrm>
              <a:off x="3312" y="336"/>
              <a:ext cx="108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a:latin typeface="Arial Black" panose="020B0A04020102020204" pitchFamily="34" charset="0"/>
                </a:rPr>
                <a:t>Ecologic </a:t>
              </a:r>
            </a:p>
            <a:p>
              <a:pPr eaLnBrk="1" hangingPunct="1">
                <a:spcBef>
                  <a:spcPct val="0"/>
                </a:spcBef>
                <a:buFontTx/>
                <a:buNone/>
              </a:pPr>
              <a:r>
                <a:rPr lang="en-US" altLang="en-US" sz="1800">
                  <a:latin typeface="Arial Black" panose="020B0A04020102020204" pitchFamily="34" charset="0"/>
                </a:rPr>
                <a:t>analysis</a:t>
              </a:r>
            </a:p>
          </p:txBody>
        </p:sp>
      </p:grpSp>
      <p:sp>
        <p:nvSpPr>
          <p:cNvPr id="198659" name="Text Box 5"/>
          <p:cNvSpPr txBox="1">
            <a:spLocks noChangeArrowheads="1"/>
          </p:cNvSpPr>
          <p:nvPr/>
        </p:nvSpPr>
        <p:spPr bwMode="auto">
          <a:xfrm>
            <a:off x="6172200" y="1371600"/>
            <a:ext cx="25415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Higher income is </a:t>
            </a:r>
          </a:p>
          <a:p>
            <a:pPr eaLnBrk="1" hangingPunct="1">
              <a:spcBef>
                <a:spcPct val="0"/>
              </a:spcBef>
              <a:buFontTx/>
              <a:buNone/>
            </a:pPr>
            <a:r>
              <a:rPr lang="en-US" altLang="en-US" sz="1800">
                <a:latin typeface="Arial" panose="020B0604020202020204" pitchFamily="34" charset="0"/>
              </a:rPr>
              <a:t>associated with </a:t>
            </a:r>
          </a:p>
          <a:p>
            <a:pPr eaLnBrk="1" hangingPunct="1">
              <a:spcBef>
                <a:spcPct val="0"/>
              </a:spcBef>
              <a:buFontTx/>
              <a:buNone/>
            </a:pPr>
            <a:r>
              <a:rPr lang="en-US" altLang="en-US" sz="1800">
                <a:latin typeface="Arial" panose="020B0604020202020204" pitchFamily="34" charset="0"/>
              </a:rPr>
              <a:t>higher injury rate</a:t>
            </a:r>
          </a:p>
        </p:txBody>
      </p:sp>
      <p:grpSp>
        <p:nvGrpSpPr>
          <p:cNvPr id="198660" name="Group 6"/>
          <p:cNvGrpSpPr>
            <a:grpSpLocks/>
          </p:cNvGrpSpPr>
          <p:nvPr/>
        </p:nvGrpSpPr>
        <p:grpSpPr bwMode="auto">
          <a:xfrm>
            <a:off x="0" y="3733800"/>
            <a:ext cx="8269288" cy="3317875"/>
            <a:chOff x="0" y="2352"/>
            <a:chExt cx="5209" cy="2090"/>
          </a:xfrm>
        </p:grpSpPr>
        <p:graphicFrame>
          <p:nvGraphicFramePr>
            <p:cNvPr id="198662" name="Object 2"/>
            <p:cNvGraphicFramePr>
              <a:graphicFrameLocks noChangeAspect="1"/>
            </p:cNvGraphicFramePr>
            <p:nvPr/>
          </p:nvGraphicFramePr>
          <p:xfrm>
            <a:off x="0" y="2352"/>
            <a:ext cx="3408" cy="2090"/>
          </p:xfrm>
          <a:graphic>
            <a:graphicData uri="http://schemas.openxmlformats.org/presentationml/2006/ole">
              <mc:AlternateContent xmlns:mc="http://schemas.openxmlformats.org/markup-compatibility/2006">
                <mc:Choice xmlns:v="urn:schemas-microsoft-com:vml" Requires="v">
                  <p:oleObj spid="_x0000_s198671" name="Chart" r:id="rId5" imgW="4153039" imgH="2552608" progId="MSGraph.Chart.8">
                    <p:embed followColorScheme="full"/>
                  </p:oleObj>
                </mc:Choice>
                <mc:Fallback>
                  <p:oleObj name="Chart" r:id="rId5" imgW="4153039" imgH="2552608"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52"/>
                          <a:ext cx="3408" cy="2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8663" name="Text Box 8"/>
            <p:cNvSpPr txBox="1">
              <a:spLocks noChangeArrowheads="1"/>
            </p:cNvSpPr>
            <p:nvPr/>
          </p:nvSpPr>
          <p:spPr bwMode="auto">
            <a:xfrm>
              <a:off x="3312" y="2496"/>
              <a:ext cx="189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a:latin typeface="Arial Black" panose="020B0A04020102020204" pitchFamily="34" charset="0"/>
                </a:rPr>
                <a:t>Individual-based </a:t>
              </a:r>
            </a:p>
            <a:p>
              <a:pPr eaLnBrk="1" hangingPunct="1">
                <a:spcBef>
                  <a:spcPct val="0"/>
                </a:spcBef>
                <a:buFontTx/>
                <a:buNone/>
              </a:pPr>
              <a:r>
                <a:rPr lang="en-US" altLang="en-US" sz="1800">
                  <a:latin typeface="Arial Black" panose="020B0A04020102020204" pitchFamily="34" charset="0"/>
                </a:rPr>
                <a:t>analysis</a:t>
              </a:r>
            </a:p>
          </p:txBody>
        </p:sp>
      </p:grpSp>
      <p:sp>
        <p:nvSpPr>
          <p:cNvPr id="51209" name="Text Box 9"/>
          <p:cNvSpPr txBox="1">
            <a:spLocks noChangeArrowheads="1"/>
          </p:cNvSpPr>
          <p:nvPr/>
        </p:nvSpPr>
        <p:spPr bwMode="auto">
          <a:xfrm>
            <a:off x="6172200" y="4800600"/>
            <a:ext cx="28305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Injury cases have</a:t>
            </a:r>
          </a:p>
          <a:p>
            <a:pPr eaLnBrk="1" hangingPunct="1">
              <a:spcBef>
                <a:spcPct val="0"/>
              </a:spcBef>
              <a:buFontTx/>
              <a:buNone/>
            </a:pPr>
            <a:r>
              <a:rPr lang="en-US" altLang="en-US" sz="1800">
                <a:latin typeface="Arial" panose="020B0604020202020204" pitchFamily="34" charset="0"/>
              </a:rPr>
              <a:t>lower mean income</a:t>
            </a:r>
          </a:p>
          <a:p>
            <a:pPr eaLnBrk="1" hangingPunct="1">
              <a:spcBef>
                <a:spcPct val="0"/>
              </a:spcBef>
              <a:buFontTx/>
              <a:buNone/>
            </a:pPr>
            <a:r>
              <a:rPr lang="en-US" altLang="en-US" sz="1800">
                <a:latin typeface="Arial" panose="020B0604020202020204" pitchFamily="34" charset="0"/>
              </a:rPr>
              <a:t>than non cases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85800" y="1066800"/>
            <a:ext cx="7772400" cy="1752600"/>
          </a:xfrm>
        </p:spPr>
        <p:txBody>
          <a:bodyPr/>
          <a:lstStyle/>
          <a:p>
            <a:pPr lvl="1" algn="l" rtl="0"/>
            <a:r>
              <a:rPr lang="en-US" altLang="en-US" sz="2000" smtClean="0">
                <a:latin typeface="Arial" panose="020B0604020202020204" pitchFamily="34" charset="0"/>
                <a:cs typeface="Arial" panose="020B0604020202020204" pitchFamily="34" charset="0"/>
              </a:rPr>
              <a:t>Concluding that </a:t>
            </a:r>
            <a:r>
              <a:rPr lang="en-US" altLang="en-US" sz="2000" u="sng" smtClean="0">
                <a:latin typeface="Arial" panose="020B0604020202020204" pitchFamily="34" charset="0"/>
                <a:cs typeface="Arial" panose="020B0604020202020204" pitchFamily="34" charset="0"/>
              </a:rPr>
              <a:t>high income</a:t>
            </a:r>
            <a:r>
              <a:rPr lang="en-US" altLang="en-US" sz="2000" smtClean="0">
                <a:latin typeface="Arial" panose="020B0604020202020204" pitchFamily="34" charset="0"/>
                <a:cs typeface="Arial" panose="020B0604020202020204" pitchFamily="34" charset="0"/>
              </a:rPr>
              <a:t> is a risk factor for injuries (based on the ecologic data) is subject to </a:t>
            </a:r>
            <a:r>
              <a:rPr lang="en-US" altLang="en-US" sz="2000" i="1" smtClean="0">
                <a:latin typeface="Arial" panose="020B0604020202020204" pitchFamily="34" charset="0"/>
                <a:cs typeface="Arial" panose="020B0604020202020204" pitchFamily="34" charset="0"/>
              </a:rPr>
              <a:t>ecologic fallacy</a:t>
            </a:r>
            <a:r>
              <a:rPr lang="en-US" altLang="en-US" sz="2000" smtClean="0">
                <a:latin typeface="Arial" panose="020B0604020202020204" pitchFamily="34" charset="0"/>
                <a:cs typeface="Arial" panose="020B0604020202020204" pitchFamily="34" charset="0"/>
              </a:rPr>
              <a:t>.</a:t>
            </a:r>
          </a:p>
          <a:p>
            <a:pPr lvl="1" algn="l" rtl="0"/>
            <a:r>
              <a:rPr lang="en-US" altLang="en-US" sz="2000" b="1" smtClean="0">
                <a:latin typeface="Arial" panose="020B0604020202020204" pitchFamily="34" charset="0"/>
                <a:cs typeface="Arial" panose="020B0604020202020204" pitchFamily="34" charset="0"/>
              </a:rPr>
              <a:t>BUT</a:t>
            </a:r>
            <a:r>
              <a:rPr lang="en-US" altLang="en-US" sz="2000" smtClean="0">
                <a:latin typeface="Arial" panose="020B0604020202020204" pitchFamily="34" charset="0"/>
                <a:cs typeface="Arial" panose="020B0604020202020204" pitchFamily="34" charset="0"/>
              </a:rPr>
              <a:t> … concluding that, because injury cases tend to have lower income, communities with </a:t>
            </a:r>
            <a:r>
              <a:rPr lang="en-US" altLang="en-US" sz="2000" u="sng" smtClean="0">
                <a:latin typeface="Arial" panose="020B0604020202020204" pitchFamily="34" charset="0"/>
                <a:cs typeface="Arial" panose="020B0604020202020204" pitchFamily="34" charset="0"/>
              </a:rPr>
              <a:t>higher average income</a:t>
            </a:r>
            <a:r>
              <a:rPr lang="en-US" altLang="en-US" sz="2000" smtClean="0">
                <a:latin typeface="Arial" panose="020B0604020202020204" pitchFamily="34" charset="0"/>
                <a:cs typeface="Arial" panose="020B0604020202020204" pitchFamily="34" charset="0"/>
              </a:rPr>
              <a:t> should have lower injury rates is </a:t>
            </a:r>
            <a:r>
              <a:rPr lang="en-US" altLang="en-US" sz="2000" u="sng" smtClean="0">
                <a:latin typeface="Arial" panose="020B0604020202020204" pitchFamily="34" charset="0"/>
                <a:cs typeface="Arial" panose="020B0604020202020204" pitchFamily="34" charset="0"/>
              </a:rPr>
              <a:t>also wrong</a:t>
            </a:r>
            <a:r>
              <a:rPr lang="en-US" altLang="en-US" sz="2000" smtClean="0">
                <a:latin typeface="Arial" panose="020B0604020202020204" pitchFamily="34" charset="0"/>
                <a:cs typeface="Arial" panose="020B0604020202020204" pitchFamily="34" charset="0"/>
              </a:rPr>
              <a:t>! </a:t>
            </a:r>
          </a:p>
        </p:txBody>
      </p:sp>
      <p:sp>
        <p:nvSpPr>
          <p:cNvPr id="199683" name="Rectangle 5"/>
          <p:cNvSpPr>
            <a:spLocks noChangeArrowheads="1"/>
          </p:cNvSpPr>
          <p:nvPr/>
        </p:nvSpPr>
        <p:spPr bwMode="auto">
          <a:xfrm>
            <a:off x="762000" y="533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buFontTx/>
              <a:buChar char="•"/>
            </a:pPr>
            <a:r>
              <a:rPr lang="en-US" altLang="en-US" sz="2800">
                <a:latin typeface="Arial" panose="020B0604020202020204" pitchFamily="34" charset="0"/>
              </a:rPr>
              <a:t>Which of the two levels of inference is wrong?</a:t>
            </a:r>
          </a:p>
        </p:txBody>
      </p:sp>
      <p:sp>
        <p:nvSpPr>
          <p:cNvPr id="24582" name="Rectangle 6"/>
          <p:cNvSpPr>
            <a:spLocks noChangeArrowheads="1"/>
          </p:cNvSpPr>
          <p:nvPr/>
        </p:nvSpPr>
        <p:spPr bwMode="auto">
          <a:xfrm>
            <a:off x="762000" y="2895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buFontTx/>
              <a:buChar char="•"/>
            </a:pPr>
            <a:r>
              <a:rPr lang="en-US" altLang="en-US" sz="2800">
                <a:latin typeface="Arial" panose="020B0604020202020204" pitchFamily="34" charset="0"/>
              </a:rPr>
              <a:t>The real problem is </a:t>
            </a:r>
            <a:r>
              <a:rPr lang="en-US" altLang="en-US" sz="2800" u="sng">
                <a:latin typeface="Arial" panose="020B0604020202020204" pitchFamily="34" charset="0"/>
              </a:rPr>
              <a:t>cross-level reference</a:t>
            </a:r>
            <a:r>
              <a:rPr lang="en-US" altLang="en-US" sz="2800">
                <a:latin typeface="Arial" panose="020B0604020202020204" pitchFamily="34" charset="0"/>
              </a:rPr>
              <a:t>*</a:t>
            </a:r>
          </a:p>
        </p:txBody>
      </p:sp>
      <p:sp>
        <p:nvSpPr>
          <p:cNvPr id="24583" name="Text Box 7"/>
          <p:cNvSpPr txBox="1">
            <a:spLocks noChangeArrowheads="1"/>
          </p:cNvSpPr>
          <p:nvPr/>
        </p:nvSpPr>
        <p:spPr bwMode="auto">
          <a:xfrm>
            <a:off x="822325" y="6357938"/>
            <a:ext cx="37639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1200">
                <a:latin typeface="Arial" panose="020B0604020202020204" pitchFamily="34" charset="0"/>
              </a:rPr>
              <a:t>*Morgenstern: </a:t>
            </a:r>
            <a:r>
              <a:rPr lang="en-US" altLang="en-US" sz="1200" i="1">
                <a:latin typeface="Arial" panose="020B0604020202020204" pitchFamily="34" charset="0"/>
              </a:rPr>
              <a:t>Ann Rev Public Health</a:t>
            </a:r>
            <a:r>
              <a:rPr lang="en-US" altLang="en-US" sz="1200">
                <a:latin typeface="Arial" panose="020B0604020202020204" pitchFamily="34" charset="0"/>
              </a:rPr>
              <a:t> 1995;16:61-81.</a:t>
            </a:r>
          </a:p>
        </p:txBody>
      </p:sp>
      <p:sp>
        <p:nvSpPr>
          <p:cNvPr id="24584" name="Rectangle 8"/>
          <p:cNvSpPr>
            <a:spLocks noChangeArrowheads="1"/>
          </p:cNvSpPr>
          <p:nvPr/>
        </p:nvSpPr>
        <p:spPr bwMode="auto">
          <a:xfrm>
            <a:off x="609600" y="3429000"/>
            <a:ext cx="7772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lvl="1" algn="l" rtl="0" eaLnBrk="1" hangingPunct="1">
              <a:buFontTx/>
              <a:buChar char="–"/>
            </a:pPr>
            <a:r>
              <a:rPr lang="en-US" altLang="en-US" sz="2000">
                <a:latin typeface="Arial" panose="020B0604020202020204" pitchFamily="34" charset="0"/>
              </a:rPr>
              <a:t>Using ecologic data to make inference at the individual level (</a:t>
            </a:r>
            <a:r>
              <a:rPr lang="en-US" altLang="en-US" sz="2000" i="1">
                <a:latin typeface="Arial" panose="020B0604020202020204" pitchFamily="34" charset="0"/>
              </a:rPr>
              <a:t>ecologic fallacy</a:t>
            </a:r>
            <a:r>
              <a:rPr lang="en-US" altLang="en-US" sz="2000">
                <a:latin typeface="Arial" panose="020B0604020202020204" pitchFamily="34" charset="0"/>
              </a:rPr>
              <a:t>).</a:t>
            </a:r>
          </a:p>
          <a:p>
            <a:pPr lvl="1" algn="l" rtl="0" eaLnBrk="1" hangingPunct="1">
              <a:buFontTx/>
              <a:buChar char="–"/>
            </a:pPr>
            <a:r>
              <a:rPr lang="en-US" altLang="en-US" sz="2000">
                <a:latin typeface="Arial" panose="020B0604020202020204" pitchFamily="34" charset="0"/>
              </a:rPr>
              <a:t>Or using the individual data to make inferences at the group (population level).</a:t>
            </a:r>
          </a:p>
        </p:txBody>
      </p:sp>
      <p:sp>
        <p:nvSpPr>
          <p:cNvPr id="24585" name="Rectangle 9"/>
          <p:cNvSpPr>
            <a:spLocks noChangeArrowheads="1"/>
          </p:cNvSpPr>
          <p:nvPr/>
        </p:nvSpPr>
        <p:spPr bwMode="auto">
          <a:xfrm>
            <a:off x="762000" y="5029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buFontTx/>
              <a:buChar char="•"/>
            </a:pPr>
            <a:r>
              <a:rPr lang="en-US" altLang="en-US" sz="2800">
                <a:latin typeface="Arial" panose="020B0604020202020204" pitchFamily="34" charset="0"/>
              </a:rPr>
              <a:t>When used to make inferences at the proper level, </a:t>
            </a:r>
            <a:r>
              <a:rPr lang="en-US" altLang="en-US" sz="2800" u="sng">
                <a:latin typeface="Arial" panose="020B0604020202020204" pitchFamily="34" charset="0"/>
              </a:rPr>
              <a:t>both approaches</a:t>
            </a:r>
            <a:r>
              <a:rPr lang="en-US" altLang="en-US" sz="2800">
                <a:latin typeface="Arial" panose="020B0604020202020204" pitchFamily="34" charset="0"/>
              </a:rPr>
              <a:t> might be 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82"/>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2458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458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4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P spid="24582" grpId="0" autoUpdateAnimBg="0"/>
      <p:bldP spid="24583" grpId="0" autoUpdateAnimBg="0"/>
      <p:bldP spid="24584" grpId="0" autoUpdateAnimBg="0"/>
      <p:bldP spid="2458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714375" y="457200"/>
            <a:ext cx="7772400" cy="1447800"/>
          </a:xfrm>
        </p:spPr>
        <p:txBody>
          <a:bodyPr/>
          <a:lstStyle/>
          <a:p>
            <a:r>
              <a:rPr lang="en-US" altLang="en-US" smtClean="0"/>
              <a:t>Review articles</a:t>
            </a:r>
          </a:p>
        </p:txBody>
      </p:sp>
      <p:sp>
        <p:nvSpPr>
          <p:cNvPr id="3" name="Rectangle 3"/>
          <p:cNvSpPr txBox="1">
            <a:spLocks noChangeArrowheads="1"/>
          </p:cNvSpPr>
          <p:nvPr/>
        </p:nvSpPr>
        <p:spPr bwMode="auto">
          <a:xfrm>
            <a:off x="614363" y="2214563"/>
            <a:ext cx="7958137" cy="3881437"/>
          </a:xfrm>
          <a:prstGeom prst="rect">
            <a:avLst/>
          </a:prstGeom>
          <a:noFill/>
          <a:ln w="9525">
            <a:noFill/>
            <a:miter lim="800000"/>
            <a:headEnd/>
            <a:tailEnd/>
          </a:ln>
        </p:spPr>
        <p:txBody>
          <a:bodyPr/>
          <a:lstStyle/>
          <a:p>
            <a:pPr marL="342900" indent="-342900">
              <a:lnSpc>
                <a:spcPct val="90000"/>
              </a:lnSpc>
              <a:spcBef>
                <a:spcPct val="20000"/>
              </a:spcBef>
              <a:buClr>
                <a:schemeClr val="accent2"/>
              </a:buClr>
              <a:buFont typeface="Wingdings" pitchFamily="2" charset="2"/>
              <a:buChar char="w"/>
              <a:defRPr/>
            </a:pPr>
            <a:r>
              <a:rPr lang="en-US" sz="4000" kern="0" dirty="0">
                <a:latin typeface="+mn-lt"/>
              </a:rPr>
              <a:t>Traditional Review Articles (Narrative Review)</a:t>
            </a:r>
          </a:p>
          <a:p>
            <a:pPr marL="342900" indent="-342900">
              <a:lnSpc>
                <a:spcPct val="90000"/>
              </a:lnSpc>
              <a:spcBef>
                <a:spcPct val="20000"/>
              </a:spcBef>
              <a:buClr>
                <a:schemeClr val="accent2"/>
              </a:buClr>
              <a:buFont typeface="Wingdings" pitchFamily="2" charset="2"/>
              <a:buChar char="w"/>
              <a:defRPr/>
            </a:pPr>
            <a:endParaRPr lang="en-US" sz="4000" kern="0" dirty="0">
              <a:latin typeface="+mn-lt"/>
            </a:endParaRPr>
          </a:p>
          <a:p>
            <a:pPr marL="342900" indent="-342900">
              <a:lnSpc>
                <a:spcPct val="90000"/>
              </a:lnSpc>
              <a:spcBef>
                <a:spcPct val="20000"/>
              </a:spcBef>
              <a:buClr>
                <a:schemeClr val="accent2"/>
              </a:buClr>
              <a:buFont typeface="Wingdings" pitchFamily="2" charset="2"/>
              <a:buChar char="w"/>
              <a:defRPr/>
            </a:pPr>
            <a:r>
              <a:rPr lang="en-US" sz="4000" kern="0" dirty="0">
                <a:latin typeface="+mn-lt"/>
              </a:rPr>
              <a:t>Systematic Review</a:t>
            </a:r>
          </a:p>
          <a:p>
            <a:pPr marL="342900" indent="-342900">
              <a:lnSpc>
                <a:spcPct val="90000"/>
              </a:lnSpc>
              <a:spcBef>
                <a:spcPct val="20000"/>
              </a:spcBef>
              <a:buClr>
                <a:schemeClr val="accent2"/>
              </a:buClr>
              <a:defRPr/>
            </a:pPr>
            <a:r>
              <a:rPr lang="en-US" sz="4000" kern="0" dirty="0">
                <a:latin typeface="+mn-lt"/>
              </a:rPr>
              <a:t>   (Meta-analysis)</a:t>
            </a:r>
          </a:p>
          <a:p>
            <a:pPr marL="342900" indent="-342900">
              <a:lnSpc>
                <a:spcPct val="90000"/>
              </a:lnSpc>
              <a:spcBef>
                <a:spcPct val="20000"/>
              </a:spcBef>
              <a:buClr>
                <a:schemeClr val="accent2"/>
              </a:buClr>
              <a:buFont typeface="Wingdings" pitchFamily="2" charset="2"/>
              <a:buChar char="w"/>
              <a:defRPr/>
            </a:pPr>
            <a:endParaRPr lang="en-US" sz="4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73058"/>
                                        </p:tgtEl>
                                        <p:attrNameLst>
                                          <p:attrName>style.visibility</p:attrName>
                                        </p:attrNameLst>
                                      </p:cBhvr>
                                      <p:to>
                                        <p:strVal val="visible"/>
                                      </p:to>
                                    </p:set>
                                    <p:anim calcmode="lin" valueType="num">
                                      <p:cBhvr>
                                        <p:cTn id="7" dur="1000" fill="hold"/>
                                        <p:tgtEl>
                                          <p:spTgt spid="173058"/>
                                        </p:tgtEl>
                                        <p:attrNameLst>
                                          <p:attrName>ppt_w</p:attrName>
                                        </p:attrNameLst>
                                      </p:cBhvr>
                                      <p:tavLst>
                                        <p:tav tm="0">
                                          <p:val>
                                            <p:fltVal val="0"/>
                                          </p:val>
                                        </p:tav>
                                        <p:tav tm="100000">
                                          <p:val>
                                            <p:strVal val="#ppt_w"/>
                                          </p:val>
                                        </p:tav>
                                      </p:tavLst>
                                    </p:anim>
                                    <p:anim calcmode="lin" valueType="num">
                                      <p:cBhvr>
                                        <p:cTn id="8" dur="1000" fill="hold"/>
                                        <p:tgtEl>
                                          <p:spTgt spid="173058"/>
                                        </p:tgtEl>
                                        <p:attrNameLst>
                                          <p:attrName>ppt_h</p:attrName>
                                        </p:attrNameLst>
                                      </p:cBhvr>
                                      <p:tavLst>
                                        <p:tav tm="0">
                                          <p:val>
                                            <p:fltVal val="0"/>
                                          </p:val>
                                        </p:tav>
                                        <p:tav tm="100000">
                                          <p:val>
                                            <p:strVal val="#ppt_h"/>
                                          </p:val>
                                        </p:tav>
                                      </p:tavLst>
                                    </p:anim>
                                    <p:anim calcmode="lin" valueType="num">
                                      <p:cBhvr>
                                        <p:cTn id="9" dur="1000" fill="hold"/>
                                        <p:tgtEl>
                                          <p:spTgt spid="173058"/>
                                        </p:tgtEl>
                                        <p:attrNameLst>
                                          <p:attrName>style.rotation</p:attrName>
                                        </p:attrNameLst>
                                      </p:cBhvr>
                                      <p:tavLst>
                                        <p:tav tm="0">
                                          <p:val>
                                            <p:fltVal val="90"/>
                                          </p:val>
                                        </p:tav>
                                        <p:tav tm="100000">
                                          <p:val>
                                            <p:fltVal val="0"/>
                                          </p:val>
                                        </p:tav>
                                      </p:tavLst>
                                    </p:anim>
                                    <p:animEffect transition="in" filter="fade">
                                      <p:cBhvr>
                                        <p:cTn id="10" dur="1000"/>
                                        <p:tgtEl>
                                          <p:spTgt spid="173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403350" y="4797425"/>
            <a:ext cx="6870700" cy="1600200"/>
          </a:xfrm>
        </p:spPr>
        <p:txBody>
          <a:bodyPr/>
          <a:lstStyle/>
          <a:p>
            <a:pPr algn="l" rtl="0" eaLnBrk="1" hangingPunct="1"/>
            <a:r>
              <a:rPr lang="en-US" altLang="en-US" sz="3200" smtClean="0"/>
              <a:t>*</a:t>
            </a:r>
            <a:r>
              <a:rPr lang="en-US" altLang="en-US" sz="2400" smtClean="0"/>
              <a:t>A </a:t>
            </a:r>
            <a:r>
              <a:rPr lang="en-US" altLang="en-US" sz="3200" b="1" i="1" smtClean="0"/>
              <a:t>systematic review</a:t>
            </a:r>
            <a:r>
              <a:rPr lang="en-US" altLang="en-US" sz="2400" smtClean="0"/>
              <a:t> is an overview  of primary studies  </a:t>
            </a:r>
            <a:br>
              <a:rPr lang="en-US" altLang="en-US" sz="2400" smtClean="0"/>
            </a:br>
            <a:r>
              <a:rPr lang="en-US" altLang="en-US" sz="2400" smtClean="0"/>
              <a:t>                                                                      *A</a:t>
            </a:r>
            <a:r>
              <a:rPr lang="en-US" altLang="en-US" sz="3200" b="1" i="1" smtClean="0"/>
              <a:t> meta-analysis</a:t>
            </a:r>
            <a:r>
              <a:rPr lang="en-US" altLang="en-US" sz="2400" smtClean="0"/>
              <a:t> is a mathematical synthesis of results of two or more primary studies   </a:t>
            </a:r>
            <a:br>
              <a:rPr lang="en-US" altLang="en-US" sz="2400" smtClean="0"/>
            </a:br>
            <a:r>
              <a:rPr lang="en-US" altLang="en-US" sz="2400" smtClean="0"/>
              <a:t>                                                                  *Although meta-analysis can increase the precision of   a result, it is important to ensure that the methods used for the review were valid and reliable </a:t>
            </a:r>
            <a:br>
              <a:rPr lang="en-US" altLang="en-US" sz="2400" smtClean="0"/>
            </a:br>
            <a:r>
              <a:rPr lang="en-US" altLang="en-US" sz="3200" b="1" smtClean="0"/>
              <a:t/>
            </a:r>
            <a:br>
              <a:rPr lang="en-US" altLang="en-US" sz="3200" b="1" smtClean="0"/>
            </a:br>
            <a:endParaRPr lang="en-US" altLang="en-US" sz="3200"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fa-IR" dirty="0" smtClean="0">
                <a:cs typeface="B Nazanin" pitchFamily="2" charset="-78"/>
              </a:rPr>
              <a:t>انواع مطالعه‌ها</a:t>
            </a:r>
            <a:endParaRPr lang="en-US" dirty="0" smtClean="0">
              <a:cs typeface="B Nazanin" pitchFamily="2" charset="-78"/>
            </a:endParaRPr>
          </a:p>
        </p:txBody>
      </p:sp>
      <p:sp>
        <p:nvSpPr>
          <p:cNvPr id="31747" name="Rectangle 3"/>
          <p:cNvSpPr>
            <a:spLocks noGrp="1" noChangeArrowheads="1"/>
          </p:cNvSpPr>
          <p:nvPr>
            <p:ph idx="1"/>
          </p:nvPr>
        </p:nvSpPr>
        <p:spPr/>
        <p:txBody>
          <a:bodyPr/>
          <a:lstStyle/>
          <a:p>
            <a:pPr eaLnBrk="1" hangingPunct="1">
              <a:lnSpc>
                <a:spcPct val="80000"/>
              </a:lnSpc>
              <a:defRPr/>
            </a:pPr>
            <a:r>
              <a:rPr lang="fa-IR" sz="2800" dirty="0" smtClean="0"/>
              <a:t>گزارش موردي بيمار (</a:t>
            </a:r>
            <a:r>
              <a:rPr lang="en-US" sz="2800" dirty="0" smtClean="0"/>
              <a:t>Case Report</a:t>
            </a:r>
            <a:r>
              <a:rPr lang="fa-IR" sz="2800" dirty="0" smtClean="0"/>
              <a:t>)</a:t>
            </a:r>
          </a:p>
          <a:p>
            <a:pPr eaLnBrk="1" hangingPunct="1">
              <a:lnSpc>
                <a:spcPct val="80000"/>
              </a:lnSpc>
              <a:defRPr/>
            </a:pPr>
            <a:r>
              <a:rPr lang="fa-IR" sz="2800" dirty="0" smtClean="0"/>
              <a:t>سری‌هاي بيماران (</a:t>
            </a:r>
            <a:r>
              <a:rPr lang="en-US" sz="2800" dirty="0" smtClean="0"/>
              <a:t>Case Series</a:t>
            </a:r>
            <a:r>
              <a:rPr lang="fa-IR" sz="2800" dirty="0" smtClean="0"/>
              <a:t>)</a:t>
            </a:r>
          </a:p>
          <a:p>
            <a:pPr eaLnBrk="1" hangingPunct="1">
              <a:lnSpc>
                <a:spcPct val="80000"/>
              </a:lnSpc>
              <a:defRPr/>
            </a:pPr>
            <a:r>
              <a:rPr lang="fa-IR" sz="2800" dirty="0" smtClean="0"/>
              <a:t>مطالعه‌هاي مقطعي (</a:t>
            </a:r>
            <a:r>
              <a:rPr lang="en-US" sz="2800" dirty="0" smtClean="0"/>
              <a:t>Cross Sectional Studies</a:t>
            </a:r>
            <a:r>
              <a:rPr lang="fa-IR" sz="2800" dirty="0" smtClean="0"/>
              <a:t>)</a:t>
            </a:r>
          </a:p>
          <a:p>
            <a:pPr eaLnBrk="1" hangingPunct="1">
              <a:lnSpc>
                <a:spcPct val="80000"/>
              </a:lnSpc>
              <a:defRPr/>
            </a:pPr>
            <a:r>
              <a:rPr lang="fa-IR" sz="2800" dirty="0" smtClean="0"/>
              <a:t>مطالعه‌هاي اكولوژيك (</a:t>
            </a:r>
            <a:r>
              <a:rPr lang="en-US" sz="2800" dirty="0" smtClean="0"/>
              <a:t>Ecologic Studies</a:t>
            </a:r>
            <a:r>
              <a:rPr lang="fa-IR" sz="2800" dirty="0" smtClean="0"/>
              <a:t>)</a:t>
            </a:r>
          </a:p>
          <a:p>
            <a:pPr eaLnBrk="1" hangingPunct="1">
              <a:lnSpc>
                <a:spcPct val="80000"/>
              </a:lnSpc>
              <a:defRPr/>
            </a:pPr>
            <a:r>
              <a:rPr lang="fa-IR" sz="2800" dirty="0" smtClean="0"/>
              <a:t>مطالعه‌هاي مورد شاهدي (</a:t>
            </a:r>
            <a:r>
              <a:rPr lang="en-US" sz="2800" dirty="0" smtClean="0"/>
              <a:t>Case Control Studies</a:t>
            </a:r>
            <a:r>
              <a:rPr lang="fa-IR" sz="2800" dirty="0" smtClean="0"/>
              <a:t>)</a:t>
            </a:r>
          </a:p>
          <a:p>
            <a:pPr eaLnBrk="1" hangingPunct="1">
              <a:lnSpc>
                <a:spcPct val="80000"/>
              </a:lnSpc>
              <a:defRPr/>
            </a:pPr>
            <a:r>
              <a:rPr lang="fa-IR" sz="2800" dirty="0" smtClean="0"/>
              <a:t>مطالعه‌هاي هم‌گروهي (</a:t>
            </a:r>
            <a:r>
              <a:rPr lang="en-US" sz="2800" dirty="0" smtClean="0"/>
              <a:t>Cohort Studies</a:t>
            </a:r>
            <a:r>
              <a:rPr lang="fa-IR" sz="2800" dirty="0" smtClean="0"/>
              <a:t>)</a:t>
            </a:r>
          </a:p>
          <a:p>
            <a:pPr eaLnBrk="1" hangingPunct="1">
              <a:lnSpc>
                <a:spcPct val="80000"/>
              </a:lnSpc>
              <a:defRPr/>
            </a:pPr>
            <a:r>
              <a:rPr lang="fa-IR" sz="2800" dirty="0" smtClean="0"/>
              <a:t>مطالعه‌هاي تجربي (</a:t>
            </a:r>
            <a:r>
              <a:rPr lang="en-US" sz="2800" dirty="0" smtClean="0"/>
              <a:t>Experimental Studies</a:t>
            </a:r>
            <a:r>
              <a:rPr lang="fa-IR" sz="2800" dirty="0" smtClean="0"/>
              <a:t>)</a:t>
            </a:r>
          </a:p>
          <a:p>
            <a:pPr eaLnBrk="1" hangingPunct="1">
              <a:lnSpc>
                <a:spcPct val="80000"/>
              </a:lnSpc>
              <a:defRPr/>
            </a:pPr>
            <a:r>
              <a:rPr lang="fa-IR" sz="2800" dirty="0" smtClean="0"/>
              <a:t>مطالعه‌هاي شبه‌تجربي (</a:t>
            </a:r>
            <a:r>
              <a:rPr lang="en-US" sz="2800" dirty="0" smtClean="0"/>
              <a:t>Quasi-Experimental Studies</a:t>
            </a:r>
            <a:r>
              <a:rPr lang="fa-IR" sz="2800" dirty="0" smtClean="0"/>
              <a:t>)</a:t>
            </a:r>
          </a:p>
          <a:p>
            <a:pPr eaLnBrk="1" hangingPunct="1">
              <a:lnSpc>
                <a:spcPct val="80000"/>
              </a:lnSpc>
              <a:defRPr/>
            </a:pPr>
            <a:r>
              <a:rPr lang="fa-IR" sz="2800" dirty="0" smtClean="0"/>
              <a:t>كارآزمايي‌هاي باليني (</a:t>
            </a:r>
            <a:r>
              <a:rPr lang="en-US" sz="2800" dirty="0" smtClean="0"/>
              <a:t>Clinical Trials</a:t>
            </a:r>
            <a:r>
              <a:rPr lang="fa-IR" sz="2800" dirty="0" smtClean="0"/>
              <a:t>)</a:t>
            </a:r>
          </a:p>
          <a:p>
            <a:pPr eaLnBrk="1" hangingPunct="1">
              <a:lnSpc>
                <a:spcPct val="80000"/>
              </a:lnSpc>
              <a:defRPr/>
            </a:pPr>
            <a:r>
              <a:rPr lang="fa-IR" sz="2800" dirty="0" smtClean="0"/>
              <a:t>كارآزمايي‌هاي جامعه‌اي (</a:t>
            </a:r>
            <a:r>
              <a:rPr lang="en-US" sz="2800" dirty="0" smtClean="0"/>
              <a:t>Community Trials</a:t>
            </a:r>
            <a:r>
              <a:rPr lang="fa-IR" sz="2800" dirty="0" smtClean="0"/>
              <a:t>)</a:t>
            </a:r>
            <a:endParaRPr lang="en-US" sz="2800" dirty="0" smtClean="0"/>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5.jpeg"/></Relationships>
</file>

<file path=ppt/theme/_rels/them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23.xml.rels><?xml version="1.0" encoding="UTF-8" standalone="yes"?>
<Relationships xmlns="http://schemas.openxmlformats.org/package/2006/relationships"><Relationship Id="rId1" Type="http://schemas.openxmlformats.org/officeDocument/2006/relationships/image" Target="../media/image11.jpeg"/></Relationships>
</file>

<file path=ppt/theme/_rels/theme30.xml.rels><?xml version="1.0" encoding="UTF-8" standalone="yes"?>
<Relationships xmlns="http://schemas.openxmlformats.org/package/2006/relationships"><Relationship Id="rId1" Type="http://schemas.openxmlformats.org/officeDocument/2006/relationships/image" Target="../media/image11.jpeg"/></Relationships>
</file>

<file path=ppt/theme/_rels/theme32.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2_Theme4">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GB" sz="3900" b="1" i="1" u="none" strike="noStrike" cap="none" normalizeH="0" baseline="0" smtClean="0">
            <a:ln>
              <a:noFill/>
            </a:ln>
            <a:solidFill>
              <a:srgbClr val="000066"/>
            </a:solidFill>
            <a:effectLst/>
            <a:latin typeface="Arial Narrow"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GB" sz="3900" b="1" i="1" u="none" strike="noStrike" cap="none" normalizeH="0" baseline="0" smtClean="0">
            <a:ln>
              <a:noFill/>
            </a:ln>
            <a:solidFill>
              <a:srgbClr val="000066"/>
            </a:solidFill>
            <a:effectLst/>
            <a:latin typeface="Arial Narrow" pitchFamily="34" charset="0"/>
            <a:cs typeface="Arial" pitchFamily="34"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heme6">
  <a:themeElements>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_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Theme6">
  <a:themeElements>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_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heme7">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Theme5">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2">
  <a:themeElements>
    <a:clrScheme name="Custom 2">
      <a:dk1>
        <a:sysClr val="windowText" lastClr="000000"/>
      </a:dk1>
      <a:lt1>
        <a:sysClr val="window" lastClr="FFFFFF"/>
      </a:lt1>
      <a:dk2>
        <a:srgbClr val="444D26"/>
      </a:dk2>
      <a:lt2>
        <a:srgbClr val="FEFAC9"/>
      </a:lt2>
      <a:accent1>
        <a:srgbClr val="90F30D"/>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Theme3">
  <a:themeElements>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Theme9">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Theme3">
  <a:themeElements>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4.xml><?xml version="1.0" encoding="utf-8"?>
<a:theme xmlns:a="http://schemas.openxmlformats.org/drawingml/2006/main" name="Theme1">
  <a:themeElements>
    <a:clrScheme name="Chess 1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hess 1 desig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ess 1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ess 1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ess 1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ess 1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ess 1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ess 1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ess 1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ess 1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ess 1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ess 1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ess 1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ess 1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ess 1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Theme16">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Theme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_Theme9">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_Theme3">
  <a:themeElements>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3">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alpha val="78000"/>
          </a:srgbClr>
        </a:solidFill>
        <a:ln w="9525" cap="flat" cmpd="sng" algn="ctr">
          <a:solidFill>
            <a:srgbClr val="0000FF"/>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kumimoji="0" lang="en-US" sz="2000" b="1" i="0" u="none" strike="noStrike" cap="none" normalizeH="0" baseline="0" smtClean="0">
            <a:ln>
              <a:noFill/>
            </a:ln>
            <a:solidFill>
              <a:schemeClr val="bg2"/>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rgbClr val="FF9900">
            <a:alpha val="78000"/>
          </a:srgbClr>
        </a:solidFill>
        <a:ln w="9525" cap="flat" cmpd="sng" algn="ctr">
          <a:solidFill>
            <a:srgbClr val="0000FF"/>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kumimoji="0" lang="en-US" sz="2000" b="1" i="0" u="none" strike="noStrike" cap="none" normalizeH="0" baseline="0" smtClean="0">
            <a:ln>
              <a:noFill/>
            </a:ln>
            <a:solidFill>
              <a:schemeClr val="bg2"/>
            </a:solidFill>
            <a:effectLst/>
            <a:latin typeface="Tahoma" pitchFamily="34" charset="0"/>
            <a:cs typeface="Arial"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1.xml><?xml version="1.0" encoding="utf-8"?>
<a:theme xmlns:a="http://schemas.openxmlformats.org/drawingml/2006/main" name="1_Theme1">
  <a:themeElements>
    <a:clrScheme name="Chess 1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hess 1 desig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ess 1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ess 1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ess 1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ess 1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ess 1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ess 1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ess 1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ess 1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ess 1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ess 1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ess 1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ess 1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ess 1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alpha val="78000"/>
          </a:srgbClr>
        </a:solidFill>
        <a:ln w="9525" cap="flat" cmpd="sng" algn="ctr">
          <a:solidFill>
            <a:srgbClr val="0000FF"/>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kumimoji="0" lang="en-US" sz="2000" b="1" i="0" u="none" strike="noStrike" cap="none" normalizeH="0" baseline="0" smtClean="0">
            <a:ln>
              <a:noFill/>
            </a:ln>
            <a:solidFill>
              <a:schemeClr val="bg2"/>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rgbClr val="FF9900">
            <a:alpha val="78000"/>
          </a:srgbClr>
        </a:solidFill>
        <a:ln w="9525" cap="flat" cmpd="sng" algn="ctr">
          <a:solidFill>
            <a:srgbClr val="0000FF"/>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kumimoji="0" lang="en-US" sz="2000" b="1" i="0" u="none" strike="noStrike" cap="none" normalizeH="0" baseline="0" smtClean="0">
            <a:ln>
              <a:noFill/>
            </a:ln>
            <a:solidFill>
              <a:schemeClr val="bg2"/>
            </a:solidFill>
            <a:effectLst/>
            <a:latin typeface="Tahoma"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alpha val="78000"/>
          </a:srgbClr>
        </a:solidFill>
        <a:ln w="9525" cap="flat" cmpd="sng" algn="ctr">
          <a:solidFill>
            <a:srgbClr val="0000FF"/>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kumimoji="0" lang="en-US" sz="2000" b="1" i="0" u="none" strike="noStrike" cap="none" normalizeH="0" baseline="0" smtClean="0">
            <a:ln>
              <a:noFill/>
            </a:ln>
            <a:solidFill>
              <a:schemeClr val="bg2"/>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rgbClr val="FF9900">
            <a:alpha val="78000"/>
          </a:srgbClr>
        </a:solidFill>
        <a:ln w="9525" cap="flat" cmpd="sng" algn="ctr">
          <a:solidFill>
            <a:srgbClr val="0000FF"/>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kumimoji="0" lang="en-US" sz="2000" b="1" i="0" u="none" strike="noStrike" cap="none" normalizeH="0" baseline="0" smtClean="0">
            <a:ln>
              <a:noFill/>
            </a:ln>
            <a:solidFill>
              <a:schemeClr val="bg2"/>
            </a:solidFill>
            <a:effectLst/>
            <a:latin typeface="Tahoma" pitchFamily="34" charset="0"/>
            <a:cs typeface="Arial"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alpha val="78000"/>
          </a:srgbClr>
        </a:solidFill>
        <a:ln w="9525" cap="flat" cmpd="sng" algn="ctr">
          <a:solidFill>
            <a:srgbClr val="0000FF"/>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kumimoji="0" lang="en-US" sz="2000" b="1" i="0" u="none" strike="noStrike" cap="none" normalizeH="0" baseline="0" smtClean="0">
            <a:ln>
              <a:noFill/>
            </a:ln>
            <a:solidFill>
              <a:schemeClr val="bg2"/>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rgbClr val="FF9900">
            <a:alpha val="78000"/>
          </a:srgbClr>
        </a:solidFill>
        <a:ln w="9525" cap="flat" cmpd="sng" algn="ctr">
          <a:solidFill>
            <a:srgbClr val="0000FF"/>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kumimoji="0" lang="en-US" sz="2000" b="1" i="0" u="none" strike="noStrike" cap="none" normalizeH="0" baseline="0" smtClean="0">
            <a:ln>
              <a:noFill/>
            </a:ln>
            <a:solidFill>
              <a:schemeClr val="bg2"/>
            </a:solidFill>
            <a:effectLst/>
            <a:latin typeface="Tahoma" pitchFamily="34" charset="0"/>
            <a:cs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rayons">
  <a:themeElements>
    <a:clrScheme name="1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1_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alpha val="78000"/>
          </a:srgbClr>
        </a:solidFill>
        <a:ln w="9525" cap="flat" cmpd="sng" algn="ctr">
          <a:solidFill>
            <a:srgbClr val="0000FF"/>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kumimoji="0" lang="en-US" sz="2000" b="1" i="0" u="none" strike="noStrike" cap="none" normalizeH="0" baseline="0" smtClean="0">
            <a:ln>
              <a:noFill/>
            </a:ln>
            <a:solidFill>
              <a:schemeClr val="bg2"/>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rgbClr val="FF9900">
            <a:alpha val="78000"/>
          </a:srgbClr>
        </a:solidFill>
        <a:ln w="9525" cap="flat" cmpd="sng" algn="ctr">
          <a:solidFill>
            <a:srgbClr val="0000FF"/>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kumimoji="0" lang="en-US" sz="2000" b="1" i="0" u="none" strike="noStrike" cap="none" normalizeH="0" baseline="0" smtClean="0">
            <a:ln>
              <a:noFill/>
            </a:ln>
            <a:solidFill>
              <a:schemeClr val="bg2"/>
            </a:solidFill>
            <a:effectLst/>
            <a:latin typeface="Tahoma" pitchFamily="34" charset="0"/>
            <a:cs typeface="Arial" pitchFamily="34" charset="0"/>
          </a:defRPr>
        </a:defPPr>
      </a:lstStyle>
    </a:lnDef>
  </a:objectDefaults>
  <a:extraClrSchemeLst>
    <a:extraClrScheme>
      <a:clrScheme name="1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1_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1_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1_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1_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1_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1_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eme15">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Yagut"/>
      </a:majorFont>
      <a:minorFont>
        <a:latin typeface="Garamond"/>
        <a:ea typeface=""/>
        <a:cs typeface="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Garamond"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Garamond" pitchFamily="18" charset="0"/>
            <a:cs typeface="Arial"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eme8">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444D26"/>
    </a:dk2>
    <a:lt2>
      <a:srgbClr val="FEFAC9"/>
    </a:lt2>
    <a:accent1>
      <a:srgbClr val="90F30D"/>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444D26"/>
    </a:dk2>
    <a:lt2>
      <a:srgbClr val="FEFAC9"/>
    </a:lt2>
    <a:accent1>
      <a:srgbClr val="90F30D"/>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otalTime>829</TotalTime>
  <Words>2826</Words>
  <Application>Microsoft Office PowerPoint</Application>
  <PresentationFormat>On-screen Show (4:3)</PresentationFormat>
  <Paragraphs>514</Paragraphs>
  <Slides>63</Slides>
  <Notes>20</Notes>
  <HiddenSlides>1</HiddenSlides>
  <MMClips>0</MMClips>
  <ScaleCrop>false</ScaleCrop>
  <HeadingPairs>
    <vt:vector size="8" baseType="variant">
      <vt:variant>
        <vt:lpstr>Fonts Used</vt:lpstr>
      </vt:variant>
      <vt:variant>
        <vt:i4>31</vt:i4>
      </vt:variant>
      <vt:variant>
        <vt:lpstr>Theme</vt:lpstr>
      </vt:variant>
      <vt:variant>
        <vt:i4>32</vt:i4>
      </vt:variant>
      <vt:variant>
        <vt:lpstr>Embedded OLE Servers</vt:lpstr>
      </vt:variant>
      <vt:variant>
        <vt:i4>3</vt:i4>
      </vt:variant>
      <vt:variant>
        <vt:lpstr>Slide Titles</vt:lpstr>
      </vt:variant>
      <vt:variant>
        <vt:i4>63</vt:i4>
      </vt:variant>
    </vt:vector>
  </HeadingPairs>
  <TitlesOfParts>
    <vt:vector size="129" baseType="lpstr">
      <vt:lpstr>Arial</vt:lpstr>
      <vt:lpstr>Arial Black</vt:lpstr>
      <vt:lpstr>Arial Narrow</vt:lpstr>
      <vt:lpstr>B Kamran</vt:lpstr>
      <vt:lpstr>B Mitra</vt:lpstr>
      <vt:lpstr>B Nazanin</vt:lpstr>
      <vt:lpstr>B Titr</vt:lpstr>
      <vt:lpstr>B Traffic</vt:lpstr>
      <vt:lpstr>B Yagut</vt:lpstr>
      <vt:lpstr>Book Antiqua</vt:lpstr>
      <vt:lpstr>Calibri</vt:lpstr>
      <vt:lpstr>Comic Sans MS</vt:lpstr>
      <vt:lpstr>Consolas</vt:lpstr>
      <vt:lpstr>Constantia</vt:lpstr>
      <vt:lpstr>Corbel</vt:lpstr>
      <vt:lpstr>Garamond</vt:lpstr>
      <vt:lpstr>Georgia</vt:lpstr>
      <vt:lpstr>Gill Sans MT</vt:lpstr>
      <vt:lpstr>IPT.Yagut</vt:lpstr>
      <vt:lpstr>Lucida Sans</vt:lpstr>
      <vt:lpstr>Majalla UI</vt:lpstr>
      <vt:lpstr>Nazanin</vt:lpstr>
      <vt:lpstr>Tahoma</vt:lpstr>
      <vt:lpstr>Times New Roman</vt:lpstr>
      <vt:lpstr>Titr</vt:lpstr>
      <vt:lpstr>Traditional Arabic</vt:lpstr>
      <vt:lpstr>Verdana</vt:lpstr>
      <vt:lpstr>Wingdings</vt:lpstr>
      <vt:lpstr>Wingdings 2</vt:lpstr>
      <vt:lpstr>Wingdings 3</vt:lpstr>
      <vt:lpstr>Yagut</vt:lpstr>
      <vt:lpstr>Office Theme</vt:lpstr>
      <vt:lpstr>Theme12</vt:lpstr>
      <vt:lpstr>Theme13</vt:lpstr>
      <vt:lpstr>Default Design</vt:lpstr>
      <vt:lpstr>Crayons</vt:lpstr>
      <vt:lpstr>Edge</vt:lpstr>
      <vt:lpstr>1_Crayons</vt:lpstr>
      <vt:lpstr>Theme15</vt:lpstr>
      <vt:lpstr>Theme8</vt:lpstr>
      <vt:lpstr>Metro</vt:lpstr>
      <vt:lpstr>2_Theme4</vt:lpstr>
      <vt:lpstr>2_Office Theme</vt:lpstr>
      <vt:lpstr>Theme6</vt:lpstr>
      <vt:lpstr>Layers</vt:lpstr>
      <vt:lpstr>1_Theme6</vt:lpstr>
      <vt:lpstr>1_Layers</vt:lpstr>
      <vt:lpstr>Theme7</vt:lpstr>
      <vt:lpstr>Civic</vt:lpstr>
      <vt:lpstr>Theme5</vt:lpstr>
      <vt:lpstr>Theme3</vt:lpstr>
      <vt:lpstr>Theme9</vt:lpstr>
      <vt:lpstr>1_Theme3</vt:lpstr>
      <vt:lpstr>Apex</vt:lpstr>
      <vt:lpstr>Theme1</vt:lpstr>
      <vt:lpstr>Theme16</vt:lpstr>
      <vt:lpstr>Blends</vt:lpstr>
      <vt:lpstr>1_Theme15</vt:lpstr>
      <vt:lpstr>1_Theme9</vt:lpstr>
      <vt:lpstr>2_Theme3</vt:lpstr>
      <vt:lpstr>1_Apex</vt:lpstr>
      <vt:lpstr>1_Theme1</vt:lpstr>
      <vt:lpstr>Solstice</vt:lpstr>
      <vt:lpstr>Clip</vt:lpstr>
      <vt:lpstr>MS Org Chart</vt:lpstr>
      <vt:lpstr>Chart</vt:lpstr>
      <vt:lpstr>اپیدمیولوژی بالینی </vt:lpstr>
      <vt:lpstr>Epidemiologic reasoning</vt:lpstr>
      <vt:lpstr>چند مثال</vt:lpstr>
      <vt:lpstr>Types of Studies</vt:lpstr>
      <vt:lpstr>PowerPoint Presentation</vt:lpstr>
      <vt:lpstr> Secondary studies</vt:lpstr>
      <vt:lpstr>Review articles</vt:lpstr>
      <vt:lpstr>*A systematic review is an overview  of primary studies                                                                         *A meta-analysis is a mathematical synthesis of results of two or more primary studies                                                                      *Although meta-analysis can increase the precision of   a result, it is important to ensure that the methods used for the review were valid and reliable   </vt:lpstr>
      <vt:lpstr>انواع مطالعه‌ها</vt:lpstr>
      <vt:lpstr>Hierarchy of Study Types</vt:lpstr>
      <vt:lpstr>PowerPoint Presentation</vt:lpstr>
      <vt:lpstr>PowerPoint Presentation</vt:lpstr>
      <vt:lpstr>تقسيم‌بندي مطالعه‌ها</vt:lpstr>
      <vt:lpstr>Epidemiological study designs</vt:lpstr>
      <vt:lpstr>مطالعه‌هاي توصيفي</vt:lpstr>
      <vt:lpstr>مطالعه‌هاي تحليلي</vt:lpstr>
      <vt:lpstr>تقسيم‌بندي مطالعه‌های تحلیلی</vt:lpstr>
      <vt:lpstr>مطالعه‌هاي مشاهده‌اي</vt:lpstr>
      <vt:lpstr>مطالعه‌هاي مداخله‌اي</vt:lpstr>
      <vt:lpstr>انواع مطالعات بر مبناي مواجهه</vt:lpstr>
      <vt:lpstr>PowerPoint Presentation</vt:lpstr>
      <vt:lpstr>Descriptive Epidemiology</vt:lpstr>
      <vt:lpstr>مطالعات توصيفي به چه پرسشهايي پاسخ مي‌دهند؟</vt:lpstr>
      <vt:lpstr>اهميت مطالعات توصيفي در چيست؟</vt:lpstr>
      <vt:lpstr>مطالعات مشاهده اي توصیفی</vt:lpstr>
      <vt:lpstr>ابعاد مطالعات توصیفی</vt:lpstr>
      <vt:lpstr>PowerPoint Presentation</vt:lpstr>
      <vt:lpstr>انواع مطالعات توصیفی</vt:lpstr>
      <vt:lpstr>گزارش مورد (بيمار)(Case Report)</vt:lpstr>
      <vt:lpstr>گزارش مورد (بیمار) Case Report  </vt:lpstr>
      <vt:lpstr>PowerPoint Presentation</vt:lpstr>
      <vt:lpstr>Important Case Reports</vt:lpstr>
      <vt:lpstr>مجموعه مورد (سري بيماران) (Case Series)</vt:lpstr>
      <vt:lpstr>مجموعه مورد Case Series  </vt:lpstr>
      <vt:lpstr>PowerPoint Presentation</vt:lpstr>
      <vt:lpstr>PowerPoint Presentation</vt:lpstr>
      <vt:lpstr>PowerPoint Presentation</vt:lpstr>
      <vt:lpstr>مطالعات مقطعي (Cross-sectional studies)</vt:lpstr>
      <vt:lpstr>خصوصيات مطالعات مقطعي</vt:lpstr>
      <vt:lpstr>مطالعه مقطعی Cross-sectional</vt:lpstr>
      <vt:lpstr>تعریف مطالعه مقطعی Cross-sectional</vt:lpstr>
      <vt:lpstr>PowerPoint Presentation</vt:lpstr>
      <vt:lpstr>Cross-Sectional Study</vt:lpstr>
      <vt:lpstr>Cross-Sectional Study</vt:lpstr>
      <vt:lpstr>PowerPoint Presentation</vt:lpstr>
      <vt:lpstr>PowerPoint Presentation</vt:lpstr>
      <vt:lpstr>کاربرد مطالعه مقطعی</vt:lpstr>
      <vt:lpstr>مزایای مطالعه مقطعی</vt:lpstr>
      <vt:lpstr>Cross-sectional Study:  Pluses</vt:lpstr>
      <vt:lpstr>Cross-sectional study:  minuses</vt:lpstr>
      <vt:lpstr>مطالعه اکولوژیک ) بوم شناختی(  (یا همبستگیCorrelational study)</vt:lpstr>
      <vt:lpstr>Studies using groups as units of observation</vt:lpstr>
      <vt:lpstr>Ecologic Studies</vt:lpstr>
      <vt:lpstr>Ecologic Studies</vt:lpstr>
      <vt:lpstr>Ecologic studies are the design of choice in certain situations:</vt:lpstr>
      <vt:lpstr>معایب مطالعه اکولوژیک</vt:lpstr>
      <vt:lpstr>PowerPoint Presentation</vt:lpstr>
      <vt:lpstr>آیا ارتباطی بین مصرف چربی و سرطان پستان وجود دارد؟</vt:lpstr>
      <vt:lpstr>ecological fallacy</vt:lpstr>
      <vt:lpstr>PowerPoint Presentation</vt:lpstr>
      <vt:lpstr>PowerPoint Presentation</vt:lpstr>
      <vt:lpstr>PowerPoint Presentation</vt:lpstr>
      <vt:lpstr>PowerPoint Presentation</vt:lpstr>
    </vt:vector>
  </TitlesOfParts>
  <Company>Ayande Sazan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انواع  مطالعات</dc:title>
  <dc:creator>Alireza</dc:creator>
  <cp:lastModifiedBy>babaie</cp:lastModifiedBy>
  <cp:revision>22</cp:revision>
  <dcterms:created xsi:type="dcterms:W3CDTF">2004-01-09T18:23:43Z</dcterms:created>
  <dcterms:modified xsi:type="dcterms:W3CDTF">2020-07-26T16:35:59Z</dcterms:modified>
</cp:coreProperties>
</file>