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09" r:id="rId1"/>
    <p:sldMasterId id="2147483762" r:id="rId2"/>
    <p:sldMasterId id="2147483836" r:id="rId3"/>
    <p:sldMasterId id="2147483848" r:id="rId4"/>
    <p:sldMasterId id="2147483860" r:id="rId5"/>
    <p:sldMasterId id="2147483872" r:id="rId6"/>
    <p:sldMasterId id="2147483884" r:id="rId7"/>
  </p:sldMasterIdLst>
  <p:notesMasterIdLst>
    <p:notesMasterId r:id="rId81"/>
  </p:notesMasterIdLst>
  <p:sldIdLst>
    <p:sldId id="256" r:id="rId8"/>
    <p:sldId id="449" r:id="rId9"/>
    <p:sldId id="258" r:id="rId10"/>
    <p:sldId id="260" r:id="rId11"/>
    <p:sldId id="450" r:id="rId12"/>
    <p:sldId id="451" r:id="rId13"/>
    <p:sldId id="300" r:id="rId14"/>
    <p:sldId id="452" r:id="rId15"/>
    <p:sldId id="453" r:id="rId16"/>
    <p:sldId id="261" r:id="rId17"/>
    <p:sldId id="454" r:id="rId18"/>
    <p:sldId id="455" r:id="rId19"/>
    <p:sldId id="456" r:id="rId20"/>
    <p:sldId id="457" r:id="rId21"/>
    <p:sldId id="471" r:id="rId22"/>
    <p:sldId id="459" r:id="rId23"/>
    <p:sldId id="460" r:id="rId24"/>
    <p:sldId id="461" r:id="rId25"/>
    <p:sldId id="472" r:id="rId26"/>
    <p:sldId id="462" r:id="rId27"/>
    <p:sldId id="470" r:id="rId28"/>
    <p:sldId id="371" r:id="rId29"/>
    <p:sldId id="372" r:id="rId30"/>
    <p:sldId id="373" r:id="rId31"/>
    <p:sldId id="374" r:id="rId32"/>
    <p:sldId id="469" r:id="rId33"/>
    <p:sldId id="463" r:id="rId34"/>
    <p:sldId id="464" r:id="rId35"/>
    <p:sldId id="466" r:id="rId36"/>
    <p:sldId id="467" r:id="rId37"/>
    <p:sldId id="335" r:id="rId38"/>
    <p:sldId id="337" r:id="rId39"/>
    <p:sldId id="339" r:id="rId40"/>
    <p:sldId id="468" r:id="rId41"/>
    <p:sldId id="362" r:id="rId42"/>
    <p:sldId id="363" r:id="rId43"/>
    <p:sldId id="295" r:id="rId44"/>
    <p:sldId id="473" r:id="rId45"/>
    <p:sldId id="351" r:id="rId46"/>
    <p:sldId id="262" r:id="rId47"/>
    <p:sldId id="474" r:id="rId48"/>
    <p:sldId id="297" r:id="rId49"/>
    <p:sldId id="475" r:id="rId50"/>
    <p:sldId id="476" r:id="rId51"/>
    <p:sldId id="477" r:id="rId52"/>
    <p:sldId id="478" r:id="rId53"/>
    <p:sldId id="479" r:id="rId54"/>
    <p:sldId id="480" r:id="rId55"/>
    <p:sldId id="481" r:id="rId56"/>
    <p:sldId id="483" r:id="rId57"/>
    <p:sldId id="487" r:id="rId58"/>
    <p:sldId id="485" r:id="rId59"/>
    <p:sldId id="484" r:id="rId60"/>
    <p:sldId id="486" r:id="rId61"/>
    <p:sldId id="263" r:id="rId62"/>
    <p:sldId id="268" r:id="rId63"/>
    <p:sldId id="488" r:id="rId64"/>
    <p:sldId id="489" r:id="rId65"/>
    <p:sldId id="491" r:id="rId66"/>
    <p:sldId id="492" r:id="rId67"/>
    <p:sldId id="494" r:id="rId68"/>
    <p:sldId id="495" r:id="rId69"/>
    <p:sldId id="496" r:id="rId70"/>
    <p:sldId id="497" r:id="rId71"/>
    <p:sldId id="498" r:id="rId72"/>
    <p:sldId id="499" r:id="rId73"/>
    <p:sldId id="500" r:id="rId74"/>
    <p:sldId id="501" r:id="rId75"/>
    <p:sldId id="502" r:id="rId76"/>
    <p:sldId id="503" r:id="rId77"/>
    <p:sldId id="493" r:id="rId78"/>
    <p:sldId id="506" r:id="rId79"/>
    <p:sldId id="50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64" autoAdjust="0"/>
    <p:restoredTop sz="89065" autoAdjust="0"/>
  </p:normalViewPr>
  <p:slideViewPr>
    <p:cSldViewPr>
      <p:cViewPr varScale="1">
        <p:scale>
          <a:sx n="52" d="100"/>
          <a:sy n="52" d="100"/>
        </p:scale>
        <p:origin x="111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presProps" Target="presProp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FF0EC-F654-4CF1-9C32-B1338FD83A9D}" type="datetimeFigureOut">
              <a:rPr lang="en-US" smtClean="0"/>
              <a:pPr/>
              <a:t>1/15/2022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AC758-F4E2-45DF-A215-DAE356E8259B}" type="slidenum">
              <a:rPr lang="en-US" smtClean="0"/>
              <a:pPr/>
              <a:t>‹#›</a:t>
            </a:fld>
            <a:endParaRPr lang="en-US"/>
          </a:p>
        </p:txBody>
      </p:sp>
    </p:spTree>
    <p:extLst>
      <p:ext uri="{BB962C8B-B14F-4D97-AF65-F5344CB8AC3E}">
        <p14:creationId xmlns:p14="http://schemas.microsoft.com/office/powerpoint/2010/main" val="106546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Char char="•"/>
            </a:pPr>
            <a:r>
              <a:rPr lang="en-US" altLang="zh-CN" dirty="0" smtClean="0"/>
              <a:t>Note that axes are different.</a:t>
            </a:r>
          </a:p>
          <a:p>
            <a:pPr lvl="1">
              <a:buFontTx/>
              <a:buChar char="•"/>
            </a:pPr>
            <a:r>
              <a:rPr lang="en-US" altLang="zh-CN" dirty="0" smtClean="0"/>
              <a:t>For DEDS, </a:t>
            </a:r>
            <a:r>
              <a:rPr lang="en-US" altLang="zh-CN" i="1" dirty="0" smtClean="0"/>
              <a:t>y</a:t>
            </a:r>
            <a:r>
              <a:rPr lang="en-US" altLang="zh-CN" dirty="0" smtClean="0"/>
              <a:t>-axis has no structure, metric, or definition; no value.</a:t>
            </a:r>
          </a:p>
          <a:p>
            <a:pPr lvl="1">
              <a:buFontTx/>
              <a:buChar char="•"/>
            </a:pPr>
            <a:r>
              <a:rPr lang="en-US" altLang="zh-CN" dirty="0" smtClean="0"/>
              <a:t>For CVDS, y-axis will have absolute meaning.</a:t>
            </a:r>
            <a:endParaRPr lang="fa-IR" altLang="zh-CN" dirty="0" smtClean="0"/>
          </a:p>
          <a:p>
            <a:pPr lvl="1" algn="r" rtl="1">
              <a:buFontTx/>
              <a:buNone/>
            </a:pPr>
            <a:r>
              <a:rPr lang="fa-IR" sz="1200" kern="1200" dirty="0" smtClean="0">
                <a:solidFill>
                  <a:schemeClr val="tx1"/>
                </a:solidFill>
                <a:latin typeface="+mn-lt"/>
                <a:ea typeface="+mn-ea"/>
                <a:cs typeface="+mn-cs"/>
              </a:rPr>
              <a:t>اگر چه که در زندگی روزمره ما با سیستم هایی مواجه هستیم که در طول زمان با رویداد های اتفاقاتی در زمانهایی با فواصل غیر منظم در حال تغییر هستند. به بیان دیگر لزومی ندارد که رویداد ها منطبق با هر تیک کلاک رخ بدهند. در این مورد انتقال از یک حالت به حالت دیگر در نتیجه رویداد های غیر همزمان است به همین علت دیگر زمان به عنوان یک متغیر مستقل به حساب نمی اید. این سیستم ها به عنوان سیستم های وابسته به رویداد به حساب می ایند. و در این گونه سیستم ها متغیر </a:t>
            </a:r>
            <a:r>
              <a:rPr lang="en-US" sz="1200" kern="1200" dirty="0" smtClean="0">
                <a:solidFill>
                  <a:schemeClr val="tx1"/>
                </a:solidFill>
                <a:latin typeface="+mn-lt"/>
                <a:ea typeface="+mn-ea"/>
                <a:cs typeface="+mn-cs"/>
              </a:rPr>
              <a:t>k </a:t>
            </a:r>
            <a:r>
              <a:rPr lang="fa-IR" sz="1200" kern="1200" dirty="0" smtClean="0">
                <a:solidFill>
                  <a:schemeClr val="tx1"/>
                </a:solidFill>
                <a:latin typeface="+mn-lt"/>
                <a:ea typeface="+mn-ea"/>
                <a:cs typeface="+mn-cs"/>
              </a:rPr>
              <a:t>شمارنده رویداد است. در سیستم های وابسته به رویداد فواصل زمانی بین رخداد  رویداد ها می تواند قطعی و یا کاملا تصادفی باشد. </a:t>
            </a:r>
          </a:p>
          <a:p>
            <a:pPr algn="r" rtl="1"/>
            <a:r>
              <a:rPr lang="fa-IR" sz="1200" kern="1200" dirty="0" smtClean="0">
                <a:solidFill>
                  <a:schemeClr val="tx1"/>
                </a:solidFill>
                <a:latin typeface="+mn-lt"/>
                <a:ea typeface="+mn-ea"/>
                <a:cs typeface="+mn-cs"/>
              </a:rPr>
              <a:t>. بسیاری از سیستمهای دینامیکی دارای ساختار سیستم های دینامیکی وقایع گسسته هستند. سیستم های تولیدو سیستم های ارتباطی نمونه هایی از این سیستم ها هستند. </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همچنین فرض می شود که فقط مجموعه ای از رویداد ها در چنین سیستم های قابل مشاهده است. به بیان دیگر ما فقط می توانیم تعدادی از رویداد هایی که در سیستم رخ می دهند را ببینیم نه همه آنها را. در بعضی از موارد ما مجبور هستیم، با توجه به حالت سیستم تصمیم هایی بگیریم و فقط با توجه به مشاهداتمان این چنین سیستم هایی را کنترل کنیم.</a:t>
            </a:r>
          </a:p>
          <a:p>
            <a:pPr algn="r" rtl="1"/>
            <a:r>
              <a:rPr lang="fa-IR" sz="1200" kern="1200" dirty="0" smtClean="0">
                <a:solidFill>
                  <a:schemeClr val="tx1"/>
                </a:solidFill>
                <a:latin typeface="+mn-lt"/>
                <a:ea typeface="+mn-ea"/>
                <a:cs typeface="+mn-cs"/>
              </a:rPr>
              <a:t>اینگونه سیستم ها دارای تقابلات زیادی با محیط اطراف خود هستند و توسط ساختار پیچیده و سلسله مراتبی مشخص می شوند. در این گونه سیستمها معمولا تعدادی منابع محدود (همانند ماشین ها، کانال های ارتباطی، پردازنده هاو...) وجود دارد که برای تمامی کاربران (همانند انواع تولیدات، بسته های اطلاعات، وظایف و...) به اشتراک گذاشته می شود که همه این کارابران با هم در حال مشارکت برای رسیدن به هدفهای مشترک  (همانند سرهم کردن محصولات، انتقال متوالی اطلاعات، پردازشهای موازی و ...) هستند.</a:t>
            </a:r>
          </a:p>
          <a:p>
            <a:pPr algn="r" rtl="1"/>
            <a:r>
              <a:rPr lang="fa-IR" dirty="0" smtClean="0"/>
              <a:t>زمان بین رویداد ها ممکن است در سیستمهای وقایع گسسته یکسان نباشد.</a:t>
            </a:r>
          </a:p>
          <a:p>
            <a:pPr algn="r" rtl="1"/>
            <a:r>
              <a:rPr lang="fa-IR" dirty="0" smtClean="0"/>
              <a:t>مثال از یکسان بودن زمان چرغ راهنما، اتوبوس</a:t>
            </a:r>
          </a:p>
          <a:p>
            <a:pPr algn="r" rtl="1"/>
            <a:endParaRPr lang="en-US" altLang="zh-CN" dirty="0" smtClean="0"/>
          </a:p>
          <a:p>
            <a:endParaRPr lang="fa-IR" dirty="0" smtClean="0"/>
          </a:p>
          <a:p>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5</a:t>
            </a:fld>
            <a:endParaRPr lang="en-US"/>
          </a:p>
        </p:txBody>
      </p:sp>
    </p:spTree>
    <p:extLst>
      <p:ext uri="{BB962C8B-B14F-4D97-AF65-F5344CB8AC3E}">
        <p14:creationId xmlns:p14="http://schemas.microsoft.com/office/powerpoint/2010/main" val="152078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Tokens represent objects (humans, goods, machines), information, conditions or states of objects.</a:t>
            </a:r>
          </a:p>
          <a:p>
            <a:r>
              <a:rPr lang="en-GB" dirty="0" smtClean="0"/>
              <a:t>Places represent buffers, channels, geographical locations, conditions or states.</a:t>
            </a:r>
          </a:p>
          <a:p>
            <a:r>
              <a:rPr lang="en-GB" dirty="0" smtClean="0"/>
              <a:t>Transitions represent events, transformations or transportations.</a:t>
            </a:r>
          </a:p>
          <a:p>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17</a:t>
            </a:fld>
            <a:endParaRPr lang="en-US"/>
          </a:p>
        </p:txBody>
      </p:sp>
    </p:spTree>
    <p:extLst>
      <p:ext uri="{BB962C8B-B14F-4D97-AF65-F5344CB8AC3E}">
        <p14:creationId xmlns:p14="http://schemas.microsoft.com/office/powerpoint/2010/main" val="127350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Rot="1" noChangeAspect="1" noChangeArrowheads="1" noTextEdit="1"/>
          </p:cNvSpPr>
          <p:nvPr>
            <p:ph type="sldImg"/>
          </p:nvPr>
        </p:nvSpPr>
        <p:spPr bwMode="auto">
          <a:xfrm>
            <a:off x="1143000" y="685800"/>
            <a:ext cx="4565650" cy="3424238"/>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2596" y="3004039"/>
            <a:ext cx="7933168"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2554492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6DA10D4-18F7-4A3E-B415-9249A1B2E795}" type="slidenum">
              <a:rPr lang="en-GB"/>
              <a:pPr/>
              <a:t>22</a:t>
            </a:fld>
            <a:endParaRPr lang="en-GB"/>
          </a:p>
        </p:txBody>
      </p:sp>
      <p:sp>
        <p:nvSpPr>
          <p:cNvPr id="27650" name="Rectangle 2"/>
          <p:cNvSpPr>
            <a:spLocks noGrp="1" noRot="1" noChangeAspect="1" noChangeArrowheads="1" noTextEdit="1"/>
          </p:cNvSpPr>
          <p:nvPr>
            <p:ph type="sldImg"/>
          </p:nvPr>
        </p:nvSpPr>
        <p:spPr>
          <a:xfrm>
            <a:off x="1295400" y="687388"/>
            <a:ext cx="4278313" cy="3208337"/>
          </a:xfrm>
          <a:ln cap="flat"/>
        </p:spPr>
      </p:sp>
      <p:sp>
        <p:nvSpPr>
          <p:cNvPr id="27651" name="Rectangle 3"/>
          <p:cNvSpPr>
            <a:spLocks noGrp="1" noChangeArrowheads="1"/>
          </p:cNvSpPr>
          <p:nvPr>
            <p:ph type="body" idx="1"/>
          </p:nvPr>
        </p:nvSpPr>
        <p:spPr>
          <a:ln/>
        </p:spPr>
        <p:txBody>
          <a:bodyPr lIns="93663" tIns="46038" rIns="93663" bIns="46038"/>
          <a:lstStyle/>
          <a:p>
            <a:endParaRPr lang="en-US"/>
          </a:p>
        </p:txBody>
      </p:sp>
    </p:spTree>
    <p:extLst>
      <p:ext uri="{BB962C8B-B14F-4D97-AF65-F5344CB8AC3E}">
        <p14:creationId xmlns:p14="http://schemas.microsoft.com/office/powerpoint/2010/main" val="109372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25A77ED-DEE0-46D5-BE20-F69BC1E39C58}" type="slidenum">
              <a:rPr lang="en-GB"/>
              <a:pPr/>
              <a:t>23</a:t>
            </a:fld>
            <a:endParaRPr lang="en-GB"/>
          </a:p>
        </p:txBody>
      </p:sp>
      <p:sp>
        <p:nvSpPr>
          <p:cNvPr id="29698" name="Rectangle 2"/>
          <p:cNvSpPr>
            <a:spLocks noGrp="1" noRot="1" noChangeAspect="1" noChangeArrowheads="1" noTextEdit="1"/>
          </p:cNvSpPr>
          <p:nvPr>
            <p:ph type="sldImg"/>
          </p:nvPr>
        </p:nvSpPr>
        <p:spPr>
          <a:xfrm>
            <a:off x="1295400" y="687388"/>
            <a:ext cx="4278313" cy="3208337"/>
          </a:xfrm>
          <a:ln cap="flat"/>
        </p:spPr>
      </p:sp>
      <p:sp>
        <p:nvSpPr>
          <p:cNvPr id="29699" name="Rectangle 3"/>
          <p:cNvSpPr>
            <a:spLocks noGrp="1" noChangeArrowheads="1"/>
          </p:cNvSpPr>
          <p:nvPr>
            <p:ph type="body" idx="1"/>
          </p:nvPr>
        </p:nvSpPr>
        <p:spPr>
          <a:ln/>
        </p:spPr>
        <p:txBody>
          <a:bodyPr lIns="93663" tIns="46038" rIns="93663" bIns="46038"/>
          <a:lstStyle/>
          <a:p>
            <a:endParaRPr lang="en-US"/>
          </a:p>
        </p:txBody>
      </p:sp>
    </p:spTree>
    <p:extLst>
      <p:ext uri="{BB962C8B-B14F-4D97-AF65-F5344CB8AC3E}">
        <p14:creationId xmlns:p14="http://schemas.microsoft.com/office/powerpoint/2010/main" val="246279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7D2E0BF-BDBF-4087-AB38-A52FC8674FCF}" type="slidenum">
              <a:rPr lang="en-GB"/>
              <a:pPr/>
              <a:t>24</a:t>
            </a:fld>
            <a:endParaRPr lang="en-GB"/>
          </a:p>
        </p:txBody>
      </p:sp>
      <p:sp>
        <p:nvSpPr>
          <p:cNvPr id="31746" name="Rectangle 2"/>
          <p:cNvSpPr>
            <a:spLocks noGrp="1" noRot="1" noChangeAspect="1" noChangeArrowheads="1" noTextEdit="1"/>
          </p:cNvSpPr>
          <p:nvPr>
            <p:ph type="sldImg"/>
          </p:nvPr>
        </p:nvSpPr>
        <p:spPr>
          <a:xfrm>
            <a:off x="1295400" y="687388"/>
            <a:ext cx="4278313" cy="3208337"/>
          </a:xfrm>
          <a:ln cap="flat"/>
        </p:spPr>
      </p:sp>
      <p:sp>
        <p:nvSpPr>
          <p:cNvPr id="31747" name="Rectangle 3"/>
          <p:cNvSpPr>
            <a:spLocks noGrp="1" noChangeArrowheads="1"/>
          </p:cNvSpPr>
          <p:nvPr>
            <p:ph type="body" idx="1"/>
          </p:nvPr>
        </p:nvSpPr>
        <p:spPr>
          <a:ln/>
        </p:spPr>
        <p:txBody>
          <a:bodyPr lIns="93663" tIns="46038" rIns="93663" bIns="46038"/>
          <a:lstStyle/>
          <a:p>
            <a:endParaRPr lang="en-US"/>
          </a:p>
        </p:txBody>
      </p:sp>
    </p:spTree>
    <p:extLst>
      <p:ext uri="{BB962C8B-B14F-4D97-AF65-F5344CB8AC3E}">
        <p14:creationId xmlns:p14="http://schemas.microsoft.com/office/powerpoint/2010/main" val="70620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AB2EC70-EEFA-4248-A88F-0E4DDBC88830}" type="slidenum">
              <a:rPr lang="en-GB"/>
              <a:pPr/>
              <a:t>25</a:t>
            </a:fld>
            <a:endParaRPr lang="en-GB"/>
          </a:p>
        </p:txBody>
      </p:sp>
      <p:sp>
        <p:nvSpPr>
          <p:cNvPr id="33794" name="Rectangle 2"/>
          <p:cNvSpPr>
            <a:spLocks noGrp="1" noRot="1" noChangeAspect="1" noChangeArrowheads="1" noTextEdit="1"/>
          </p:cNvSpPr>
          <p:nvPr>
            <p:ph type="sldImg"/>
          </p:nvPr>
        </p:nvSpPr>
        <p:spPr>
          <a:xfrm>
            <a:off x="1295400" y="687388"/>
            <a:ext cx="4278313" cy="3208337"/>
          </a:xfrm>
          <a:ln cap="flat"/>
        </p:spPr>
      </p:sp>
      <p:sp>
        <p:nvSpPr>
          <p:cNvPr id="33795" name="Rectangle 3"/>
          <p:cNvSpPr>
            <a:spLocks noGrp="1" noChangeArrowheads="1"/>
          </p:cNvSpPr>
          <p:nvPr>
            <p:ph type="body" idx="1"/>
          </p:nvPr>
        </p:nvSpPr>
        <p:spPr>
          <a:ln/>
        </p:spPr>
        <p:txBody>
          <a:bodyPr lIns="93663" tIns="46038" rIns="93663" bIns="46038"/>
          <a:lstStyle/>
          <a:p>
            <a:r>
              <a:rPr lang="en-GB" dirty="0" smtClean="0"/>
              <a:t>The number of arcs between two objects specifies the number of tokens to be produced/consumed.</a:t>
            </a:r>
          </a:p>
          <a:p>
            <a:r>
              <a:rPr lang="en-GB" dirty="0" smtClean="0"/>
              <a:t>This can be used to model (</a:t>
            </a:r>
            <a:r>
              <a:rPr lang="en-GB" dirty="0" err="1" smtClean="0"/>
              <a:t>dis</a:t>
            </a:r>
            <a:r>
              <a:rPr lang="en-GB" dirty="0" smtClean="0"/>
              <a:t>)assembly processes.</a:t>
            </a:r>
          </a:p>
          <a:p>
            <a:endParaRPr lang="en-US" dirty="0"/>
          </a:p>
        </p:txBody>
      </p:sp>
    </p:spTree>
    <p:extLst>
      <p:ext uri="{BB962C8B-B14F-4D97-AF65-F5344CB8AC3E}">
        <p14:creationId xmlns:p14="http://schemas.microsoft.com/office/powerpoint/2010/main" val="228542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smtClean="0">
                <a:ln>
                  <a:noFill/>
                </a:ln>
                <a:solidFill>
                  <a:schemeClr val="tx1"/>
                </a:solidFill>
                <a:effectLst/>
                <a:uLnTx/>
                <a:uFillTx/>
                <a:latin typeface="+mn-lt"/>
                <a:ea typeface="+mn-ea"/>
                <a:cs typeface="+mn-cs"/>
              </a:rPr>
              <a:t>بیشتر از یک حالت گذر توانایی فعال شدن را دارد.</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400" dirty="0" smtClean="0">
                <a:latin typeface="Century Gothic" pitchFamily="34" charset="0"/>
              </a:rPr>
              <a:t>Sequential Execution: </a:t>
            </a:r>
            <a:r>
              <a:rPr lang="en-US" altLang="ko-KR" sz="1200" dirty="0" smtClean="0">
                <a:latin typeface="Century Gothic" pitchFamily="34" charset="0"/>
              </a:rPr>
              <a:t>Transition t</a:t>
            </a:r>
            <a:r>
              <a:rPr lang="en-US" altLang="ko-KR" sz="1200" baseline="-25000" dirty="0" smtClean="0">
                <a:latin typeface="Century Gothic" pitchFamily="34" charset="0"/>
              </a:rPr>
              <a:t>2</a:t>
            </a:r>
            <a:r>
              <a:rPr lang="en-US" altLang="ko-KR" sz="1200" dirty="0" smtClean="0">
                <a:latin typeface="Century Gothic" pitchFamily="34" charset="0"/>
              </a:rPr>
              <a:t> can fire only after the firing of t</a:t>
            </a:r>
            <a:r>
              <a:rPr lang="en-US" altLang="ko-KR" sz="1200" baseline="-25000" dirty="0" smtClean="0">
                <a:latin typeface="Century Gothic" pitchFamily="34" charset="0"/>
              </a:rPr>
              <a:t>1</a:t>
            </a:r>
            <a:r>
              <a:rPr lang="en-US" altLang="ko-KR" sz="1200" dirty="0" smtClean="0">
                <a:latin typeface="Century Gothic" pitchFamily="34" charset="0"/>
              </a:rPr>
              <a:t>. This impose the precedence of constraints "t</a:t>
            </a:r>
            <a:r>
              <a:rPr lang="en-US" altLang="ko-KR" sz="1200" baseline="-25000" dirty="0" smtClean="0">
                <a:latin typeface="Century Gothic" pitchFamily="34" charset="0"/>
              </a:rPr>
              <a:t>2</a:t>
            </a:r>
            <a:r>
              <a:rPr lang="en-US" altLang="ko-KR" sz="1200" dirty="0" smtClean="0">
                <a:latin typeface="Century Gothic" pitchFamily="34" charset="0"/>
              </a:rPr>
              <a:t> after t</a:t>
            </a:r>
            <a:r>
              <a:rPr lang="en-US" altLang="ko-KR" sz="1200" baseline="-25000" dirty="0" smtClean="0">
                <a:latin typeface="Century Gothic" pitchFamily="34" charset="0"/>
              </a:rPr>
              <a:t>1</a:t>
            </a:r>
            <a:r>
              <a:rPr lang="en-US" altLang="ko-KR" sz="1200" dirty="0" smtClean="0">
                <a:latin typeface="Century Gothic" pitchFamily="34" charset="0"/>
              </a:rPr>
              <a:t>."</a:t>
            </a:r>
            <a:r>
              <a:rPr lang="en-US" altLang="ko-KR" sz="1400" dirty="0" smtClean="0">
                <a:latin typeface="Century Gothic"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dirty="0" smtClean="0">
                <a:latin typeface="Century Gothic" pitchFamily="34" charset="0"/>
              </a:rPr>
              <a:t>Synchronization: </a:t>
            </a:r>
            <a:r>
              <a:rPr lang="en-US" altLang="ko-KR" sz="1400" dirty="0" smtClean="0">
                <a:latin typeface="Century Gothic" pitchFamily="34" charset="0"/>
              </a:rPr>
              <a:t>Transition t</a:t>
            </a:r>
            <a:r>
              <a:rPr lang="en-US" altLang="ko-KR" sz="1400" baseline="-25000" dirty="0" smtClean="0">
                <a:latin typeface="Century Gothic" pitchFamily="34" charset="0"/>
              </a:rPr>
              <a:t>1 </a:t>
            </a:r>
            <a:r>
              <a:rPr lang="en-US" altLang="ko-KR" sz="1400" dirty="0" smtClean="0">
                <a:latin typeface="Century Gothic" pitchFamily="34" charset="0"/>
              </a:rPr>
              <a:t>will be enabled only when a token there are at least one token at each of its input places.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dirty="0" smtClean="0">
                <a:latin typeface="Century Gothic" pitchFamily="34" charset="0"/>
              </a:rPr>
              <a:t>Merging</a:t>
            </a:r>
            <a:br>
              <a:rPr lang="en-US" altLang="ko-KR" sz="1600" dirty="0" smtClean="0">
                <a:latin typeface="Century Gothic" pitchFamily="34" charset="0"/>
              </a:rPr>
            </a:br>
            <a:r>
              <a:rPr lang="en-US" altLang="ko-KR" sz="1400" dirty="0" smtClean="0">
                <a:latin typeface="Century Gothic" pitchFamily="34" charset="0"/>
              </a:rPr>
              <a:t>Happens when tokens from several places arrive for service at the same 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Concurrency: independent preconditions, </a:t>
            </a:r>
            <a:r>
              <a:rPr lang="en-US" altLang="ko-KR" sz="1200" dirty="0" smtClean="0">
                <a:latin typeface="Century Gothic" pitchFamily="34" charset="0"/>
              </a:rPr>
              <a:t>with this property, Petri net is able to model systems of distributed control with multiple processes executing concurrently in time.</a:t>
            </a: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effectLst/>
                <a:uLnTx/>
                <a:uFillTx/>
                <a:latin typeface="+mn-lt"/>
                <a:ea typeface="+mn-ea"/>
                <a:cs typeface="+mn-cs"/>
              </a:rPr>
              <a:t>Conflict: related preconditions</a:t>
            </a:r>
          </a:p>
          <a:p>
            <a:pPr algn="l" rtl="0">
              <a:buFontTx/>
              <a:buNone/>
            </a:pPr>
            <a:r>
              <a:rPr lang="en-GB" dirty="0" smtClean="0"/>
              <a:t>Two transitions fight for the same token: </a:t>
            </a:r>
            <a:r>
              <a:rPr lang="en-GB" b="1" dirty="0" smtClean="0"/>
              <a:t>conflict</a:t>
            </a:r>
            <a:r>
              <a:rPr lang="en-GB" dirty="0" smtClean="0"/>
              <a:t>.</a:t>
            </a:r>
          </a:p>
          <a:p>
            <a:pPr algn="l" rtl="0">
              <a:buFontTx/>
              <a:buNone/>
            </a:pPr>
            <a:r>
              <a:rPr lang="en-US" altLang="ko-KR" sz="1200" dirty="0" smtClean="0">
                <a:latin typeface="Century Gothic" pitchFamily="34" charset="0"/>
              </a:rPr>
              <a:t>t</a:t>
            </a:r>
            <a:r>
              <a:rPr lang="en-US" altLang="ko-KR" sz="1200" baseline="-25000" dirty="0" smtClean="0">
                <a:latin typeface="Century Gothic" pitchFamily="34" charset="0"/>
              </a:rPr>
              <a:t>1</a:t>
            </a:r>
            <a:r>
              <a:rPr lang="en-US" altLang="ko-KR" sz="1200" dirty="0" smtClean="0">
                <a:latin typeface="Century Gothic" pitchFamily="34" charset="0"/>
              </a:rPr>
              <a:t> and t</a:t>
            </a:r>
            <a:r>
              <a:rPr lang="en-US" altLang="ko-KR" sz="1200" baseline="-25000" dirty="0" smtClean="0">
                <a:latin typeface="Century Gothic" pitchFamily="34" charset="0"/>
              </a:rPr>
              <a:t>2</a:t>
            </a:r>
            <a:r>
              <a:rPr lang="en-US" altLang="ko-KR" sz="1200" dirty="0" smtClean="0">
                <a:latin typeface="Century Gothic" pitchFamily="34" charset="0"/>
              </a:rPr>
              <a:t> are both ready to fire but the firing of any leads to the disabling of the other transitions.</a:t>
            </a:r>
            <a:endParaRPr lang="en-GB" dirty="0" smtClean="0"/>
          </a:p>
          <a:p>
            <a:pPr>
              <a:buFontTx/>
              <a:buNone/>
            </a:pPr>
            <a:r>
              <a:rPr lang="en-GB" dirty="0" smtClean="0"/>
              <a:t>Even if there are two tokens, there is still a conflict.</a:t>
            </a:r>
          </a:p>
          <a:p>
            <a:pPr>
              <a:buFontTx/>
              <a:buNone/>
            </a:pPr>
            <a:r>
              <a:rPr lang="en-US" altLang="ko-KR" sz="1200" dirty="0" smtClean="0">
                <a:latin typeface="Century Gothic" pitchFamily="34" charset="0"/>
              </a:rPr>
              <a:t>the resulting conflict may be resolved in a purely non-deterministic way or in a probabilistic way, by assigning appropriate probabilities to the conflicting transitions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Confusion: mixed concurrency and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26</a:t>
            </a:fld>
            <a:endParaRPr lang="en-US"/>
          </a:p>
        </p:txBody>
      </p:sp>
    </p:spTree>
    <p:extLst>
      <p:ext uri="{BB962C8B-B14F-4D97-AF65-F5344CB8AC3E}">
        <p14:creationId xmlns:p14="http://schemas.microsoft.com/office/powerpoint/2010/main" val="161536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D2D1B-D83B-488B-8C88-E688209232AB}" type="slidenum">
              <a:rPr lang="en-US"/>
              <a:pPr/>
              <a:t>31</a:t>
            </a:fld>
            <a:endParaRPr lang="en-US"/>
          </a:p>
        </p:txBody>
      </p:sp>
      <p:sp>
        <p:nvSpPr>
          <p:cNvPr id="76802" name="Rectangle 2"/>
          <p:cNvSpPr>
            <a:spLocks noGrp="1" noRot="1" noChangeAspect="1" noChangeArrowheads="1" noTextEdit="1"/>
          </p:cNvSpPr>
          <p:nvPr>
            <p:ph type="sldImg"/>
          </p:nvPr>
        </p:nvSpPr>
        <p:spPr>
          <a:xfrm>
            <a:off x="1143000" y="685800"/>
            <a:ext cx="4572000" cy="3429000"/>
          </a:xfrm>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082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8E8CE-8D77-4703-A983-BD709231C274}" type="slidenum">
              <a:rPr lang="en-US"/>
              <a:pPr/>
              <a:t>32</a:t>
            </a:fld>
            <a:endParaRPr lang="en-US"/>
          </a:p>
        </p:txBody>
      </p:sp>
      <p:sp>
        <p:nvSpPr>
          <p:cNvPr id="99330" name="Rectangle 2"/>
          <p:cNvSpPr>
            <a:spLocks noGrp="1" noRot="1" noChangeAspect="1" noChangeArrowheads="1" noTextEdit="1"/>
          </p:cNvSpPr>
          <p:nvPr>
            <p:ph type="sldImg"/>
          </p:nvPr>
        </p:nvSpPr>
        <p:spPr>
          <a:xfrm>
            <a:off x="1143000" y="685800"/>
            <a:ext cx="4572000" cy="3429000"/>
          </a:xfrm>
          <a:ln/>
        </p:spPr>
      </p:sp>
      <p:sp>
        <p:nvSpPr>
          <p:cNvPr id="99331" name="Rectangle 3"/>
          <p:cNvSpPr>
            <a:spLocks noGrp="1" noChangeArrowheads="1"/>
          </p:cNvSpPr>
          <p:nvPr>
            <p:ph type="body" idx="1"/>
          </p:nvPr>
        </p:nvSpPr>
        <p:spPr/>
        <p:txBody>
          <a:bodyPr/>
          <a:lstStyle/>
          <a:p>
            <a:pPr marL="228600" indent="-228600">
              <a:lnSpc>
                <a:spcPct val="80000"/>
              </a:lnSpc>
            </a:pPr>
            <a:endParaRPr lang="en-US" sz="500" b="1"/>
          </a:p>
        </p:txBody>
      </p:sp>
    </p:spTree>
    <p:extLst>
      <p:ext uri="{BB962C8B-B14F-4D97-AF65-F5344CB8AC3E}">
        <p14:creationId xmlns:p14="http://schemas.microsoft.com/office/powerpoint/2010/main" val="2874652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مینیمم تعداد رویداد ها= صرف انرژی کمتر</a:t>
            </a:r>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33</a:t>
            </a:fld>
            <a:endParaRPr lang="en-US"/>
          </a:p>
        </p:txBody>
      </p:sp>
    </p:spTree>
    <p:extLst>
      <p:ext uri="{BB962C8B-B14F-4D97-AF65-F5344CB8AC3E}">
        <p14:creationId xmlns:p14="http://schemas.microsoft.com/office/powerpoint/2010/main" val="249818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sz="1200" kern="1200" dirty="0" smtClean="0">
                <a:solidFill>
                  <a:schemeClr val="tx1"/>
                </a:solidFill>
                <a:latin typeface="+mn-lt"/>
                <a:ea typeface="+mn-ea"/>
                <a:cs typeface="+mn-cs"/>
              </a:rPr>
              <a:t>روش فضای حالت، یکی از روشهای کاربردی برای آنالیز و بررسی چنین سیستم هایی به شمار می رود. در توسعه روش فضای حالت برای آنالیز سیستم های دینامیکی وقایع گسسته ، فرض می شود که تعدادی از رویداد ها در سیستم قابل کنترل هستند، به این معنا که می توان آنها را فعال یا غیر فعال نمود. هدف از کنترل سیستم های دینامیکی وقایع گسسته، هدایت رفتار سیستم در جهتی است که یک رفتار مطلوب به شمار می رود.</a:t>
            </a:r>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6</a:t>
            </a:fld>
            <a:endParaRPr lang="en-US"/>
          </a:p>
        </p:txBody>
      </p:sp>
    </p:spTree>
    <p:extLst>
      <p:ext uri="{BB962C8B-B14F-4D97-AF65-F5344CB8AC3E}">
        <p14:creationId xmlns:p14="http://schemas.microsoft.com/office/powerpoint/2010/main" val="972666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latin typeface="Century Gothic" pitchFamily="34" charset="0"/>
              </a:rPr>
              <a:t>Scenario 1:</a:t>
            </a:r>
          </a:p>
          <a:p>
            <a:pPr lvl="1"/>
            <a:r>
              <a:rPr lang="en-US" altLang="ko-KR" dirty="0" smtClean="0">
                <a:latin typeface="Century Gothic" pitchFamily="34" charset="0"/>
              </a:rPr>
              <a:t>Waiter takes order from customer 1; serves customer 1; takes order from customer 2; serves customer 2.</a:t>
            </a:r>
          </a:p>
          <a:p>
            <a:r>
              <a:rPr lang="en-US" altLang="ko-KR" dirty="0" smtClean="0">
                <a:latin typeface="Century Gothic" pitchFamily="34" charset="0"/>
              </a:rPr>
              <a:t>Scenario 2:</a:t>
            </a:r>
          </a:p>
          <a:p>
            <a:pPr lvl="1"/>
            <a:r>
              <a:rPr lang="en-US" altLang="ko-KR" dirty="0" smtClean="0">
                <a:latin typeface="Century Gothic" pitchFamily="34" charset="0"/>
              </a:rPr>
              <a:t>Waiter takes order from customer 1; takes order from customer 2; serves customer 2; serves customer 1.</a:t>
            </a:r>
          </a:p>
          <a:p>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35</a:t>
            </a:fld>
            <a:endParaRPr lang="en-US"/>
          </a:p>
        </p:txBody>
      </p:sp>
    </p:spTree>
    <p:extLst>
      <p:ext uri="{BB962C8B-B14F-4D97-AF65-F5344CB8AC3E}">
        <p14:creationId xmlns:p14="http://schemas.microsoft.com/office/powerpoint/2010/main" val="363770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0B866FA-A4A1-4499-A3A6-9A2C4AFCC785}" type="slidenum">
              <a:rPr lang="zh-CN" altLang="en-US"/>
              <a:pPr/>
              <a:t>37</a:t>
            </a:fld>
            <a:endParaRPr lang="zh-CN" altLang="en-US"/>
          </a:p>
        </p:txBody>
      </p:sp>
      <p:sp>
        <p:nvSpPr>
          <p:cNvPr id="67586" name="Rectangle 2"/>
          <p:cNvSpPr>
            <a:spLocks noGrp="1" noRot="1" noChangeAspect="1" noChangeArrowheads="1" noTextEdit="1"/>
          </p:cNvSpPr>
          <p:nvPr>
            <p:ph type="sldImg"/>
          </p:nvPr>
        </p:nvSpPr>
        <p:spPr>
          <a:xfrm>
            <a:off x="1143000" y="685800"/>
            <a:ext cx="4572000" cy="3429000"/>
          </a:xfrm>
          <a:ln/>
        </p:spPr>
      </p:sp>
      <p:sp>
        <p:nvSpPr>
          <p:cNvPr id="67587" name="Rectangle 3"/>
          <p:cNvSpPr>
            <a:spLocks noGrp="1" noChangeArrowheads="1"/>
          </p:cNvSpPr>
          <p:nvPr>
            <p:ph type="body" idx="1"/>
          </p:nvPr>
        </p:nvSpPr>
        <p:spPr/>
        <p:txBody>
          <a:bodyPr/>
          <a:lstStyle/>
          <a:p>
            <a:pPr algn="r" rtl="1"/>
            <a:r>
              <a:rPr lang="ar-SA" sz="1200" kern="1200" dirty="0" smtClean="0">
                <a:solidFill>
                  <a:schemeClr val="tx1"/>
                </a:solidFill>
                <a:latin typeface="+mn-lt"/>
                <a:ea typeface="+mn-ea"/>
                <a:cs typeface="+mn-cs"/>
              </a:rPr>
              <a:t>تمامی این مدل ها و روشهای انالیز دارای مزایا و معایب خاص خود هستند که با توجه به سیستمی که قرار است مدل شود و اهدافی که خواهان رسیدن به آنها هستیم یکی از روشهای بالا که با توجه نوع مسئله مناسب تر است انتخاب می شود. مسئله ای که در مدل سازی اینگونه سیستم ها باید به آن توجه شود، ایجاد یک نوع مصالحه بین انرژی مدل سازی و انرژی تصمیم گیری است</a:t>
            </a:r>
            <a:endParaRPr lang="fa-I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مدلهای منطقی (همانند شبکه های پتری (غیر زمانی)) به مطالعه خصوصیاتی می پردازند که فقط به توالی رویداد ها اهمیت می دهند. اگر ما علاقه مند به لحظات زمانی هستیم که در آنها یک رویداد رخ می دهدباید از مدل های زمانی (همانند شبکه های پتری زمانی و مدلهای جبری-ماکس) استفاده کنیم. مدلهای تصادفی (همانند فرایند های شبه مارکو عمومی) زمانی استفاده می شوند که ما بخواهیم رفتار قابل انتظار یک سیستم را تحت یک سری شرایط آماری داده شده تعیین کنیم.</a:t>
            </a:r>
            <a:endParaRPr lang="fa-I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تا به امروز روشی که بیشتر برای مطالعه سیستم های وقایع گسسته به کار گرفته شده است، شبیه سازی کامپیوتری بوده است. یکی از عمده ترین معایب شبیه سازی کامپیوتری این است که محاسبات کامپیوتری در این روش نیاز به درجه بالایی از جزئیات در مدل دارد. اگرچه که این مسئله خود باعث یک تطابق و تنناظر زیاد بین مدل و سیستم واقعی می شود. عیب دیگر شبیه سازی کامپیوتری این است که همیشه به ما یک درک واقعی از تاثیر تغییر پارامترهای مختلف برروی خصوصیاتی نظیر مقاومت، پایداری، بهینه بودن کارایی سیستم و ... نمی دهد.</a:t>
            </a:r>
            <a:endParaRPr lang="en-US" dirty="0"/>
          </a:p>
        </p:txBody>
      </p:sp>
    </p:spTree>
    <p:extLst>
      <p:ext uri="{BB962C8B-B14F-4D97-AF65-F5344CB8AC3E}">
        <p14:creationId xmlns:p14="http://schemas.microsoft.com/office/powerpoint/2010/main" val="1654367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Wnt</a:t>
            </a:r>
            <a:r>
              <a:rPr lang="en-US" dirty="0" smtClean="0"/>
              <a:t> signaling pathway is a network of proteins best known for their roles in embryogenesis and cancer, but also involved in normal physiological processes in adult animals</a:t>
            </a:r>
          </a:p>
          <a:p>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38</a:t>
            </a:fld>
            <a:endParaRPr lang="en-US"/>
          </a:p>
        </p:txBody>
      </p:sp>
    </p:spTree>
    <p:extLst>
      <p:ext uri="{BB962C8B-B14F-4D97-AF65-F5344CB8AC3E}">
        <p14:creationId xmlns:p14="http://schemas.microsoft.com/office/powerpoint/2010/main" val="3820381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sz="1200" kern="1200" dirty="0" smtClean="0">
                <a:solidFill>
                  <a:schemeClr val="tx1"/>
                </a:solidFill>
                <a:latin typeface="+mn-lt"/>
                <a:ea typeface="+mn-ea"/>
                <a:cs typeface="+mn-cs"/>
              </a:rPr>
              <a:t>روش فضای حالت، یکی از روشهای کاربردی برای آنالیز و بررسی چنین سیستم هایی به شمار می رود. در توسعه روش فضای حالت برای آنالیز سیستم های دینامیکی وقایع گسسته ، فرض می شود که تعدادی از رویداد ها در سیستم قابل کنترل هستند، به این معنا که می توان آنها را فعال یا غیر فعال نمود. هدف از کنترل سیستم های دینامیکی وقایع گسسته، هدایت رفتار سیستم در جهتی است که یک رفتار مطلوب به شمار می رود.</a:t>
            </a:r>
          </a:p>
          <a:p>
            <a:pPr marL="0" marR="0" indent="0" algn="r" defTabSz="914400" rtl="1" eaLnBrk="1" fontAlgn="auto" latinLnBrk="0" hangingPunct="1">
              <a:lnSpc>
                <a:spcPct val="100000"/>
              </a:lnSpc>
              <a:spcBef>
                <a:spcPts val="0"/>
              </a:spcBef>
              <a:spcAft>
                <a:spcPts val="0"/>
              </a:spcAft>
              <a:buClrTx/>
              <a:buSzTx/>
              <a:buFontTx/>
              <a:buNone/>
              <a:tabLst/>
              <a:defRPr/>
            </a:pPr>
            <a:r>
              <a:rPr lang="en-GB" dirty="0" smtClean="0"/>
              <a:t>Application areas: scheduling, operating procedures, resource allocation </a:t>
            </a:r>
          </a:p>
          <a:p>
            <a:pPr>
              <a:buFontTx/>
              <a:buChar char="•"/>
            </a:pPr>
            <a:r>
              <a:rPr lang="en-US" altLang="zh-CN" dirty="0" smtClean="0"/>
              <a:t>We have introduced the models and analysis tools of DEDS in the previous  slides ahead. After evaluation, we come to the most important part: optimization. We want to control DEDS to optimize some given parameters. We supply some typical control problems of DEDS here:</a:t>
            </a:r>
          </a:p>
          <a:p>
            <a:pPr>
              <a:buFontTx/>
              <a:buChar char="•"/>
            </a:pPr>
            <a:r>
              <a:rPr lang="en-US" altLang="zh-CN" dirty="0" smtClean="0"/>
              <a:t>Access control is used when the resources are very limited. One well known example is the AIDM (additive increase and multiplicative decrease) algorithm used in flow control of networks. </a:t>
            </a:r>
          </a:p>
          <a:p>
            <a:pPr>
              <a:buFontTx/>
              <a:buChar char="•"/>
            </a:pPr>
            <a:r>
              <a:rPr lang="en-US" altLang="zh-CN" dirty="0" smtClean="0"/>
              <a:t>Routing control is used to find a way to route a communication packet or a manufacturing job so that it reaches the destination or exits the plant in the quickest way.</a:t>
            </a:r>
          </a:p>
          <a:p>
            <a:pPr>
              <a:buFontTx/>
              <a:buChar char="•"/>
            </a:pPr>
            <a:r>
              <a:rPr lang="en-US" altLang="zh-CN" dirty="0" smtClean="0"/>
              <a:t>Scheduling control is used when the order of the tasks affects the cost a lot. It often appears in the manufacturing automation.</a:t>
            </a:r>
          </a:p>
          <a:p>
            <a:pPr algn="r" rtl="1"/>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40</a:t>
            </a:fld>
            <a:endParaRPr lang="en-US"/>
          </a:p>
        </p:txBody>
      </p:sp>
    </p:spTree>
    <p:extLst>
      <p:ext uri="{BB962C8B-B14F-4D97-AF65-F5344CB8AC3E}">
        <p14:creationId xmlns:p14="http://schemas.microsoft.com/office/powerpoint/2010/main" val="7603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45160DB-A170-4D42-981C-6893B8D0A77E}" type="slidenum">
              <a:rPr lang="zh-CN" altLang="en-US"/>
              <a:pPr/>
              <a:t>42</a:t>
            </a:fld>
            <a:endParaRPr lang="zh-CN" altLang="en-US"/>
          </a:p>
        </p:txBody>
      </p:sp>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p:txBody>
          <a:bodyPr/>
          <a:lstStyle/>
          <a:p>
            <a:pPr>
              <a:buFontTx/>
              <a:buChar char="•"/>
            </a:pPr>
            <a:r>
              <a:rPr lang="en-US" altLang="zh-CN" dirty="0"/>
              <a:t>This is a simple and familiar problem, showing the type of optimization possible in DEDS in </a:t>
            </a:r>
            <a:r>
              <a:rPr lang="en-US" altLang="zh-CN" dirty="0" err="1"/>
              <a:t>Queueing</a:t>
            </a:r>
            <a:r>
              <a:rPr lang="en-US" altLang="zh-CN" dirty="0"/>
              <a:t> Networks.</a:t>
            </a:r>
          </a:p>
          <a:p>
            <a:pPr>
              <a:buFontTx/>
              <a:buChar char="•"/>
            </a:pPr>
            <a:r>
              <a:rPr lang="en-US" altLang="zh-CN" dirty="0"/>
              <a:t>Everything being equal </a:t>
            </a:r>
            <a:r>
              <a:rPr lang="en-US" altLang="zh-CN" dirty="0">
                <a:latin typeface="Symbol" pitchFamily="18" charset="2"/>
              </a:rPr>
              <a:t>(</a:t>
            </a:r>
            <a:r>
              <a:rPr lang="en-US" altLang="zh-CN" i="1" dirty="0">
                <a:latin typeface="Symbol" pitchFamily="18" charset="2"/>
              </a:rPr>
              <a:t>l</a:t>
            </a:r>
            <a:r>
              <a:rPr lang="en-US" altLang="zh-CN" dirty="0">
                <a:latin typeface="Symbol" pitchFamily="18" charset="2"/>
              </a:rPr>
              <a:t> </a:t>
            </a:r>
            <a:r>
              <a:rPr lang="en-US" altLang="zh-CN" dirty="0"/>
              <a:t>is the arrival rate and </a:t>
            </a:r>
            <a:r>
              <a:rPr lang="en-US" altLang="zh-CN" i="1" dirty="0">
                <a:latin typeface="Symbol" pitchFamily="18" charset="2"/>
              </a:rPr>
              <a:t>m</a:t>
            </a:r>
            <a:r>
              <a:rPr lang="en-US" altLang="zh-CN" dirty="0"/>
              <a:t> is the service rate), the order of efficiency ( inverse of the average waiting time) is </a:t>
            </a:r>
            <a:r>
              <a:rPr lang="en-US" altLang="zh-CN" i="1" dirty="0"/>
              <a:t>C</a:t>
            </a:r>
            <a:r>
              <a:rPr lang="en-US" altLang="zh-CN" dirty="0"/>
              <a:t>&gt;</a:t>
            </a:r>
            <a:r>
              <a:rPr lang="en-US" altLang="zh-CN" i="1" dirty="0"/>
              <a:t>B</a:t>
            </a:r>
            <a:r>
              <a:rPr lang="en-US" altLang="zh-CN" dirty="0"/>
              <a:t>&gt;</a:t>
            </a:r>
            <a:r>
              <a:rPr lang="en-US" altLang="zh-CN" i="1" dirty="0"/>
              <a:t>A</a:t>
            </a:r>
            <a:r>
              <a:rPr lang="en-US" altLang="zh-CN" dirty="0"/>
              <a:t>.</a:t>
            </a:r>
          </a:p>
          <a:p>
            <a:pPr lvl="1">
              <a:buFontTx/>
              <a:buChar char="•"/>
            </a:pPr>
            <a:r>
              <a:rPr lang="en-US" altLang="zh-CN" dirty="0"/>
              <a:t>First, why </a:t>
            </a:r>
            <a:r>
              <a:rPr lang="en-US" altLang="zh-CN" i="1" dirty="0"/>
              <a:t>B</a:t>
            </a:r>
            <a:r>
              <a:rPr lang="en-US" altLang="zh-CN" dirty="0"/>
              <a:t>&gt;</a:t>
            </a:r>
            <a:r>
              <a:rPr lang="en-US" altLang="zh-CN" i="1" dirty="0"/>
              <a:t>A</a:t>
            </a:r>
            <a:r>
              <a:rPr lang="en-US" altLang="zh-CN" dirty="0"/>
              <a:t>? If all the guests arrive at the same queue in </a:t>
            </a:r>
            <a:r>
              <a:rPr lang="en-US" altLang="zh-CN" i="1" dirty="0"/>
              <a:t>A</a:t>
            </a:r>
            <a:r>
              <a:rPr lang="en-US" altLang="zh-CN" dirty="0"/>
              <a:t> while leaving another queue empty, let the efficiency of </a:t>
            </a:r>
            <a:r>
              <a:rPr lang="en-US" altLang="zh-CN" i="1" dirty="0"/>
              <a:t>A</a:t>
            </a:r>
            <a:r>
              <a:rPr lang="en-US" altLang="zh-CN" dirty="0"/>
              <a:t> be </a:t>
            </a:r>
            <a:r>
              <a:rPr lang="en-US" altLang="zh-CN" i="1" dirty="0">
                <a:latin typeface="Symbol" pitchFamily="18" charset="2"/>
              </a:rPr>
              <a:t>m</a:t>
            </a:r>
            <a:r>
              <a:rPr lang="en-US" altLang="zh-CN" dirty="0"/>
              <a:t>. But the efficiency of </a:t>
            </a:r>
            <a:r>
              <a:rPr lang="en-US" altLang="zh-CN" i="1" dirty="0"/>
              <a:t>B</a:t>
            </a:r>
            <a:r>
              <a:rPr lang="en-US" altLang="zh-CN" dirty="0"/>
              <a:t> is 2</a:t>
            </a:r>
            <a:r>
              <a:rPr lang="en-US" altLang="zh-CN" i="1" dirty="0">
                <a:latin typeface="Symbol" pitchFamily="18" charset="2"/>
              </a:rPr>
              <a:t>m</a:t>
            </a:r>
            <a:r>
              <a:rPr lang="en-US" altLang="zh-CN" dirty="0"/>
              <a:t> (with the exception of only one guest in the queue).</a:t>
            </a:r>
          </a:p>
          <a:p>
            <a:pPr lvl="1">
              <a:buFontTx/>
              <a:buChar char="•"/>
            </a:pPr>
            <a:r>
              <a:rPr lang="en-US" altLang="zh-CN" dirty="0"/>
              <a:t>Second, why </a:t>
            </a:r>
            <a:r>
              <a:rPr lang="en-US" altLang="zh-CN" i="1" dirty="0"/>
              <a:t>C</a:t>
            </a:r>
            <a:r>
              <a:rPr lang="en-US" altLang="zh-CN" dirty="0"/>
              <a:t>&gt;</a:t>
            </a:r>
            <a:r>
              <a:rPr lang="en-US" altLang="zh-CN" i="1" dirty="0"/>
              <a:t>B</a:t>
            </a:r>
            <a:r>
              <a:rPr lang="en-US" altLang="zh-CN" dirty="0"/>
              <a:t>? If there is only one guest in the queue, the efficiency of </a:t>
            </a:r>
            <a:r>
              <a:rPr lang="en-US" altLang="zh-CN" i="1" dirty="0"/>
              <a:t>B</a:t>
            </a:r>
            <a:r>
              <a:rPr lang="en-US" altLang="zh-CN" dirty="0"/>
              <a:t> is </a:t>
            </a:r>
            <a:r>
              <a:rPr lang="en-US" altLang="zh-CN" i="1" dirty="0">
                <a:latin typeface="Symbol" pitchFamily="18" charset="2"/>
              </a:rPr>
              <a:t>m</a:t>
            </a:r>
            <a:r>
              <a:rPr lang="en-US" altLang="zh-CN" dirty="0"/>
              <a:t>. But the efficiency of </a:t>
            </a:r>
            <a:r>
              <a:rPr lang="en-US" altLang="zh-CN" i="1" dirty="0"/>
              <a:t>C</a:t>
            </a:r>
            <a:r>
              <a:rPr lang="en-US" altLang="zh-CN" dirty="0"/>
              <a:t> is 2</a:t>
            </a:r>
            <a:r>
              <a:rPr lang="en-US" altLang="zh-CN" i="1" dirty="0">
                <a:latin typeface="Symbol" pitchFamily="18" charset="2"/>
              </a:rPr>
              <a:t>m</a:t>
            </a:r>
            <a:r>
              <a:rPr lang="en-US" altLang="zh-CN" dirty="0"/>
              <a:t>.</a:t>
            </a:r>
          </a:p>
          <a:p>
            <a:pPr>
              <a:buFontTx/>
              <a:buChar char="•"/>
            </a:pPr>
            <a:r>
              <a:rPr lang="en-US" altLang="zh-CN" dirty="0"/>
              <a:t>And, we can see now how a simple change of the system can improve the performance radically. (Supermarkets uses </a:t>
            </a:r>
            <a:r>
              <a:rPr lang="en-US" altLang="zh-CN" i="1" dirty="0"/>
              <a:t>A</a:t>
            </a:r>
            <a:r>
              <a:rPr lang="en-US" altLang="zh-CN" dirty="0"/>
              <a:t>, why?  Airport, at check in, uses </a:t>
            </a:r>
            <a:r>
              <a:rPr lang="en-US" altLang="zh-CN" i="1" dirty="0"/>
              <a:t>B</a:t>
            </a:r>
            <a:r>
              <a:rPr lang="en-US" altLang="zh-CN" dirty="0"/>
              <a:t> and </a:t>
            </a:r>
            <a:r>
              <a:rPr lang="en-US" altLang="zh-CN" i="1" dirty="0"/>
              <a:t>C</a:t>
            </a:r>
            <a:r>
              <a:rPr lang="en-US" altLang="zh-CN" dirty="0"/>
              <a:t> is used in barren-provided services, by better training preserved.)</a:t>
            </a:r>
          </a:p>
          <a:p>
            <a:pPr>
              <a:buFontTx/>
              <a:buChar char="•"/>
            </a:pPr>
            <a:r>
              <a:rPr lang="en-US" altLang="zh-CN" dirty="0"/>
              <a:t>The reason why supermarket uses A: it would probably be difficult to get supermarket cost owners to store in one huge line to cost effectively raise service rate to 2</a:t>
            </a:r>
            <a:r>
              <a:rPr lang="en-US" altLang="zh-CN" i="1" dirty="0">
                <a:latin typeface="Symbol" pitchFamily="18" charset="2"/>
              </a:rPr>
              <a:t>m</a:t>
            </a:r>
            <a:r>
              <a:rPr lang="en-US" altLang="zh-CN" dirty="0"/>
              <a:t>.  In fact, they should simply minimize(cost), because the efficiency (measured by time in line) is of little concern for them, as long as they don’t loose customers because of it.  Finding room for huge line is also troublesome.</a:t>
            </a:r>
          </a:p>
        </p:txBody>
      </p:sp>
    </p:spTree>
    <p:extLst>
      <p:ext uri="{BB962C8B-B14F-4D97-AF65-F5344CB8AC3E}">
        <p14:creationId xmlns:p14="http://schemas.microsoft.com/office/powerpoint/2010/main" val="286345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sz="1200" kern="1200" dirty="0" smtClean="0">
                <a:solidFill>
                  <a:schemeClr val="tx1"/>
                </a:solidFill>
                <a:latin typeface="+mn-lt"/>
                <a:ea typeface="+mn-ea"/>
                <a:cs typeface="+mn-cs"/>
              </a:rPr>
              <a:t> براساس این مدل فرض می کنیم که </a:t>
            </a:r>
            <a:r>
              <a:rPr lang="en-US" sz="1200" kern="1200" dirty="0" smtClean="0">
                <a:solidFill>
                  <a:schemeClr val="tx1"/>
                </a:solidFill>
                <a:latin typeface="+mn-lt"/>
                <a:ea typeface="+mn-ea"/>
                <a:cs typeface="+mn-cs"/>
              </a:rPr>
              <a:t>x(k)</a:t>
            </a:r>
            <a:r>
              <a:rPr lang="fa-IR" sz="1200" kern="1200" dirty="0" smtClean="0">
                <a:solidFill>
                  <a:schemeClr val="tx1"/>
                </a:solidFill>
                <a:latin typeface="+mn-lt"/>
                <a:ea typeface="+mn-ea"/>
                <a:cs typeface="+mn-cs"/>
              </a:rPr>
              <a:t> که حالت رویداد در گام </a:t>
            </a:r>
            <a:r>
              <a:rPr lang="en-US" sz="1200" kern="1200" dirty="0" smtClean="0">
                <a:solidFill>
                  <a:schemeClr val="tx1"/>
                </a:solidFill>
                <a:latin typeface="+mn-lt"/>
                <a:ea typeface="+mn-ea"/>
                <a:cs typeface="+mn-cs"/>
              </a:rPr>
              <a:t>k</a:t>
            </a:r>
            <a:r>
              <a:rPr lang="fa-IR" sz="1200" kern="1200" dirty="0" smtClean="0">
                <a:solidFill>
                  <a:schemeClr val="tx1"/>
                </a:solidFill>
                <a:latin typeface="+mn-lt"/>
                <a:ea typeface="+mn-ea"/>
                <a:cs typeface="+mn-cs"/>
              </a:rPr>
              <a:t>ام است قابل اندازه گیری بوده و یا با استفاده از اندازه گیری های قبلی قابل تخمین باشد. آنگاه با استفاده از روابط بالا می توان خروجی سیستم را برای دنباله ای از ورودی های  به صورت زیر تخمین زد:</a:t>
            </a:r>
          </a:p>
          <a:p>
            <a:pPr algn="r" rtl="1"/>
            <a:r>
              <a:rPr lang="fa-IR" sz="1200" kern="1200" dirty="0" smtClean="0">
                <a:solidFill>
                  <a:schemeClr val="tx1"/>
                </a:solidFill>
                <a:latin typeface="+mn-lt"/>
                <a:ea typeface="+mn-ea"/>
                <a:cs typeface="+mn-cs"/>
              </a:rPr>
              <a:t>همچنین با توجه به مطالب بیان شده در فصل قبلی : </a:t>
            </a:r>
            <a:r>
              <a:rPr lang="en-US" sz="1200" kern="1200" dirty="0" smtClean="0">
                <a:solidFill>
                  <a:schemeClr val="tx1"/>
                </a:solidFill>
                <a:latin typeface="+mn-lt"/>
                <a:ea typeface="+mn-ea"/>
                <a:cs typeface="+mn-cs"/>
              </a:rPr>
              <a:t>u(k)</a:t>
            </a:r>
            <a:r>
              <a:rPr lang="fa-IR" sz="1200" kern="1200" dirty="0" smtClean="0">
                <a:solidFill>
                  <a:schemeClr val="tx1"/>
                </a:solidFill>
                <a:latin typeface="+mn-lt"/>
                <a:ea typeface="+mn-ea"/>
                <a:cs typeface="+mn-cs"/>
              </a:rPr>
              <a:t> نشان دهنده لحظه زمانی است که در آنها بسته ای از مواد خام در سیکل (</a:t>
            </a:r>
            <a:r>
              <a:rPr lang="en-US" sz="1200" kern="1200" dirty="0" smtClean="0">
                <a:solidFill>
                  <a:schemeClr val="tx1"/>
                </a:solidFill>
                <a:latin typeface="+mn-lt"/>
                <a:ea typeface="+mn-ea"/>
                <a:cs typeface="+mn-cs"/>
              </a:rPr>
              <a:t>k+1</a:t>
            </a:r>
            <a:r>
              <a:rPr lang="fa-IR" sz="1200" kern="1200" dirty="0" smtClean="0">
                <a:solidFill>
                  <a:schemeClr val="tx1"/>
                </a:solidFill>
                <a:latin typeface="+mn-lt"/>
                <a:ea typeface="+mn-ea"/>
                <a:cs typeface="+mn-cs"/>
              </a:rPr>
              <a:t>) ام به سیستم داده می شود. </a:t>
            </a:r>
            <a:r>
              <a:rPr lang="en-US" sz="1200" kern="1200" dirty="0" smtClean="0">
                <a:solidFill>
                  <a:schemeClr val="tx1"/>
                </a:solidFill>
                <a:latin typeface="+mn-lt"/>
                <a:ea typeface="+mn-ea"/>
                <a:cs typeface="+mn-cs"/>
              </a:rPr>
              <a:t>x(k)</a:t>
            </a:r>
            <a:r>
              <a:rPr lang="fa-IR" sz="1200" kern="1200" dirty="0" smtClean="0">
                <a:solidFill>
                  <a:schemeClr val="tx1"/>
                </a:solidFill>
                <a:latin typeface="+mn-lt"/>
                <a:ea typeface="+mn-ea"/>
                <a:cs typeface="+mn-cs"/>
              </a:rPr>
              <a:t>: نشان دهنده لحظه زمانی است که در آن هر واحد (مولفه های برداری </a:t>
            </a:r>
            <a:r>
              <a:rPr lang="en-US" sz="1200" kern="1200" dirty="0" smtClean="0">
                <a:solidFill>
                  <a:schemeClr val="tx1"/>
                </a:solidFill>
                <a:latin typeface="+mn-lt"/>
                <a:ea typeface="+mn-ea"/>
                <a:cs typeface="+mn-cs"/>
              </a:rPr>
              <a:t>x</a:t>
            </a:r>
            <a:r>
              <a:rPr lang="fa-IR" sz="1200" kern="1200" dirty="0" smtClean="0">
                <a:solidFill>
                  <a:schemeClr val="tx1"/>
                </a:solidFill>
                <a:latin typeface="+mn-lt"/>
                <a:ea typeface="+mn-ea"/>
                <a:cs typeface="+mn-cs"/>
              </a:rPr>
              <a:t>) در سیکل </a:t>
            </a:r>
            <a:r>
              <a:rPr lang="en-US" sz="1200" kern="1200" dirty="0" smtClean="0">
                <a:solidFill>
                  <a:schemeClr val="tx1"/>
                </a:solidFill>
                <a:latin typeface="+mn-lt"/>
                <a:ea typeface="+mn-ea"/>
                <a:cs typeface="+mn-cs"/>
              </a:rPr>
              <a:t>k</a:t>
            </a:r>
            <a:r>
              <a:rPr lang="fa-IR" sz="1200" kern="1200" dirty="0" smtClean="0">
                <a:solidFill>
                  <a:schemeClr val="tx1"/>
                </a:solidFill>
                <a:latin typeface="+mn-lt"/>
                <a:ea typeface="+mn-ea"/>
                <a:cs typeface="+mn-cs"/>
              </a:rPr>
              <a:t> ام شروع به کار می کند و </a:t>
            </a:r>
            <a:r>
              <a:rPr lang="en-US" sz="1200" kern="1200" dirty="0" smtClean="0">
                <a:solidFill>
                  <a:schemeClr val="tx1"/>
                </a:solidFill>
                <a:latin typeface="+mn-lt"/>
                <a:ea typeface="+mn-ea"/>
                <a:cs typeface="+mn-cs"/>
              </a:rPr>
              <a:t>y(k)</a:t>
            </a:r>
            <a:r>
              <a:rPr lang="fa-IR" sz="1200" kern="1200" dirty="0" smtClean="0">
                <a:solidFill>
                  <a:schemeClr val="tx1"/>
                </a:solidFill>
                <a:latin typeface="+mn-lt"/>
                <a:ea typeface="+mn-ea"/>
                <a:cs typeface="+mn-cs"/>
              </a:rPr>
              <a:t> نشان دهنده لحظه زمانی است که در آن محصول </a:t>
            </a:r>
            <a:r>
              <a:rPr lang="en-US" sz="1200" kern="1200" dirty="0" smtClean="0">
                <a:solidFill>
                  <a:schemeClr val="tx1"/>
                </a:solidFill>
                <a:latin typeface="+mn-lt"/>
                <a:ea typeface="+mn-ea"/>
                <a:cs typeface="+mn-cs"/>
              </a:rPr>
              <a:t>k</a:t>
            </a:r>
            <a:r>
              <a:rPr lang="fa-IR" sz="1200" kern="1200" dirty="0" smtClean="0">
                <a:solidFill>
                  <a:schemeClr val="tx1"/>
                </a:solidFill>
                <a:latin typeface="+mn-lt"/>
                <a:ea typeface="+mn-ea"/>
                <a:cs typeface="+mn-cs"/>
              </a:rPr>
              <a:t>ام سیستم را ترک می کند.</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بعد از پیشینی خروجی باید به مسئله کنترل یعنی محاسبه مقدار بهینه </a:t>
            </a:r>
            <a:r>
              <a:rPr lang="en-US" sz="1200" kern="1200" dirty="0" smtClean="0">
                <a:solidFill>
                  <a:schemeClr val="tx1"/>
                </a:solidFill>
                <a:latin typeface="+mn-lt"/>
                <a:ea typeface="+mn-ea"/>
                <a:cs typeface="+mn-cs"/>
              </a:rPr>
              <a:t>u(k)</a:t>
            </a:r>
            <a:r>
              <a:rPr lang="fa-IR" sz="1200" kern="1200" dirty="0" smtClean="0">
                <a:solidFill>
                  <a:schemeClr val="tx1"/>
                </a:solidFill>
                <a:latin typeface="+mn-lt"/>
                <a:ea typeface="+mn-ea"/>
                <a:cs typeface="+mn-cs"/>
              </a:rPr>
              <a:t> پرداخته شد. در این مرحله یک تابع هزینه تعریف می شود که معمولا با مینیمم کردن آن مقدار بهینه برای سیگنال کنترل </a:t>
            </a:r>
            <a:r>
              <a:rPr lang="en-US" sz="1200" kern="1200" dirty="0" smtClean="0">
                <a:solidFill>
                  <a:schemeClr val="tx1"/>
                </a:solidFill>
                <a:latin typeface="+mn-lt"/>
                <a:ea typeface="+mn-ea"/>
                <a:cs typeface="+mn-cs"/>
              </a:rPr>
              <a:t>u</a:t>
            </a:r>
            <a:r>
              <a:rPr lang="fa-IR" sz="1200" kern="1200" dirty="0" smtClean="0">
                <a:solidFill>
                  <a:schemeClr val="tx1"/>
                </a:solidFill>
                <a:latin typeface="+mn-lt"/>
                <a:ea typeface="+mn-ea"/>
                <a:cs typeface="+mn-cs"/>
              </a:rPr>
              <a:t> محاسبه می شود.</a:t>
            </a:r>
            <a:endParaRPr lang="en-US" sz="1200" kern="1200" dirty="0" smtClean="0">
              <a:solidFill>
                <a:schemeClr val="tx1"/>
              </a:solidFill>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43</a:t>
            </a:fld>
            <a:endParaRPr lang="en-US"/>
          </a:p>
        </p:txBody>
      </p:sp>
    </p:spTree>
    <p:extLst>
      <p:ext uri="{BB962C8B-B14F-4D97-AF65-F5344CB8AC3E}">
        <p14:creationId xmlns:p14="http://schemas.microsoft.com/office/powerpoint/2010/main" val="2916843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44</a:t>
            </a:fld>
            <a:endParaRPr lang="en-US"/>
          </a:p>
        </p:txBody>
      </p:sp>
    </p:spTree>
    <p:extLst>
      <p:ext uri="{BB962C8B-B14F-4D97-AF65-F5344CB8AC3E}">
        <p14:creationId xmlns:p14="http://schemas.microsoft.com/office/powerpoint/2010/main" val="4023275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smtClean="0">
                <a:solidFill>
                  <a:schemeClr val="tx1"/>
                </a:solidFill>
                <a:latin typeface="+mn-lt"/>
                <a:ea typeface="+mn-ea"/>
                <a:cs typeface="+mn-cs"/>
              </a:rPr>
              <a:t>در تمامی تابع هزینه های تعریف شده برای ورودی و خروجی می توان عملگر های جمع را با عملگر های جمع در جبر ماکس-پلاس جایگزین نمود و یا می توان ترکیب وزن داری از توابع معیار مختلف را در نظر گرفت.</a:t>
            </a:r>
            <a:endParaRPr lang="en-US" sz="1200" kern="1200" dirty="0" smtClean="0">
              <a:solidFill>
                <a:schemeClr val="tx1"/>
              </a:solidFill>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46</a:t>
            </a:fld>
            <a:endParaRPr lang="en-US"/>
          </a:p>
        </p:txBody>
      </p:sp>
    </p:spTree>
    <p:extLst>
      <p:ext uri="{BB962C8B-B14F-4D97-AF65-F5344CB8AC3E}">
        <p14:creationId xmlns:p14="http://schemas.microsoft.com/office/powerpoint/2010/main" val="510512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همچنین مسئله دیگری که در اینجا باید به آن اشاره شود این است که در روابط </a:t>
            </a:r>
            <a:r>
              <a:rPr lang="en-US" sz="1200" kern="1200" dirty="0" smtClean="0">
                <a:solidFill>
                  <a:schemeClr val="tx1"/>
                </a:solidFill>
                <a:latin typeface="+mn-lt"/>
                <a:ea typeface="+mn-ea"/>
                <a:cs typeface="+mn-cs"/>
              </a:rPr>
              <a:t>MPC</a:t>
            </a:r>
            <a:r>
              <a:rPr lang="fa-IR" sz="1200" kern="1200" dirty="0" smtClean="0">
                <a:solidFill>
                  <a:schemeClr val="tx1"/>
                </a:solidFill>
                <a:latin typeface="+mn-lt"/>
                <a:ea typeface="+mn-ea"/>
                <a:cs typeface="+mn-cs"/>
              </a:rPr>
              <a:t> مربوط به سیستم های کلاسیک سیگنال کنترل در زمانهای بعد از افق کنترل ثابت در نظر گرفته می شود، یعنی:</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این شرط باعث تنظیم دنباله ورودی می شود و از سرریز شدن بافر ورودی که به علت دادن تمامی منابع در زمان یکسان اتفاق می افتد جلوگیری می کند.</a:t>
            </a:r>
            <a:endParaRPr lang="en-US"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به این ترتیب بر اساس مینیمم کردن تابع هزینه تعیین شده یک مقدار بردار بهینه برای سیگنال ورودی </a:t>
            </a:r>
            <a:r>
              <a:rPr lang="en-US" sz="1200" kern="1200" dirty="0" smtClean="0">
                <a:solidFill>
                  <a:schemeClr val="tx1"/>
                </a:solidFill>
                <a:latin typeface="+mn-lt"/>
                <a:ea typeface="+mn-ea"/>
                <a:cs typeface="+mn-cs"/>
              </a:rPr>
              <a:t>u</a:t>
            </a:r>
            <a:r>
              <a:rPr lang="fa-IR" sz="1200" kern="1200" dirty="0" smtClean="0">
                <a:solidFill>
                  <a:schemeClr val="tx1"/>
                </a:solidFill>
                <a:latin typeface="+mn-lt"/>
                <a:ea typeface="+mn-ea"/>
                <a:cs typeface="+mn-cs"/>
              </a:rPr>
              <a:t> محاسبه می شود که مولفه اول این بردار به عنوان سیگنال ورودی بهینه انتخاب شده و در روابط بدست آمده جهت پیش بینی خروجی سیستم قرار داده می شود تا خروجی بعدی تخمین زده شود.</a:t>
            </a:r>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47</a:t>
            </a:fld>
            <a:endParaRPr lang="en-US"/>
          </a:p>
        </p:txBody>
      </p:sp>
    </p:spTree>
    <p:extLst>
      <p:ext uri="{BB962C8B-B14F-4D97-AF65-F5344CB8AC3E}">
        <p14:creationId xmlns:p14="http://schemas.microsoft.com/office/powerpoint/2010/main" val="1818204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i="1" dirty="0" smtClean="0"/>
              <a:t>پایداری:</a:t>
            </a:r>
            <a:r>
              <a:rPr lang="ar-SA" dirty="0" smtClean="0"/>
              <a:t> در سیستم های متعارف پایداری به معنای محدود بودن مقادیر متغیر های حالت سیستم تعریف می شود. اما در سیستم های وقایع گسسته </a:t>
            </a:r>
            <a:r>
              <a:rPr lang="en-US" dirty="0" smtClean="0"/>
              <a:t>MPL</a:t>
            </a:r>
            <a:r>
              <a:rPr lang="fa-IR" dirty="0" smtClean="0"/>
              <a:t> متغیر </a:t>
            </a:r>
            <a:r>
              <a:rPr lang="en-US" dirty="0" smtClean="0"/>
              <a:t>k</a:t>
            </a:r>
            <a:r>
              <a:rPr lang="fa-IR" dirty="0" smtClean="0"/>
              <a:t> شمارنده رویداد است و متغیر های حالت </a:t>
            </a:r>
            <a:r>
              <a:rPr lang="en-US" dirty="0" smtClean="0"/>
              <a:t>x</a:t>
            </a:r>
            <a:r>
              <a:rPr lang="en-US" baseline="-25000" dirty="0" smtClean="0"/>
              <a:t>i</a:t>
            </a:r>
            <a:r>
              <a:rPr lang="en-US" dirty="0" smtClean="0"/>
              <a:t>(k)</a:t>
            </a:r>
            <a:r>
              <a:rPr lang="fa-IR" dirty="0" smtClean="0"/>
              <a:t> به عنوان زمان رخداد یک رویداد تعریف می شود. بنابراین دنباله </a:t>
            </a:r>
            <a:r>
              <a:rPr lang="en-US" dirty="0" smtClean="0"/>
              <a:t>x</a:t>
            </a:r>
            <a:r>
              <a:rPr lang="en-US" baseline="-25000" dirty="0" smtClean="0"/>
              <a:t>i</a:t>
            </a:r>
            <a:r>
              <a:rPr lang="en-US" dirty="0" smtClean="0"/>
              <a:t>(k), x</a:t>
            </a:r>
            <a:r>
              <a:rPr lang="en-US" baseline="-25000" dirty="0" smtClean="0"/>
              <a:t>i</a:t>
            </a:r>
            <a:r>
              <a:rPr lang="en-US" dirty="0" smtClean="0"/>
              <a:t>(k+1), …</a:t>
            </a:r>
            <a:r>
              <a:rPr lang="fa-IR" dirty="0" smtClean="0"/>
              <a:t> همیشه به طور افزایشی است و در </a:t>
            </a:r>
            <a:r>
              <a:rPr lang="en-US" dirty="0" smtClean="0"/>
              <a:t>k→∞</a:t>
            </a:r>
            <a:r>
              <a:rPr lang="fa-IR" dirty="0" smtClean="0"/>
              <a:t> زمان رویداد </a:t>
            </a:r>
            <a:r>
              <a:rPr lang="en-US" dirty="0" smtClean="0"/>
              <a:t>x</a:t>
            </a:r>
            <a:r>
              <a:rPr lang="en-US" baseline="-25000" dirty="0" smtClean="0"/>
              <a:t>i</a:t>
            </a:r>
            <a:r>
              <a:rPr lang="en-US" dirty="0" smtClean="0"/>
              <a:t>(k)</a:t>
            </a:r>
            <a:r>
              <a:rPr lang="fa-IR" dirty="0" smtClean="0"/>
              <a:t> معمولا نامحدود خواهد بود. بنابراین تعریف پایداری که برای سیستم های کلاسیک بیان شده است در مورد این سیستم های </a:t>
            </a:r>
            <a:r>
              <a:rPr lang="en-US" dirty="0" smtClean="0"/>
              <a:t>MPL</a:t>
            </a:r>
            <a:r>
              <a:rPr lang="fa-IR" dirty="0" smtClean="0"/>
              <a:t> صادق نیست به این منظور پایداری برای اینگونه سیستم های وقایع گسسته به صورت زیر تغییر پیدا کرده است:</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که در این روابط </a:t>
            </a:r>
            <a:r>
              <a:rPr lang="en-US" sz="1200" kern="1200" dirty="0" err="1" smtClean="0">
                <a:solidFill>
                  <a:schemeClr val="tx1"/>
                </a:solidFill>
                <a:latin typeface="+mn-lt"/>
                <a:ea typeface="+mn-ea"/>
                <a:cs typeface="+mn-cs"/>
              </a:rPr>
              <a:t>M</a:t>
            </a:r>
            <a:r>
              <a:rPr lang="en-US" sz="1200" kern="1200" baseline="-25000" dirty="0" err="1" smtClean="0">
                <a:solidFill>
                  <a:schemeClr val="tx1"/>
                </a:solidFill>
                <a:latin typeface="+mn-lt"/>
                <a:ea typeface="+mn-ea"/>
                <a:cs typeface="+mn-cs"/>
              </a:rPr>
              <a:t>yr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
            </a:r>
            <a:r>
              <a:rPr lang="en-US" sz="1200" kern="1200" baseline="-25000" dirty="0" err="1" smtClean="0">
                <a:solidFill>
                  <a:schemeClr val="tx1"/>
                </a:solidFill>
                <a:latin typeface="+mn-lt"/>
                <a:ea typeface="+mn-ea"/>
                <a:cs typeface="+mn-cs"/>
              </a:rPr>
              <a:t>ry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
            </a:r>
            <a:r>
              <a:rPr lang="en-US" sz="1200" kern="1200" baseline="-25000" dirty="0" err="1" smtClean="0">
                <a:solidFill>
                  <a:schemeClr val="tx1"/>
                </a:solidFill>
                <a:latin typeface="+mn-lt"/>
                <a:ea typeface="+mn-ea"/>
                <a:cs typeface="+mn-cs"/>
              </a:rPr>
              <a:t>yu</a:t>
            </a:r>
            <a:r>
              <a:rPr lang="fa-IR" sz="1200" kern="1200" dirty="0" smtClean="0">
                <a:solidFill>
                  <a:schemeClr val="tx1"/>
                </a:solidFill>
                <a:latin typeface="+mn-lt"/>
                <a:ea typeface="+mn-ea"/>
                <a:cs typeface="+mn-cs"/>
              </a:rPr>
              <a:t> مقادیری ثابت  محدود و </a:t>
            </a:r>
            <a:r>
              <a:rPr lang="en-US" sz="1200" kern="1200" dirty="0" smtClean="0">
                <a:solidFill>
                  <a:schemeClr val="tx1"/>
                </a:solidFill>
                <a:latin typeface="+mn-lt"/>
                <a:ea typeface="+mn-ea"/>
                <a:cs typeface="+mn-cs"/>
              </a:rPr>
              <a:t>y(k)</a:t>
            </a:r>
            <a:r>
              <a:rPr lang="fa-IR" sz="1200" kern="1200" dirty="0" smtClean="0">
                <a:solidFill>
                  <a:schemeClr val="tx1"/>
                </a:solidFill>
                <a:latin typeface="+mn-lt"/>
                <a:ea typeface="+mn-ea"/>
                <a:cs typeface="+mn-cs"/>
              </a:rPr>
              <a:t> زمان تولید خروجی در رویداد </a:t>
            </a:r>
            <a:r>
              <a:rPr lang="en-US" sz="1200" kern="1200" dirty="0" smtClean="0">
                <a:solidFill>
                  <a:schemeClr val="tx1"/>
                </a:solidFill>
                <a:latin typeface="+mn-lt"/>
                <a:ea typeface="+mn-ea"/>
                <a:cs typeface="+mn-cs"/>
              </a:rPr>
              <a:t>k</a:t>
            </a:r>
            <a:r>
              <a:rPr lang="fa-IR" sz="1200" kern="1200" dirty="0" smtClean="0">
                <a:solidFill>
                  <a:schemeClr val="tx1"/>
                </a:solidFill>
                <a:latin typeface="+mn-lt"/>
                <a:ea typeface="+mn-ea"/>
                <a:cs typeface="+mn-cs"/>
              </a:rPr>
              <a:t>ام و </a:t>
            </a:r>
            <a:r>
              <a:rPr lang="en-US" sz="1200" kern="1200" dirty="0" smtClean="0">
                <a:solidFill>
                  <a:schemeClr val="tx1"/>
                </a:solidFill>
                <a:latin typeface="+mn-lt"/>
                <a:ea typeface="+mn-ea"/>
                <a:cs typeface="+mn-cs"/>
              </a:rPr>
              <a:t>r(k)</a:t>
            </a:r>
            <a:r>
              <a:rPr lang="fa-IR" sz="1200" kern="1200" dirty="0" smtClean="0">
                <a:solidFill>
                  <a:schemeClr val="tx1"/>
                </a:solidFill>
                <a:latin typeface="+mn-lt"/>
                <a:ea typeface="+mn-ea"/>
                <a:cs typeface="+mn-cs"/>
              </a:rPr>
              <a:t> زمان مطلوب و مورد انتظار برای تولید محصول است. اولین نامساوی دلالت بر این مسئله دارد ه تاخیر بین زمان تولید محصول توسط سیستم و زمان مورد انتظار محدود باقی می ماند. برقرار بودن نامساوی دوم دلالت بر این دارد که تعداد اجزا در بافر خروجی ثابت باقی خواهد ماند. و نامساوی آخر به این معنا است که زمان بین تاریخ شروع </a:t>
            </a:r>
            <a:r>
              <a:rPr lang="en-US" sz="1200" kern="1200" dirty="0" smtClean="0">
                <a:solidFill>
                  <a:schemeClr val="tx1"/>
                </a:solidFill>
                <a:latin typeface="+mn-lt"/>
                <a:ea typeface="+mn-ea"/>
                <a:cs typeface="+mn-cs"/>
              </a:rPr>
              <a:t>u(k)</a:t>
            </a:r>
            <a:r>
              <a:rPr lang="fa-IR" sz="1200" kern="1200" dirty="0" smtClean="0">
                <a:solidFill>
                  <a:schemeClr val="tx1"/>
                </a:solidFill>
                <a:latin typeface="+mn-lt"/>
                <a:ea typeface="+mn-ea"/>
                <a:cs typeface="+mn-cs"/>
              </a:rPr>
              <a:t> و تاریخ تولید محصول </a:t>
            </a:r>
            <a:r>
              <a:rPr lang="en-US" sz="1200" kern="1200" dirty="0" smtClean="0">
                <a:solidFill>
                  <a:schemeClr val="tx1"/>
                </a:solidFill>
                <a:latin typeface="+mn-lt"/>
                <a:ea typeface="+mn-ea"/>
                <a:cs typeface="+mn-cs"/>
              </a:rPr>
              <a:t>y(k)</a:t>
            </a:r>
            <a:r>
              <a:rPr lang="fa-IR" sz="1200" kern="1200" dirty="0" smtClean="0">
                <a:solidFill>
                  <a:schemeClr val="tx1"/>
                </a:solidFill>
                <a:latin typeface="+mn-lt"/>
                <a:ea typeface="+mn-ea"/>
                <a:cs typeface="+mn-cs"/>
              </a:rPr>
              <a:t> محدود است.</a:t>
            </a:r>
            <a:endParaRPr lang="en-US" sz="1200" kern="120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p>
            <a:pPr algn="r" rtl="1"/>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49</a:t>
            </a:fld>
            <a:endParaRPr lang="en-US"/>
          </a:p>
        </p:txBody>
      </p:sp>
    </p:spTree>
    <p:extLst>
      <p:ext uri="{BB962C8B-B14F-4D97-AF65-F5344CB8AC3E}">
        <p14:creationId xmlns:p14="http://schemas.microsoft.com/office/powerpoint/2010/main" val="111408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0FE3906-5600-4EC0-AAF9-0A48785C5603}" type="slidenum">
              <a:rPr lang="zh-CN" altLang="en-US"/>
              <a:pPr/>
              <a:t>7</a:t>
            </a:fld>
            <a:endParaRPr lang="zh-CN" altLang="en-US"/>
          </a:p>
        </p:txBody>
      </p:sp>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p:txBody>
          <a:bodyPr/>
          <a:lstStyle/>
          <a:p>
            <a:pPr>
              <a:buFontTx/>
              <a:buChar char="•"/>
            </a:pPr>
            <a:r>
              <a:rPr lang="en-US" altLang="zh-CN"/>
              <a:t>The switch time of the states is not deterministic in real system. We can use the variable </a:t>
            </a:r>
            <a:r>
              <a:rPr lang="en-US" altLang="zh-CN" i="1"/>
              <a:t>u</a:t>
            </a:r>
            <a:r>
              <a:rPr lang="en-US" altLang="zh-CN" i="1" baseline="-25000"/>
              <a:t>i</a:t>
            </a:r>
            <a:r>
              <a:rPr lang="en-US" altLang="zh-CN"/>
              <a:t> to describe this.</a:t>
            </a:r>
          </a:p>
          <a:p>
            <a:pPr>
              <a:buFontTx/>
              <a:buChar char="•"/>
            </a:pPr>
            <a:r>
              <a:rPr lang="en-US" altLang="zh-CN"/>
              <a:t>The switch time corresponds to the event. The system is time-driven between two neighboring switch time points, and the event-driven dynamics appear at the switch time points.</a:t>
            </a:r>
          </a:p>
          <a:p>
            <a:pPr>
              <a:buFontTx/>
              <a:buChar char="•"/>
            </a:pPr>
            <a:r>
              <a:rPr lang="en-US" altLang="zh-CN"/>
              <a:t>Events-&gt;switch times</a:t>
            </a:r>
          </a:p>
          <a:p>
            <a:pPr>
              <a:buFontTx/>
              <a:buChar char="•"/>
            </a:pPr>
            <a:r>
              <a:rPr lang="en-US" altLang="zh-CN"/>
              <a:t>In-between events, CVDS dynamics dictate.</a:t>
            </a:r>
          </a:p>
        </p:txBody>
      </p:sp>
    </p:spTree>
    <p:extLst>
      <p:ext uri="{BB962C8B-B14F-4D97-AF65-F5344CB8AC3E}">
        <p14:creationId xmlns:p14="http://schemas.microsoft.com/office/powerpoint/2010/main" val="398239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i="1" kern="1200" dirty="0" smtClean="0">
                <a:solidFill>
                  <a:schemeClr val="tx1"/>
                </a:solidFill>
                <a:latin typeface="+mn-lt"/>
                <a:ea typeface="+mn-ea"/>
                <a:cs typeface="+mn-cs"/>
              </a:rPr>
              <a:t>امکان پذیری</a:t>
            </a:r>
            <a:r>
              <a:rPr lang="fa-IR" sz="1200" kern="1200" dirty="0" smtClean="0">
                <a:solidFill>
                  <a:schemeClr val="tx1"/>
                </a:solidFill>
                <a:latin typeface="+mn-lt"/>
                <a:ea typeface="+mn-ea"/>
                <a:cs typeface="+mn-cs"/>
              </a:rPr>
              <a:t>: مشابه با بحث امکان پذیری در کنترل مبتنی بر مدل در سیستم های کلاسیک وجود یک راه حل برای </a:t>
            </a:r>
            <a:r>
              <a:rPr lang="en-US" sz="1200" kern="1200" dirty="0" smtClean="0">
                <a:solidFill>
                  <a:schemeClr val="tx1"/>
                </a:solidFill>
                <a:latin typeface="+mn-lt"/>
                <a:ea typeface="+mn-ea"/>
                <a:cs typeface="+mn-cs"/>
              </a:rPr>
              <a:t>MPL-MPC</a:t>
            </a:r>
            <a:r>
              <a:rPr lang="fa-IR" sz="1200" kern="1200" dirty="0" smtClean="0">
                <a:solidFill>
                  <a:schemeClr val="tx1"/>
                </a:solidFill>
                <a:latin typeface="+mn-lt"/>
                <a:ea typeface="+mn-ea"/>
                <a:cs typeface="+mn-cs"/>
              </a:rPr>
              <a:t> در رویداد </a:t>
            </a:r>
            <a:r>
              <a:rPr lang="en-US" sz="1200" kern="1200" dirty="0" smtClean="0">
                <a:solidFill>
                  <a:schemeClr val="tx1"/>
                </a:solidFill>
                <a:latin typeface="+mn-lt"/>
                <a:ea typeface="+mn-ea"/>
                <a:cs typeface="+mn-cs"/>
              </a:rPr>
              <a:t>k</a:t>
            </a:r>
            <a:r>
              <a:rPr lang="fa-IR" sz="1200" kern="1200" dirty="0" smtClean="0">
                <a:solidFill>
                  <a:schemeClr val="tx1"/>
                </a:solidFill>
                <a:latin typeface="+mn-lt"/>
                <a:ea typeface="+mn-ea"/>
                <a:cs typeface="+mn-cs"/>
              </a:rPr>
              <a:t> ام نیز حاکی از امکان پذیر بودن آن است و زمانی می گوییم امکان پذیر نیست که هیچگونه پاسخی برای سیگنال کنترل </a:t>
            </a:r>
            <a:r>
              <a:rPr lang="en-US" sz="1200" kern="1200" dirty="0" smtClean="0">
                <a:solidFill>
                  <a:schemeClr val="tx1"/>
                </a:solidFill>
                <a:latin typeface="+mn-lt"/>
                <a:ea typeface="+mn-ea"/>
                <a:cs typeface="+mn-cs"/>
              </a:rPr>
              <a:t>u(k)</a:t>
            </a:r>
            <a:r>
              <a:rPr lang="fa-IR" sz="1200" kern="1200" dirty="0" smtClean="0">
                <a:solidFill>
                  <a:schemeClr val="tx1"/>
                </a:solidFill>
                <a:latin typeface="+mn-lt"/>
                <a:ea typeface="+mn-ea"/>
                <a:cs typeface="+mn-cs"/>
              </a:rPr>
              <a:t> بدست نیاید و این مسئله زمانی رخ می دهد که محدودیت های در نظر گرفته شده با هم تداخل داشته باشند. اما زمانی که هیچگونه قیدی و محدودیتی وجود ندارد همیشه یک جواب ممکن وجود خواهد داشت. مشابه با بحث </a:t>
            </a:r>
            <a:r>
              <a:rPr lang="en-US" sz="1200" kern="1200" dirty="0" smtClean="0">
                <a:solidFill>
                  <a:schemeClr val="tx1"/>
                </a:solidFill>
                <a:latin typeface="+mn-lt"/>
                <a:ea typeface="+mn-ea"/>
                <a:cs typeface="+mn-cs"/>
              </a:rPr>
              <a:t>MPC</a:t>
            </a:r>
            <a:r>
              <a:rPr lang="fa-IR" sz="1200" kern="1200" dirty="0" smtClean="0">
                <a:solidFill>
                  <a:schemeClr val="tx1"/>
                </a:solidFill>
                <a:latin typeface="+mn-lt"/>
                <a:ea typeface="+mn-ea"/>
                <a:cs typeface="+mn-cs"/>
              </a:rPr>
              <a:t> در سیستم های کلاسیک هنگام تداخل قیود در سیستم های وقایع گسسته نیز باید تعدادی از قیود (با توجه به اولویت شان) بر داشته شده و یا باز تر شوند. معمولا محدودیت ها و قیود زیر به دلیل معنای فیزیکشان باید حتما رعایت شوند:</a:t>
            </a:r>
            <a:endParaRPr lang="en-US" sz="1200" kern="120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علاوه بر این محدودیت زیر نیز که جهت کاهش متغیر ها اعمال شده است باید رعایت شود:</a:t>
            </a:r>
            <a:endParaRPr lang="en-US" sz="1200" kern="120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ابتدا یک ماتریس قطری  با درایه های مثبت قطری که نشان دهنده وزن محدودیت ها است را مشخص می کنیم. به این معنا که اگر رعایت قید </a:t>
            </a:r>
            <a:r>
              <a:rPr lang="en-US" sz="1200" kern="1200" dirty="0" err="1" smtClean="0">
                <a:solidFill>
                  <a:schemeClr val="tx1"/>
                </a:solidFill>
                <a:latin typeface="+mn-lt"/>
                <a:ea typeface="+mn-ea"/>
                <a:cs typeface="+mn-cs"/>
              </a:rPr>
              <a:t>i</a:t>
            </a:r>
            <a:r>
              <a:rPr lang="fa-IR" sz="1200" kern="1200" dirty="0" smtClean="0">
                <a:solidFill>
                  <a:schemeClr val="tx1"/>
                </a:solidFill>
                <a:latin typeface="+mn-lt"/>
                <a:ea typeface="+mn-ea"/>
                <a:cs typeface="+mn-cs"/>
              </a:rPr>
              <a:t> مهم تر از رعایت قید </a:t>
            </a:r>
            <a:r>
              <a:rPr lang="en-US" sz="1200" kern="1200" dirty="0" smtClean="0">
                <a:solidFill>
                  <a:schemeClr val="tx1"/>
                </a:solidFill>
                <a:latin typeface="+mn-lt"/>
                <a:ea typeface="+mn-ea"/>
                <a:cs typeface="+mn-cs"/>
              </a:rPr>
              <a:t>j</a:t>
            </a:r>
            <a:r>
              <a:rPr lang="fa-IR" sz="1200" kern="1200" dirty="0" smtClean="0">
                <a:solidFill>
                  <a:schemeClr val="tx1"/>
                </a:solidFill>
                <a:latin typeface="+mn-lt"/>
                <a:ea typeface="+mn-ea"/>
                <a:cs typeface="+mn-cs"/>
              </a:rPr>
              <a:t> است آنگاه </a:t>
            </a:r>
            <a:r>
              <a:rPr lang="en-US" sz="1200" kern="1200" dirty="0" err="1" smtClean="0">
                <a:solidFill>
                  <a:schemeClr val="tx1"/>
                </a:solidFill>
                <a:latin typeface="+mn-lt"/>
                <a:ea typeface="+mn-ea"/>
                <a:cs typeface="+mn-cs"/>
              </a:rPr>
              <a:t>r</a:t>
            </a:r>
            <a:r>
              <a:rPr lang="en-US" sz="1200" kern="1200" baseline="-25000" dirty="0" err="1" smtClean="0">
                <a:solidFill>
                  <a:schemeClr val="tx1"/>
                </a:solidFill>
                <a:latin typeface="+mn-lt"/>
                <a:ea typeface="+mn-ea"/>
                <a:cs typeface="+mn-cs"/>
              </a:rPr>
              <a:t>ii</a:t>
            </a:r>
            <a:r>
              <a:rPr lang="en-US" sz="1200" kern="1200" baseline="-25000" dirty="0" smtClean="0">
                <a:solidFill>
                  <a:schemeClr val="tx1"/>
                </a:solidFill>
                <a:latin typeface="+mn-lt"/>
                <a:ea typeface="+mn-ea"/>
                <a:cs typeface="+mn-cs"/>
              </a:rPr>
              <a:t> </a:t>
            </a:r>
            <a:r>
              <a:rPr lang="fa-IR" sz="1200" kern="1200" dirty="0" smtClean="0">
                <a:solidFill>
                  <a:schemeClr val="tx1"/>
                </a:solidFill>
                <a:latin typeface="+mn-lt"/>
                <a:ea typeface="+mn-ea"/>
                <a:cs typeface="+mn-cs"/>
              </a:rPr>
              <a:t>و </a:t>
            </a:r>
            <a:r>
              <a:rPr lang="en-US" sz="1200" kern="1200" dirty="0" err="1" smtClean="0">
                <a:solidFill>
                  <a:schemeClr val="tx1"/>
                </a:solidFill>
                <a:latin typeface="+mn-lt"/>
                <a:ea typeface="+mn-ea"/>
                <a:cs typeface="+mn-cs"/>
              </a:rPr>
              <a:t>r</a:t>
            </a:r>
            <a:r>
              <a:rPr lang="en-US" sz="1200" kern="1200" baseline="-25000" dirty="0" err="1" smtClean="0">
                <a:solidFill>
                  <a:schemeClr val="tx1"/>
                </a:solidFill>
                <a:latin typeface="+mn-lt"/>
                <a:ea typeface="+mn-ea"/>
                <a:cs typeface="+mn-cs"/>
              </a:rPr>
              <a:t>jj</a:t>
            </a:r>
            <a:r>
              <a:rPr lang="fa-IR" sz="1200" kern="1200" dirty="0" smtClean="0">
                <a:solidFill>
                  <a:schemeClr val="tx1"/>
                </a:solidFill>
                <a:latin typeface="+mn-lt"/>
                <a:ea typeface="+mn-ea"/>
                <a:cs typeface="+mn-cs"/>
              </a:rPr>
              <a:t> طوری انتخاب می شوند که </a:t>
            </a:r>
            <a:r>
              <a:rPr lang="en-US" sz="1200" kern="1200" dirty="0" err="1" smtClean="0">
                <a:solidFill>
                  <a:schemeClr val="tx1"/>
                </a:solidFill>
                <a:latin typeface="+mn-lt"/>
                <a:ea typeface="+mn-ea"/>
                <a:cs typeface="+mn-cs"/>
              </a:rPr>
              <a:t>r</a:t>
            </a:r>
            <a:r>
              <a:rPr lang="en-US" sz="1200" kern="1200" baseline="-25000" dirty="0" err="1" smtClean="0">
                <a:solidFill>
                  <a:schemeClr val="tx1"/>
                </a:solidFill>
                <a:latin typeface="+mn-lt"/>
                <a:ea typeface="+mn-ea"/>
                <a:cs typeface="+mn-cs"/>
              </a:rPr>
              <a:t>ii</a:t>
            </a:r>
            <a:r>
              <a:rPr lang="fa-IR" sz="1200" kern="1200" dirty="0" smtClean="0">
                <a:solidFill>
                  <a:schemeClr val="tx1"/>
                </a:solidFill>
                <a:latin typeface="+mn-lt"/>
                <a:ea typeface="+mn-ea"/>
                <a:cs typeface="+mn-cs"/>
              </a:rPr>
              <a:t> بسیار کوچکتر از </a:t>
            </a:r>
            <a:r>
              <a:rPr lang="en-US" sz="1200" kern="1200" dirty="0" err="1" smtClean="0">
                <a:solidFill>
                  <a:schemeClr val="tx1"/>
                </a:solidFill>
                <a:latin typeface="+mn-lt"/>
                <a:ea typeface="+mn-ea"/>
                <a:cs typeface="+mn-cs"/>
              </a:rPr>
              <a:t>r</a:t>
            </a:r>
            <a:r>
              <a:rPr lang="en-US" sz="1200" kern="1200" baseline="-25000" dirty="0" err="1" smtClean="0">
                <a:solidFill>
                  <a:schemeClr val="tx1"/>
                </a:solidFill>
                <a:latin typeface="+mn-lt"/>
                <a:ea typeface="+mn-ea"/>
                <a:cs typeface="+mn-cs"/>
              </a:rPr>
              <a:t>jj</a:t>
            </a:r>
            <a:r>
              <a:rPr lang="en-US" sz="1200" kern="1200" baseline="-25000" dirty="0" smtClean="0">
                <a:solidFill>
                  <a:schemeClr val="tx1"/>
                </a:solidFill>
                <a:latin typeface="+mn-lt"/>
                <a:ea typeface="+mn-ea"/>
                <a:cs typeface="+mn-cs"/>
              </a:rPr>
              <a:t> </a:t>
            </a:r>
            <a:r>
              <a:rPr lang="fa-IR" sz="1200" kern="1200" dirty="0" smtClean="0">
                <a:solidFill>
                  <a:schemeClr val="tx1"/>
                </a:solidFill>
                <a:latin typeface="+mn-lt"/>
                <a:ea typeface="+mn-ea"/>
                <a:cs typeface="+mn-cs"/>
              </a:rPr>
              <a:t>باشد. که دراین رابطه </a:t>
            </a:r>
            <a:r>
              <a:rPr lang="en-US" sz="1200" kern="1200" dirty="0" err="1" smtClean="0">
                <a:solidFill>
                  <a:schemeClr val="tx1"/>
                </a:solidFill>
                <a:latin typeface="+mn-lt"/>
                <a:ea typeface="+mn-ea"/>
                <a:cs typeface="+mn-cs"/>
              </a:rPr>
              <a:t>n</a:t>
            </a:r>
            <a:r>
              <a:rPr lang="en-US" sz="1200" kern="1200" baseline="-25000" dirty="0" err="1" smtClean="0">
                <a:solidFill>
                  <a:schemeClr val="tx1"/>
                </a:solidFill>
                <a:latin typeface="+mn-lt"/>
                <a:ea typeface="+mn-ea"/>
                <a:cs typeface="+mn-cs"/>
              </a:rPr>
              <a:t>E</a:t>
            </a:r>
            <a:r>
              <a:rPr lang="fa-IR" sz="1200" kern="1200" dirty="0" smtClean="0">
                <a:solidFill>
                  <a:schemeClr val="tx1"/>
                </a:solidFill>
                <a:latin typeface="+mn-lt"/>
                <a:ea typeface="+mn-ea"/>
                <a:cs typeface="+mn-cs"/>
              </a:rPr>
              <a:t> تعداد ردیف های </a:t>
            </a:r>
            <a:r>
              <a:rPr lang="en-US" sz="1200" kern="1200" dirty="0" smtClean="0">
                <a:solidFill>
                  <a:schemeClr val="tx1"/>
                </a:solidFill>
                <a:latin typeface="+mn-lt"/>
                <a:ea typeface="+mn-ea"/>
                <a:cs typeface="+mn-cs"/>
              </a:rPr>
              <a:t>E(k)</a:t>
            </a:r>
            <a:r>
              <a:rPr lang="fa-IR" sz="1200" kern="1200" dirty="0" smtClean="0">
                <a:solidFill>
                  <a:schemeClr val="tx1"/>
                </a:solidFill>
                <a:latin typeface="+mn-lt"/>
                <a:ea typeface="+mn-ea"/>
                <a:cs typeface="+mn-cs"/>
              </a:rPr>
              <a:t> است. سپس متغیر  تعریف می شود و مسئله زیر جایگزین مسئله قبلی که به علت تداخل قیود دارای یک جواب ممکن نبود می شود:</a:t>
            </a:r>
            <a:endParaRPr lang="en-US" sz="1200" kern="120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اگر دنباله زمان پایان </a:t>
            </a:r>
            <a:r>
              <a:rPr lang="en-US" sz="1200" kern="1200" dirty="0" smtClean="0">
                <a:solidFill>
                  <a:schemeClr val="tx1"/>
                </a:solidFill>
                <a:latin typeface="+mn-lt"/>
                <a:ea typeface="+mn-ea"/>
                <a:cs typeface="+mn-cs"/>
              </a:rPr>
              <a:t>r(k)</a:t>
            </a:r>
            <a:r>
              <a:rPr lang="fa-IR" sz="1200" kern="1200" dirty="0" smtClean="0">
                <a:solidFill>
                  <a:schemeClr val="tx1"/>
                </a:solidFill>
                <a:latin typeface="+mn-lt"/>
                <a:ea typeface="+mn-ea"/>
                <a:cs typeface="+mn-cs"/>
              </a:rPr>
              <a:t> طوری انتخاب شود که شیب آن به حد کافی تند نباشد. حتی اگر </a:t>
            </a:r>
            <a:r>
              <a:rPr lang="en-US" sz="1200" kern="1200" dirty="0" smtClean="0">
                <a:solidFill>
                  <a:schemeClr val="tx1"/>
                </a:solidFill>
                <a:latin typeface="+mn-lt"/>
                <a:ea typeface="+mn-ea"/>
                <a:cs typeface="+mn-cs"/>
              </a:rPr>
              <a:t>u(</a:t>
            </a:r>
            <a:r>
              <a:rPr lang="en-US" sz="1200" kern="1200" dirty="0" err="1" smtClean="0">
                <a:solidFill>
                  <a:schemeClr val="tx1"/>
                </a:solidFill>
                <a:latin typeface="+mn-lt"/>
                <a:ea typeface="+mn-ea"/>
                <a:cs typeface="+mn-cs"/>
              </a:rPr>
              <a:t>k+j</a:t>
            </a:r>
            <a:r>
              <a:rPr lang="en-US" sz="1200" kern="1200" dirty="0" smtClean="0">
                <a:solidFill>
                  <a:schemeClr val="tx1"/>
                </a:solidFill>
                <a:latin typeface="+mn-lt"/>
                <a:ea typeface="+mn-ea"/>
                <a:cs typeface="+mn-cs"/>
              </a:rPr>
              <a:t>)=u(k-1)</a:t>
            </a:r>
            <a:r>
              <a:rPr lang="fa-IR" sz="1200" kern="1200" dirty="0" smtClean="0">
                <a:solidFill>
                  <a:schemeClr val="tx1"/>
                </a:solidFill>
                <a:latin typeface="+mn-lt"/>
                <a:ea typeface="+mn-ea"/>
                <a:cs typeface="+mn-cs"/>
              </a:rPr>
              <a:t> برای </a:t>
            </a:r>
            <a:r>
              <a:rPr lang="en-US" sz="1200" kern="1200" dirty="0" smtClean="0">
                <a:solidFill>
                  <a:schemeClr val="tx1"/>
                </a:solidFill>
                <a:latin typeface="+mn-lt"/>
                <a:ea typeface="+mn-ea"/>
                <a:cs typeface="+mn-cs"/>
              </a:rPr>
              <a:t>j=0,1,… </a:t>
            </a:r>
            <a:r>
              <a:rPr lang="fa-IR" sz="1200" kern="1200" dirty="0" smtClean="0">
                <a:solidFill>
                  <a:schemeClr val="tx1"/>
                </a:solidFill>
                <a:latin typeface="+mn-lt"/>
                <a:ea typeface="+mn-ea"/>
                <a:cs typeface="+mn-cs"/>
              </a:rPr>
              <a:t>(به این معنا که تمامی وظایف در سریع ترین زمان ممکن شروع  شوند)، سیستم نمی تواند به موقع کارش را تمام کند (به بیان دیگر </a:t>
            </a:r>
            <a:r>
              <a:rPr lang="en-US" sz="1200" kern="1200" dirty="0" smtClean="0">
                <a:solidFill>
                  <a:schemeClr val="tx1"/>
                </a:solidFill>
                <a:latin typeface="+mn-lt"/>
                <a:ea typeface="+mn-ea"/>
                <a:cs typeface="+mn-cs"/>
              </a:rPr>
              <a:t>y(k)&gt;&gt;r(k)</a:t>
            </a:r>
            <a:r>
              <a:rPr lang="fa-IR" sz="1200" kern="1200" dirty="0" smtClean="0">
                <a:solidFill>
                  <a:schemeClr val="tx1"/>
                </a:solidFill>
                <a:latin typeface="+mn-lt"/>
                <a:ea typeface="+mn-ea"/>
                <a:cs typeface="+mn-cs"/>
              </a:rPr>
              <a:t> برای </a:t>
            </a:r>
            <a:r>
              <a:rPr lang="en-US" sz="1200" kern="1200" dirty="0" smtClean="0">
                <a:solidFill>
                  <a:schemeClr val="tx1"/>
                </a:solidFill>
                <a:latin typeface="+mn-lt"/>
                <a:ea typeface="+mn-ea"/>
                <a:cs typeface="+mn-cs"/>
              </a:rPr>
              <a:t>k</a:t>
            </a:r>
            <a:r>
              <a:rPr lang="fa-IR" sz="1200" kern="1200" dirty="0" smtClean="0">
                <a:solidFill>
                  <a:schemeClr val="tx1"/>
                </a:solidFill>
                <a:latin typeface="+mn-lt"/>
                <a:ea typeface="+mn-ea"/>
                <a:cs typeface="+mn-cs"/>
              </a:rPr>
              <a:t> های بزرگ). ماکسیمم نرخ تولید سیستم با مقدار </a:t>
            </a:r>
            <a:r>
              <a:rPr lang="en-US" sz="1200" kern="1200" dirty="0" smtClean="0">
                <a:solidFill>
                  <a:schemeClr val="tx1"/>
                </a:solidFill>
                <a:latin typeface="+mn-lt"/>
                <a:ea typeface="+mn-ea"/>
                <a:cs typeface="+mn-cs"/>
              </a:rPr>
              <a:t>1/ρ</a:t>
            </a:r>
            <a:r>
              <a:rPr lang="fa-IR" sz="1200" kern="1200" dirty="0" smtClean="0">
                <a:solidFill>
                  <a:schemeClr val="tx1"/>
                </a:solidFill>
                <a:latin typeface="+mn-lt"/>
                <a:ea typeface="+mn-ea"/>
                <a:cs typeface="+mn-cs"/>
              </a:rPr>
              <a:t> مشخص می شود. به این ترتیب شیب دنباله </a:t>
            </a:r>
            <a:r>
              <a:rPr lang="en-US" sz="1200" kern="1200" dirty="0" smtClean="0">
                <a:solidFill>
                  <a:schemeClr val="tx1"/>
                </a:solidFill>
                <a:latin typeface="+mn-lt"/>
                <a:ea typeface="+mn-ea"/>
                <a:cs typeface="+mn-cs"/>
              </a:rPr>
              <a:t>r(k)</a:t>
            </a:r>
            <a:r>
              <a:rPr lang="fa-IR" sz="1200" kern="1200" dirty="0" smtClean="0">
                <a:solidFill>
                  <a:schemeClr val="tx1"/>
                </a:solidFill>
                <a:latin typeface="+mn-lt"/>
                <a:ea typeface="+mn-ea"/>
                <a:cs typeface="+mn-cs"/>
              </a:rPr>
              <a:t> باید طوری انتخاب شود که نرخ متوسط زمان تولید، کمتر از </a:t>
            </a:r>
            <a:r>
              <a:rPr lang="en-US" sz="1200" kern="1200" dirty="0" smtClean="0">
                <a:solidFill>
                  <a:schemeClr val="tx1"/>
                </a:solidFill>
                <a:latin typeface="+mn-lt"/>
                <a:ea typeface="+mn-ea"/>
                <a:cs typeface="+mn-cs"/>
              </a:rPr>
              <a:t>1/ρ</a:t>
            </a:r>
            <a:r>
              <a:rPr lang="fa-IR" sz="1200" kern="1200" dirty="0" smtClean="0">
                <a:solidFill>
                  <a:schemeClr val="tx1"/>
                </a:solidFill>
                <a:latin typeface="+mn-lt"/>
                <a:ea typeface="+mn-ea"/>
                <a:cs typeface="+mn-cs"/>
              </a:rPr>
              <a:t> باشد. برای داشتن یک جواب ممکن ما نیاز به داشتن دنباله </a:t>
            </a:r>
            <a:r>
              <a:rPr lang="en-US" sz="1200" kern="1200" dirty="0" smtClean="0">
                <a:solidFill>
                  <a:schemeClr val="tx1"/>
                </a:solidFill>
                <a:latin typeface="+mn-lt"/>
                <a:ea typeface="+mn-ea"/>
                <a:cs typeface="+mn-cs"/>
              </a:rPr>
              <a:t>r(k)</a:t>
            </a:r>
            <a:r>
              <a:rPr lang="fa-IR" sz="1200" kern="1200" dirty="0" smtClean="0">
                <a:solidFill>
                  <a:schemeClr val="tx1"/>
                </a:solidFill>
                <a:latin typeface="+mn-lt"/>
                <a:ea typeface="+mn-ea"/>
                <a:cs typeface="+mn-cs"/>
              </a:rPr>
              <a:t> هستیم که در آن </a:t>
            </a:r>
            <a:r>
              <a:rPr lang="en-US" sz="1200" kern="1200" dirty="0" err="1" smtClean="0">
                <a:solidFill>
                  <a:schemeClr val="tx1"/>
                </a:solidFill>
                <a:latin typeface="+mn-lt"/>
                <a:ea typeface="+mn-ea"/>
                <a:cs typeface="+mn-cs"/>
              </a:rPr>
              <a:t>ρ</a:t>
            </a:r>
            <a:r>
              <a:rPr lang="en-US" sz="1200" kern="1200" baseline="-25000" dirty="0" err="1" smtClean="0">
                <a:solidFill>
                  <a:schemeClr val="tx1"/>
                </a:solidFill>
                <a:latin typeface="+mn-lt"/>
                <a:ea typeface="+mn-ea"/>
                <a:cs typeface="+mn-cs"/>
              </a:rPr>
              <a:t>r</a:t>
            </a:r>
            <a:r>
              <a:rPr lang="en-US" sz="1200" kern="1200" dirty="0" smtClean="0">
                <a:solidFill>
                  <a:schemeClr val="tx1"/>
                </a:solidFill>
                <a:latin typeface="+mn-lt"/>
                <a:ea typeface="+mn-ea"/>
                <a:cs typeface="+mn-cs"/>
              </a:rPr>
              <a:t>&gt;ρ</a:t>
            </a:r>
            <a:r>
              <a:rPr lang="fa-IR" sz="1200" kern="1200" dirty="0" smtClean="0">
                <a:solidFill>
                  <a:schemeClr val="tx1"/>
                </a:solidFill>
                <a:latin typeface="+mn-lt"/>
                <a:ea typeface="+mn-ea"/>
                <a:cs typeface="+mn-cs"/>
              </a:rPr>
              <a:t> و </a:t>
            </a:r>
            <a:r>
              <a:rPr lang="en-US" sz="1200" kern="1200" dirty="0" smtClean="0">
                <a:solidFill>
                  <a:schemeClr val="tx1"/>
                </a:solidFill>
                <a:latin typeface="+mn-lt"/>
                <a:ea typeface="+mn-ea"/>
                <a:cs typeface="+mn-cs"/>
              </a:rPr>
              <a:t>r</a:t>
            </a:r>
            <a:r>
              <a:rPr lang="en-US" sz="1200" kern="1200" baseline="-25000" dirty="0" smtClean="0">
                <a:solidFill>
                  <a:schemeClr val="tx1"/>
                </a:solidFill>
                <a:latin typeface="+mn-lt"/>
                <a:ea typeface="+mn-ea"/>
                <a:cs typeface="+mn-cs"/>
              </a:rPr>
              <a:t>0</a:t>
            </a:r>
            <a:r>
              <a:rPr lang="fa-IR" sz="1200" kern="1200" dirty="0" smtClean="0">
                <a:solidFill>
                  <a:schemeClr val="tx1"/>
                </a:solidFill>
                <a:latin typeface="+mn-lt"/>
                <a:ea typeface="+mn-ea"/>
                <a:cs typeface="+mn-cs"/>
              </a:rPr>
              <a:t> متعلق به </a:t>
            </a:r>
            <a:r>
              <a:rPr lang="en-US" sz="1200" kern="1200" dirty="0" smtClean="0">
                <a:solidFill>
                  <a:schemeClr val="tx1"/>
                </a:solidFill>
                <a:latin typeface="+mn-lt"/>
                <a:ea typeface="+mn-ea"/>
                <a:cs typeface="+mn-cs"/>
              </a:rPr>
              <a:t>R</a:t>
            </a:r>
            <a:r>
              <a:rPr lang="fa-IR" sz="1200" kern="1200" dirty="0" smtClean="0">
                <a:solidFill>
                  <a:schemeClr val="tx1"/>
                </a:solidFill>
                <a:latin typeface="+mn-lt"/>
                <a:ea typeface="+mn-ea"/>
                <a:cs typeface="+mn-cs"/>
              </a:rPr>
              <a:t> وجود داشته باشد که </a:t>
            </a:r>
            <a:r>
              <a:rPr lang="en-US" sz="1200" kern="1200" dirty="0" smtClean="0">
                <a:solidFill>
                  <a:schemeClr val="tx1"/>
                </a:solidFill>
                <a:latin typeface="+mn-lt"/>
                <a:ea typeface="+mn-ea"/>
                <a:cs typeface="+mn-cs"/>
              </a:rPr>
              <a:t>r(k)&gt;=r</a:t>
            </a:r>
            <a:r>
              <a:rPr lang="en-US" sz="1200" kern="1200" baseline="-25000" dirty="0" smtClean="0">
                <a:solidFill>
                  <a:schemeClr val="tx1"/>
                </a:solidFill>
                <a:latin typeface="+mn-lt"/>
                <a:ea typeface="+mn-ea"/>
                <a:cs typeface="+mn-cs"/>
              </a:rPr>
              <a:t>0</a:t>
            </a:r>
            <a:r>
              <a:rPr lang="en-US" sz="1200" kern="1200" dirty="0" smtClean="0">
                <a:solidFill>
                  <a:schemeClr val="tx1"/>
                </a:solidFill>
                <a:latin typeface="+mn-lt"/>
                <a:ea typeface="+mn-ea"/>
                <a:cs typeface="+mn-cs"/>
              </a:rPr>
              <a:t>+kρ</a:t>
            </a:r>
            <a:r>
              <a:rPr lang="en-US" sz="1200" kern="1200" baseline="-25000" dirty="0" smtClean="0">
                <a:solidFill>
                  <a:schemeClr val="tx1"/>
                </a:solidFill>
                <a:latin typeface="+mn-lt"/>
                <a:ea typeface="+mn-ea"/>
                <a:cs typeface="+mn-cs"/>
              </a:rPr>
              <a:t>r</a:t>
            </a:r>
            <a:r>
              <a:rPr lang="fa-IR" sz="1200" kern="1200" dirty="0" smtClean="0">
                <a:solidFill>
                  <a:schemeClr val="tx1"/>
                </a:solidFill>
                <a:latin typeface="+mn-lt"/>
                <a:ea typeface="+mn-ea"/>
                <a:cs typeface="+mn-cs"/>
              </a:rPr>
              <a:t> برای همه </a:t>
            </a:r>
            <a:r>
              <a:rPr lang="en-US" sz="1200" kern="1200" dirty="0" smtClean="0">
                <a:solidFill>
                  <a:schemeClr val="tx1"/>
                </a:solidFill>
                <a:latin typeface="+mn-lt"/>
                <a:ea typeface="+mn-ea"/>
                <a:cs typeface="+mn-cs"/>
              </a:rPr>
              <a:t>k</a:t>
            </a:r>
            <a:r>
              <a:rPr lang="fa-IR" sz="1200" kern="1200" dirty="0" smtClean="0">
                <a:solidFill>
                  <a:schemeClr val="tx1"/>
                </a:solidFill>
                <a:latin typeface="+mn-lt"/>
                <a:ea typeface="+mn-ea"/>
                <a:cs typeface="+mn-cs"/>
              </a:rPr>
              <a:t> ها باشد.</a:t>
            </a:r>
            <a:endParaRPr lang="en-US" sz="1200" kern="120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2EAC758-F4E2-45DF-A215-DAE356E8259B}" type="slidenum">
              <a:rPr lang="en-US" smtClean="0"/>
              <a:pPr/>
              <a:t>50</a:t>
            </a:fld>
            <a:endParaRPr lang="en-US"/>
          </a:p>
        </p:txBody>
      </p:sp>
    </p:spTree>
    <p:extLst>
      <p:ext uri="{BB962C8B-B14F-4D97-AF65-F5344CB8AC3E}">
        <p14:creationId xmlns:p14="http://schemas.microsoft.com/office/powerpoint/2010/main" val="747927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ادگيری تحت سرپرستی، يک روش عمومی در يادگيری ماشين است که در آن به يک سيستم، مجموعه جفت‌های ورودی – خروجی ارائه شده و سيستم تلاش می‌کند تا تابعی از ورودی به خروجی را فرا گيرد. يادگيری تحت سرپرستی نيازمند تعدادی داده ورودی به منظور </a:t>
            </a:r>
            <a:r>
              <a:rPr lang="fa-IR" i="1" dirty="0" smtClean="0"/>
              <a:t>آموزش</a:t>
            </a:r>
            <a:r>
              <a:rPr lang="fa-IR" dirty="0" smtClean="0"/>
              <a:t> سيستم است. با اين حال رده‌ای از مسائل وجود دارند که خروجی مناسب که يک سيستم يادگيری تحت سرپرستی نيازمند آن است، برای آن‌ها موجود نيست. اين نوع از مسائل چندان قابل جوابگويی با استفاده از يادگيری تحت سرپرستی نيستند. يادگيری تقويتی مدلی برای مسائلی از اين قبيل فراهم می‌آورد.در </a:t>
            </a:r>
            <a:r>
              <a:rPr lang="fa-IR" i="1" dirty="0" smtClean="0"/>
              <a:t>يادگيری تقويتی(</a:t>
            </a:r>
            <a:r>
              <a:rPr lang="en-US" i="1" dirty="0" smtClean="0"/>
              <a:t>Reinforcement Learning)</a:t>
            </a:r>
            <a:r>
              <a:rPr lang="en-US" dirty="0" smtClean="0"/>
              <a:t>، </a:t>
            </a:r>
            <a:r>
              <a:rPr lang="fa-IR" dirty="0" smtClean="0"/>
              <a:t>سيستم تلاش می‌کند تا تقابلات خود با يک محيط پويا را از طريق خطا و آزمايش بهينه نمايد. يادگيری تقويتی مسئله‌ای است که يک عامل که می‌بايست رفتار خود را از طريق تعاملات آزمايش و خطا با يک محيط پويا فرا گيرد، با آن مواجه است. در يادگيری تقويتی هيچ نوع زوج ورودی- خروجی ارائه نمی‌شود. به جای آن، پس از اتخاذ يك عمل، حالت بعدی و پاداش بلافصل به عامل ارائه می‌شود. هدف اوليه برنامه‌ريزی عامل‌ها با استفاده از تنبيه و تشويق است بدون آنکه ذکری از چگونگی انجام وظيفه آن‌ها شود. در اين سمينار ابتدا مسئله يادگيری تقويتی معرفی شده و سپس الگوريتم‌های مختلف مطرح در آن بيان می‌شوند.</a:t>
            </a:r>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56</a:t>
            </a:fld>
            <a:endParaRPr lang="en-US"/>
          </a:p>
        </p:txBody>
      </p:sp>
    </p:spTree>
    <p:extLst>
      <p:ext uri="{BB962C8B-B14F-4D97-AF65-F5344CB8AC3E}">
        <p14:creationId xmlns:p14="http://schemas.microsoft.com/office/powerpoint/2010/main" val="1067606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روبات شطرنج بازی کن</a:t>
            </a:r>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59</a:t>
            </a:fld>
            <a:endParaRPr lang="en-US"/>
          </a:p>
        </p:txBody>
      </p:sp>
    </p:spTree>
    <p:extLst>
      <p:ext uri="{BB962C8B-B14F-4D97-AF65-F5344CB8AC3E}">
        <p14:creationId xmlns:p14="http://schemas.microsoft.com/office/powerpoint/2010/main" val="227608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شبکه های ارتباطی جز اولین سیستم هایی بود که تئوری سیستم های وقایع گسسته در آنها به طور موفقیت آمیزی عمل نمود </a:t>
            </a:r>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8</a:t>
            </a:fld>
            <a:endParaRPr lang="en-US"/>
          </a:p>
        </p:txBody>
      </p:sp>
    </p:spTree>
    <p:extLst>
      <p:ext uri="{BB962C8B-B14F-4D97-AF65-F5344CB8AC3E}">
        <p14:creationId xmlns:p14="http://schemas.microsoft.com/office/powerpoint/2010/main" val="24221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dirty="0" smtClean="0"/>
              <a:t>در این برنامه لیستی از رویداد هایی که در آینده قرار است به سیستم اعمال شود، وجود دارد. برنامه کنترل اصلی زمان اعمال رویداد بعدی به سیستم را مشخص می کند. بعد از اعمال و اجرای رویداد مورد نظر به طور نوعی حالت سیستم تغییر پیدا می کند و ممکن است باعث تغییر و یا حذف بعضی از رویداد ها در برنامه کنترلی شود. بعد از اجرا، این رویداد از لیست رویداد های موجود در لیست کنترل حذف می شود. این فرایند ادامه پیدا می کند تا زمان اجرا یا ازمایش به پایان برسد.</a:t>
            </a:r>
          </a:p>
          <a:p>
            <a:pPr marL="0" marR="0" indent="0" algn="r" defTabSz="914400" rtl="1" eaLnBrk="1" fontAlgn="auto" latinLnBrk="0" hangingPunct="1">
              <a:lnSpc>
                <a:spcPct val="100000"/>
              </a:lnSpc>
              <a:spcBef>
                <a:spcPts val="0"/>
              </a:spcBef>
              <a:spcAft>
                <a:spcPts val="0"/>
              </a:spcAft>
              <a:buClrTx/>
              <a:buSzTx/>
              <a:buFontTx/>
              <a:buNone/>
              <a:tabLst/>
              <a:defRPr/>
            </a:pPr>
            <a:r>
              <a:rPr lang="en-US" altLang="zh-CN" sz="1200" dirty="0" smtClean="0">
                <a:solidFill>
                  <a:srgbClr val="FFFF00"/>
                </a:solidFill>
                <a:ea typeface="宋体" pitchFamily="2" charset="-122"/>
              </a:rPr>
              <a:t>A set of resources</a:t>
            </a:r>
            <a:r>
              <a:rPr lang="en-US" altLang="zh-CN" sz="1200" dirty="0" smtClean="0">
                <a:ea typeface="宋体" pitchFamily="2" charset="-122"/>
              </a:rPr>
              <a:t>: machines, AGVs, nodal CPUs, communication links and </a:t>
            </a:r>
            <a:r>
              <a:rPr lang="en-US" altLang="zh-CN" sz="1200" dirty="0" err="1" smtClean="0">
                <a:ea typeface="宋体" pitchFamily="2" charset="-122"/>
              </a:rPr>
              <a:t>subnetworks</a:t>
            </a:r>
            <a:r>
              <a:rPr lang="en-US" altLang="zh-CN" sz="1200" dirty="0" smtClean="0">
                <a:ea typeface="宋体" pitchFamily="2" charset="-122"/>
              </a:rPr>
              <a:t>, etc</a:t>
            </a:r>
          </a:p>
          <a:p>
            <a:pPr algn="r" rtl="1"/>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9</a:t>
            </a:fld>
            <a:endParaRPr lang="en-US"/>
          </a:p>
        </p:txBody>
      </p:sp>
    </p:spTree>
    <p:extLst>
      <p:ext uri="{BB962C8B-B14F-4D97-AF65-F5344CB8AC3E}">
        <p14:creationId xmlns:p14="http://schemas.microsoft.com/office/powerpoint/2010/main" val="295474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r" rtl="1">
              <a:lnSpc>
                <a:spcPct val="170000"/>
              </a:lnSpc>
            </a:pPr>
            <a:r>
              <a:rPr lang="fa-IR" sz="1500" b="0" dirty="0" smtClean="0">
                <a:cs typeface="B Koodak" pitchFamily="2" charset="-78"/>
              </a:rPr>
              <a:t>در سیستم های وقایع گسسته توانایی تشخیص رویداد ها در سیستم نیاز به مهارت دارد، به طور پایه می توان از گامهای زیر برای تشخیص رویداد ها در سیستم استفاده نمود:</a:t>
            </a:r>
          </a:p>
          <a:p>
            <a:pPr lvl="1" algn="r" rtl="1">
              <a:lnSpc>
                <a:spcPct val="170000"/>
              </a:lnSpc>
            </a:pPr>
            <a:r>
              <a:rPr lang="fa-IR" sz="1500" b="0" dirty="0" smtClean="0">
                <a:cs typeface="B Lotus" pitchFamily="2" charset="-78"/>
              </a:rPr>
              <a:t>هدف سیستم خود را مشخص کنید. البته باید توجه داشته باشید که ممکن است چندین هدف که با هم تداخل هم دارند وجود داشته باشد.</a:t>
            </a:r>
          </a:p>
          <a:p>
            <a:pPr lvl="1" algn="r" rtl="1">
              <a:lnSpc>
                <a:spcPct val="170000"/>
              </a:lnSpc>
            </a:pPr>
            <a:r>
              <a:rPr lang="fa-IR" sz="1500" b="0" dirty="0" smtClean="0">
                <a:cs typeface="B Lotus" pitchFamily="2" charset="-78"/>
              </a:rPr>
              <a:t>هدف خود را از مطالعه سیستم مشخص کنید.</a:t>
            </a:r>
          </a:p>
          <a:p>
            <a:pPr lvl="1" algn="r" rtl="1">
              <a:lnSpc>
                <a:spcPct val="170000"/>
              </a:lnSpc>
            </a:pPr>
            <a:r>
              <a:rPr lang="fa-IR" sz="1500" b="0" dirty="0" smtClean="0">
                <a:cs typeface="B Lotus" pitchFamily="2" charset="-78"/>
              </a:rPr>
              <a:t>حداقل به طور کیفی، ازمایشاتی را که می خواهید بر روی سیستم اجرا کنید، مشخص نمایید.</a:t>
            </a:r>
          </a:p>
          <a:p>
            <a:pPr lvl="1" algn="r" rtl="1">
              <a:lnSpc>
                <a:spcPct val="170000"/>
              </a:lnSpc>
            </a:pPr>
            <a:r>
              <a:rPr lang="fa-IR" sz="1500" b="0" dirty="0" smtClean="0">
                <a:cs typeface="B Lotus" pitchFamily="2" charset="-78"/>
              </a:rPr>
              <a:t>ویژگی های دینامیکی موجود در سیستم و عواملی که باعث ایجاد تغییر در آنها می شوند را مشخص کنید. این عوامل در واقع رویداد های موجود در سیستم خواهند بود. </a:t>
            </a:r>
          </a:p>
          <a:p>
            <a:pPr algn="r" rtl="1"/>
            <a:r>
              <a:rPr lang="fa-IR" dirty="0" smtClean="0"/>
              <a:t>مدلسازی معمولا با دو هدف انجام می شود:</a:t>
            </a:r>
          </a:p>
          <a:p>
            <a:pPr algn="r" rtl="1"/>
            <a:r>
              <a:rPr lang="fa-IR" dirty="0" smtClean="0"/>
              <a:t>شناخت سیستم واقعی</a:t>
            </a:r>
          </a:p>
          <a:p>
            <a:pPr algn="r" rtl="1"/>
            <a:r>
              <a:rPr lang="fa-IR" dirty="0" smtClean="0"/>
              <a:t>اعمال استراتژی های مختلف</a:t>
            </a:r>
          </a:p>
          <a:p>
            <a:pPr algn="r" rtl="1"/>
            <a:r>
              <a:rPr lang="fa-IR" dirty="0" smtClean="0"/>
              <a:t>مدل باید ضروریات سیستم را نشان بدهد</a:t>
            </a:r>
          </a:p>
          <a:p>
            <a:pPr algn="r" rtl="1"/>
            <a:r>
              <a:rPr lang="fa-IR" dirty="0" smtClean="0"/>
              <a:t>مدل می توان قطعی یا تصادفی، پیوسته یا گسسته، دینامیک یا استاتیک باشد</a:t>
            </a:r>
          </a:p>
          <a:p>
            <a:pPr algn="r" rtl="1"/>
            <a:r>
              <a:rPr lang="fa-IR" dirty="0" smtClean="0"/>
              <a:t>خروجی مدل می تواند با توجه به ورودی داده شده پریودیک، بی اتمام، یا پایان پذیر باشد.</a:t>
            </a:r>
          </a:p>
          <a:p>
            <a:pPr lvl="1" algn="r" rtl="1">
              <a:lnSpc>
                <a:spcPct val="170000"/>
              </a:lnSpc>
            </a:pPr>
            <a:endParaRPr lang="fa-IR" sz="1500" b="0" dirty="0" smtClean="0">
              <a:cs typeface="B Lotus" pitchFamily="2" charset="-78"/>
            </a:endParaRPr>
          </a:p>
          <a:p>
            <a:endParaRPr lang="en-US" b="0"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10</a:t>
            </a:fld>
            <a:endParaRPr lang="en-US"/>
          </a:p>
        </p:txBody>
      </p:sp>
    </p:spTree>
    <p:extLst>
      <p:ext uri="{BB962C8B-B14F-4D97-AF65-F5344CB8AC3E}">
        <p14:creationId xmlns:p14="http://schemas.microsoft.com/office/powerpoint/2010/main" val="367574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sz="1200" kern="1200" dirty="0" smtClean="0">
                <a:solidFill>
                  <a:schemeClr val="tx1"/>
                </a:solidFill>
                <a:latin typeface="+mn-lt"/>
                <a:ea typeface="+mn-ea"/>
                <a:cs typeface="+mn-cs"/>
              </a:rPr>
              <a:t>تمامی این مدل ها و روشهای انالیز دارای مزایا و معایب خاص خود هستند که با توجه به سیستمی که قرار است مدل شود و اهدافی که خواهان رسیدن به آنها هستیم یکی از روشهای بالا که با توجه نوع مسئله مناسب تر است انتخاب می شود. مسئله ای که در مدل سازی اینگونه سیستم ها باید به آن توجه شود، ایجاد یک نوع مصالحه بین انرژی مدل سازی و انرژی تصمیم گیری است</a:t>
            </a:r>
            <a:endParaRPr lang="fa-I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مدلهای منطقی (همانند شبکه های پتری (غیر زمانی)) به مطالعه خصوصیاتی می پردازند که فقط به توالی رویداد ها اهمیت می دهند. اگر ما علاقه مند به لحظات زمانی هستیم که در آنها یک رویداد رخ می دهدباید از مدل های زمانی (همانند شبکه های پتری زمانی و مدلهای جبری-ماکس) استفاده کنیم. مدلهای تصادفی (همانند فرایند های شبه مارکو عمومی) زمانی استفاده می شوند که ما بخواهیم رفتار قابل انتظار یک سیستم را تحت یک سری شرایط آماری داده شده تعیین کنیم.</a:t>
            </a:r>
            <a:endParaRPr lang="fa-IR" sz="1200" kern="1200" dirty="0" smtClean="0">
              <a:solidFill>
                <a:schemeClr val="tx1"/>
              </a:solidFill>
              <a:latin typeface="+mn-lt"/>
              <a:ea typeface="+mn-ea"/>
              <a:cs typeface="+mn-cs"/>
            </a:endParaRPr>
          </a:p>
          <a:p>
            <a:pPr algn="r" rtl="1"/>
            <a:r>
              <a:rPr lang="ar-SA" sz="1200" kern="1200" dirty="0" smtClean="0">
                <a:solidFill>
                  <a:schemeClr val="tx1"/>
                </a:solidFill>
                <a:latin typeface="+mn-lt"/>
                <a:ea typeface="+mn-ea"/>
                <a:cs typeface="+mn-cs"/>
              </a:rPr>
              <a:t>تا به امروز روشی که بیشتر برای مطالعه سیستم های وقایع گسسته به کار گرفته شده است، شبیه سازی کامپیوتری بوده است. یکی از عمده ترین معایب شبیه سازی کامپیوتری این است که محاسبات کامپیوتری در این روش نیاز به درجه بالایی از جزئیات در مدل دارد. اگرچه که این مسئله خود باعث یک تطابق و تنناظر زیاد بین مدل و سیستم واقعی می شود. عیب دیگر شبیه سازی کامپیوتری این است که همیشه به ما یک درک واقعی از تاثیر تغییر پارامترهای مختلف برروی خصوصیاتی نظیر مقاومت، پایداری، بهینه بودن کارایی سیستم و ... نمی دهد.</a:t>
            </a:r>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11</a:t>
            </a:fld>
            <a:endParaRPr lang="en-US"/>
          </a:p>
        </p:txBody>
      </p:sp>
    </p:spTree>
    <p:extLst>
      <p:ext uri="{BB962C8B-B14F-4D97-AF65-F5344CB8AC3E}">
        <p14:creationId xmlns:p14="http://schemas.microsoft.com/office/powerpoint/2010/main" val="404619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Koodak" pitchFamily="2" charset="-78"/>
              </a:rPr>
              <a:t>زمان پردازش برای این سه سیستم به ترتیب برابر با </a:t>
            </a:r>
            <a:r>
              <a:rPr lang="en-US" dirty="0" smtClean="0">
                <a:cs typeface="B Koodak" pitchFamily="2" charset="-78"/>
              </a:rPr>
              <a:t>p1=1, p2=2, p3=2</a:t>
            </a:r>
            <a:r>
              <a:rPr lang="fa-IR" dirty="0" smtClean="0">
                <a:cs typeface="B Koodak" pitchFamily="2" charset="-78"/>
              </a:rPr>
              <a:t> واحد زمانی است</a:t>
            </a:r>
            <a:endParaRPr lang="en-US" dirty="0" smtClean="0">
              <a:cs typeface="B Koodak"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Koodak" pitchFamily="2" charset="-78"/>
              </a:rPr>
              <a:t>فرض می شود که </a:t>
            </a:r>
            <a:r>
              <a:rPr lang="en-US" dirty="0" smtClean="0">
                <a:cs typeface="B Koodak" pitchFamily="2" charset="-78"/>
              </a:rPr>
              <a:t>t1=1</a:t>
            </a:r>
            <a:r>
              <a:rPr lang="fa-IR" dirty="0" smtClean="0">
                <a:cs typeface="B Koodak" pitchFamily="2" charset="-78"/>
              </a:rPr>
              <a:t> و </a:t>
            </a:r>
            <a:r>
              <a:rPr lang="en-US" dirty="0" smtClean="0">
                <a:cs typeface="B Koodak" pitchFamily="2" charset="-78"/>
              </a:rPr>
              <a:t>t2=1</a:t>
            </a:r>
            <a:r>
              <a:rPr lang="fa-IR" dirty="0" smtClean="0">
                <a:cs typeface="B Koodak" pitchFamily="2" charset="-78"/>
              </a:rPr>
              <a:t> واحد زمانی طول می کشد تا مواد خام از منبع اولیه به ترتیب به سمت واحد های </a:t>
            </a:r>
            <a:r>
              <a:rPr lang="en-US" dirty="0" smtClean="0">
                <a:cs typeface="B Koodak" pitchFamily="2" charset="-78"/>
              </a:rPr>
              <a:t>p1</a:t>
            </a:r>
            <a:r>
              <a:rPr lang="fa-IR" dirty="0" smtClean="0">
                <a:cs typeface="B Koodak" pitchFamily="2" charset="-78"/>
              </a:rPr>
              <a:t> و </a:t>
            </a:r>
            <a:r>
              <a:rPr lang="en-US" dirty="0" smtClean="0">
                <a:cs typeface="B Koodak" pitchFamily="2" charset="-78"/>
              </a:rPr>
              <a:t>p2</a:t>
            </a:r>
            <a:r>
              <a:rPr lang="fa-IR" dirty="0" smtClean="0">
                <a:cs typeface="B Koodak" pitchFamily="2" charset="-78"/>
              </a:rPr>
              <a:t> فرستاده شوند و مدت </a:t>
            </a:r>
            <a:r>
              <a:rPr lang="en-US" dirty="0" smtClean="0">
                <a:cs typeface="B Koodak" pitchFamily="2" charset="-78"/>
              </a:rPr>
              <a:t>t3=3</a:t>
            </a:r>
            <a:r>
              <a:rPr lang="fa-IR" dirty="0" smtClean="0">
                <a:cs typeface="B Koodak" pitchFamily="2" charset="-78"/>
              </a:rPr>
              <a:t> واحد زمانی طول می کشد تا محصول تمام شده واحد </a:t>
            </a:r>
            <a:r>
              <a:rPr lang="en-US" dirty="0" smtClean="0">
                <a:cs typeface="B Koodak" pitchFamily="2" charset="-78"/>
              </a:rPr>
              <a:t>p1</a:t>
            </a:r>
            <a:r>
              <a:rPr lang="fa-IR" dirty="0" smtClean="0">
                <a:cs typeface="B Koodak" pitchFamily="2" charset="-78"/>
              </a:rPr>
              <a:t> به واحد </a:t>
            </a:r>
            <a:r>
              <a:rPr lang="en-US" dirty="0" smtClean="0">
                <a:cs typeface="B Koodak" pitchFamily="2" charset="-78"/>
              </a:rPr>
              <a:t>p3</a:t>
            </a:r>
            <a:r>
              <a:rPr lang="fa-IR" dirty="0" smtClean="0">
                <a:cs typeface="B Koodak" pitchFamily="2" charset="-78"/>
              </a:rPr>
              <a:t> برسد.</a:t>
            </a:r>
            <a:endParaRPr lang="en-US" dirty="0" smtClean="0">
              <a:cs typeface="B Koodak"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Koodak" pitchFamily="2" charset="-78"/>
              </a:rPr>
              <a:t>در ورودی سیستم و بین واحد های پردازش بافر هایی وجود دارد که ظرفیت آنها به حدی است که بتوان اطمینان حاصل نمود که هیچ سرریزی در بافر ها اتفاق نخواهد افتاد. </a:t>
            </a:r>
          </a:p>
          <a:p>
            <a:pPr algn="r" rtl="1"/>
            <a:endParaRPr lang="en-US" dirty="0"/>
          </a:p>
        </p:txBody>
      </p:sp>
      <p:sp>
        <p:nvSpPr>
          <p:cNvPr id="4" name="Slide Number Placeholder 3"/>
          <p:cNvSpPr>
            <a:spLocks noGrp="1"/>
          </p:cNvSpPr>
          <p:nvPr>
            <p:ph type="sldNum" sz="quarter" idx="10"/>
          </p:nvPr>
        </p:nvSpPr>
        <p:spPr/>
        <p:txBody>
          <a:bodyPr/>
          <a:lstStyle/>
          <a:p>
            <a:fld id="{42EAC758-F4E2-45DF-A215-DAE356E8259B}" type="slidenum">
              <a:rPr lang="en-US" smtClean="0"/>
              <a:pPr/>
              <a:t>13</a:t>
            </a:fld>
            <a:endParaRPr lang="en-US"/>
          </a:p>
        </p:txBody>
      </p:sp>
    </p:spTree>
    <p:extLst>
      <p:ext uri="{BB962C8B-B14F-4D97-AF65-F5344CB8AC3E}">
        <p14:creationId xmlns:p14="http://schemas.microsoft.com/office/powerpoint/2010/main" val="266906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CDD66E9-5123-491F-8FE2-67AF65D88A26}" type="slidenum">
              <a:rPr lang="zh-CN" altLang="en-US"/>
              <a:pPr/>
              <a:t>15</a:t>
            </a:fld>
            <a:endParaRPr lang="zh-CN" altLang="en-US"/>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pPr marL="228600" indent="-228600">
              <a:buFontTx/>
              <a:buChar char="•"/>
            </a:pPr>
            <a:r>
              <a:rPr lang="en-US" altLang="zh-CN" dirty="0"/>
              <a:t>And finally, the Min-Max Algebra. We also call this </a:t>
            </a:r>
            <a:r>
              <a:rPr lang="en-US" altLang="zh-CN" dirty="0" err="1"/>
              <a:t>dioid</a:t>
            </a:r>
            <a:r>
              <a:rPr lang="en-US" altLang="zh-CN" dirty="0"/>
              <a:t> algebra, since there are only two operations (addition and max).</a:t>
            </a:r>
          </a:p>
          <a:p>
            <a:pPr marL="228600" indent="-228600">
              <a:buFontTx/>
              <a:buChar char="•"/>
            </a:pPr>
            <a:r>
              <a:rPr lang="en-US" altLang="zh-CN" dirty="0"/>
              <a:t>There are mainly three limitations of this approach:</a:t>
            </a:r>
          </a:p>
          <a:p>
            <a:pPr marL="685800" lvl="1" indent="-228600">
              <a:buFontTx/>
              <a:buAutoNum type="arabicPeriod"/>
            </a:pPr>
            <a:r>
              <a:rPr lang="en-US" altLang="zh-CN" dirty="0"/>
              <a:t>The inverse of the max operation does not exist.</a:t>
            </a:r>
          </a:p>
          <a:p>
            <a:pPr marL="685800" lvl="1" indent="-228600">
              <a:buFontTx/>
              <a:buAutoNum type="arabicPeriod"/>
            </a:pPr>
            <a:r>
              <a:rPr lang="en-US" altLang="zh-CN" dirty="0"/>
              <a:t>We are limited to the marked graphs in deriving and analyzing in Min-Max Algebra framework.</a:t>
            </a:r>
          </a:p>
          <a:p>
            <a:pPr marL="685800" lvl="1" indent="-228600">
              <a:buFontTx/>
              <a:buAutoNum type="arabicPeriod"/>
            </a:pPr>
            <a:r>
              <a:rPr lang="en-US" altLang="zh-CN" dirty="0"/>
              <a:t>It is mainly restricted to deterministic and periodic operations (e.g., train schedule)</a:t>
            </a:r>
          </a:p>
          <a:p>
            <a:pPr marL="685800" lvl="1" indent="-228600">
              <a:buFontTx/>
              <a:buAutoNum type="arabicPeriod"/>
            </a:pPr>
            <a:r>
              <a:rPr lang="en-US" altLang="zh-CN" dirty="0"/>
              <a:t>The extensions to stochastic timed DES models are not easily obtained.</a:t>
            </a:r>
          </a:p>
          <a:p>
            <a:pPr marL="228600" indent="-228600">
              <a:buFontTx/>
              <a:buChar char="•"/>
            </a:pPr>
            <a:r>
              <a:rPr lang="en-US" altLang="zh-CN" dirty="0"/>
              <a:t>For details, see CLB 5.4.</a:t>
            </a:r>
          </a:p>
          <a:p>
            <a:pPr marL="228600" indent="-228600">
              <a:buFontTx/>
              <a:buChar char="•"/>
            </a:pPr>
            <a:r>
              <a:rPr lang="en-US" altLang="zh-CN" dirty="0"/>
              <a:t>This is the overall introduction of complex systems, especially DEDS. We have talked about: DEDS, models of DEDS, tools for DEDS and future directions for DEDS. To get a close view of how we evaluate and optimize the performance of DEDS, proceed to the two more examples of DEDS in separate slides.  (in week 1 teaching module.)</a:t>
            </a:r>
          </a:p>
        </p:txBody>
      </p:sp>
    </p:spTree>
    <p:extLst>
      <p:ext uri="{BB962C8B-B14F-4D97-AF65-F5344CB8AC3E}">
        <p14:creationId xmlns:p14="http://schemas.microsoft.com/office/powerpoint/2010/main" val="1886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447800"/>
            <a:ext cx="9156700" cy="757238"/>
            <a:chOff x="0" y="0"/>
            <a:chExt cx="5768" cy="477"/>
          </a:xfrm>
        </p:grpSpPr>
        <p:sp>
          <p:nvSpPr>
            <p:cNvPr id="60419" name="Freeform 3"/>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endParaRPr lang="en-US"/>
            </a:p>
          </p:txBody>
        </p:sp>
        <p:sp>
          <p:nvSpPr>
            <p:cNvPr id="60420" name="Freeform 4"/>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en-US"/>
            </a:p>
          </p:txBody>
        </p:sp>
        <p:sp>
          <p:nvSpPr>
            <p:cNvPr id="60421" name="Freeform 5"/>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60422" name="Freeform 6"/>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60423" name="Freeform 7"/>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60424" name="Freeform 8"/>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60425" name="Freeform 9"/>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60426" name="Freeform 10"/>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60427" name="Freeform 11"/>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60428" name="Freeform 12"/>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60429" name="Freeform 13"/>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60430" name="Freeform 14"/>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60431" name="Freeform 15"/>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60432" name="Freeform 16"/>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60433" name="Freeform 17"/>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60434" name="Freeform 18"/>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60435" name="Freeform 19"/>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60436" name="Freeform 20"/>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60437" name="Freeform 21"/>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60438" name="Freeform 22"/>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en-US"/>
            </a:p>
          </p:txBody>
        </p:sp>
        <p:sp>
          <p:nvSpPr>
            <p:cNvPr id="60439" name="Freeform 23"/>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en-US"/>
            </a:p>
          </p:txBody>
        </p:sp>
        <p:sp>
          <p:nvSpPr>
            <p:cNvPr id="60440" name="Freeform 24"/>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grpSp>
      <p:sp>
        <p:nvSpPr>
          <p:cNvPr id="60441"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42" name="Rectangle 26"/>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60443" name="Rectangle 27"/>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60444" name="Rectangle 28"/>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60445" name="Rectangle 29"/>
          <p:cNvSpPr>
            <a:spLocks noGrp="1" noChangeArrowheads="1"/>
          </p:cNvSpPr>
          <p:nvPr>
            <p:ph type="sldNum" sz="quarter" idx="4"/>
          </p:nvPr>
        </p:nvSpPr>
        <p:spPr>
          <a:xfrm>
            <a:off x="6553200" y="6248400"/>
            <a:ext cx="1905000" cy="457200"/>
          </a:xfrm>
        </p:spPr>
        <p:txBody>
          <a:bodyPr/>
          <a:lstStyle>
            <a:lvl1pPr>
              <a:defRPr/>
            </a:lvl1pPr>
          </a:lstStyle>
          <a:p>
            <a:fld id="{DE768900-7496-45E3-99B4-480003E9E0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256CC0-E0BC-4503-B4AD-3D4F24432F0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C43A46-CAC7-4C6E-ACA0-9113CF4FABC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133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267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A5D62CF7-D431-4C92-83AD-148EBABCA71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3D216F96-5D09-4B86-B087-8F1481B5575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58E98402-C2D3-4EE7-BD3F-84BCEE98460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40"/>
            <a:ext cx="3845605" cy="40690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7110DC6-B056-4D85-9D00-90BFF5EBD2A5}"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4166" y="887428"/>
            <a:ext cx="3845605" cy="40690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5C1CCA6-275F-40C7-83C4-A4212F440202}"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5"/>
            <a:ext cx="9941824" cy="61619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C2604E3-0C4F-4CBF-90A4-AC4BE7BDB48E}"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4166" y="887428"/>
            <a:ext cx="3845605" cy="40690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34158" y="1814513"/>
            <a:ext cx="3339611"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14446" y="1814513"/>
            <a:ext cx="3341077"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9A407BB-C59C-44FB-841C-D56252DBB9D7}"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4638"/>
            <a:ext cx="3845605" cy="40690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7"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7"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D999F97-D31F-425A-813F-2395CFC33FAB}"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19E23A-B551-41CC-A4F7-CEC87E9CB15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4166" y="887428"/>
            <a:ext cx="3845605" cy="40690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F11B2B72-E865-4A1A-8A75-31C7F3680539}"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B62B6DD-D0E6-4868-BD73-FBD47F5A0906}"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3"/>
            <a:ext cx="3419206" cy="35458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6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9B96D9D-9B02-4928-ACDC-4F4E90F9CF4F}"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14"/>
            <a:ext cx="3419206" cy="35458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9A909BF-602D-42CA-970C-0CCF829FE43B}"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4166" y="887428"/>
            <a:ext cx="3845605" cy="406907"/>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7851AF9-5829-4379-B057-0DBE8ABB42DA}"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5643" y="887428"/>
            <a:ext cx="499880" cy="37526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4158" y="887417"/>
            <a:ext cx="4976446" cy="518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F3BCAA-D7F4-4861-9F64-1428DB57F5BD}"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A18EF3-E9F7-450F-B15A-B34F456CC9FC}" type="datetimeFigureOut">
              <a:rPr lang="en-US" smtClean="0"/>
              <a:pPr/>
              <a:t>1/15/2022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D486A1D-C475-4FD1-B1A0-B34B39253B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18EF3-E9F7-450F-B15A-B34F456CC9FC}"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86A1D-C475-4FD1-B1A0-B34B39253BB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A18EF3-E9F7-450F-B15A-B34F456CC9FC}"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86A1D-C475-4FD1-B1A0-B34B39253B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18EF3-E9F7-450F-B15A-B34F456CC9FC}"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86A1D-C475-4FD1-B1A0-B34B39253B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946528-7AE7-4A64-B201-570F4A6714D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A18EF3-E9F7-450F-B15A-B34F456CC9FC}" type="datetimeFigureOut">
              <a:rPr lang="en-US" smtClean="0"/>
              <a:pPr/>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86A1D-C475-4FD1-B1A0-B34B39253BB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A18EF3-E9F7-450F-B15A-B34F456CC9FC}" type="datetimeFigureOut">
              <a:rPr lang="en-US" smtClean="0"/>
              <a:pPr/>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86A1D-C475-4FD1-B1A0-B34B39253BB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18EF3-E9F7-450F-B15A-B34F456CC9FC}" type="datetimeFigureOut">
              <a:rPr lang="en-US" smtClean="0"/>
              <a:pPr/>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86A1D-C475-4FD1-B1A0-B34B39253BB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18EF3-E9F7-450F-B15A-B34F456CC9FC}"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86A1D-C475-4FD1-B1A0-B34B39253BB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A18EF3-E9F7-450F-B15A-B34F456CC9FC}"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D486A1D-C475-4FD1-B1A0-B34B39253BB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18EF3-E9F7-450F-B15A-B34F456CC9FC}"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86A1D-C475-4FD1-B1A0-B34B39253BB8}"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18EF3-E9F7-450F-B15A-B34F456CC9FC}"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86A1D-C475-4FD1-B1A0-B34B39253BB8}"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E768900-7496-45E3-99B4-480003E9E07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E23A-B551-41CC-A4F7-CEC87E9CB157}"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46528-7AE7-4A64-B201-570F4A6714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EB9DD3-6145-453A-BC4A-DE00BED6C6BC}"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9DD3-6145-453A-BC4A-DE00BED6C6BC}"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F0459194-DD4A-4968-83B3-74FF9BC3093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232F34B-62B1-4A8D-93AE-14C7E2F64FD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3FC60-EA0F-440A-9106-9F15F910CAE6}"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1BFEE-2F42-4770-97F2-F498F6C737E7}"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0353-A088-482D-8100-8EFEE43179A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56CC0-E0BC-4503-B4AD-3D4F24432F04}"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43A46-CAC7-4C6E-ACA0-9113CF4FABCF}"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695D3682-D40E-41F4-9FDF-6C88EFA8E8FF}" type="slidenum">
              <a:rPr lang="ko-KR" altLang="en-US" smtClean="0"/>
              <a:pPr/>
              <a:t>‹#›</a:t>
            </a:fld>
            <a:endParaRPr lang="en-US" altLang="ko-K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F2481C43-1EB4-40BC-9DE1-FF35A5CAD854}" type="slidenum">
              <a:rPr lang="ko-KR" altLang="en-US" smtClean="0"/>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0459194-DD4A-4968-83B3-74FF9BC3093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BD92B74A-2948-4B4A-8E44-29DBD11338B3}" type="slidenum">
              <a:rPr lang="ko-KR" altLang="en-US" smtClean="0"/>
              <a:pPr/>
              <a:t>‹#›</a:t>
            </a:fld>
            <a:endParaRPr lang="en-US" altLang="ko-K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ko-KR"/>
          </a:p>
        </p:txBody>
      </p:sp>
      <p:sp>
        <p:nvSpPr>
          <p:cNvPr id="6" name="Footer Placeholder 5"/>
          <p:cNvSpPr>
            <a:spLocks noGrp="1"/>
          </p:cNvSpPr>
          <p:nvPr>
            <p:ph type="ftr" sz="quarter" idx="11"/>
          </p:nvPr>
        </p:nvSpPr>
        <p:spPr/>
        <p:txBody>
          <a:bodyPr/>
          <a:lstStyle/>
          <a:p>
            <a:endParaRPr lang="en-US" altLang="ko-KR"/>
          </a:p>
        </p:txBody>
      </p:sp>
      <p:sp>
        <p:nvSpPr>
          <p:cNvPr id="7" name="Slide Number Placeholder 6"/>
          <p:cNvSpPr>
            <a:spLocks noGrp="1"/>
          </p:cNvSpPr>
          <p:nvPr>
            <p:ph type="sldNum" sz="quarter" idx="12"/>
          </p:nvPr>
        </p:nvSpPr>
        <p:spPr/>
        <p:txBody>
          <a:bodyPr/>
          <a:lstStyle/>
          <a:p>
            <a:fld id="{8CA086CD-92C7-43BF-8833-B2356ED9D02F}" type="slidenum">
              <a:rPr lang="ko-KR" altLang="en-US" smtClean="0"/>
              <a:pPr/>
              <a:t>‹#›</a:t>
            </a:fld>
            <a:endParaRPr lang="en-US" altLang="ko-K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ko-KR"/>
          </a:p>
        </p:txBody>
      </p:sp>
      <p:sp>
        <p:nvSpPr>
          <p:cNvPr id="8" name="Footer Placeholder 7"/>
          <p:cNvSpPr>
            <a:spLocks noGrp="1"/>
          </p:cNvSpPr>
          <p:nvPr>
            <p:ph type="ftr" sz="quarter" idx="11"/>
          </p:nvPr>
        </p:nvSpPr>
        <p:spPr/>
        <p:txBody>
          <a:bodyPr/>
          <a:lstStyle/>
          <a:p>
            <a:endParaRPr lang="en-US" altLang="ko-KR"/>
          </a:p>
        </p:txBody>
      </p:sp>
      <p:sp>
        <p:nvSpPr>
          <p:cNvPr id="9" name="Slide Number Placeholder 8"/>
          <p:cNvSpPr>
            <a:spLocks noGrp="1"/>
          </p:cNvSpPr>
          <p:nvPr>
            <p:ph type="sldNum" sz="quarter" idx="12"/>
          </p:nvPr>
        </p:nvSpPr>
        <p:spPr/>
        <p:txBody>
          <a:bodyPr/>
          <a:lstStyle/>
          <a:p>
            <a:fld id="{B3753742-E951-494A-863E-896206011877}" type="slidenum">
              <a:rPr lang="ko-KR" altLang="en-US" smtClean="0"/>
              <a:pPr/>
              <a:t>‹#›</a:t>
            </a:fld>
            <a:endParaRPr lang="en-US" altLang="ko-K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ko-KR"/>
          </a:p>
        </p:txBody>
      </p:sp>
      <p:sp>
        <p:nvSpPr>
          <p:cNvPr id="4" name="Footer Placeholder 3"/>
          <p:cNvSpPr>
            <a:spLocks noGrp="1"/>
          </p:cNvSpPr>
          <p:nvPr>
            <p:ph type="ftr" sz="quarter" idx="11"/>
          </p:nvPr>
        </p:nvSpPr>
        <p:spPr/>
        <p:txBody>
          <a:bodyPr/>
          <a:lstStyle/>
          <a:p>
            <a:endParaRPr lang="en-US" altLang="ko-KR"/>
          </a:p>
        </p:txBody>
      </p:sp>
      <p:sp>
        <p:nvSpPr>
          <p:cNvPr id="5" name="Slide Number Placeholder 4"/>
          <p:cNvSpPr>
            <a:spLocks noGrp="1"/>
          </p:cNvSpPr>
          <p:nvPr>
            <p:ph type="sldNum" sz="quarter" idx="12"/>
          </p:nvPr>
        </p:nvSpPr>
        <p:spPr/>
        <p:txBody>
          <a:bodyPr/>
          <a:lstStyle/>
          <a:p>
            <a:fld id="{298CA5D5-0245-4AA9-B64F-869710586B67}" type="slidenum">
              <a:rPr lang="ko-KR" altLang="en-US" smtClean="0"/>
              <a:pPr/>
              <a:t>‹#›</a:t>
            </a:fld>
            <a:endParaRPr lang="en-US" altLang="ko-K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ko-KR"/>
          </a:p>
        </p:txBody>
      </p:sp>
      <p:sp>
        <p:nvSpPr>
          <p:cNvPr id="3" name="Footer Placeholder 2"/>
          <p:cNvSpPr>
            <a:spLocks noGrp="1"/>
          </p:cNvSpPr>
          <p:nvPr>
            <p:ph type="ftr" sz="quarter" idx="11"/>
          </p:nvPr>
        </p:nvSpPr>
        <p:spPr/>
        <p:txBody>
          <a:bodyPr/>
          <a:lstStyle/>
          <a:p>
            <a:endParaRPr lang="en-US" altLang="ko-KR"/>
          </a:p>
        </p:txBody>
      </p:sp>
      <p:sp>
        <p:nvSpPr>
          <p:cNvPr id="4" name="Slide Number Placeholder 3"/>
          <p:cNvSpPr>
            <a:spLocks noGrp="1"/>
          </p:cNvSpPr>
          <p:nvPr>
            <p:ph type="sldNum" sz="quarter" idx="12"/>
          </p:nvPr>
        </p:nvSpPr>
        <p:spPr/>
        <p:txBody>
          <a:bodyPr/>
          <a:lstStyle/>
          <a:p>
            <a:fld id="{776CBA97-F7A1-49AB-AB9B-8316ADE44965}" type="slidenum">
              <a:rPr lang="ko-KR" altLang="en-US" smtClean="0"/>
              <a:pPr/>
              <a:t>‹#›</a:t>
            </a:fld>
            <a:endParaRPr lang="en-US" altLang="ko-K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ko-KR"/>
          </a:p>
        </p:txBody>
      </p:sp>
      <p:sp>
        <p:nvSpPr>
          <p:cNvPr id="6" name="Footer Placeholder 5"/>
          <p:cNvSpPr>
            <a:spLocks noGrp="1"/>
          </p:cNvSpPr>
          <p:nvPr>
            <p:ph type="ftr" sz="quarter" idx="11"/>
          </p:nvPr>
        </p:nvSpPr>
        <p:spPr/>
        <p:txBody>
          <a:bodyPr/>
          <a:lstStyle/>
          <a:p>
            <a:endParaRPr lang="en-US" altLang="ko-KR"/>
          </a:p>
        </p:txBody>
      </p:sp>
      <p:sp>
        <p:nvSpPr>
          <p:cNvPr id="7" name="Slide Number Placeholder 6"/>
          <p:cNvSpPr>
            <a:spLocks noGrp="1"/>
          </p:cNvSpPr>
          <p:nvPr>
            <p:ph type="sldNum" sz="quarter" idx="12"/>
          </p:nvPr>
        </p:nvSpPr>
        <p:spPr/>
        <p:txBody>
          <a:bodyPr/>
          <a:lstStyle/>
          <a:p>
            <a:fld id="{50F319F3-2A94-4E1B-8551-C4EAB8309D26}" type="slidenum">
              <a:rPr lang="ko-KR" altLang="en-US" smtClean="0"/>
              <a:pPr/>
              <a:t>‹#›</a:t>
            </a:fld>
            <a:endParaRPr lang="en-US" altLang="ko-K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ko-KR"/>
          </a:p>
        </p:txBody>
      </p:sp>
      <p:sp>
        <p:nvSpPr>
          <p:cNvPr id="6" name="Footer Placeholder 5"/>
          <p:cNvSpPr>
            <a:spLocks noGrp="1"/>
          </p:cNvSpPr>
          <p:nvPr>
            <p:ph type="ftr" sz="quarter" idx="11"/>
          </p:nvPr>
        </p:nvSpPr>
        <p:spPr/>
        <p:txBody>
          <a:bodyPr/>
          <a:lstStyle/>
          <a:p>
            <a:endParaRPr lang="en-US" altLang="ko-KR"/>
          </a:p>
        </p:txBody>
      </p:sp>
      <p:sp>
        <p:nvSpPr>
          <p:cNvPr id="7" name="Slide Number Placeholder 6"/>
          <p:cNvSpPr>
            <a:spLocks noGrp="1"/>
          </p:cNvSpPr>
          <p:nvPr>
            <p:ph type="sldNum" sz="quarter" idx="12"/>
          </p:nvPr>
        </p:nvSpPr>
        <p:spPr/>
        <p:txBody>
          <a:bodyPr/>
          <a:lstStyle/>
          <a:p>
            <a:fld id="{38E7A263-E773-46F8-A767-A0ED1B171D4D}" type="slidenum">
              <a:rPr lang="ko-KR" altLang="en-US" smtClean="0"/>
              <a:pPr/>
              <a:t>‹#›</a:t>
            </a:fld>
            <a:endParaRPr lang="en-US" altLang="ko-K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815C6346-5CAD-4670-9195-A12FAE043159}" type="slidenum">
              <a:rPr lang="ko-KR" altLang="en-US" smtClean="0"/>
              <a:pPr/>
              <a:t>‹#›</a:t>
            </a:fld>
            <a:endParaRPr lang="en-US" altLang="ko-K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D9B2696F-108B-4262-BD53-2362C2EF87E1}" type="slidenum">
              <a:rPr lang="ko-KR" altLang="en-US" smtClean="0"/>
              <a:pPr/>
              <a:t>‹#›</a:t>
            </a:fld>
            <a:endParaRPr lang="en-US" altLang="ko-K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ltLang="ko-K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ltLang="ko-K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95D3682-D40E-41F4-9FDF-6C88EFA8E8FF}" type="slidenum">
              <a:rPr lang="ko-KR" altLang="en-US" smtClean="0"/>
              <a:pPr/>
              <a:t>‹#›</a:t>
            </a:fld>
            <a:endParaRPr lang="en-US" altLang="ko-K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32F34B-62B1-4A8D-93AE-14C7E2F64FD2}"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ltLang="ko-KR"/>
          </a:p>
        </p:txBody>
      </p:sp>
      <p:sp>
        <p:nvSpPr>
          <p:cNvPr id="9" name="Slide Number Placeholder 8"/>
          <p:cNvSpPr>
            <a:spLocks noGrp="1"/>
          </p:cNvSpPr>
          <p:nvPr>
            <p:ph type="sldNum" sz="quarter" idx="15"/>
          </p:nvPr>
        </p:nvSpPr>
        <p:spPr/>
        <p:txBody>
          <a:bodyPr rtlCol="0"/>
          <a:lstStyle/>
          <a:p>
            <a:fld id="{F2481C43-1EB4-40BC-9DE1-FF35A5CAD854}" type="slidenum">
              <a:rPr lang="ko-KR" altLang="en-US" smtClean="0"/>
              <a:pPr/>
              <a:t>‹#›</a:t>
            </a:fld>
            <a:endParaRPr lang="en-US" altLang="ko-KR"/>
          </a:p>
        </p:txBody>
      </p:sp>
      <p:sp>
        <p:nvSpPr>
          <p:cNvPr id="10" name="Footer Placeholder 9"/>
          <p:cNvSpPr>
            <a:spLocks noGrp="1"/>
          </p:cNvSpPr>
          <p:nvPr>
            <p:ph type="ftr" sz="quarter" idx="16"/>
          </p:nvPr>
        </p:nvSpPr>
        <p:spPr/>
        <p:txBody>
          <a:bodyPr rtlCol="0"/>
          <a:lstStyle/>
          <a:p>
            <a:endParaRPr lang="en-US" altLang="ko-K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ltLang="ko-K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ltLang="ko-K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D92B74A-2948-4B4A-8E44-29DBD11338B3}" type="slidenum">
              <a:rPr lang="ko-KR" altLang="en-US" smtClean="0"/>
              <a:pPr/>
              <a:t>‹#›</a:t>
            </a:fld>
            <a:endParaRPr lang="en-US" altLang="ko-KR"/>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ko-KR"/>
          </a:p>
        </p:txBody>
      </p:sp>
      <p:sp>
        <p:nvSpPr>
          <p:cNvPr id="6" name="Footer Placeholder 5"/>
          <p:cNvSpPr>
            <a:spLocks noGrp="1"/>
          </p:cNvSpPr>
          <p:nvPr>
            <p:ph type="ftr" sz="quarter" idx="11"/>
          </p:nvPr>
        </p:nvSpPr>
        <p:spPr/>
        <p:txBody>
          <a:bodyPr/>
          <a:lstStyle/>
          <a:p>
            <a:endParaRPr lang="en-US" altLang="ko-KR"/>
          </a:p>
        </p:txBody>
      </p:sp>
      <p:sp>
        <p:nvSpPr>
          <p:cNvPr id="7" name="Slide Number Placeholder 6"/>
          <p:cNvSpPr>
            <a:spLocks noGrp="1"/>
          </p:cNvSpPr>
          <p:nvPr>
            <p:ph type="sldNum" sz="quarter" idx="12"/>
          </p:nvPr>
        </p:nvSpPr>
        <p:spPr/>
        <p:txBody>
          <a:bodyPr/>
          <a:lstStyle/>
          <a:p>
            <a:fld id="{8CA086CD-92C7-43BF-8833-B2356ED9D02F}" type="slidenum">
              <a:rPr lang="ko-KR" altLang="en-US" smtClean="0"/>
              <a:pPr/>
              <a:t>‹#›</a:t>
            </a:fld>
            <a:endParaRPr lang="en-US" altLang="ko-K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ltLang="ko-KR"/>
          </a:p>
        </p:txBody>
      </p:sp>
      <p:sp>
        <p:nvSpPr>
          <p:cNvPr id="8" name="Footer Placeholder 7"/>
          <p:cNvSpPr>
            <a:spLocks noGrp="1"/>
          </p:cNvSpPr>
          <p:nvPr>
            <p:ph type="ftr" sz="quarter" idx="11"/>
          </p:nvPr>
        </p:nvSpPr>
        <p:spPr/>
        <p:txBody>
          <a:bodyPr/>
          <a:lstStyle/>
          <a:p>
            <a:endParaRPr lang="en-US" altLang="ko-KR"/>
          </a:p>
        </p:txBody>
      </p:sp>
      <p:sp>
        <p:nvSpPr>
          <p:cNvPr id="9" name="Slide Number Placeholder 8"/>
          <p:cNvSpPr>
            <a:spLocks noGrp="1"/>
          </p:cNvSpPr>
          <p:nvPr>
            <p:ph type="sldNum" sz="quarter" idx="12"/>
          </p:nvPr>
        </p:nvSpPr>
        <p:spPr/>
        <p:txBody>
          <a:bodyPr/>
          <a:lstStyle/>
          <a:p>
            <a:fld id="{B3753742-E951-494A-863E-896206011877}" type="slidenum">
              <a:rPr lang="ko-KR" altLang="en-US" smtClean="0"/>
              <a:pPr/>
              <a:t>‹#›</a:t>
            </a:fld>
            <a:endParaRPr lang="en-US" altLang="ko-K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ltLang="ko-KR"/>
          </a:p>
        </p:txBody>
      </p:sp>
      <p:sp>
        <p:nvSpPr>
          <p:cNvPr id="7" name="Slide Number Placeholder 6"/>
          <p:cNvSpPr>
            <a:spLocks noGrp="1"/>
          </p:cNvSpPr>
          <p:nvPr>
            <p:ph type="sldNum" sz="quarter" idx="11"/>
          </p:nvPr>
        </p:nvSpPr>
        <p:spPr/>
        <p:txBody>
          <a:bodyPr rtlCol="0"/>
          <a:lstStyle/>
          <a:p>
            <a:fld id="{298CA5D5-0245-4AA9-B64F-869710586B67}" type="slidenum">
              <a:rPr lang="ko-KR" altLang="en-US" smtClean="0"/>
              <a:pPr/>
              <a:t>‹#›</a:t>
            </a:fld>
            <a:endParaRPr lang="en-US" altLang="ko-KR"/>
          </a:p>
        </p:txBody>
      </p:sp>
      <p:sp>
        <p:nvSpPr>
          <p:cNvPr id="8" name="Footer Placeholder 7"/>
          <p:cNvSpPr>
            <a:spLocks noGrp="1"/>
          </p:cNvSpPr>
          <p:nvPr>
            <p:ph type="ftr" sz="quarter" idx="12"/>
          </p:nvPr>
        </p:nvSpPr>
        <p:spPr/>
        <p:txBody>
          <a:bodyPr rtlCol="0"/>
          <a:lstStyle/>
          <a:p>
            <a:endParaRPr lang="en-US" altLang="ko-K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ko-KR"/>
          </a:p>
        </p:txBody>
      </p:sp>
      <p:sp>
        <p:nvSpPr>
          <p:cNvPr id="3" name="Footer Placeholder 2"/>
          <p:cNvSpPr>
            <a:spLocks noGrp="1"/>
          </p:cNvSpPr>
          <p:nvPr>
            <p:ph type="ftr" sz="quarter" idx="11"/>
          </p:nvPr>
        </p:nvSpPr>
        <p:spPr/>
        <p:txBody>
          <a:bodyPr/>
          <a:lstStyle/>
          <a:p>
            <a:endParaRPr lang="en-US" altLang="ko-KR"/>
          </a:p>
        </p:txBody>
      </p:sp>
      <p:sp>
        <p:nvSpPr>
          <p:cNvPr id="4" name="Slide Number Placeholder 3"/>
          <p:cNvSpPr>
            <a:spLocks noGrp="1"/>
          </p:cNvSpPr>
          <p:nvPr>
            <p:ph type="sldNum" sz="quarter" idx="12"/>
          </p:nvPr>
        </p:nvSpPr>
        <p:spPr/>
        <p:txBody>
          <a:bodyPr/>
          <a:lstStyle/>
          <a:p>
            <a:fld id="{776CBA97-F7A1-49AB-AB9B-8316ADE44965}" type="slidenum">
              <a:rPr lang="ko-KR" altLang="en-US" smtClean="0"/>
              <a:pPr/>
              <a:t>‹#›</a:t>
            </a:fld>
            <a:endParaRPr lang="en-US" altLang="ko-K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ltLang="ko-KR"/>
          </a:p>
        </p:txBody>
      </p:sp>
      <p:sp>
        <p:nvSpPr>
          <p:cNvPr id="22" name="Slide Number Placeholder 21"/>
          <p:cNvSpPr>
            <a:spLocks noGrp="1"/>
          </p:cNvSpPr>
          <p:nvPr>
            <p:ph type="sldNum" sz="quarter" idx="15"/>
          </p:nvPr>
        </p:nvSpPr>
        <p:spPr/>
        <p:txBody>
          <a:bodyPr rtlCol="0"/>
          <a:lstStyle/>
          <a:p>
            <a:fld id="{50F319F3-2A94-4E1B-8551-C4EAB8309D26}" type="slidenum">
              <a:rPr lang="ko-KR" altLang="en-US" smtClean="0"/>
              <a:pPr/>
              <a:t>‹#›</a:t>
            </a:fld>
            <a:endParaRPr lang="en-US" altLang="ko-KR"/>
          </a:p>
        </p:txBody>
      </p:sp>
      <p:sp>
        <p:nvSpPr>
          <p:cNvPr id="23" name="Footer Placeholder 22"/>
          <p:cNvSpPr>
            <a:spLocks noGrp="1"/>
          </p:cNvSpPr>
          <p:nvPr>
            <p:ph type="ftr" sz="quarter" idx="16"/>
          </p:nvPr>
        </p:nvSpPr>
        <p:spPr/>
        <p:txBody>
          <a:bodyPr rtlCol="0"/>
          <a:lstStyle/>
          <a:p>
            <a:endParaRPr lang="en-US" altLang="ko-KR"/>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ltLang="ko-KR"/>
          </a:p>
        </p:txBody>
      </p:sp>
      <p:sp>
        <p:nvSpPr>
          <p:cNvPr id="18" name="Slide Number Placeholder 17"/>
          <p:cNvSpPr>
            <a:spLocks noGrp="1"/>
          </p:cNvSpPr>
          <p:nvPr>
            <p:ph type="sldNum" sz="quarter" idx="11"/>
          </p:nvPr>
        </p:nvSpPr>
        <p:spPr/>
        <p:txBody>
          <a:bodyPr rtlCol="0"/>
          <a:lstStyle/>
          <a:p>
            <a:fld id="{38E7A263-E773-46F8-A767-A0ED1B171D4D}" type="slidenum">
              <a:rPr lang="ko-KR" altLang="en-US" smtClean="0"/>
              <a:pPr/>
              <a:t>‹#›</a:t>
            </a:fld>
            <a:endParaRPr lang="en-US" altLang="ko-KR"/>
          </a:p>
        </p:txBody>
      </p:sp>
      <p:sp>
        <p:nvSpPr>
          <p:cNvPr id="21" name="Footer Placeholder 20"/>
          <p:cNvSpPr>
            <a:spLocks noGrp="1"/>
          </p:cNvSpPr>
          <p:nvPr>
            <p:ph type="ftr" sz="quarter" idx="12"/>
          </p:nvPr>
        </p:nvSpPr>
        <p:spPr/>
        <p:txBody>
          <a:bodyPr rtlCol="0"/>
          <a:lstStyle/>
          <a:p>
            <a:endParaRPr lang="en-US" altLang="ko-K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815C6346-5CAD-4670-9195-A12FAE043159}" type="slidenum">
              <a:rPr lang="ko-KR" altLang="en-US" smtClean="0"/>
              <a:pPr/>
              <a:t>‹#›</a:t>
            </a:fld>
            <a:endParaRPr lang="en-US" altLang="ko-K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D9B2696F-108B-4262-BD53-2362C2EF87E1}" type="slidenum">
              <a:rPr lang="ko-KR" altLang="en-US" smtClean="0"/>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923FC60-EA0F-440A-9106-9F15F910CAE6}"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E768900-7496-45E3-99B4-480003E9E07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19E23A-B551-41CC-A4F7-CEC87E9CB157}"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946528-7AE7-4A64-B201-570F4A6714D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DEB9DD3-6145-453A-BC4A-DE00BED6C6BC}"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0459194-DD4A-4968-83B3-74FF9BC30937}"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232F34B-62B1-4A8D-93AE-14C7E2F64FD2}"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923FC60-EA0F-440A-9106-9F15F910CAE6}"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E91BFEE-2F42-4770-97F2-F498F6C737E7}"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EB0353-A088-482D-8100-8EFEE43179A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256CC0-E0BC-4503-B4AD-3D4F24432F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91BFEE-2F42-4770-97F2-F498F6C737E7}"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1C43A46-CAC7-4C6E-ACA0-9113CF4FABCF}"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438400" y="6248400"/>
            <a:ext cx="2130425" cy="474663"/>
          </a:xfrm>
        </p:spPr>
        <p:txBody>
          <a:bodyPr/>
          <a:lstStyle>
            <a:lvl1pPr>
              <a:defRPr/>
            </a:lvl1pPr>
          </a:lstStyle>
          <a:p>
            <a:pPr>
              <a:defRPr/>
            </a:pPr>
            <a:endParaRPr lang="fr-FR"/>
          </a:p>
        </p:txBody>
      </p:sp>
      <p:sp>
        <p:nvSpPr>
          <p:cNvPr id="7" name="Footer Placeholder 6"/>
          <p:cNvSpPr>
            <a:spLocks noGrp="1"/>
          </p:cNvSpPr>
          <p:nvPr>
            <p:ph type="ftr" sz="quarter" idx="11"/>
          </p:nvPr>
        </p:nvSpPr>
        <p:spPr>
          <a:xfrm>
            <a:off x="5791200" y="6248400"/>
            <a:ext cx="2897188" cy="474663"/>
          </a:xfrm>
        </p:spPr>
        <p:txBody>
          <a:bodyPr/>
          <a:lstStyle>
            <a:lvl1pPr>
              <a:defRPr/>
            </a:lvl1pPr>
          </a:lstStyle>
          <a:p>
            <a:pPr>
              <a:defRPr/>
            </a:pPr>
            <a:endParaRPr lang="fr-FR"/>
          </a:p>
        </p:txBody>
      </p:sp>
      <p:sp>
        <p:nvSpPr>
          <p:cNvPr id="8" name="Slide Number Placeholder 7"/>
          <p:cNvSpPr>
            <a:spLocks noGrp="1"/>
          </p:cNvSpPr>
          <p:nvPr>
            <p:ph type="sldNum" sz="quarter" idx="12"/>
          </p:nvPr>
        </p:nvSpPr>
        <p:spPr>
          <a:xfrm>
            <a:off x="84138" y="6242050"/>
            <a:ext cx="587375" cy="488950"/>
          </a:xfrm>
        </p:spPr>
        <p:txBody>
          <a:bodyPr/>
          <a:lstStyle>
            <a:lvl1pPr>
              <a:defRPr/>
            </a:lvl1pPr>
          </a:lstStyle>
          <a:p>
            <a:pPr>
              <a:defRPr/>
            </a:pPr>
            <a:fld id="{C3454C37-F662-456E-96DC-746519061D14}"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EB0353-A088-482D-8100-8EFEE43179A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 y="14"/>
            <a:ext cx="9169400" cy="6615113"/>
            <a:chOff x="0" y="0"/>
            <a:chExt cx="5776" cy="4167"/>
          </a:xfrm>
        </p:grpSpPr>
        <p:grpSp>
          <p:nvGrpSpPr>
            <p:cNvPr id="3" name="Group 3"/>
            <p:cNvGrpSpPr>
              <a:grpSpLocks/>
            </p:cNvGrpSpPr>
            <p:nvPr/>
          </p:nvGrpSpPr>
          <p:grpSpPr bwMode="auto">
            <a:xfrm>
              <a:off x="0" y="0"/>
              <a:ext cx="5768" cy="477"/>
              <a:chOff x="0" y="0"/>
              <a:chExt cx="5768" cy="477"/>
            </a:xfrm>
          </p:grpSpPr>
          <p:sp>
            <p:nvSpPr>
              <p:cNvPr id="59396" name="Freeform 4"/>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endParaRPr lang="en-US"/>
              </a:p>
            </p:txBody>
          </p:sp>
          <p:sp>
            <p:nvSpPr>
              <p:cNvPr id="59397" name="Freeform 5"/>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en-US"/>
              </a:p>
            </p:txBody>
          </p:sp>
          <p:sp>
            <p:nvSpPr>
              <p:cNvPr id="59398" name="Freeform 6"/>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59399" name="Freeform 7"/>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59400" name="Freeform 8"/>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59401" name="Freeform 9"/>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59402" name="Freeform 10"/>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59403" name="Freeform 11"/>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59404" name="Freeform 12"/>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59405" name="Freeform 13"/>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59406" name="Freeform 14"/>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59407" name="Freeform 15"/>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59408" name="Freeform 16"/>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59409" name="Freeform 17"/>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59410" name="Freeform 18"/>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59411" name="Freeform 19"/>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59412" name="Freeform 20"/>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59413" name="Freeform 21"/>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59414" name="Freeform 22"/>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59415" name="Freeform 23"/>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en-US"/>
              </a:p>
            </p:txBody>
          </p:sp>
          <p:sp>
            <p:nvSpPr>
              <p:cNvPr id="59416" name="Freeform 24"/>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en-US"/>
              </a:p>
            </p:txBody>
          </p:sp>
          <p:sp>
            <p:nvSpPr>
              <p:cNvPr id="59417" name="Freeform 25"/>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 name="Group 26"/>
            <p:cNvGrpSpPr>
              <a:grpSpLocks/>
            </p:cNvGrpSpPr>
            <p:nvPr/>
          </p:nvGrpSpPr>
          <p:grpSpPr bwMode="auto">
            <a:xfrm>
              <a:off x="0" y="4080"/>
              <a:ext cx="5776" cy="87"/>
              <a:chOff x="0" y="4185"/>
              <a:chExt cx="5776" cy="87"/>
            </a:xfrm>
          </p:grpSpPr>
          <p:sp>
            <p:nvSpPr>
              <p:cNvPr id="59419" name="Freeform 27"/>
              <p:cNvSpPr>
                <a:spLocks/>
              </p:cNvSpPr>
              <p:nvPr/>
            </p:nvSpPr>
            <p:spPr bwMode="auto">
              <a:xfrm>
                <a:off x="4041" y="4200"/>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59420" name="Freeform 28"/>
              <p:cNvSpPr>
                <a:spLocks/>
              </p:cNvSpPr>
              <p:nvPr/>
            </p:nvSpPr>
            <p:spPr bwMode="auto">
              <a:xfrm>
                <a:off x="1727" y="4191"/>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59421" name="Freeform 29"/>
              <p:cNvSpPr>
                <a:spLocks/>
              </p:cNvSpPr>
              <p:nvPr/>
            </p:nvSpPr>
            <p:spPr bwMode="auto">
              <a:xfrm>
                <a:off x="0" y="4185"/>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sp>
        <p:nvSpPr>
          <p:cNvPr id="59422" name="Rectangle 30"/>
          <p:cNvSpPr>
            <a:spLocks noGrp="1" noChangeArrowheads="1"/>
          </p:cNvSpPr>
          <p:nvPr>
            <p:ph type="title"/>
          </p:nvPr>
        </p:nvSpPr>
        <p:spPr bwMode="auto">
          <a:xfrm>
            <a:off x="685800" y="762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423" name="Rectangle 31"/>
          <p:cNvSpPr>
            <a:spLocks noGrp="1" noChangeArrowheads="1"/>
          </p:cNvSpPr>
          <p:nvPr>
            <p:ph type="body" idx="1"/>
          </p:nvPr>
        </p:nvSpPr>
        <p:spPr bwMode="auto">
          <a:xfrm>
            <a:off x="685800" y="2133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424" name="Rectangle 32"/>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59425" name="Rectangle 3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59426" name="Rectangle 34"/>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FA471584-FE77-4985-B190-AF3A3053DD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93750" indent="-3365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03385" y="6248400"/>
            <a:ext cx="1899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defTabSz="762000">
              <a:lnSpc>
                <a:spcPct val="100000"/>
              </a:lnSpc>
              <a:defRPr sz="1400"/>
            </a:lvl1pPr>
          </a:lstStyle>
          <a:p>
            <a:endParaRPr lang="en-GB"/>
          </a:p>
        </p:txBody>
      </p:sp>
      <p:sp>
        <p:nvSpPr>
          <p:cNvPr id="1027" name="Rectangle 3"/>
          <p:cNvSpPr>
            <a:spLocks noGrp="1" noChangeArrowheads="1"/>
          </p:cNvSpPr>
          <p:nvPr>
            <p:ph type="ftr" sz="quarter" idx="3"/>
          </p:nvPr>
        </p:nvSpPr>
        <p:spPr bwMode="auto">
          <a:xfrm>
            <a:off x="3165231" y="6248400"/>
            <a:ext cx="28135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762000">
              <a:lnSpc>
                <a:spcPct val="100000"/>
              </a:lnSpc>
              <a:defRPr sz="1400"/>
            </a:lvl1pPr>
          </a:lstStyle>
          <a:p>
            <a:endParaRPr lang="en-GB"/>
          </a:p>
        </p:txBody>
      </p:sp>
      <p:sp>
        <p:nvSpPr>
          <p:cNvPr id="1028" name="Rectangle 4"/>
          <p:cNvSpPr>
            <a:spLocks noGrp="1" noChangeArrowheads="1"/>
          </p:cNvSpPr>
          <p:nvPr>
            <p:ph type="sldNum" sz="quarter" idx="4"/>
          </p:nvPr>
        </p:nvSpPr>
        <p:spPr bwMode="auto">
          <a:xfrm>
            <a:off x="6541477" y="6248400"/>
            <a:ext cx="1899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defTabSz="762000">
              <a:lnSpc>
                <a:spcPct val="100000"/>
              </a:lnSpc>
              <a:defRPr sz="1400"/>
            </a:lvl1pPr>
          </a:lstStyle>
          <a:p>
            <a:fld id="{0ADDC2AD-AC55-4FAF-8602-C10D42223C9C}" type="slidenum">
              <a:rPr lang="en-GB"/>
              <a:pPr/>
              <a:t>‹#›</a:t>
            </a:fld>
            <a:endParaRPr lang="en-GB"/>
          </a:p>
        </p:txBody>
      </p:sp>
      <p:sp>
        <p:nvSpPr>
          <p:cNvPr id="1029" name="Rectangle 5"/>
          <p:cNvSpPr>
            <a:spLocks noChangeArrowheads="1"/>
          </p:cNvSpPr>
          <p:nvPr/>
        </p:nvSpPr>
        <p:spPr bwMode="auto">
          <a:xfrm>
            <a:off x="8921259" y="6665927"/>
            <a:ext cx="262892" cy="192553"/>
          </a:xfrm>
          <a:prstGeom prst="rect">
            <a:avLst/>
          </a:prstGeom>
          <a:noFill/>
          <a:ln w="9525">
            <a:noFill/>
            <a:miter lim="800000"/>
            <a:headEnd/>
            <a:tailEnd/>
          </a:ln>
          <a:effectLst/>
        </p:spPr>
        <p:txBody>
          <a:bodyPr wrap="none" lIns="63500" tIns="25400" rIns="63500" bIns="25400">
            <a:spAutoFit/>
          </a:bodyPr>
          <a:lstStyle/>
          <a:p>
            <a:pPr algn="l" defTabSz="762000">
              <a:lnSpc>
                <a:spcPct val="102000"/>
              </a:lnSpc>
            </a:pPr>
            <a:fld id="{C9C2B312-FD1D-40B9-9643-9CEB03A03D9C}" type="slidenum">
              <a:rPr lang="en-GB" sz="900"/>
              <a:pPr algn="l" defTabSz="762000">
                <a:lnSpc>
                  <a:spcPct val="102000"/>
                </a:lnSpc>
              </a:pPr>
              <a:t>‹#›</a:t>
            </a:fld>
            <a:endParaRPr lang="en-GB" sz="900"/>
          </a:p>
        </p:txBody>
      </p:sp>
      <p:sp>
        <p:nvSpPr>
          <p:cNvPr id="1030" name="Rectangle 6"/>
          <p:cNvSpPr>
            <a:spLocks noGrp="1" noChangeArrowheads="1"/>
          </p:cNvSpPr>
          <p:nvPr>
            <p:ph type="title"/>
          </p:nvPr>
        </p:nvSpPr>
        <p:spPr bwMode="auto">
          <a:xfrm>
            <a:off x="734166" y="887428"/>
            <a:ext cx="186013" cy="4069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lvl="0"/>
            <a:endParaRPr lang="en-US" smtClean="0"/>
          </a:p>
        </p:txBody>
      </p:sp>
      <p:sp>
        <p:nvSpPr>
          <p:cNvPr id="1031" name="Rectangle 7"/>
          <p:cNvSpPr>
            <a:spLocks noGrp="1" noChangeArrowheads="1"/>
          </p:cNvSpPr>
          <p:nvPr>
            <p:ph type="body" idx="1"/>
          </p:nvPr>
        </p:nvSpPr>
        <p:spPr bwMode="auto">
          <a:xfrm>
            <a:off x="734158" y="1814513"/>
            <a:ext cx="6821365" cy="42624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762000" rtl="0" eaLnBrk="0" fontAlgn="base" hangingPunct="0">
        <a:lnSpc>
          <a:spcPct val="85000"/>
        </a:lnSpc>
        <a:spcBef>
          <a:spcPct val="0"/>
        </a:spcBef>
        <a:spcAft>
          <a:spcPct val="0"/>
        </a:spcAft>
        <a:defRPr sz="2400">
          <a:solidFill>
            <a:schemeClr val="tx1"/>
          </a:solidFill>
          <a:latin typeface="+mj-lt"/>
          <a:ea typeface="+mj-ea"/>
          <a:cs typeface="+mj-cs"/>
        </a:defRPr>
      </a:lvl1pPr>
      <a:lvl2pPr algn="l" defTabSz="762000" rtl="0" eaLnBrk="0" fontAlgn="base" hangingPunct="0">
        <a:lnSpc>
          <a:spcPct val="85000"/>
        </a:lnSpc>
        <a:spcBef>
          <a:spcPct val="0"/>
        </a:spcBef>
        <a:spcAft>
          <a:spcPct val="0"/>
        </a:spcAft>
        <a:defRPr sz="2400">
          <a:solidFill>
            <a:schemeClr val="tx1"/>
          </a:solidFill>
          <a:latin typeface="Times New Roman" pitchFamily="18" charset="0"/>
        </a:defRPr>
      </a:lvl2pPr>
      <a:lvl3pPr algn="l" defTabSz="762000" rtl="0" eaLnBrk="0" fontAlgn="base" hangingPunct="0">
        <a:lnSpc>
          <a:spcPct val="85000"/>
        </a:lnSpc>
        <a:spcBef>
          <a:spcPct val="0"/>
        </a:spcBef>
        <a:spcAft>
          <a:spcPct val="0"/>
        </a:spcAft>
        <a:defRPr sz="2400">
          <a:solidFill>
            <a:schemeClr val="tx1"/>
          </a:solidFill>
          <a:latin typeface="Times New Roman" pitchFamily="18" charset="0"/>
        </a:defRPr>
      </a:lvl3pPr>
      <a:lvl4pPr algn="l" defTabSz="762000" rtl="0" eaLnBrk="0" fontAlgn="base" hangingPunct="0">
        <a:lnSpc>
          <a:spcPct val="85000"/>
        </a:lnSpc>
        <a:spcBef>
          <a:spcPct val="0"/>
        </a:spcBef>
        <a:spcAft>
          <a:spcPct val="0"/>
        </a:spcAft>
        <a:defRPr sz="2400">
          <a:solidFill>
            <a:schemeClr val="tx1"/>
          </a:solidFill>
          <a:latin typeface="Times New Roman" pitchFamily="18" charset="0"/>
        </a:defRPr>
      </a:lvl4pPr>
      <a:lvl5pPr algn="l" defTabSz="762000" rtl="0" eaLnBrk="0" fontAlgn="base" hangingPunct="0">
        <a:lnSpc>
          <a:spcPct val="85000"/>
        </a:lnSpc>
        <a:spcBef>
          <a:spcPct val="0"/>
        </a:spcBef>
        <a:spcAft>
          <a:spcPct val="0"/>
        </a:spcAft>
        <a:defRPr sz="2400">
          <a:solidFill>
            <a:schemeClr val="tx1"/>
          </a:solidFill>
          <a:latin typeface="Times New Roman" pitchFamily="18" charset="0"/>
        </a:defRPr>
      </a:lvl5pPr>
      <a:lvl6pPr marL="457200" algn="l" defTabSz="762000" rtl="0" eaLnBrk="0" fontAlgn="base" hangingPunct="0">
        <a:lnSpc>
          <a:spcPct val="85000"/>
        </a:lnSpc>
        <a:spcBef>
          <a:spcPct val="0"/>
        </a:spcBef>
        <a:spcAft>
          <a:spcPct val="0"/>
        </a:spcAft>
        <a:defRPr sz="2400">
          <a:solidFill>
            <a:schemeClr val="tx1"/>
          </a:solidFill>
          <a:latin typeface="Times New Roman" pitchFamily="18" charset="0"/>
        </a:defRPr>
      </a:lvl6pPr>
      <a:lvl7pPr marL="914400" algn="l" defTabSz="762000" rtl="0" eaLnBrk="0" fontAlgn="base" hangingPunct="0">
        <a:lnSpc>
          <a:spcPct val="85000"/>
        </a:lnSpc>
        <a:spcBef>
          <a:spcPct val="0"/>
        </a:spcBef>
        <a:spcAft>
          <a:spcPct val="0"/>
        </a:spcAft>
        <a:defRPr sz="2400">
          <a:solidFill>
            <a:schemeClr val="tx1"/>
          </a:solidFill>
          <a:latin typeface="Times New Roman" pitchFamily="18" charset="0"/>
        </a:defRPr>
      </a:lvl7pPr>
      <a:lvl8pPr marL="1371600" algn="l" defTabSz="762000" rtl="0" eaLnBrk="0" fontAlgn="base" hangingPunct="0">
        <a:lnSpc>
          <a:spcPct val="85000"/>
        </a:lnSpc>
        <a:spcBef>
          <a:spcPct val="0"/>
        </a:spcBef>
        <a:spcAft>
          <a:spcPct val="0"/>
        </a:spcAft>
        <a:defRPr sz="2400">
          <a:solidFill>
            <a:schemeClr val="tx1"/>
          </a:solidFill>
          <a:latin typeface="Times New Roman" pitchFamily="18" charset="0"/>
        </a:defRPr>
      </a:lvl8pPr>
      <a:lvl9pPr marL="1828800" algn="l" defTabSz="762000" rtl="0" eaLnBrk="0" fontAlgn="base" hangingPunct="0">
        <a:lnSpc>
          <a:spcPct val="85000"/>
        </a:lnSpc>
        <a:spcBef>
          <a:spcPct val="0"/>
        </a:spcBef>
        <a:spcAft>
          <a:spcPct val="0"/>
        </a:spcAft>
        <a:defRPr sz="2400">
          <a:solidFill>
            <a:schemeClr val="tx1"/>
          </a:solidFill>
          <a:latin typeface="Times New Roman" pitchFamily="18" charset="0"/>
        </a:defRPr>
      </a:lvl9pPr>
    </p:titleStyle>
    <p:bodyStyle>
      <a:lvl1pPr marL="285750" indent="-285750" algn="l" defTabSz="762000" rtl="0" eaLnBrk="0" fontAlgn="base" hangingPunct="0">
        <a:lnSpc>
          <a:spcPct val="90000"/>
        </a:lnSpc>
        <a:spcBef>
          <a:spcPct val="30000"/>
        </a:spcBef>
        <a:spcAft>
          <a:spcPct val="0"/>
        </a:spcAft>
        <a:buSzPct val="100000"/>
        <a:buChar char="•"/>
        <a:defRPr sz="2000">
          <a:solidFill>
            <a:schemeClr val="tx1"/>
          </a:solidFill>
          <a:latin typeface="+mn-lt"/>
          <a:ea typeface="+mn-ea"/>
          <a:cs typeface="+mn-cs"/>
        </a:defRPr>
      </a:lvl1pPr>
      <a:lvl2pPr marL="685800" indent="-228600" algn="l" defTabSz="762000" rtl="0" eaLnBrk="0" fontAlgn="base" hangingPunct="0">
        <a:lnSpc>
          <a:spcPct val="90000"/>
        </a:lnSpc>
        <a:spcBef>
          <a:spcPct val="30000"/>
        </a:spcBef>
        <a:spcAft>
          <a:spcPct val="0"/>
        </a:spcAft>
        <a:buSzPct val="100000"/>
        <a:buChar char="–"/>
        <a:defRPr sz="2000">
          <a:solidFill>
            <a:schemeClr val="tx1"/>
          </a:solidFill>
          <a:latin typeface="+mn-lt"/>
        </a:defRPr>
      </a:lvl2pPr>
      <a:lvl3pPr marL="1143000" indent="-228600" algn="l" defTabSz="762000" rtl="0" eaLnBrk="0" fontAlgn="base" hangingPunct="0">
        <a:lnSpc>
          <a:spcPct val="90000"/>
        </a:lnSpc>
        <a:spcBef>
          <a:spcPct val="30000"/>
        </a:spcBef>
        <a:spcAft>
          <a:spcPct val="0"/>
        </a:spcAft>
        <a:buSzPct val="100000"/>
        <a:buChar char="»"/>
        <a:defRPr sz="2000">
          <a:solidFill>
            <a:schemeClr val="tx1"/>
          </a:solidFill>
          <a:latin typeface="+mn-lt"/>
        </a:defRPr>
      </a:lvl3pPr>
      <a:lvl4pPr marL="1543050" indent="-171450" algn="l" defTabSz="762000" rtl="0" eaLnBrk="0" fontAlgn="base" hangingPunct="0">
        <a:lnSpc>
          <a:spcPct val="90000"/>
        </a:lnSpc>
        <a:spcBef>
          <a:spcPct val="30000"/>
        </a:spcBef>
        <a:spcAft>
          <a:spcPct val="0"/>
        </a:spcAft>
        <a:buSzPct val="100000"/>
        <a:buChar char="•"/>
        <a:defRPr sz="2000">
          <a:solidFill>
            <a:schemeClr val="tx1"/>
          </a:solidFill>
          <a:latin typeface="+mn-lt"/>
        </a:defRPr>
      </a:lvl4pPr>
      <a:lvl5pPr marL="2000250" indent="-171450" algn="l" defTabSz="762000" rtl="0" eaLnBrk="0" fontAlgn="base" hangingPunct="0">
        <a:lnSpc>
          <a:spcPct val="90000"/>
        </a:lnSpc>
        <a:spcBef>
          <a:spcPct val="30000"/>
        </a:spcBef>
        <a:spcAft>
          <a:spcPct val="0"/>
        </a:spcAft>
        <a:buSzPct val="100000"/>
        <a:buChar char="–"/>
        <a:defRPr sz="2000">
          <a:solidFill>
            <a:schemeClr val="tx1"/>
          </a:solidFill>
          <a:latin typeface="+mn-lt"/>
        </a:defRPr>
      </a:lvl5pPr>
      <a:lvl6pPr marL="2457450" indent="-171450" algn="l" defTabSz="762000" rtl="0" eaLnBrk="0" fontAlgn="base" hangingPunct="0">
        <a:lnSpc>
          <a:spcPct val="90000"/>
        </a:lnSpc>
        <a:spcBef>
          <a:spcPct val="30000"/>
        </a:spcBef>
        <a:spcAft>
          <a:spcPct val="0"/>
        </a:spcAft>
        <a:buSzPct val="100000"/>
        <a:buChar char="–"/>
        <a:defRPr sz="2000">
          <a:solidFill>
            <a:schemeClr val="tx1"/>
          </a:solidFill>
          <a:latin typeface="+mn-lt"/>
        </a:defRPr>
      </a:lvl6pPr>
      <a:lvl7pPr marL="2914650" indent="-171450" algn="l" defTabSz="762000" rtl="0" eaLnBrk="0" fontAlgn="base" hangingPunct="0">
        <a:lnSpc>
          <a:spcPct val="90000"/>
        </a:lnSpc>
        <a:spcBef>
          <a:spcPct val="30000"/>
        </a:spcBef>
        <a:spcAft>
          <a:spcPct val="0"/>
        </a:spcAft>
        <a:buSzPct val="100000"/>
        <a:buChar char="–"/>
        <a:defRPr sz="2000">
          <a:solidFill>
            <a:schemeClr val="tx1"/>
          </a:solidFill>
          <a:latin typeface="+mn-lt"/>
        </a:defRPr>
      </a:lvl7pPr>
      <a:lvl8pPr marL="3371850" indent="-171450" algn="l" defTabSz="762000" rtl="0" eaLnBrk="0" fontAlgn="base" hangingPunct="0">
        <a:lnSpc>
          <a:spcPct val="90000"/>
        </a:lnSpc>
        <a:spcBef>
          <a:spcPct val="30000"/>
        </a:spcBef>
        <a:spcAft>
          <a:spcPct val="0"/>
        </a:spcAft>
        <a:buSzPct val="100000"/>
        <a:buChar char="–"/>
        <a:defRPr sz="2000">
          <a:solidFill>
            <a:schemeClr val="tx1"/>
          </a:solidFill>
          <a:latin typeface="+mn-lt"/>
        </a:defRPr>
      </a:lvl8pPr>
      <a:lvl9pPr marL="3829050" indent="-171450" algn="l" defTabSz="762000" rtl="0" eaLnBrk="0" fontAlgn="base" hangingPunct="0">
        <a:lnSpc>
          <a:spcPct val="90000"/>
        </a:lnSpc>
        <a:spcBef>
          <a:spcPct val="3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A18EF3-E9F7-450F-B15A-B34F456CC9FC}" type="datetimeFigureOut">
              <a:rPr lang="en-US" smtClean="0"/>
              <a:pPr/>
              <a:t>1/15/2022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486A1D-C475-4FD1-B1A0-B34B39253BB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ltLang="zh-CN"/>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ltLang="zh-CN"/>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3BA55EE-6F10-4EC8-A788-F7E75EEAD4C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71584-FE77-4985-B190-AF3A3053DD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A471584-FE77-4985-B190-AF3A3053DD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A471584-FE77-4985-B190-AF3A3053DDF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8.xml"/><Relationship Id="rId5" Type="http://schemas.openxmlformats.org/officeDocument/2006/relationships/image" Target="../media/image27.emf"/><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8.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8.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1.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2.w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53.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notesSlide" Target="../notesSlides/notesSlide25.xml"/><Relationship Id="rId1" Type="http://schemas.openxmlformats.org/officeDocument/2006/relationships/slideLayout" Target="../slideLayouts/slideLayout64.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4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64.xml"/><Relationship Id="rId5" Type="http://schemas.openxmlformats.org/officeDocument/2006/relationships/image" Target="../media/image67.emf"/><Relationship Id="rId4" Type="http://schemas.openxmlformats.org/officeDocument/2006/relationships/image" Target="../media/image66.emf"/></Relationships>
</file>

<file path=ppt/slides/_rels/slide4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7.xml"/><Relationship Id="rId1" Type="http://schemas.openxmlformats.org/officeDocument/2006/relationships/slideLayout" Target="../slideLayouts/slideLayout64.xml"/><Relationship Id="rId4" Type="http://schemas.openxmlformats.org/officeDocument/2006/relationships/image" Target="../media/image69.emf"/></Relationships>
</file>

<file path=ppt/slides/_rels/slide4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8.xml"/><Relationship Id="rId1" Type="http://schemas.openxmlformats.org/officeDocument/2006/relationships/slideLayout" Target="../slideLayouts/slideLayout64.xml"/><Relationship Id="rId5" Type="http://schemas.openxmlformats.org/officeDocument/2006/relationships/image" Target="../media/image72.emf"/><Relationship Id="rId4" Type="http://schemas.openxmlformats.org/officeDocument/2006/relationships/image" Target="../media/image71.emf"/></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11.gif"/><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notesSlide" Target="../notesSlides/notesSlide30.xml"/><Relationship Id="rId1" Type="http://schemas.openxmlformats.org/officeDocument/2006/relationships/slideLayout" Target="../slideLayouts/slideLayout64.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6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64.xml"/><Relationship Id="rId1" Type="http://schemas.openxmlformats.org/officeDocument/2006/relationships/vmlDrawing" Target="../drawings/vmlDrawing5.vml"/><Relationship Id="rId5" Type="http://schemas.openxmlformats.org/officeDocument/2006/relationships/image" Target="../media/image52.wmf"/><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4.xml"/><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71.xml"/><Relationship Id="rId4" Type="http://schemas.openxmlformats.org/officeDocument/2006/relationships/image" Target="../media/image94.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1.xml"/><Relationship Id="rId1" Type="http://schemas.openxmlformats.org/officeDocument/2006/relationships/vmlDrawing" Target="../drawings/vmlDrawing6.vml"/><Relationship Id="rId6" Type="http://schemas.openxmlformats.org/officeDocument/2006/relationships/image" Target="../media/image96.wmf"/><Relationship Id="rId5" Type="http://schemas.openxmlformats.org/officeDocument/2006/relationships/oleObject" Target="../embeddings/oleObject7.bin"/><Relationship Id="rId4" Type="http://schemas.openxmlformats.org/officeDocument/2006/relationships/image" Target="../media/image95.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2.xml"/><Relationship Id="rId7" Type="http://schemas.openxmlformats.org/officeDocument/2006/relationships/image" Target="../media/image98.wmf"/><Relationship Id="rId2" Type="http://schemas.openxmlformats.org/officeDocument/2006/relationships/slideLayout" Target="../slideLayouts/slideLayout81.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97.wmf"/><Relationship Id="rId4" Type="http://schemas.openxmlformats.org/officeDocument/2006/relationships/oleObject" Target="../embeddings/oleObject8.bin"/><Relationship Id="rId9" Type="http://schemas.openxmlformats.org/officeDocument/2006/relationships/image" Target="../media/image99.w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1.wmf"/><Relationship Id="rId2" Type="http://schemas.openxmlformats.org/officeDocument/2006/relationships/slideLayout" Target="../slideLayouts/slideLayout71.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100.wmf"/><Relationship Id="rId4" Type="http://schemas.openxmlformats.org/officeDocument/2006/relationships/oleObject" Target="../embeddings/oleObject11.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1.xml"/><Relationship Id="rId1" Type="http://schemas.openxmlformats.org/officeDocument/2006/relationships/vmlDrawing" Target="../drawings/vmlDrawing9.vml"/><Relationship Id="rId6" Type="http://schemas.openxmlformats.org/officeDocument/2006/relationships/image" Target="../media/image104.wmf"/><Relationship Id="rId5" Type="http://schemas.openxmlformats.org/officeDocument/2006/relationships/oleObject" Target="../embeddings/oleObject14.bin"/><Relationship Id="rId4" Type="http://schemas.openxmlformats.org/officeDocument/2006/relationships/image" Target="../media/image103.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1.xml"/><Relationship Id="rId1" Type="http://schemas.openxmlformats.org/officeDocument/2006/relationships/vmlDrawing" Target="../drawings/vmlDrawing10.vml"/><Relationship Id="rId5" Type="http://schemas.openxmlformats.org/officeDocument/2006/relationships/image" Target="../media/image106.png"/><Relationship Id="rId4" Type="http://schemas.openxmlformats.org/officeDocument/2006/relationships/image" Target="../media/image105.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9.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audio" Target="../media/audio1.wav"/></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5.xml"/><Relationship Id="rId4" Type="http://schemas.openxmlformats.org/officeDocument/2006/relationships/image" Target="../media/image111.png"/></Relationships>
</file>

<file path=ppt/slides/_rels/slide7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2.jpeg"/><Relationship Id="rId5" Type="http://schemas.openxmlformats.org/officeDocument/2006/relationships/image" Target="../media/image16.gif"/><Relationship Id="rId4" Type="http://schemas.openxmlformats.org/officeDocument/2006/relationships/image" Target="../media/image15.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esmellahh1.png"/>
          <p:cNvPicPr>
            <a:picLocks noChangeAspect="1"/>
          </p:cNvPicPr>
          <p:nvPr/>
        </p:nvPicPr>
        <p:blipFill>
          <a:blip r:embed="rId3"/>
          <a:stretch>
            <a:fillRect/>
          </a:stretch>
        </p:blipFill>
        <p:spPr>
          <a:xfrm>
            <a:off x="1295400" y="31470"/>
            <a:ext cx="6553200" cy="65532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0"/>
            <a:ext cx="7772400" cy="2819399"/>
          </a:xfrm>
        </p:spPr>
        <p:txBody>
          <a:bodyPr>
            <a:normAutofit/>
          </a:bodyPr>
          <a:lstStyle/>
          <a:p>
            <a:pPr algn="ctr" rtl="1">
              <a:buNone/>
            </a:pPr>
            <a:r>
              <a:rPr lang="fa-IR" sz="8000" dirty="0" smtClean="0">
                <a:solidFill>
                  <a:schemeClr val="accent1">
                    <a:lumMod val="20000"/>
                    <a:lumOff val="80000"/>
                  </a:schemeClr>
                </a:solidFill>
                <a:effectLst>
                  <a:outerShdw blurRad="38100" dist="38100" dir="2700000" algn="tl">
                    <a:srgbClr val="000000">
                      <a:alpha val="43137"/>
                    </a:srgbClr>
                  </a:outerShdw>
                </a:effectLst>
                <a:cs typeface="B Titr" pitchFamily="2" charset="-78"/>
              </a:rPr>
              <a:t>مدلسازی سیستم های وقایع گسسته</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1143000"/>
          </a:xfrm>
        </p:spPr>
        <p:txBody>
          <a:bodyPr/>
          <a:lstStyle/>
          <a:p>
            <a:pPr algn="r"/>
            <a:r>
              <a:rPr lang="fa-IR" sz="3000" dirty="0" smtClean="0">
                <a:cs typeface="B Koodak" pitchFamily="2" charset="-78"/>
              </a:rPr>
              <a:t>روشهای مدلسازی متعددی برای توصیف سیستم های وقایع گسسته ارائه شده است:</a:t>
            </a:r>
            <a:endParaRPr lang="en-US" sz="3000" dirty="0">
              <a:cs typeface="B Koodak" pitchFamily="2" charset="-78"/>
            </a:endParaRPr>
          </a:p>
        </p:txBody>
      </p:sp>
      <p:sp>
        <p:nvSpPr>
          <p:cNvPr id="3" name="Content Placeholder 2"/>
          <p:cNvSpPr>
            <a:spLocks noGrp="1"/>
          </p:cNvSpPr>
          <p:nvPr>
            <p:ph idx="1"/>
          </p:nvPr>
        </p:nvSpPr>
        <p:spPr>
          <a:xfrm>
            <a:off x="685800" y="2057400"/>
            <a:ext cx="7772400" cy="4114800"/>
          </a:xfrm>
        </p:spPr>
        <p:txBody>
          <a:bodyPr>
            <a:normAutofit/>
          </a:bodyPr>
          <a:lstStyle/>
          <a:p>
            <a:pPr algn="r" rtl="1">
              <a:lnSpc>
                <a:spcPct val="200000"/>
              </a:lnSpc>
            </a:pPr>
            <a:r>
              <a:rPr lang="fa-IR" dirty="0" smtClean="0">
                <a:cs typeface="B Koodak" pitchFamily="2" charset="-78"/>
              </a:rPr>
              <a:t>مدلهای جبری-ماکس پلاس</a:t>
            </a:r>
          </a:p>
          <a:p>
            <a:pPr algn="r" rtl="1">
              <a:lnSpc>
                <a:spcPct val="200000"/>
              </a:lnSpc>
            </a:pPr>
            <a:r>
              <a:rPr lang="ar-SA" kern="1200" dirty="0" smtClean="0">
                <a:cs typeface="B Koodak" pitchFamily="2" charset="-78"/>
              </a:rPr>
              <a:t>شبکه های پتری</a:t>
            </a:r>
            <a:endParaRPr lang="fa-IR" dirty="0" smtClean="0">
              <a:cs typeface="B Koodak" pitchFamily="2" charset="-78"/>
            </a:endParaRPr>
          </a:p>
          <a:p>
            <a:pPr algn="r" rtl="1">
              <a:lnSpc>
                <a:spcPct val="200000"/>
              </a:lnSpc>
            </a:pPr>
            <a:r>
              <a:rPr lang="fa-IR" dirty="0" smtClean="0">
                <a:solidFill>
                  <a:schemeClr val="bg1">
                    <a:lumMod val="50000"/>
                  </a:schemeClr>
                </a:solidFill>
                <a:cs typeface="B Koodak" pitchFamily="2" charset="-78"/>
              </a:rPr>
              <a:t>مدلهای تصادفی مانند مدلهای مارکوف</a:t>
            </a:r>
          </a:p>
          <a:p>
            <a:pPr algn="r" rtl="1">
              <a:lnSpc>
                <a:spcPct val="200000"/>
              </a:lnSpc>
            </a:pPr>
            <a:r>
              <a:rPr lang="fa-IR" dirty="0" smtClean="0">
                <a:cs typeface="B Koodak" pitchFamily="2" charset="-78"/>
              </a:rPr>
              <a:t>...</a:t>
            </a:r>
          </a:p>
          <a:p>
            <a:pPr algn="r" rtl="1">
              <a:buNone/>
            </a:pPr>
            <a:endParaRPr lang="en-US" dirty="0">
              <a:cs typeface="B Koodak"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609600"/>
            <a:ext cx="3886200" cy="762000"/>
          </a:xfrm>
        </p:spPr>
        <p:txBody>
          <a:bodyPr>
            <a:normAutofit/>
          </a:bodyPr>
          <a:lstStyle/>
          <a:p>
            <a:r>
              <a:rPr lang="fa-IR" sz="3000" dirty="0" smtClean="0">
                <a:cs typeface="B Titr" pitchFamily="2" charset="-78"/>
              </a:rPr>
              <a:t>مدلهای جبری ماکس-پلاس</a:t>
            </a:r>
            <a:endParaRPr lang="en-US" sz="3000" dirty="0">
              <a:cs typeface="B Titr" pitchFamily="2" charset="-78"/>
            </a:endParaRPr>
          </a:p>
        </p:txBody>
      </p:sp>
      <p:pic>
        <p:nvPicPr>
          <p:cNvPr id="485378" name="Picture 2"/>
          <p:cNvPicPr>
            <a:picLocks noChangeAspect="1" noChangeArrowheads="1"/>
          </p:cNvPicPr>
          <p:nvPr/>
        </p:nvPicPr>
        <p:blipFill>
          <a:blip r:embed="rId2"/>
          <a:srcRect/>
          <a:stretch>
            <a:fillRect/>
          </a:stretch>
        </p:blipFill>
        <p:spPr bwMode="auto">
          <a:xfrm>
            <a:off x="152400" y="1524000"/>
            <a:ext cx="8763000" cy="1318445"/>
          </a:xfrm>
          <a:prstGeom prst="rect">
            <a:avLst/>
          </a:prstGeom>
          <a:noFill/>
          <a:ln w="9525">
            <a:noFill/>
            <a:miter lim="800000"/>
            <a:headEnd/>
            <a:tailEnd/>
          </a:ln>
          <a:effectLst/>
        </p:spPr>
      </p:pic>
      <p:pic>
        <p:nvPicPr>
          <p:cNvPr id="5" name="Picture 4"/>
          <p:cNvPicPr/>
          <p:nvPr/>
        </p:nvPicPr>
        <p:blipFill>
          <a:blip r:embed="rId3"/>
          <a:srcRect/>
          <a:stretch>
            <a:fillRect/>
          </a:stretch>
        </p:blipFill>
        <p:spPr bwMode="auto">
          <a:xfrm>
            <a:off x="304800" y="3886200"/>
            <a:ext cx="86868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0" y="609600"/>
            <a:ext cx="8915400" cy="1066800"/>
          </a:xfrm>
        </p:spPr>
        <p:txBody>
          <a:bodyPr>
            <a:normAutofit/>
          </a:bodyPr>
          <a:lstStyle/>
          <a:p>
            <a:pPr algn="r" rtl="1"/>
            <a:r>
              <a:rPr lang="fa-IR" sz="2000" b="1" dirty="0" smtClean="0">
                <a:solidFill>
                  <a:srgbClr val="FF0000"/>
                </a:solidFill>
                <a:cs typeface="B Koodak" pitchFamily="2" charset="-78"/>
              </a:rPr>
              <a:t>مثال: </a:t>
            </a:r>
            <a:r>
              <a:rPr lang="fa-IR" sz="2000" b="1" dirty="0" smtClean="0">
                <a:cs typeface="B Koodak" pitchFamily="2" charset="-78"/>
              </a:rPr>
              <a:t>سیستم تولید نشان داده شده در شکل زیر را در نظر بگیرید. این سیستم متشکل از 3 واحد (ماشین) پردازشگر است. </a:t>
            </a:r>
            <a:r>
              <a:rPr lang="fa-IR" sz="2000" dirty="0" smtClean="0">
                <a:cs typeface="B Koodak" pitchFamily="2" charset="-78"/>
              </a:rPr>
              <a:t>هر واحد فقط زمانی برروی یک محصول شروع به کار می کند که پردازش قبلی برروی محصول به پایان رسیده باشد. همچنین فرض می شود که هر واحد به محض اینکه تمامی قطعات حاضر شود شروع به کار می کند.</a:t>
            </a:r>
            <a:endParaRPr lang="en-US" sz="2000" b="1" dirty="0">
              <a:cs typeface="B Koodak" pitchFamily="2" charset="-78"/>
            </a:endParaRPr>
          </a:p>
        </p:txBody>
      </p:sp>
      <p:sp>
        <p:nvSpPr>
          <p:cNvPr id="4" name="Slide Number Placeholder 3"/>
          <p:cNvSpPr>
            <a:spLocks noGrp="1"/>
          </p:cNvSpPr>
          <p:nvPr>
            <p:ph type="sldNum" sz="quarter" idx="12"/>
          </p:nvPr>
        </p:nvSpPr>
        <p:spPr/>
        <p:txBody>
          <a:bodyPr/>
          <a:lstStyle/>
          <a:p>
            <a:fld id="{EE19E23A-B551-41CC-A4F7-CEC87E9CB157}" type="slidenum">
              <a:rPr lang="en-US" smtClean="0"/>
              <a:pPr/>
              <a:t>13</a:t>
            </a:fld>
            <a:endParaRPr lang="en-US"/>
          </a:p>
        </p:txBody>
      </p:sp>
      <p:grpSp>
        <p:nvGrpSpPr>
          <p:cNvPr id="16" name="Group 15"/>
          <p:cNvGrpSpPr/>
          <p:nvPr/>
        </p:nvGrpSpPr>
        <p:grpSpPr>
          <a:xfrm>
            <a:off x="304800" y="1631904"/>
            <a:ext cx="8041507" cy="2711496"/>
            <a:chOff x="304800" y="1631904"/>
            <a:chExt cx="8041507" cy="2711496"/>
          </a:xfrm>
        </p:grpSpPr>
        <p:grpSp>
          <p:nvGrpSpPr>
            <p:cNvPr id="15" name="Group 14"/>
            <p:cNvGrpSpPr/>
            <p:nvPr/>
          </p:nvGrpSpPr>
          <p:grpSpPr>
            <a:xfrm>
              <a:off x="304800" y="1631904"/>
              <a:ext cx="7391399" cy="2711496"/>
              <a:chOff x="304800" y="1631904"/>
              <a:chExt cx="7391399" cy="2711496"/>
            </a:xfrm>
          </p:grpSpPr>
          <p:pic>
            <p:nvPicPr>
              <p:cNvPr id="6" name="Picture 5"/>
              <p:cNvPicPr/>
              <p:nvPr/>
            </p:nvPicPr>
            <p:blipFill>
              <a:blip r:embed="rId3"/>
              <a:srcRect/>
              <a:stretch>
                <a:fillRect/>
              </a:stretch>
            </p:blipFill>
            <p:spPr bwMode="auto">
              <a:xfrm>
                <a:off x="304800" y="1631904"/>
                <a:ext cx="7391399" cy="2711496"/>
              </a:xfrm>
              <a:prstGeom prst="rect">
                <a:avLst/>
              </a:prstGeom>
              <a:noFill/>
              <a:ln w="9525">
                <a:noFill/>
                <a:miter lim="800000"/>
                <a:headEnd/>
                <a:tailEnd/>
              </a:ln>
            </p:spPr>
          </p:pic>
          <p:sp>
            <p:nvSpPr>
              <p:cNvPr id="10" name="Rectangle 9"/>
              <p:cNvSpPr/>
              <p:nvPr/>
            </p:nvSpPr>
            <p:spPr>
              <a:xfrm>
                <a:off x="1828800" y="2133600"/>
                <a:ext cx="641522" cy="369332"/>
              </a:xfrm>
              <a:prstGeom prst="rect">
                <a:avLst/>
              </a:prstGeom>
              <a:solidFill>
                <a:schemeClr val="bg1"/>
              </a:solidFill>
            </p:spPr>
            <p:txBody>
              <a:bodyPr wrap="none">
                <a:spAutoFit/>
              </a:bodyPr>
              <a:lstStyle/>
              <a:p>
                <a:r>
                  <a:rPr lang="en-US" dirty="0" smtClean="0">
                    <a:cs typeface="B Koodak" pitchFamily="2" charset="-78"/>
                  </a:rPr>
                  <a:t>t2=1</a:t>
                </a:r>
                <a:endParaRPr lang="en-US" dirty="0"/>
              </a:p>
            </p:txBody>
          </p:sp>
          <p:sp>
            <p:nvSpPr>
              <p:cNvPr id="11" name="Rectangle 10"/>
              <p:cNvSpPr/>
              <p:nvPr/>
            </p:nvSpPr>
            <p:spPr>
              <a:xfrm>
                <a:off x="1825732" y="3364468"/>
                <a:ext cx="612668" cy="369332"/>
              </a:xfrm>
              <a:prstGeom prst="rect">
                <a:avLst/>
              </a:prstGeom>
              <a:solidFill>
                <a:schemeClr val="bg1"/>
              </a:solidFill>
            </p:spPr>
            <p:txBody>
              <a:bodyPr wrap="none">
                <a:spAutoFit/>
              </a:bodyPr>
              <a:lstStyle/>
              <a:p>
                <a:r>
                  <a:rPr lang="en-US" dirty="0" smtClean="0">
                    <a:cs typeface="B Koodak" pitchFamily="2" charset="-78"/>
                  </a:rPr>
                  <a:t>t1=1</a:t>
                </a:r>
                <a:endParaRPr lang="en-US" dirty="0"/>
              </a:p>
            </p:txBody>
          </p:sp>
          <p:sp>
            <p:nvSpPr>
              <p:cNvPr id="12" name="Rectangle 11"/>
              <p:cNvSpPr/>
              <p:nvPr/>
            </p:nvSpPr>
            <p:spPr>
              <a:xfrm>
                <a:off x="3429000" y="3212068"/>
                <a:ext cx="667170" cy="369332"/>
              </a:xfrm>
              <a:prstGeom prst="rect">
                <a:avLst/>
              </a:prstGeom>
              <a:solidFill>
                <a:schemeClr val="bg1"/>
              </a:solidFill>
            </p:spPr>
            <p:txBody>
              <a:bodyPr wrap="none">
                <a:spAutoFit/>
              </a:bodyPr>
              <a:lstStyle/>
              <a:p>
                <a:r>
                  <a:rPr lang="en-US" dirty="0" smtClean="0">
                    <a:cs typeface="B Koodak" pitchFamily="2" charset="-78"/>
                  </a:rPr>
                  <a:t>t3=3</a:t>
                </a:r>
                <a:endParaRPr lang="en-US" dirty="0"/>
              </a:p>
            </p:txBody>
          </p:sp>
        </p:grpSp>
        <p:sp>
          <p:nvSpPr>
            <p:cNvPr id="13" name="Rectangle 12"/>
            <p:cNvSpPr/>
            <p:nvPr/>
          </p:nvSpPr>
          <p:spPr>
            <a:xfrm>
              <a:off x="6324600" y="2133600"/>
              <a:ext cx="2021707" cy="369332"/>
            </a:xfrm>
            <a:prstGeom prst="rect">
              <a:avLst/>
            </a:prstGeom>
          </p:spPr>
          <p:txBody>
            <a:bodyPr wrap="none">
              <a:spAutoFit/>
            </a:bodyPr>
            <a:lstStyle/>
            <a:p>
              <a:r>
                <a:rPr lang="en-US" dirty="0" smtClean="0">
                  <a:cs typeface="B Koodak" pitchFamily="2" charset="-78"/>
                </a:rPr>
                <a:t>p1=1, p2=2, p3=2</a:t>
              </a:r>
              <a:r>
                <a:rPr lang="fa-IR" dirty="0" smtClean="0">
                  <a:cs typeface="B Koodak" pitchFamily="2" charset="-78"/>
                </a:rPr>
                <a:t> </a:t>
              </a:r>
              <a:endParaRPr lang="en-US" dirty="0"/>
            </a:p>
          </p:txBody>
        </p:sp>
      </p:grpSp>
      <p:pic>
        <p:nvPicPr>
          <p:cNvPr id="14" name="Picture 13"/>
          <p:cNvPicPr/>
          <p:nvPr/>
        </p:nvPicPr>
        <p:blipFill>
          <a:blip r:embed="rId4"/>
          <a:srcRect/>
          <a:stretch>
            <a:fillRect/>
          </a:stretch>
        </p:blipFill>
        <p:spPr bwMode="auto">
          <a:xfrm>
            <a:off x="533401" y="5410200"/>
            <a:ext cx="6934200" cy="1371600"/>
          </a:xfrm>
          <a:prstGeom prst="rect">
            <a:avLst/>
          </a:prstGeom>
          <a:noFill/>
          <a:ln w="9525">
            <a:noFill/>
            <a:miter lim="800000"/>
            <a:headEnd/>
            <a:tailEnd/>
          </a:ln>
        </p:spPr>
      </p:pic>
      <p:sp>
        <p:nvSpPr>
          <p:cNvPr id="17" name="Rectangle 16"/>
          <p:cNvSpPr/>
          <p:nvPr/>
        </p:nvSpPr>
        <p:spPr>
          <a:xfrm>
            <a:off x="0" y="4279121"/>
            <a:ext cx="8915400" cy="1131079"/>
          </a:xfrm>
          <a:prstGeom prst="rect">
            <a:avLst/>
          </a:prstGeom>
        </p:spPr>
        <p:txBody>
          <a:bodyPr wrap="square">
            <a:spAutoFit/>
          </a:bodyPr>
          <a:lstStyle/>
          <a:p>
            <a:pPr lvl="0" algn="r" rtl="1" fontAlgn="base">
              <a:lnSpc>
                <a:spcPct val="150000"/>
              </a:lnSpc>
              <a:spcBef>
                <a:spcPct val="0"/>
              </a:spcBef>
              <a:spcAft>
                <a:spcPct val="0"/>
              </a:spcAft>
              <a:buFont typeface="Wingdings" pitchFamily="2" charset="2"/>
              <a:buChar char="q"/>
            </a:pPr>
            <a:r>
              <a:rPr lang="fa-IR" sz="1500" dirty="0" smtClean="0">
                <a:latin typeface="Arial" pitchFamily="34" charset="0"/>
                <a:ea typeface="Times New Roman" pitchFamily="18" charset="0"/>
                <a:cs typeface="B Koodak" pitchFamily="2" charset="-78"/>
              </a:rPr>
              <a:t> </a:t>
            </a:r>
            <a:r>
              <a:rPr lang="en-US" sz="1500" dirty="0" smtClean="0">
                <a:latin typeface="Arial" pitchFamily="34" charset="0"/>
                <a:ea typeface="Times New Roman" pitchFamily="18" charset="0"/>
                <a:cs typeface="B Koodak" pitchFamily="2" charset="-78"/>
              </a:rPr>
              <a:t>u(k)</a:t>
            </a:r>
            <a:r>
              <a:rPr lang="fa-IR" sz="1500" dirty="0" smtClean="0">
                <a:latin typeface="Arial" pitchFamily="34" charset="0"/>
                <a:ea typeface="Times New Roman" pitchFamily="18" charset="0"/>
                <a:cs typeface="B Koodak" pitchFamily="2" charset="-78"/>
              </a:rPr>
              <a:t>: نشان دهنده لحظه زمانی است که در آنها بسته ای از مواد خام برای سیکل </a:t>
            </a:r>
            <a:r>
              <a:rPr lang="en-US" sz="1500" dirty="0" smtClean="0">
                <a:latin typeface="Arial" pitchFamily="34" charset="0"/>
                <a:ea typeface="Times New Roman" pitchFamily="18" charset="0"/>
                <a:cs typeface="B Koodak" pitchFamily="2" charset="-78"/>
              </a:rPr>
              <a:t>(k+1)</a:t>
            </a:r>
            <a:r>
              <a:rPr lang="fa-IR" sz="1500" dirty="0" smtClean="0">
                <a:latin typeface="Arial" pitchFamily="34" charset="0"/>
                <a:ea typeface="Times New Roman" pitchFamily="18" charset="0"/>
                <a:cs typeface="B Koodak" pitchFamily="2" charset="-78"/>
              </a:rPr>
              <a:t> ام به سیستم داده می شود.</a:t>
            </a:r>
            <a:endParaRPr lang="en-US" sz="1500" dirty="0" smtClean="0">
              <a:latin typeface="Arial" pitchFamily="34" charset="0"/>
              <a:ea typeface="Times New Roman" pitchFamily="18" charset="0"/>
              <a:cs typeface="B Koodak" pitchFamily="2" charset="-78"/>
            </a:endParaRPr>
          </a:p>
          <a:p>
            <a:pPr lvl="0" algn="r" rtl="1" eaLnBrk="0" fontAlgn="base" hangingPunct="0">
              <a:lnSpc>
                <a:spcPct val="150000"/>
              </a:lnSpc>
              <a:spcBef>
                <a:spcPct val="0"/>
              </a:spcBef>
              <a:spcAft>
                <a:spcPct val="0"/>
              </a:spcAft>
              <a:buFont typeface="Wingdings" pitchFamily="2" charset="2"/>
              <a:buChar char="q"/>
            </a:pPr>
            <a:r>
              <a:rPr lang="fa-IR" sz="1500" dirty="0" smtClean="0">
                <a:latin typeface="Arial" pitchFamily="34" charset="0"/>
                <a:ea typeface="Times New Roman" pitchFamily="18" charset="0"/>
                <a:cs typeface="B Koodak" pitchFamily="2" charset="-78"/>
              </a:rPr>
              <a:t> </a:t>
            </a:r>
            <a:r>
              <a:rPr lang="en-US" sz="1500" dirty="0" smtClean="0">
                <a:latin typeface="Arial" pitchFamily="34" charset="0"/>
                <a:ea typeface="Times New Roman" pitchFamily="18" charset="0"/>
                <a:cs typeface="B Koodak" pitchFamily="2" charset="-78"/>
              </a:rPr>
              <a:t>x</a:t>
            </a:r>
            <a:r>
              <a:rPr lang="en-US" sz="1500" baseline="-30000" dirty="0" smtClean="0">
                <a:latin typeface="Arial" pitchFamily="34" charset="0"/>
                <a:ea typeface="Times New Roman" pitchFamily="18" charset="0"/>
                <a:cs typeface="B Koodak" pitchFamily="2" charset="-78"/>
              </a:rPr>
              <a:t>i</a:t>
            </a:r>
            <a:r>
              <a:rPr lang="en-US" sz="1500" dirty="0" smtClean="0">
                <a:latin typeface="Arial" pitchFamily="34" charset="0"/>
                <a:ea typeface="Times New Roman" pitchFamily="18" charset="0"/>
                <a:cs typeface="B Koodak" pitchFamily="2" charset="-78"/>
              </a:rPr>
              <a:t>(k)</a:t>
            </a:r>
            <a:r>
              <a:rPr lang="fa-IR" sz="1500" dirty="0" smtClean="0">
                <a:latin typeface="Arial" pitchFamily="34" charset="0"/>
                <a:ea typeface="Times New Roman" pitchFamily="18" charset="0"/>
                <a:cs typeface="B Koodak" pitchFamily="2" charset="-78"/>
              </a:rPr>
              <a:t>: نشان دهنده لحظه زمانی است که در آن واحد </a:t>
            </a:r>
            <a:r>
              <a:rPr lang="en-US" sz="1500" dirty="0" err="1" smtClean="0">
                <a:latin typeface="Arial" pitchFamily="34" charset="0"/>
                <a:ea typeface="Times New Roman" pitchFamily="18" charset="0"/>
                <a:cs typeface="B Koodak" pitchFamily="2" charset="-78"/>
              </a:rPr>
              <a:t>i</a:t>
            </a:r>
            <a:r>
              <a:rPr lang="fa-IR" sz="1500" dirty="0" smtClean="0">
                <a:latin typeface="Arial" pitchFamily="34" charset="0"/>
                <a:ea typeface="Times New Roman" pitchFamily="18" charset="0"/>
                <a:cs typeface="B Koodak" pitchFamily="2" charset="-78"/>
              </a:rPr>
              <a:t> در سیکل </a:t>
            </a:r>
            <a:r>
              <a:rPr lang="en-US" sz="1500" dirty="0" smtClean="0">
                <a:latin typeface="Arial" pitchFamily="34" charset="0"/>
                <a:ea typeface="Times New Roman" pitchFamily="18" charset="0"/>
                <a:cs typeface="B Koodak" pitchFamily="2" charset="-78"/>
              </a:rPr>
              <a:t>k</a:t>
            </a:r>
            <a:r>
              <a:rPr lang="fa-IR" sz="1500" dirty="0" smtClean="0">
                <a:latin typeface="Arial" pitchFamily="34" charset="0"/>
                <a:ea typeface="Times New Roman" pitchFamily="18" charset="0"/>
                <a:cs typeface="B Koodak" pitchFamily="2" charset="-78"/>
              </a:rPr>
              <a:t> ام شروع به کار می کند.</a:t>
            </a:r>
            <a:endParaRPr lang="en-US" sz="1500" dirty="0" smtClean="0">
              <a:latin typeface="Arial" pitchFamily="34" charset="0"/>
              <a:cs typeface="B Koodak" pitchFamily="2" charset="-78"/>
            </a:endParaRPr>
          </a:p>
          <a:p>
            <a:pPr lvl="0" algn="r" rtl="1" eaLnBrk="0" fontAlgn="base" hangingPunct="0">
              <a:lnSpc>
                <a:spcPct val="150000"/>
              </a:lnSpc>
              <a:spcBef>
                <a:spcPct val="0"/>
              </a:spcBef>
              <a:spcAft>
                <a:spcPct val="0"/>
              </a:spcAft>
              <a:buFont typeface="Wingdings" pitchFamily="2" charset="2"/>
              <a:buChar char="q"/>
            </a:pPr>
            <a:r>
              <a:rPr lang="fa-IR" sz="1500" dirty="0" smtClean="0">
                <a:latin typeface="Arial" pitchFamily="34" charset="0"/>
                <a:ea typeface="Times New Roman" pitchFamily="18" charset="0"/>
                <a:cs typeface="B Koodak" pitchFamily="2" charset="-78"/>
              </a:rPr>
              <a:t> </a:t>
            </a:r>
            <a:r>
              <a:rPr lang="en-US" sz="1500" dirty="0" smtClean="0">
                <a:latin typeface="Arial" pitchFamily="34" charset="0"/>
                <a:ea typeface="Times New Roman" pitchFamily="18" charset="0"/>
                <a:cs typeface="B Koodak" pitchFamily="2" charset="-78"/>
              </a:rPr>
              <a:t>y(k)</a:t>
            </a:r>
            <a:r>
              <a:rPr lang="fa-IR" sz="1500" dirty="0" smtClean="0">
                <a:latin typeface="Arial" pitchFamily="34" charset="0"/>
                <a:ea typeface="Times New Roman" pitchFamily="18" charset="0"/>
                <a:cs typeface="B Koodak" pitchFamily="2" charset="-78"/>
              </a:rPr>
              <a:t>:</a:t>
            </a:r>
            <a:r>
              <a:rPr lang="fa-IR" sz="1500" dirty="0" smtClean="0">
                <a:latin typeface="Times New Roman" pitchFamily="18" charset="0"/>
                <a:ea typeface="Times New Roman" pitchFamily="18" charset="0"/>
                <a:cs typeface="B Koodak" pitchFamily="2" charset="-78"/>
              </a:rPr>
              <a:t> نشان دهنده لحظه زمانی است که در آن محصول</a:t>
            </a:r>
            <a:r>
              <a:rPr lang="en-US" sz="1500" dirty="0" smtClean="0">
                <a:latin typeface="Times New Roman" pitchFamily="18" charset="0"/>
                <a:ea typeface="Times New Roman" pitchFamily="18" charset="0"/>
                <a:cs typeface="B Koodak" pitchFamily="2" charset="-78"/>
              </a:rPr>
              <a:t> </a:t>
            </a:r>
            <a:r>
              <a:rPr lang="en-US" sz="1500" dirty="0" smtClean="0">
                <a:latin typeface="Arial" pitchFamily="34" charset="0"/>
                <a:ea typeface="Times New Roman" pitchFamily="18" charset="0"/>
                <a:cs typeface="B Koodak" pitchFamily="2" charset="-78"/>
              </a:rPr>
              <a:t>k</a:t>
            </a:r>
            <a:r>
              <a:rPr lang="fa-IR" sz="1500" dirty="0" smtClean="0">
                <a:latin typeface="Times New Roman" pitchFamily="18" charset="0"/>
                <a:ea typeface="Times New Roman" pitchFamily="18" charset="0"/>
                <a:cs typeface="B Koodak" pitchFamily="2" charset="-78"/>
              </a:rPr>
              <a:t>ام سیستم را ترک می کند</a:t>
            </a:r>
            <a:r>
              <a:rPr lang="en-US" sz="1500" dirty="0" smtClean="0">
                <a:latin typeface="Times New Roman" pitchFamily="18" charset="0"/>
                <a:ea typeface="Times New Roman" pitchFamily="18" charset="0"/>
                <a:cs typeface="B Koodak" pitchFamily="2" charset="-78"/>
              </a:rPr>
              <a:t>.</a:t>
            </a:r>
            <a:r>
              <a:rPr lang="en-US" sz="1500" dirty="0" smtClean="0">
                <a:latin typeface="Arial" pitchFamily="34" charset="0"/>
                <a:cs typeface="B Koodak" pitchFamily="2" charset="-78"/>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19E23A-B551-41CC-A4F7-CEC87E9CB157}" type="slidenum">
              <a:rPr lang="en-US" smtClean="0"/>
              <a:pPr/>
              <a:t>14</a:t>
            </a:fld>
            <a:endParaRPr lang="en-US"/>
          </a:p>
        </p:txBody>
      </p:sp>
      <p:pic>
        <p:nvPicPr>
          <p:cNvPr id="7" name="Picture 6"/>
          <p:cNvPicPr/>
          <p:nvPr/>
        </p:nvPicPr>
        <p:blipFill>
          <a:blip r:embed="rId2"/>
          <a:srcRect/>
          <a:stretch>
            <a:fillRect/>
          </a:stretch>
        </p:blipFill>
        <p:spPr bwMode="auto">
          <a:xfrm>
            <a:off x="1143000" y="838200"/>
            <a:ext cx="6984365" cy="1778116"/>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1143000" y="2819400"/>
            <a:ext cx="7010400" cy="1676400"/>
          </a:xfrm>
          <a:prstGeom prst="rect">
            <a:avLst/>
          </a:prstGeom>
          <a:noFill/>
          <a:ln w="9525">
            <a:noFill/>
            <a:miter lim="800000"/>
            <a:headEnd/>
            <a:tailEnd/>
          </a:ln>
        </p:spPr>
      </p:pic>
      <p:pic>
        <p:nvPicPr>
          <p:cNvPr id="9" name="Picture 8"/>
          <p:cNvPicPr/>
          <p:nvPr/>
        </p:nvPicPr>
        <p:blipFill>
          <a:blip r:embed="rId4"/>
          <a:srcRect/>
          <a:stretch>
            <a:fillRect/>
          </a:stretch>
        </p:blipFill>
        <p:spPr bwMode="auto">
          <a:xfrm>
            <a:off x="2667000" y="4572000"/>
            <a:ext cx="4114800" cy="533400"/>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1981200" y="5486400"/>
            <a:ext cx="48768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DD0B01-2A19-42AD-AB74-0314BD549B4B}" type="slidenum">
              <a:rPr lang="zh-CN" altLang="en-US"/>
              <a:pPr/>
              <a:t>15</a:t>
            </a:fld>
            <a:endParaRPr lang="zh-CN" altLang="en-US"/>
          </a:p>
        </p:txBody>
      </p:sp>
      <p:sp>
        <p:nvSpPr>
          <p:cNvPr id="46082" name="Rectangle 2"/>
          <p:cNvSpPr>
            <a:spLocks noGrp="1" noChangeArrowheads="1"/>
          </p:cNvSpPr>
          <p:nvPr>
            <p:ph type="title"/>
          </p:nvPr>
        </p:nvSpPr>
        <p:spPr>
          <a:xfrm>
            <a:off x="2514600" y="1066800"/>
            <a:ext cx="4267200" cy="685800"/>
          </a:xfrm>
        </p:spPr>
        <p:txBody>
          <a:bodyPr>
            <a:normAutofit/>
          </a:bodyPr>
          <a:lstStyle/>
          <a:p>
            <a:pPr algn="r" rtl="1"/>
            <a:r>
              <a:rPr lang="fa-IR" altLang="zh-CN" sz="3000" dirty="0" smtClean="0">
                <a:solidFill>
                  <a:schemeClr val="accent6">
                    <a:lumMod val="50000"/>
                  </a:schemeClr>
                </a:solidFill>
                <a:ea typeface="宋体" pitchFamily="2" charset="-122"/>
                <a:cs typeface="B Titr" pitchFamily="2" charset="-78"/>
              </a:rPr>
              <a:t>خصوصیات جبر ماکس-پلاس</a:t>
            </a:r>
            <a:endParaRPr lang="en-US" altLang="zh-CN" sz="3000" dirty="0">
              <a:solidFill>
                <a:schemeClr val="accent6">
                  <a:lumMod val="50000"/>
                </a:schemeClr>
              </a:solidFill>
              <a:ea typeface="宋体" pitchFamily="2" charset="-122"/>
              <a:cs typeface="B Titr" pitchFamily="2" charset="-78"/>
            </a:endParaRPr>
          </a:p>
        </p:txBody>
      </p:sp>
      <p:sp>
        <p:nvSpPr>
          <p:cNvPr id="46083" name="Rectangle 3"/>
          <p:cNvSpPr>
            <a:spLocks noGrp="1" noChangeArrowheads="1"/>
          </p:cNvSpPr>
          <p:nvPr>
            <p:ph type="body" idx="1"/>
          </p:nvPr>
        </p:nvSpPr>
        <p:spPr/>
        <p:txBody>
          <a:bodyPr/>
          <a:lstStyle/>
          <a:p>
            <a:pPr algn="r" rtl="1"/>
            <a:r>
              <a:rPr lang="fa-IR" altLang="zh-CN" dirty="0" smtClean="0">
                <a:ea typeface="宋体" pitchFamily="2" charset="-122"/>
                <a:cs typeface="B Koodak" pitchFamily="2" charset="-78"/>
              </a:rPr>
              <a:t>مناسب برای بررسی زمان بندی سیستم های وقایع گسسته</a:t>
            </a:r>
          </a:p>
          <a:p>
            <a:pPr algn="r" rtl="1"/>
            <a:r>
              <a:rPr lang="fa-IR" altLang="zh-CN" dirty="0" smtClean="0">
                <a:ea typeface="宋体" pitchFamily="2" charset="-122"/>
                <a:cs typeface="B Koodak" pitchFamily="2" charset="-78"/>
              </a:rPr>
              <a:t>مناسب برای برنامه ریزی و آنالیز زمانبندی های پیچیده </a:t>
            </a:r>
          </a:p>
          <a:p>
            <a:pPr algn="r" rtl="1"/>
            <a:r>
              <a:rPr lang="fa-IR" altLang="zh-CN" dirty="0" smtClean="0">
                <a:ea typeface="宋体" pitchFamily="2" charset="-122"/>
                <a:cs typeface="B Koodak" pitchFamily="2" charset="-78"/>
              </a:rPr>
              <a:t>متخصصین این حوزه در فرانسه، هلند و چین هستند</a:t>
            </a:r>
            <a:endParaRPr lang="en-US" altLang="zh-CN" dirty="0">
              <a:ea typeface="宋体" pitchFamily="2" charset="-122"/>
              <a:cs typeface="B Koodak" pitchFamily="2" charset="-78"/>
            </a:endParaRPr>
          </a:p>
          <a:p>
            <a:endParaRPr lang="zh-CN" altLang="en-US" dirty="0">
              <a:ea typeface="宋体" pitchFamily="2" charset="-122"/>
              <a:cs typeface="B Koodak"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001000" cy="533400"/>
          </a:xfrm>
        </p:spPr>
        <p:txBody>
          <a:bodyPr>
            <a:normAutofit fontScale="90000"/>
          </a:bodyPr>
          <a:lstStyle/>
          <a:p>
            <a:pPr algn="r" rtl="1"/>
            <a:r>
              <a:rPr lang="fa-IR" sz="3000" dirty="0" smtClean="0">
                <a:cs typeface="B Titr" pitchFamily="2" charset="-78"/>
              </a:rPr>
              <a:t>شبکه های پتری (</a:t>
            </a:r>
            <a:r>
              <a:rPr lang="en-US" sz="3000" dirty="0" smtClean="0">
                <a:cs typeface="B Titr" pitchFamily="2" charset="-78"/>
              </a:rPr>
              <a:t>Carl Adam Petri(1939)</a:t>
            </a:r>
            <a:r>
              <a:rPr lang="fa-IR" sz="3000" dirty="0" smtClean="0">
                <a:cs typeface="B Titr" pitchFamily="2" charset="-78"/>
              </a:rPr>
              <a:t>)</a:t>
            </a:r>
            <a:endParaRPr lang="en-US" sz="3000" dirty="0">
              <a:cs typeface="B Titr" pitchFamily="2" charset="-78"/>
            </a:endParaRPr>
          </a:p>
        </p:txBody>
      </p:sp>
      <p:pic>
        <p:nvPicPr>
          <p:cNvPr id="7" name="Content Placeholder 6" descr="Carl_adam_petri.jpg"/>
          <p:cNvPicPr>
            <a:picLocks noGrp="1" noChangeAspect="1"/>
          </p:cNvPicPr>
          <p:nvPr>
            <p:ph idx="1"/>
          </p:nvPr>
        </p:nvPicPr>
        <p:blipFill>
          <a:blip r:embed="rId2"/>
          <a:stretch>
            <a:fillRect/>
          </a:stretch>
        </p:blipFill>
        <p:spPr>
          <a:xfrm>
            <a:off x="381000" y="533400"/>
            <a:ext cx="2705100" cy="3225800"/>
          </a:xfrm>
        </p:spPr>
      </p:pic>
      <p:sp>
        <p:nvSpPr>
          <p:cNvPr id="4" name="Slide Number Placeholder 3"/>
          <p:cNvSpPr>
            <a:spLocks noGrp="1"/>
          </p:cNvSpPr>
          <p:nvPr>
            <p:ph type="sldNum" sz="quarter" idx="12"/>
          </p:nvPr>
        </p:nvSpPr>
        <p:spPr/>
        <p:txBody>
          <a:bodyPr/>
          <a:lstStyle/>
          <a:p>
            <a:fld id="{EE19E23A-B551-41CC-A4F7-CEC87E9CB157}" type="slidenum">
              <a:rPr lang="en-US" smtClean="0"/>
              <a:pPr/>
              <a:t>16</a:t>
            </a:fld>
            <a:endParaRPr lang="en-US"/>
          </a:p>
        </p:txBody>
      </p:sp>
      <p:pic>
        <p:nvPicPr>
          <p:cNvPr id="5" name="Content Placeholder 4" descr="299px-Animated_Petri_net_commons.gif"/>
          <p:cNvPicPr>
            <a:picLocks noChangeAspect="1"/>
          </p:cNvPicPr>
          <p:nvPr/>
        </p:nvPicPr>
        <p:blipFill>
          <a:blip r:embed="rId3"/>
          <a:stretch>
            <a:fillRect/>
          </a:stretch>
        </p:blipFill>
        <p:spPr>
          <a:xfrm>
            <a:off x="5105400" y="2057400"/>
            <a:ext cx="2847975" cy="1581150"/>
          </a:xfrm>
          <a:prstGeom prst="rect">
            <a:avLst/>
          </a:prstGeom>
        </p:spPr>
      </p:pic>
      <p:pic>
        <p:nvPicPr>
          <p:cNvPr id="6" name="Picture 2"/>
          <p:cNvPicPr>
            <a:picLocks noChangeAspect="1" noChangeArrowheads="1"/>
          </p:cNvPicPr>
          <p:nvPr/>
        </p:nvPicPr>
        <p:blipFill>
          <a:blip r:embed="rId4"/>
          <a:srcRect/>
          <a:stretch>
            <a:fillRect/>
          </a:stretch>
        </p:blipFill>
        <p:spPr bwMode="auto">
          <a:xfrm>
            <a:off x="1295400" y="4724400"/>
            <a:ext cx="6669427"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85800"/>
            <a:ext cx="5029200" cy="609600"/>
          </a:xfrm>
        </p:spPr>
        <p:txBody>
          <a:bodyPr>
            <a:normAutofit/>
          </a:bodyPr>
          <a:lstStyle/>
          <a:p>
            <a:pPr algn="r" rtl="1"/>
            <a:r>
              <a:rPr lang="fa-IR" sz="2500" b="1" dirty="0" smtClean="0">
                <a:cs typeface="B Titr" pitchFamily="2" charset="-78"/>
              </a:rPr>
              <a:t>اجزای تشکیل دهنده یک مدل پتری کلاسیک</a:t>
            </a:r>
            <a:endParaRPr lang="en-US" sz="2500" b="1" dirty="0">
              <a:cs typeface="B Titr" pitchFamily="2" charset="-78"/>
            </a:endParaRPr>
          </a:p>
        </p:txBody>
      </p:sp>
      <p:sp>
        <p:nvSpPr>
          <p:cNvPr id="3" name="Content Placeholder 2"/>
          <p:cNvSpPr>
            <a:spLocks noGrp="1"/>
          </p:cNvSpPr>
          <p:nvPr>
            <p:ph idx="1"/>
          </p:nvPr>
        </p:nvSpPr>
        <p:spPr>
          <a:xfrm>
            <a:off x="457200" y="1524000"/>
            <a:ext cx="8229600" cy="5050536"/>
          </a:xfrm>
        </p:spPr>
        <p:txBody>
          <a:bodyPr>
            <a:normAutofit lnSpcReduction="10000"/>
          </a:bodyPr>
          <a:lstStyle/>
          <a:p>
            <a:pPr algn="l"/>
            <a:endParaRPr lang="fa-IR" dirty="0" smtClean="0"/>
          </a:p>
          <a:p>
            <a:pPr algn="l"/>
            <a:endParaRPr lang="fa-IR" dirty="0" smtClean="0"/>
          </a:p>
          <a:p>
            <a:pPr algn="l"/>
            <a:r>
              <a:rPr lang="en-US" dirty="0" smtClean="0"/>
              <a:t>Places</a:t>
            </a:r>
          </a:p>
          <a:p>
            <a:pPr algn="l"/>
            <a:r>
              <a:rPr lang="en-US" dirty="0" smtClean="0"/>
              <a:t>Transitions</a:t>
            </a:r>
          </a:p>
          <a:p>
            <a:pPr algn="l"/>
            <a:r>
              <a:rPr lang="en-US" dirty="0" smtClean="0"/>
              <a:t>Direct arcs</a:t>
            </a:r>
          </a:p>
          <a:p>
            <a:pPr algn="l"/>
            <a:r>
              <a:rPr lang="en-US" dirty="0" smtClean="0"/>
              <a:t>Input places</a:t>
            </a:r>
          </a:p>
          <a:p>
            <a:pPr algn="l"/>
            <a:r>
              <a:rPr lang="en-US" dirty="0" smtClean="0"/>
              <a:t>Output places</a:t>
            </a:r>
          </a:p>
          <a:p>
            <a:pPr algn="l"/>
            <a:r>
              <a:rPr lang="en-US" dirty="0" smtClean="0"/>
              <a:t>Tokens</a:t>
            </a:r>
          </a:p>
          <a:p>
            <a:pPr algn="l"/>
            <a:r>
              <a:rPr lang="en-US" dirty="0" smtClean="0"/>
              <a:t>Consume token</a:t>
            </a:r>
          </a:p>
          <a:p>
            <a:pPr algn="l"/>
            <a:r>
              <a:rPr lang="en-US" dirty="0" smtClean="0"/>
              <a:t>Produce token</a:t>
            </a:r>
          </a:p>
          <a:p>
            <a:pPr algn="l"/>
            <a:r>
              <a:rPr lang="en-US" dirty="0" smtClean="0"/>
              <a:t>Marking</a:t>
            </a:r>
          </a:p>
          <a:p>
            <a:pPr algn="l"/>
            <a:endParaRPr lang="en-US" dirty="0" smtClean="0"/>
          </a:p>
          <a:p>
            <a:pPr algn="l"/>
            <a:endParaRPr lang="en-US" dirty="0" smtClean="0"/>
          </a:p>
          <a:p>
            <a:pPr algn="l"/>
            <a:endParaRPr lang="en-US" dirty="0" smtClean="0"/>
          </a:p>
          <a:p>
            <a:pPr algn="l"/>
            <a:endParaRPr lang="en-US" dirty="0"/>
          </a:p>
        </p:txBody>
      </p:sp>
      <p:sp>
        <p:nvSpPr>
          <p:cNvPr id="4" name="Slide Number Placeholder 3"/>
          <p:cNvSpPr>
            <a:spLocks noGrp="1"/>
          </p:cNvSpPr>
          <p:nvPr>
            <p:ph type="sldNum" sz="quarter" idx="12"/>
          </p:nvPr>
        </p:nvSpPr>
        <p:spPr/>
        <p:txBody>
          <a:bodyPr/>
          <a:lstStyle/>
          <a:p>
            <a:fld id="{EE19E23A-B551-41CC-A4F7-CEC87E9CB157}" type="slidenum">
              <a:rPr lang="en-US" smtClean="0"/>
              <a:pPr/>
              <a:t>17</a:t>
            </a:fld>
            <a:endParaRPr lang="en-US"/>
          </a:p>
        </p:txBody>
      </p:sp>
      <p:pic>
        <p:nvPicPr>
          <p:cNvPr id="532483" name="Picture 3"/>
          <p:cNvPicPr>
            <a:picLocks noChangeAspect="1" noChangeArrowheads="1"/>
          </p:cNvPicPr>
          <p:nvPr/>
        </p:nvPicPr>
        <p:blipFill>
          <a:blip r:embed="rId3"/>
          <a:srcRect/>
          <a:stretch>
            <a:fillRect/>
          </a:stretch>
        </p:blipFill>
        <p:spPr bwMode="auto">
          <a:xfrm>
            <a:off x="3543300" y="1295400"/>
            <a:ext cx="5600700" cy="1952625"/>
          </a:xfrm>
          <a:prstGeom prst="rect">
            <a:avLst/>
          </a:prstGeom>
          <a:noFill/>
          <a:ln w="9525">
            <a:noFill/>
            <a:miter lim="800000"/>
            <a:headEnd/>
            <a:tailEnd/>
          </a:ln>
          <a:effectLst/>
        </p:spPr>
      </p:pic>
      <p:pic>
        <p:nvPicPr>
          <p:cNvPr id="7" name="Content Placeholder 4" descr="299px-Animated_Petri_net_commons.gif"/>
          <p:cNvPicPr>
            <a:picLocks noChangeAspect="1"/>
          </p:cNvPicPr>
          <p:nvPr/>
        </p:nvPicPr>
        <p:blipFill>
          <a:blip r:embed="rId4"/>
          <a:stretch>
            <a:fillRect/>
          </a:stretch>
        </p:blipFill>
        <p:spPr>
          <a:xfrm>
            <a:off x="228600" y="762000"/>
            <a:ext cx="2847975" cy="1581150"/>
          </a:xfrm>
          <a:prstGeom prst="rect">
            <a:avLst/>
          </a:prstGeom>
        </p:spPr>
      </p:pic>
      <p:sp>
        <p:nvSpPr>
          <p:cNvPr id="8" name="Rectangle 7"/>
          <p:cNvSpPr/>
          <p:nvPr/>
        </p:nvSpPr>
        <p:spPr>
          <a:xfrm>
            <a:off x="4191000" y="5334000"/>
            <a:ext cx="4572000" cy="840230"/>
          </a:xfrm>
          <a:prstGeom prst="rect">
            <a:avLst/>
          </a:prstGeom>
        </p:spPr>
        <p:txBody>
          <a:bodyPr>
            <a:spAutoFit/>
          </a:bodyPr>
          <a:lstStyle/>
          <a:p>
            <a:pPr>
              <a:lnSpc>
                <a:spcPct val="90000"/>
              </a:lnSpc>
              <a:buFont typeface="Wingdings" pitchFamily="2" charset="2"/>
              <a:buNone/>
            </a:pPr>
            <a:r>
              <a:rPr lang="en-US" altLang="ko-KR" dirty="0" smtClean="0">
                <a:latin typeface="Century Gothic" pitchFamily="34" charset="0"/>
              </a:rPr>
              <a:t>state transition of form (1, 0) </a:t>
            </a:r>
            <a:r>
              <a:rPr lang="en-US" altLang="ko-KR" dirty="0" smtClean="0">
                <a:latin typeface="Century Gothic" pitchFamily="34" charset="0"/>
                <a:sym typeface="Wingdings" pitchFamily="2" charset="2"/>
              </a:rPr>
              <a:t> (0, 1)</a:t>
            </a:r>
            <a:endParaRPr lang="en-US" altLang="ko-KR" dirty="0" smtClean="0">
              <a:latin typeface="Century Gothic" pitchFamily="34" charset="0"/>
            </a:endParaRPr>
          </a:p>
          <a:p>
            <a:pPr>
              <a:lnSpc>
                <a:spcPct val="90000"/>
              </a:lnSpc>
              <a:buFont typeface="Wingdings" pitchFamily="2" charset="2"/>
              <a:buNone/>
            </a:pPr>
            <a:r>
              <a:rPr lang="en-US" altLang="ko-KR" dirty="0" smtClean="0">
                <a:latin typeface="Century Gothic" pitchFamily="34" charset="0"/>
              </a:rPr>
              <a:t>p</a:t>
            </a:r>
            <a:r>
              <a:rPr lang="en-US" altLang="ko-KR" baseline="-25000" dirty="0" smtClean="0">
                <a:latin typeface="Century Gothic" pitchFamily="34" charset="0"/>
              </a:rPr>
              <a:t>1</a:t>
            </a:r>
            <a:r>
              <a:rPr lang="en-US" altLang="ko-KR" dirty="0" smtClean="0">
                <a:latin typeface="Century Gothic" pitchFamily="34" charset="0"/>
              </a:rPr>
              <a:t> : input place		p</a:t>
            </a:r>
            <a:r>
              <a:rPr lang="en-US" altLang="ko-KR" baseline="-25000" dirty="0" smtClean="0">
                <a:latin typeface="Century Gothic" pitchFamily="34" charset="0"/>
              </a:rPr>
              <a:t>2</a:t>
            </a:r>
            <a:r>
              <a:rPr lang="en-US" altLang="ko-KR" dirty="0" smtClean="0">
                <a:latin typeface="Century Gothic" pitchFamily="34" charset="0"/>
              </a:rPr>
              <a:t>: output place</a:t>
            </a:r>
            <a:endParaRPr lang="en-US" altLang="ko-KR" dirty="0">
              <a:latin typeface="Century Gothic" pitchFamily="34" charset="0"/>
            </a:endParaRPr>
          </a:p>
        </p:txBody>
      </p:sp>
      <p:sp>
        <p:nvSpPr>
          <p:cNvPr id="15" name="Oval 3"/>
          <p:cNvSpPr>
            <a:spLocks noChangeArrowheads="1"/>
          </p:cNvSpPr>
          <p:nvPr/>
        </p:nvSpPr>
        <p:spPr bwMode="auto">
          <a:xfrm>
            <a:off x="6477000" y="3886200"/>
            <a:ext cx="762000" cy="762000"/>
          </a:xfrm>
          <a:prstGeom prst="ellipse">
            <a:avLst/>
          </a:prstGeom>
          <a:noFill/>
          <a:ln w="12700">
            <a:solidFill>
              <a:schemeClr val="tx1"/>
            </a:solidFill>
            <a:round/>
            <a:headEnd/>
            <a:tailEnd/>
          </a:ln>
          <a:effectLst/>
        </p:spPr>
        <p:txBody>
          <a:bodyPr wrap="none" anchor="ctr"/>
          <a:lstStyle/>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r>
              <a:rPr kumimoji="0" lang="ko-KR" altLang="en-US" sz="2400" baseline="-25000">
                <a:latin typeface="Times New Roman" pitchFamily="18" charset="0"/>
              </a:rPr>
              <a:t>                     </a:t>
            </a:r>
            <a:r>
              <a:rPr kumimoji="0" lang="en-US" altLang="ko-KR" sz="2400">
                <a:latin typeface="Times New Roman" pitchFamily="18" charset="0"/>
              </a:rPr>
              <a:t>p</a:t>
            </a:r>
            <a:r>
              <a:rPr kumimoji="0" lang="en-US" altLang="ko-KR" sz="2400" baseline="-25000">
                <a:latin typeface="Times New Roman" pitchFamily="18" charset="0"/>
              </a:rPr>
              <a:t>2 </a:t>
            </a:r>
          </a:p>
        </p:txBody>
      </p:sp>
      <p:sp>
        <p:nvSpPr>
          <p:cNvPr id="16" name="Oval 4"/>
          <p:cNvSpPr>
            <a:spLocks noChangeArrowheads="1"/>
          </p:cNvSpPr>
          <p:nvPr/>
        </p:nvSpPr>
        <p:spPr bwMode="auto">
          <a:xfrm>
            <a:off x="4800600" y="3886200"/>
            <a:ext cx="762000" cy="762000"/>
          </a:xfrm>
          <a:prstGeom prst="ellipse">
            <a:avLst/>
          </a:prstGeom>
          <a:noFill/>
          <a:ln w="12700">
            <a:solidFill>
              <a:schemeClr val="tx1"/>
            </a:solidFill>
            <a:round/>
            <a:headEnd/>
            <a:tailEnd/>
          </a:ln>
          <a:effectLst/>
        </p:spPr>
        <p:txBody>
          <a:bodyPr wrap="none" anchor="ctr"/>
          <a:lstStyle/>
          <a:p>
            <a:pPr algn="ctr" latinLnBrk="0"/>
            <a:r>
              <a:rPr kumimoji="0" lang="ko-KR" altLang="en-US" sz="2400" baseline="-25000">
                <a:latin typeface="Times New Roman" pitchFamily="18" charset="0"/>
              </a:rPr>
              <a:t/>
            </a:r>
            <a:br>
              <a:rPr kumimoji="0" lang="ko-KR" altLang="en-US" sz="2400" baseline="-25000">
                <a:latin typeface="Times New Roman" pitchFamily="18" charset="0"/>
              </a:rPr>
            </a:br>
            <a:r>
              <a:rPr kumimoji="0" lang="ko-KR" altLang="en-US" sz="2400" baseline="-25000">
                <a:latin typeface="Times New Roman" pitchFamily="18" charset="0"/>
              </a:rPr>
              <a:t/>
            </a:r>
            <a:br>
              <a:rPr kumimoji="0" lang="ko-KR" altLang="en-US" sz="2400" baseline="-25000">
                <a:latin typeface="Times New Roman" pitchFamily="18" charset="0"/>
              </a:rPr>
            </a:br>
            <a:r>
              <a:rPr kumimoji="0" lang="ko-KR" altLang="en-US" sz="2400" baseline="-25000">
                <a:latin typeface="Times New Roman" pitchFamily="18" charset="0"/>
              </a:rPr>
              <a:t/>
            </a:r>
            <a:br>
              <a:rPr kumimoji="0" lang="ko-KR" altLang="en-US" sz="2400" baseline="-25000">
                <a:latin typeface="Times New Roman" pitchFamily="18" charset="0"/>
              </a:rPr>
            </a:br>
            <a:r>
              <a:rPr kumimoji="0" lang="ko-KR" altLang="en-US" sz="2400" baseline="-25000">
                <a:latin typeface="Times New Roman" pitchFamily="18" charset="0"/>
              </a:rPr>
              <a:t> 	</a:t>
            </a:r>
            <a:r>
              <a:rPr kumimoji="0" lang="en-US" altLang="ko-KR" sz="2400">
                <a:latin typeface="Times New Roman" pitchFamily="18" charset="0"/>
              </a:rPr>
              <a:t>p</a:t>
            </a:r>
            <a:r>
              <a:rPr kumimoji="0" lang="en-US" altLang="ko-KR" sz="2400" baseline="-25000">
                <a:latin typeface="Times New Roman" pitchFamily="18" charset="0"/>
              </a:rPr>
              <a:t>1</a:t>
            </a:r>
          </a:p>
        </p:txBody>
      </p:sp>
      <p:sp>
        <p:nvSpPr>
          <p:cNvPr id="17" name="Rectangle 5"/>
          <p:cNvSpPr>
            <a:spLocks noChangeArrowheads="1"/>
          </p:cNvSpPr>
          <p:nvPr/>
        </p:nvSpPr>
        <p:spPr bwMode="auto">
          <a:xfrm>
            <a:off x="5943600" y="3886200"/>
            <a:ext cx="152400" cy="762000"/>
          </a:xfrm>
          <a:prstGeom prst="rect">
            <a:avLst/>
          </a:prstGeom>
          <a:solidFill>
            <a:schemeClr val="bg2"/>
          </a:solidFill>
          <a:ln w="9525">
            <a:solidFill>
              <a:schemeClr val="tx1"/>
            </a:solidFill>
            <a:miter lim="800000"/>
            <a:headEnd/>
            <a:tailEnd/>
          </a:ln>
          <a:effectLst/>
        </p:spPr>
        <p:txBody>
          <a:bodyPr wrap="none" anchor="ctr"/>
          <a:lstStyle/>
          <a:p>
            <a:pPr algn="ctr" latinLnBrk="0"/>
            <a:endParaRPr kumimoji="0" lang="ko-KR" altLang="en-US" sz="2400" baseline="-25000">
              <a:latin typeface="Times New Roman" pitchFamily="18" charset="0"/>
            </a:endParaRPr>
          </a:p>
          <a:p>
            <a:pPr algn="ctr" latinLnBrk="0"/>
            <a:r>
              <a:rPr kumimoji="0" lang="ko-KR" altLang="en-US" sz="2400" baseline="-25000">
                <a:latin typeface="Times New Roman" pitchFamily="18" charset="0"/>
              </a:rPr>
              <a:t>   </a:t>
            </a:r>
          </a:p>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r>
              <a:rPr kumimoji="0" lang="ko-KR" altLang="en-US" sz="2400">
                <a:latin typeface="Times New Roman" pitchFamily="18" charset="0"/>
              </a:rPr>
              <a:t>      </a:t>
            </a:r>
            <a:r>
              <a:rPr kumimoji="0" lang="en-US" altLang="ko-KR" sz="2400">
                <a:latin typeface="Times New Roman" pitchFamily="18" charset="0"/>
              </a:rPr>
              <a:t>t</a:t>
            </a:r>
            <a:r>
              <a:rPr kumimoji="0" lang="en-US" altLang="ko-KR" sz="2400" baseline="-25000">
                <a:latin typeface="Times New Roman" pitchFamily="18" charset="0"/>
              </a:rPr>
              <a:t>1</a:t>
            </a:r>
          </a:p>
          <a:p>
            <a:pPr algn="ctr" latinLnBrk="0"/>
            <a:r>
              <a:rPr kumimoji="0" lang="en-US" altLang="ko-KR" sz="2400" baseline="-25000">
                <a:latin typeface="Times New Roman" pitchFamily="18" charset="0"/>
              </a:rPr>
              <a:t>   </a:t>
            </a:r>
          </a:p>
        </p:txBody>
      </p:sp>
      <p:sp>
        <p:nvSpPr>
          <p:cNvPr id="18" name="Line 6"/>
          <p:cNvSpPr>
            <a:spLocks noChangeShapeType="1"/>
          </p:cNvSpPr>
          <p:nvPr/>
        </p:nvSpPr>
        <p:spPr bwMode="auto">
          <a:xfrm>
            <a:off x="5562600" y="4267200"/>
            <a:ext cx="381000" cy="0"/>
          </a:xfrm>
          <a:prstGeom prst="line">
            <a:avLst/>
          </a:prstGeom>
          <a:noFill/>
          <a:ln w="9525">
            <a:solidFill>
              <a:schemeClr val="tx1"/>
            </a:solidFill>
            <a:round/>
            <a:headEnd/>
            <a:tailEnd type="triangle" w="med" len="med"/>
          </a:ln>
          <a:effectLst/>
        </p:spPr>
        <p:txBody>
          <a:bodyPr/>
          <a:lstStyle/>
          <a:p>
            <a:endParaRPr lang="en-US"/>
          </a:p>
        </p:txBody>
      </p:sp>
      <p:sp>
        <p:nvSpPr>
          <p:cNvPr id="19" name="Line 7"/>
          <p:cNvSpPr>
            <a:spLocks noChangeShapeType="1"/>
          </p:cNvSpPr>
          <p:nvPr/>
        </p:nvSpPr>
        <p:spPr bwMode="auto">
          <a:xfrm>
            <a:off x="6096000" y="4267200"/>
            <a:ext cx="381000" cy="0"/>
          </a:xfrm>
          <a:prstGeom prst="line">
            <a:avLst/>
          </a:prstGeom>
          <a:noFill/>
          <a:ln w="9525">
            <a:solidFill>
              <a:schemeClr val="tx1"/>
            </a:solidFill>
            <a:round/>
            <a:headEnd/>
            <a:tailEnd type="triangle" w="med" len="med"/>
          </a:ln>
          <a:effectLst/>
        </p:spPr>
        <p:txBody>
          <a:bodyPr/>
          <a:lstStyle/>
          <a:p>
            <a:endParaRPr lang="en-US"/>
          </a:p>
        </p:txBody>
      </p:sp>
      <p:sp>
        <p:nvSpPr>
          <p:cNvPr id="20" name="Oval 8"/>
          <p:cNvSpPr>
            <a:spLocks noChangeArrowheads="1"/>
          </p:cNvSpPr>
          <p:nvPr/>
        </p:nvSpPr>
        <p:spPr bwMode="auto">
          <a:xfrm>
            <a:off x="5029200" y="4114800"/>
            <a:ext cx="304800" cy="304800"/>
          </a:xfrm>
          <a:prstGeom prst="ellipse">
            <a:avLst/>
          </a:prstGeom>
          <a:solidFill>
            <a:schemeClr val="tx1"/>
          </a:solid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3.33333E-6 2.79889E-6 L 0.18334 2.79889E-6 " pathEditMode="relative" rAng="0" ptsTypes="AA">
                                      <p:cBhvr>
                                        <p:cTn id="22" dur="2000" fill="hold"/>
                                        <p:tgtEl>
                                          <p:spTgt spid="20"/>
                                        </p:tgtEl>
                                        <p:attrNameLst>
                                          <p:attrName>ppt_x</p:attrName>
                                          <p:attrName>ppt_y</p:attrName>
                                        </p:attrNameLst>
                                      </p:cBhvr>
                                      <p:rCtr x="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0" y="609600"/>
            <a:ext cx="990600" cy="533400"/>
          </a:xfrm>
        </p:spPr>
        <p:txBody>
          <a:bodyPr>
            <a:normAutofit fontScale="90000"/>
          </a:bodyPr>
          <a:lstStyle/>
          <a:p>
            <a:pPr algn="r" rtl="1"/>
            <a:r>
              <a:rPr lang="fa-IR" sz="3000" dirty="0" smtClean="0">
                <a:cs typeface="B Titr" pitchFamily="2" charset="-78"/>
              </a:rPr>
              <a:t>مثال</a:t>
            </a:r>
            <a:endParaRPr lang="en-US" sz="3000" dirty="0">
              <a:cs typeface="B Titr" pitchFamily="2" charset="-78"/>
            </a:endParaRPr>
          </a:p>
        </p:txBody>
      </p:sp>
      <p:sp>
        <p:nvSpPr>
          <p:cNvPr id="4" name="Slide Number Placeholder 3"/>
          <p:cNvSpPr>
            <a:spLocks noGrp="1"/>
          </p:cNvSpPr>
          <p:nvPr>
            <p:ph type="sldNum" sz="quarter" idx="12"/>
          </p:nvPr>
        </p:nvSpPr>
        <p:spPr/>
        <p:txBody>
          <a:bodyPr/>
          <a:lstStyle/>
          <a:p>
            <a:fld id="{EE19E23A-B551-41CC-A4F7-CEC87E9CB157}" type="slidenum">
              <a:rPr lang="en-US" smtClean="0"/>
              <a:pPr/>
              <a:t>18</a:t>
            </a:fld>
            <a:endParaRPr lang="en-US"/>
          </a:p>
        </p:txBody>
      </p:sp>
      <p:pic>
        <p:nvPicPr>
          <p:cNvPr id="533506" name="Picture 2"/>
          <p:cNvPicPr>
            <a:picLocks noChangeAspect="1" noChangeArrowheads="1"/>
          </p:cNvPicPr>
          <p:nvPr/>
        </p:nvPicPr>
        <p:blipFill>
          <a:blip r:embed="rId2"/>
          <a:srcRect/>
          <a:stretch>
            <a:fillRect/>
          </a:stretch>
        </p:blipFill>
        <p:spPr bwMode="auto">
          <a:xfrm>
            <a:off x="1066800" y="1143000"/>
            <a:ext cx="5495925" cy="1876425"/>
          </a:xfrm>
          <a:prstGeom prst="rect">
            <a:avLst/>
          </a:prstGeom>
          <a:noFill/>
          <a:ln w="9525">
            <a:noFill/>
            <a:miter lim="800000"/>
            <a:headEnd/>
            <a:tailEnd/>
          </a:ln>
          <a:effectLst/>
        </p:spPr>
      </p:pic>
      <p:sp>
        <p:nvSpPr>
          <p:cNvPr id="7" name="Oval 6"/>
          <p:cNvSpPr/>
          <p:nvPr/>
        </p:nvSpPr>
        <p:spPr>
          <a:xfrm>
            <a:off x="1371600" y="1905000"/>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1752600"/>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4304" y="1934496"/>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49444" y="1841088"/>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3507" name="Picture 3"/>
          <p:cNvPicPr>
            <a:picLocks noChangeAspect="1" noChangeArrowheads="1"/>
          </p:cNvPicPr>
          <p:nvPr/>
        </p:nvPicPr>
        <p:blipFill>
          <a:blip r:embed="rId3"/>
          <a:srcRect/>
          <a:stretch>
            <a:fillRect/>
          </a:stretch>
        </p:blipFill>
        <p:spPr bwMode="auto">
          <a:xfrm>
            <a:off x="1295400" y="3810000"/>
            <a:ext cx="5600700" cy="2295525"/>
          </a:xfrm>
          <a:prstGeom prst="rect">
            <a:avLst/>
          </a:prstGeom>
          <a:noFill/>
          <a:ln w="9525">
            <a:noFill/>
            <a:miter lim="800000"/>
            <a:headEnd/>
            <a:tailEnd/>
          </a:ln>
          <a:effectLst/>
        </p:spPr>
      </p:pic>
      <p:sp>
        <p:nvSpPr>
          <p:cNvPr id="12" name="Oval 11"/>
          <p:cNvSpPr/>
          <p:nvPr/>
        </p:nvSpPr>
        <p:spPr>
          <a:xfrm>
            <a:off x="1676400" y="4876800"/>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86200" y="4191000"/>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67000" y="4800600"/>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2400" y="4953000"/>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0"/>
                            </p:stCondLst>
                            <p:childTnLst>
                              <p:par>
                                <p:cTn id="13" presetID="1" presetClass="exit" presetSubtype="0" fill="hold" grpId="1" nodeType="afterEffect">
                                  <p:stCondLst>
                                    <p:cond delay="500"/>
                                  </p:stCondLst>
                                  <p:childTnLst>
                                    <p:set>
                                      <p:cBhvr>
                                        <p:cTn id="14" dur="1" fill="hold">
                                          <p:stCondLst>
                                            <p:cond delay="0"/>
                                          </p:stCondLst>
                                        </p:cTn>
                                        <p:tgtEl>
                                          <p:spTgt spid="8"/>
                                        </p:tgtEl>
                                        <p:attrNameLst>
                                          <p:attrName>style.visibility</p:attrName>
                                        </p:attrNameLst>
                                      </p:cBhvr>
                                      <p:to>
                                        <p:strVal val="hidden"/>
                                      </p:to>
                                    </p:set>
                                  </p:childTnLst>
                                </p:cTn>
                              </p:par>
                              <p:par>
                                <p:cTn id="15" presetID="4" presetClass="exit" presetSubtype="16" fill="hold" grpId="1" nodeType="withEffect">
                                  <p:stCondLst>
                                    <p:cond delay="500"/>
                                  </p:stCondLst>
                                  <p:childTnLst>
                                    <p:animEffect transition="out" filter="box(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4" presetClass="entr" presetSubtype="16"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2"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2"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0"/>
                            </p:stCondLst>
                            <p:childTnLst>
                              <p:par>
                                <p:cTn id="31" presetID="1" presetClass="exit" presetSubtype="0" fill="hold" grpId="3" nodeType="afterEffect">
                                  <p:stCondLst>
                                    <p:cond delay="50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3" nodeType="withEffect">
                                  <p:stCondLst>
                                    <p:cond delay="500"/>
                                  </p:stCondLst>
                                  <p:childTnLst>
                                    <p:set>
                                      <p:cBhvr>
                                        <p:cTn id="34" dur="1" fill="hold">
                                          <p:stCondLst>
                                            <p:cond delay="0"/>
                                          </p:stCondLst>
                                        </p:cTn>
                                        <p:tgtEl>
                                          <p:spTgt spid="7"/>
                                        </p:tgtEl>
                                        <p:attrNameLst>
                                          <p:attrName>style.visibility</p:attrName>
                                        </p:attrNameLst>
                                      </p:cBhvr>
                                      <p:to>
                                        <p:strVal val="hidden"/>
                                      </p:to>
                                    </p:set>
                                  </p:childTnLst>
                                </p:cTn>
                              </p:par>
                              <p:par>
                                <p:cTn id="35" presetID="4"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33507"/>
                                        </p:tgtEl>
                                        <p:attrNameLst>
                                          <p:attrName>style.visibility</p:attrName>
                                        </p:attrNameLst>
                                      </p:cBhvr>
                                      <p:to>
                                        <p:strVal val="visible"/>
                                      </p:to>
                                    </p:set>
                                    <p:animEffect transition="in" filter="box(in)">
                                      <p:cBhvr>
                                        <p:cTn id="42" dur="500"/>
                                        <p:tgtEl>
                                          <p:spTgt spid="533507"/>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xit" presetSubtype="0" fill="hold" grpId="1" nodeType="withEffect">
                                  <p:stCondLst>
                                    <p:cond delay="500"/>
                                  </p:stCondLst>
                                  <p:childTnLst>
                                    <p:set>
                                      <p:cBhvr>
                                        <p:cTn id="55" dur="1" fill="hold">
                                          <p:stCondLst>
                                            <p:cond delay="0"/>
                                          </p:stCondLst>
                                        </p:cTn>
                                        <p:tgtEl>
                                          <p:spTgt spid="14"/>
                                        </p:tgtEl>
                                        <p:attrNameLst>
                                          <p:attrName>style.visibility</p:attrName>
                                        </p:attrNameLst>
                                      </p:cBhvr>
                                      <p:to>
                                        <p:strVal val="hidden"/>
                                      </p:to>
                                    </p:set>
                                  </p:childTnLst>
                                </p:cTn>
                              </p:par>
                            </p:childTnLst>
                          </p:cTn>
                        </p:par>
                        <p:par>
                          <p:cTn id="56" fill="hold">
                            <p:stCondLst>
                              <p:cond delay="500"/>
                            </p:stCondLst>
                            <p:childTnLst>
                              <p:par>
                                <p:cTn id="57" presetID="3" presetClass="exit" presetSubtype="10" fill="hold" grpId="1" nodeType="afterEffect">
                                  <p:stCondLst>
                                    <p:cond delay="0"/>
                                  </p:stCondLst>
                                  <p:childTnLst>
                                    <p:animEffect transition="out" filter="blinds(horizontal)">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par>
                          <p:cTn id="60" fill="hold">
                            <p:stCondLst>
                              <p:cond delay="1000"/>
                            </p:stCondLst>
                            <p:childTnLst>
                              <p:par>
                                <p:cTn id="61" presetID="3" presetClass="exit" presetSubtype="10" fill="hold" grpId="1" nodeType="afterEffect">
                                  <p:stCondLst>
                                    <p:cond delay="0"/>
                                  </p:stCondLst>
                                  <p:childTnLst>
                                    <p:animEffect transition="out" filter="blinds(horizontal)">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childTnLst>
                          </p:cTn>
                        </p:par>
                        <p:par>
                          <p:cTn id="64" fill="hold">
                            <p:stCondLst>
                              <p:cond delay="1500"/>
                            </p:stCondLst>
                            <p:childTnLst>
                              <p:par>
                                <p:cTn id="65" presetID="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8" grpId="0" animBg="1"/>
      <p:bldP spid="8" grpId="1" animBg="1"/>
      <p:bldP spid="8" grpId="2" animBg="1"/>
      <p:bldP spid="8" grpId="3" animBg="1"/>
      <p:bldP spid="9" grpId="0" animBg="1"/>
      <p:bldP spid="10" grpId="0" animBg="1"/>
      <p:bldP spid="12" grpId="0" animBg="1"/>
      <p:bldP spid="12" grpId="1" animBg="1"/>
      <p:bldP spid="12" grpId="2" animBg="1"/>
      <p:bldP spid="13" grpId="0" animBg="1"/>
      <p:bldP spid="13" grpId="1" animBg="1"/>
      <p:bldP spid="14" grpId="0" animBg="1"/>
      <p:bldP spid="14" grpId="1"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4114800" y="1371600"/>
            <a:ext cx="4314825" cy="1512888"/>
          </a:xfrm>
          <a:prstGeom prst="rect">
            <a:avLst/>
          </a:prstGeom>
          <a:noFill/>
        </p:spPr>
      </p:pic>
      <p:sp>
        <p:nvSpPr>
          <p:cNvPr id="21507" name="Rectangle 3"/>
          <p:cNvSpPr>
            <a:spLocks noGrp="1" noChangeArrowheads="1"/>
          </p:cNvSpPr>
          <p:nvPr>
            <p:ph type="body" idx="1"/>
          </p:nvPr>
        </p:nvSpPr>
        <p:spPr>
          <a:xfrm>
            <a:off x="1019182" y="1333514"/>
            <a:ext cx="2867018" cy="2974975"/>
          </a:xfrm>
          <a:ln/>
        </p:spPr>
        <p:txBody>
          <a:bodyPr/>
          <a:lstStyle/>
          <a:p>
            <a:pPr>
              <a:spcBef>
                <a:spcPts val="625"/>
              </a:spcBef>
              <a:buClrTx/>
              <a:buSzPct val="73000"/>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effectLst/>
            </a:endParaRPr>
          </a:p>
          <a:p>
            <a:pPr>
              <a:buSzPct val="8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chemeClr val="accent6">
                    <a:lumMod val="50000"/>
                  </a:schemeClr>
                </a:solidFill>
                <a:effectLst/>
              </a:rPr>
              <a:t>Finite tree</a:t>
            </a:r>
            <a:br>
              <a:rPr lang="en-GB" sz="2800" dirty="0">
                <a:solidFill>
                  <a:schemeClr val="accent6">
                    <a:lumMod val="50000"/>
                  </a:schemeClr>
                </a:solidFill>
                <a:effectLst/>
              </a:rPr>
            </a:br>
            <a:r>
              <a:rPr lang="en-GB" sz="2800" dirty="0">
                <a:solidFill>
                  <a:schemeClr val="accent6">
                    <a:lumMod val="50000"/>
                  </a:schemeClr>
                </a:solidFill>
                <a:effectLst/>
              </a:rPr>
              <a:t/>
            </a:r>
            <a:br>
              <a:rPr lang="en-GB" sz="2800" dirty="0">
                <a:solidFill>
                  <a:schemeClr val="accent6">
                    <a:lumMod val="50000"/>
                  </a:schemeClr>
                </a:solidFill>
                <a:effectLst/>
              </a:rPr>
            </a:br>
            <a:endParaRPr lang="en-GB" sz="2800" dirty="0">
              <a:solidFill>
                <a:schemeClr val="accent6">
                  <a:lumMod val="50000"/>
                </a:schemeClr>
              </a:solidFill>
              <a:effectLst/>
            </a:endParaRPr>
          </a:p>
          <a:p>
            <a:pPr>
              <a:buSzPct val="8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chemeClr val="accent6">
                    <a:lumMod val="50000"/>
                  </a:schemeClr>
                </a:solidFill>
                <a:effectLst/>
              </a:rPr>
              <a:t>Infinite tree </a:t>
            </a:r>
          </a:p>
        </p:txBody>
      </p:sp>
      <p:pic>
        <p:nvPicPr>
          <p:cNvPr id="21508" name="Picture 4"/>
          <p:cNvPicPr>
            <a:picLocks noChangeAspect="1" noChangeArrowheads="1"/>
          </p:cNvPicPr>
          <p:nvPr/>
        </p:nvPicPr>
        <p:blipFill>
          <a:blip r:embed="rId4"/>
          <a:srcRect/>
          <a:stretch>
            <a:fillRect/>
          </a:stretch>
        </p:blipFill>
        <p:spPr bwMode="auto">
          <a:xfrm>
            <a:off x="1157293" y="4191000"/>
            <a:ext cx="2889250" cy="1784350"/>
          </a:xfrm>
          <a:prstGeom prst="rect">
            <a:avLst/>
          </a:prstGeom>
          <a:noFill/>
        </p:spPr>
      </p:pic>
      <p:pic>
        <p:nvPicPr>
          <p:cNvPr id="21509" name="Picture 5"/>
          <p:cNvPicPr>
            <a:picLocks noChangeAspect="1" noChangeArrowheads="1"/>
          </p:cNvPicPr>
          <p:nvPr/>
        </p:nvPicPr>
        <p:blipFill>
          <a:blip r:embed="rId5"/>
          <a:srcRect/>
          <a:stretch>
            <a:fillRect/>
          </a:stretch>
        </p:blipFill>
        <p:spPr bwMode="auto">
          <a:xfrm>
            <a:off x="4095750" y="2976562"/>
            <a:ext cx="4514850" cy="33733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0" y="-228600"/>
            <a:ext cx="8763000" cy="6553200"/>
          </a:xfrm>
          <a:prstGeom prst="roundRect">
            <a:avLst>
              <a:gd name="adj" fmla="val 19135"/>
            </a:avLst>
          </a:prstGeom>
          <a:solidFill>
            <a:schemeClr val="accent1">
              <a:lumMod val="20000"/>
              <a:lumOff val="80000"/>
            </a:schemeClr>
          </a:solidFill>
          <a:ln>
            <a:noFill/>
          </a:ln>
          <a:effectLst>
            <a:outerShdw blurRad="127000" dist="38100" dir="2700000" algn="ctr">
              <a:srgbClr val="000000">
                <a:alpha val="45000"/>
              </a:srgbClr>
            </a:outerShdw>
          </a:effectLst>
          <a:scene3d>
            <a:camera prst="perspectiveFront" fov="2100000">
              <a:rot lat="20267343" lon="1302626" rev="20646876"/>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447800" y="381000"/>
            <a:ext cx="6324600" cy="1173162"/>
          </a:xfrm>
          <a:prstGeom prst="rect">
            <a:avLst/>
          </a:prstGeom>
        </p:spPr>
        <p:txBody>
          <a:bodyPr vert="horz" lIns="91440" tIns="45720" rIns="91440" bIns="45720" rtlCol="0" anchor="ct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000" b="1" i="0" u="none" strike="noStrike" kern="1200" cap="none" spc="0" normalizeH="0" baseline="0" noProof="0" dirty="0" smtClean="0">
                <a:ln>
                  <a:noFill/>
                </a:ln>
                <a:solidFill>
                  <a:schemeClr val="accent4">
                    <a:lumMod val="50000"/>
                  </a:schemeClr>
                </a:solidFill>
                <a:effectLst/>
                <a:uLnTx/>
                <a:uFillTx/>
                <a:latin typeface="+mj-lt"/>
                <a:ea typeface="+mj-ea"/>
                <a:cs typeface="B Koodak" pitchFamily="2" charset="-78"/>
              </a:rPr>
              <a:t>سمینار درس </a:t>
            </a:r>
            <a:endParaRPr kumimoji="0" lang="en-US" sz="3000" b="1" i="0" u="none" strike="noStrike" kern="1200" cap="none" spc="0" normalizeH="0" baseline="0" noProof="0" dirty="0" smtClean="0">
              <a:ln>
                <a:noFill/>
              </a:ln>
              <a:solidFill>
                <a:schemeClr val="accent4">
                  <a:lumMod val="50000"/>
                </a:schemeClr>
              </a:solidFill>
              <a:effectLst/>
              <a:uLnTx/>
              <a:uFillTx/>
              <a:latin typeface="+mj-lt"/>
              <a:ea typeface="+mj-ea"/>
              <a:cs typeface="B Koodak"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000" b="1" i="0" u="none" strike="noStrike" kern="1200" cap="none" spc="0" normalizeH="0" baseline="0" noProof="0" dirty="0" smtClean="0">
                <a:ln>
                  <a:noFill/>
                </a:ln>
                <a:solidFill>
                  <a:schemeClr val="accent4">
                    <a:lumMod val="50000"/>
                  </a:schemeClr>
                </a:solidFill>
                <a:effectLst/>
                <a:uLnTx/>
                <a:uFillTx/>
                <a:latin typeface="+mj-lt"/>
                <a:ea typeface="+mj-ea"/>
                <a:cs typeface="B Koodak" pitchFamily="2" charset="-78"/>
              </a:rPr>
              <a:t>کنترل پیشبین مبتنی بر مدل (</a:t>
            </a:r>
            <a:r>
              <a:rPr kumimoji="0" lang="en-US" sz="3000" b="1" i="0" u="none" strike="noStrike" kern="1200" cap="none" spc="0" normalizeH="0" baseline="0" noProof="0" dirty="0" smtClean="0">
                <a:ln>
                  <a:noFill/>
                </a:ln>
                <a:solidFill>
                  <a:schemeClr val="accent4">
                    <a:lumMod val="50000"/>
                  </a:schemeClr>
                </a:solidFill>
                <a:effectLst/>
                <a:uLnTx/>
                <a:uFillTx/>
                <a:latin typeface="+mj-lt"/>
                <a:ea typeface="+mj-ea"/>
                <a:cs typeface="B Koodak" pitchFamily="2" charset="-78"/>
              </a:rPr>
              <a:t>MPC</a:t>
            </a:r>
            <a:r>
              <a:rPr kumimoji="0" lang="fa-IR" sz="3000" b="1" i="0" u="none" strike="noStrike" kern="1200" cap="none" spc="0" normalizeH="0" baseline="0" noProof="0" dirty="0" smtClean="0">
                <a:ln>
                  <a:noFill/>
                </a:ln>
                <a:solidFill>
                  <a:schemeClr val="accent4">
                    <a:lumMod val="50000"/>
                  </a:schemeClr>
                </a:solidFill>
                <a:effectLst/>
                <a:uLnTx/>
                <a:uFillTx/>
                <a:latin typeface="+mj-lt"/>
                <a:ea typeface="+mj-ea"/>
                <a:cs typeface="B Koodak" pitchFamily="2" charset="-78"/>
              </a:rPr>
              <a:t>)</a:t>
            </a:r>
            <a:endParaRPr kumimoji="0" lang="en-US" sz="3000" b="1" i="0" u="none" strike="noStrike" kern="1200" cap="none" spc="0" normalizeH="0" baseline="0" noProof="0" dirty="0">
              <a:ln>
                <a:noFill/>
              </a:ln>
              <a:solidFill>
                <a:schemeClr val="accent4">
                  <a:lumMod val="50000"/>
                </a:schemeClr>
              </a:solidFill>
              <a:effectLst/>
              <a:uLnTx/>
              <a:uFillTx/>
              <a:latin typeface="+mj-lt"/>
              <a:ea typeface="+mj-ea"/>
              <a:cs typeface="B Koodak" pitchFamily="2" charset="-78"/>
            </a:endParaRPr>
          </a:p>
        </p:txBody>
      </p:sp>
      <p:sp>
        <p:nvSpPr>
          <p:cNvPr id="5" name="Content Placeholder 2"/>
          <p:cNvSpPr txBox="1">
            <a:spLocks/>
          </p:cNvSpPr>
          <p:nvPr/>
        </p:nvSpPr>
        <p:spPr>
          <a:xfrm>
            <a:off x="457200" y="2514600"/>
            <a:ext cx="8229600" cy="1219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accent4">
                    <a:lumMod val="50000"/>
                  </a:schemeClr>
                </a:solidFill>
                <a:effectLst/>
                <a:uLnTx/>
                <a:uFillTx/>
                <a:cs typeface="B Titr" pitchFamily="2" charset="-78"/>
              </a:rPr>
              <a:t>کنترل پیشبین مبتنی بر مدل در سیستم های وقایع گسسته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cs typeface="B Titr" pitchFamily="2" charset="-78"/>
              </a:rPr>
              <a:t>MPC on Discrete Event Systems</a:t>
            </a:r>
            <a:endParaRPr kumimoji="0" lang="en-US" sz="3200" b="1" i="0" u="none" strike="noStrike" kern="1200" cap="none" spc="0" normalizeH="0" baseline="0" noProof="0" dirty="0">
              <a:ln>
                <a:noFill/>
              </a:ln>
              <a:solidFill>
                <a:schemeClr val="accent4">
                  <a:lumMod val="50000"/>
                </a:schemeClr>
              </a:solidFill>
              <a:effectLst>
                <a:outerShdw blurRad="38100" dist="38100" dir="2700000" algn="tl">
                  <a:srgbClr val="000000">
                    <a:alpha val="43137"/>
                  </a:srgbClr>
                </a:outerShdw>
              </a:effectLst>
              <a:uLnTx/>
              <a:uFillTx/>
              <a:cs typeface="B Titr"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685800"/>
            <a:ext cx="1752600" cy="609600"/>
          </a:xfrm>
        </p:spPr>
        <p:txBody>
          <a:bodyPr>
            <a:normAutofit/>
          </a:bodyPr>
          <a:lstStyle/>
          <a:p>
            <a:pPr algn="r" rtl="1"/>
            <a:r>
              <a:rPr lang="fa-IR" sz="2500" dirty="0" smtClean="0">
                <a:cs typeface="B Titr" pitchFamily="2" charset="-78"/>
              </a:rPr>
              <a:t>چراغ راهنما</a:t>
            </a:r>
            <a:endParaRPr lang="en-US" sz="2500" dirty="0">
              <a:cs typeface="B Titr" pitchFamily="2" charset="-78"/>
            </a:endParaRPr>
          </a:p>
        </p:txBody>
      </p:sp>
      <p:sp>
        <p:nvSpPr>
          <p:cNvPr id="4" name="Slide Number Placeholder 3"/>
          <p:cNvSpPr>
            <a:spLocks noGrp="1"/>
          </p:cNvSpPr>
          <p:nvPr>
            <p:ph type="sldNum" sz="quarter" idx="12"/>
          </p:nvPr>
        </p:nvSpPr>
        <p:spPr/>
        <p:txBody>
          <a:bodyPr/>
          <a:lstStyle/>
          <a:p>
            <a:fld id="{EE19E23A-B551-41CC-A4F7-CEC87E9CB157}" type="slidenum">
              <a:rPr lang="en-US" smtClean="0"/>
              <a:pPr/>
              <a:t>20</a:t>
            </a:fld>
            <a:endParaRPr lang="en-US"/>
          </a:p>
        </p:txBody>
      </p:sp>
      <p:pic>
        <p:nvPicPr>
          <p:cNvPr id="534530" name="Picture 2"/>
          <p:cNvPicPr>
            <a:picLocks noChangeAspect="1" noChangeArrowheads="1"/>
          </p:cNvPicPr>
          <p:nvPr/>
        </p:nvPicPr>
        <p:blipFill>
          <a:blip r:embed="rId2"/>
          <a:srcRect/>
          <a:stretch>
            <a:fillRect/>
          </a:stretch>
        </p:blipFill>
        <p:spPr bwMode="auto">
          <a:xfrm>
            <a:off x="2133600" y="1600200"/>
            <a:ext cx="4352925" cy="357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19E23A-B551-41CC-A4F7-CEC87E9CB157}" type="slidenum">
              <a:rPr lang="en-US" smtClean="0"/>
              <a:pPr/>
              <a:t>21</a:t>
            </a:fld>
            <a:endParaRPr lang="en-US"/>
          </a:p>
        </p:txBody>
      </p:sp>
      <p:grpSp>
        <p:nvGrpSpPr>
          <p:cNvPr id="5" name="Group 41"/>
          <p:cNvGrpSpPr>
            <a:grpSpLocks/>
          </p:cNvGrpSpPr>
          <p:nvPr/>
        </p:nvGrpSpPr>
        <p:grpSpPr bwMode="auto">
          <a:xfrm>
            <a:off x="1676400" y="1295400"/>
            <a:ext cx="5753100" cy="4551363"/>
            <a:chOff x="678" y="920"/>
            <a:chExt cx="3926" cy="2867"/>
          </a:xfrm>
        </p:grpSpPr>
        <p:sp>
          <p:nvSpPr>
            <p:cNvPr id="6" name="Rectangle 3"/>
            <p:cNvSpPr>
              <a:spLocks noChangeArrowheads="1"/>
            </p:cNvSpPr>
            <p:nvPr/>
          </p:nvSpPr>
          <p:spPr bwMode="auto">
            <a:xfrm>
              <a:off x="1402" y="156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7" name="Oval 4"/>
            <p:cNvSpPr>
              <a:spLocks noChangeArrowheads="1"/>
            </p:cNvSpPr>
            <p:nvPr/>
          </p:nvSpPr>
          <p:spPr bwMode="auto">
            <a:xfrm>
              <a:off x="1402" y="920"/>
              <a:ext cx="324" cy="304"/>
            </a:xfrm>
            <a:prstGeom prst="ellipse">
              <a:avLst/>
            </a:prstGeom>
            <a:noFill/>
            <a:ln w="25400">
              <a:solidFill>
                <a:schemeClr val="tx1"/>
              </a:solidFill>
              <a:round/>
              <a:headEnd/>
              <a:tailEnd/>
            </a:ln>
            <a:effectLst/>
          </p:spPr>
          <p:txBody>
            <a:bodyPr wrap="none" anchor="ctr"/>
            <a:lstStyle/>
            <a:p>
              <a:endParaRPr lang="en-US"/>
            </a:p>
          </p:txBody>
        </p:sp>
        <p:sp>
          <p:nvSpPr>
            <p:cNvPr id="8" name="Oval 5"/>
            <p:cNvSpPr>
              <a:spLocks noChangeArrowheads="1"/>
            </p:cNvSpPr>
            <p:nvPr/>
          </p:nvSpPr>
          <p:spPr bwMode="auto">
            <a:xfrm>
              <a:off x="1526" y="1036"/>
              <a:ext cx="78" cy="72"/>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9" name="Rectangle 6"/>
            <p:cNvSpPr>
              <a:spLocks noChangeArrowheads="1"/>
            </p:cNvSpPr>
            <p:nvPr/>
          </p:nvSpPr>
          <p:spPr bwMode="auto">
            <a:xfrm>
              <a:off x="691" y="2295"/>
              <a:ext cx="357"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rg1</a:t>
              </a:r>
            </a:p>
          </p:txBody>
        </p:sp>
        <p:sp>
          <p:nvSpPr>
            <p:cNvPr id="10" name="Rectangle 7"/>
            <p:cNvSpPr>
              <a:spLocks noChangeArrowheads="1"/>
            </p:cNvSpPr>
            <p:nvPr/>
          </p:nvSpPr>
          <p:spPr bwMode="auto">
            <a:xfrm>
              <a:off x="1805" y="975"/>
              <a:ext cx="438"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red1</a:t>
              </a:r>
            </a:p>
          </p:txBody>
        </p:sp>
        <p:sp>
          <p:nvSpPr>
            <p:cNvPr id="11" name="Line 8"/>
            <p:cNvSpPr>
              <a:spLocks noChangeShapeType="1"/>
            </p:cNvSpPr>
            <p:nvPr/>
          </p:nvSpPr>
          <p:spPr bwMode="auto">
            <a:xfrm flipV="1">
              <a:off x="1566" y="187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12" name="Line 9"/>
            <p:cNvSpPr>
              <a:spLocks noChangeShapeType="1"/>
            </p:cNvSpPr>
            <p:nvPr/>
          </p:nvSpPr>
          <p:spPr bwMode="auto">
            <a:xfrm flipV="1">
              <a:off x="1566" y="123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13" name="Rectangle 10"/>
            <p:cNvSpPr>
              <a:spLocks noChangeArrowheads="1"/>
            </p:cNvSpPr>
            <p:nvPr/>
          </p:nvSpPr>
          <p:spPr bwMode="auto">
            <a:xfrm>
              <a:off x="678" y="220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14" name="Rectangle 11"/>
            <p:cNvSpPr>
              <a:spLocks noChangeArrowheads="1"/>
            </p:cNvSpPr>
            <p:nvPr/>
          </p:nvSpPr>
          <p:spPr bwMode="auto">
            <a:xfrm>
              <a:off x="1402" y="284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15" name="Oval 12"/>
            <p:cNvSpPr>
              <a:spLocks noChangeArrowheads="1"/>
            </p:cNvSpPr>
            <p:nvPr/>
          </p:nvSpPr>
          <p:spPr bwMode="auto">
            <a:xfrm>
              <a:off x="1402" y="3480"/>
              <a:ext cx="324" cy="304"/>
            </a:xfrm>
            <a:prstGeom prst="ellipse">
              <a:avLst/>
            </a:prstGeom>
            <a:noFill/>
            <a:ln w="25400">
              <a:solidFill>
                <a:schemeClr val="tx1"/>
              </a:solidFill>
              <a:round/>
              <a:headEnd/>
              <a:tailEnd/>
            </a:ln>
            <a:effectLst/>
          </p:spPr>
          <p:txBody>
            <a:bodyPr wrap="none" anchor="ctr"/>
            <a:lstStyle/>
            <a:p>
              <a:endParaRPr lang="en-US"/>
            </a:p>
          </p:txBody>
        </p:sp>
        <p:sp>
          <p:nvSpPr>
            <p:cNvPr id="16" name="Oval 13"/>
            <p:cNvSpPr>
              <a:spLocks noChangeArrowheads="1"/>
            </p:cNvSpPr>
            <p:nvPr/>
          </p:nvSpPr>
          <p:spPr bwMode="auto">
            <a:xfrm>
              <a:off x="1402" y="2200"/>
              <a:ext cx="324" cy="304"/>
            </a:xfrm>
            <a:prstGeom prst="ellipse">
              <a:avLst/>
            </a:prstGeom>
            <a:noFill/>
            <a:ln w="25400">
              <a:solidFill>
                <a:schemeClr val="tx1"/>
              </a:solidFill>
              <a:round/>
              <a:headEnd/>
              <a:tailEnd/>
            </a:ln>
            <a:effectLst/>
          </p:spPr>
          <p:txBody>
            <a:bodyPr wrap="none" anchor="ctr"/>
            <a:lstStyle/>
            <a:p>
              <a:endParaRPr lang="en-US"/>
            </a:p>
          </p:txBody>
        </p:sp>
        <p:sp>
          <p:nvSpPr>
            <p:cNvPr id="17" name="Line 14"/>
            <p:cNvSpPr>
              <a:spLocks noChangeShapeType="1"/>
            </p:cNvSpPr>
            <p:nvPr/>
          </p:nvSpPr>
          <p:spPr bwMode="auto">
            <a:xfrm flipV="1">
              <a:off x="1566" y="251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18" name="Line 15"/>
            <p:cNvSpPr>
              <a:spLocks noChangeShapeType="1"/>
            </p:cNvSpPr>
            <p:nvPr/>
          </p:nvSpPr>
          <p:spPr bwMode="auto">
            <a:xfrm flipV="1">
              <a:off x="1566" y="315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19" name="Rectangle 16"/>
            <p:cNvSpPr>
              <a:spLocks noChangeArrowheads="1"/>
            </p:cNvSpPr>
            <p:nvPr/>
          </p:nvSpPr>
          <p:spPr bwMode="auto">
            <a:xfrm>
              <a:off x="1805" y="2254"/>
              <a:ext cx="690"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yellow1</a:t>
              </a:r>
            </a:p>
          </p:txBody>
        </p:sp>
        <p:sp>
          <p:nvSpPr>
            <p:cNvPr id="20" name="Rectangle 17"/>
            <p:cNvSpPr>
              <a:spLocks noChangeArrowheads="1"/>
            </p:cNvSpPr>
            <p:nvPr/>
          </p:nvSpPr>
          <p:spPr bwMode="auto">
            <a:xfrm>
              <a:off x="1805" y="3535"/>
              <a:ext cx="603"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green1</a:t>
              </a:r>
            </a:p>
          </p:txBody>
        </p:sp>
        <p:sp>
          <p:nvSpPr>
            <p:cNvPr id="21" name="Rectangle 18"/>
            <p:cNvSpPr>
              <a:spLocks noChangeArrowheads="1"/>
            </p:cNvSpPr>
            <p:nvPr/>
          </p:nvSpPr>
          <p:spPr bwMode="auto">
            <a:xfrm>
              <a:off x="1416" y="1654"/>
              <a:ext cx="360"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yr1</a:t>
              </a:r>
            </a:p>
          </p:txBody>
        </p:sp>
        <p:sp>
          <p:nvSpPr>
            <p:cNvPr id="22" name="Rectangle 19"/>
            <p:cNvSpPr>
              <a:spLocks noChangeArrowheads="1"/>
            </p:cNvSpPr>
            <p:nvPr/>
          </p:nvSpPr>
          <p:spPr bwMode="auto">
            <a:xfrm>
              <a:off x="1421" y="2937"/>
              <a:ext cx="389"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gy1</a:t>
              </a:r>
            </a:p>
          </p:txBody>
        </p:sp>
        <p:sp>
          <p:nvSpPr>
            <p:cNvPr id="23" name="Line 20"/>
            <p:cNvSpPr>
              <a:spLocks noChangeShapeType="1"/>
            </p:cNvSpPr>
            <p:nvPr/>
          </p:nvSpPr>
          <p:spPr bwMode="auto">
            <a:xfrm flipH="1">
              <a:off x="841" y="1152"/>
              <a:ext cx="595" cy="1040"/>
            </a:xfrm>
            <a:prstGeom prst="line">
              <a:avLst/>
            </a:prstGeom>
            <a:noFill/>
            <a:ln w="25400">
              <a:solidFill>
                <a:schemeClr val="tx1"/>
              </a:solidFill>
              <a:round/>
              <a:headEnd type="none" w="sm" len="sm"/>
              <a:tailEnd type="stealth" w="med" len="lg"/>
            </a:ln>
            <a:effectLst/>
          </p:spPr>
          <p:txBody>
            <a:bodyPr/>
            <a:lstStyle/>
            <a:p>
              <a:endParaRPr lang="en-US"/>
            </a:p>
          </p:txBody>
        </p:sp>
        <p:sp>
          <p:nvSpPr>
            <p:cNvPr id="24" name="Line 21"/>
            <p:cNvSpPr>
              <a:spLocks noChangeShapeType="1"/>
            </p:cNvSpPr>
            <p:nvPr/>
          </p:nvSpPr>
          <p:spPr bwMode="auto">
            <a:xfrm>
              <a:off x="841" y="2512"/>
              <a:ext cx="595" cy="1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5" name="Rectangle 22"/>
            <p:cNvSpPr>
              <a:spLocks noChangeArrowheads="1"/>
            </p:cNvSpPr>
            <p:nvPr/>
          </p:nvSpPr>
          <p:spPr bwMode="auto">
            <a:xfrm>
              <a:off x="3556" y="156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26" name="Oval 23"/>
            <p:cNvSpPr>
              <a:spLocks noChangeArrowheads="1"/>
            </p:cNvSpPr>
            <p:nvPr/>
          </p:nvSpPr>
          <p:spPr bwMode="auto">
            <a:xfrm>
              <a:off x="3556" y="920"/>
              <a:ext cx="324" cy="304"/>
            </a:xfrm>
            <a:prstGeom prst="ellipse">
              <a:avLst/>
            </a:prstGeom>
            <a:noFill/>
            <a:ln w="25400">
              <a:solidFill>
                <a:schemeClr val="tx1"/>
              </a:solidFill>
              <a:round/>
              <a:headEnd/>
              <a:tailEnd/>
            </a:ln>
            <a:effectLst/>
          </p:spPr>
          <p:txBody>
            <a:bodyPr wrap="none" anchor="ctr"/>
            <a:lstStyle/>
            <a:p>
              <a:endParaRPr lang="en-US"/>
            </a:p>
          </p:txBody>
        </p:sp>
        <p:sp>
          <p:nvSpPr>
            <p:cNvPr id="27" name="Oval 24"/>
            <p:cNvSpPr>
              <a:spLocks noChangeArrowheads="1"/>
            </p:cNvSpPr>
            <p:nvPr/>
          </p:nvSpPr>
          <p:spPr bwMode="auto">
            <a:xfrm>
              <a:off x="3678" y="1036"/>
              <a:ext cx="78" cy="72"/>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28" name="Rectangle 25"/>
            <p:cNvSpPr>
              <a:spLocks noChangeArrowheads="1"/>
            </p:cNvSpPr>
            <p:nvPr/>
          </p:nvSpPr>
          <p:spPr bwMode="auto">
            <a:xfrm flipH="1">
              <a:off x="4187" y="2295"/>
              <a:ext cx="357"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rg2</a:t>
              </a:r>
            </a:p>
          </p:txBody>
        </p:sp>
        <p:sp>
          <p:nvSpPr>
            <p:cNvPr id="29" name="Rectangle 26"/>
            <p:cNvSpPr>
              <a:spLocks noChangeArrowheads="1"/>
            </p:cNvSpPr>
            <p:nvPr/>
          </p:nvSpPr>
          <p:spPr bwMode="auto">
            <a:xfrm flipH="1">
              <a:off x="3831" y="975"/>
              <a:ext cx="438"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red2</a:t>
              </a:r>
            </a:p>
          </p:txBody>
        </p:sp>
        <p:sp>
          <p:nvSpPr>
            <p:cNvPr id="30" name="Line 27"/>
            <p:cNvSpPr>
              <a:spLocks noChangeShapeType="1"/>
            </p:cNvSpPr>
            <p:nvPr/>
          </p:nvSpPr>
          <p:spPr bwMode="auto">
            <a:xfrm flipV="1">
              <a:off x="3716" y="187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31" name="Line 28"/>
            <p:cNvSpPr>
              <a:spLocks noChangeShapeType="1"/>
            </p:cNvSpPr>
            <p:nvPr/>
          </p:nvSpPr>
          <p:spPr bwMode="auto">
            <a:xfrm flipV="1">
              <a:off x="3716" y="123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32" name="Rectangle 29"/>
            <p:cNvSpPr>
              <a:spLocks noChangeArrowheads="1"/>
            </p:cNvSpPr>
            <p:nvPr/>
          </p:nvSpPr>
          <p:spPr bwMode="auto">
            <a:xfrm>
              <a:off x="4280" y="220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33" name="Rectangle 30"/>
            <p:cNvSpPr>
              <a:spLocks noChangeArrowheads="1"/>
            </p:cNvSpPr>
            <p:nvPr/>
          </p:nvSpPr>
          <p:spPr bwMode="auto">
            <a:xfrm>
              <a:off x="3556" y="284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34" name="Oval 31"/>
            <p:cNvSpPr>
              <a:spLocks noChangeArrowheads="1"/>
            </p:cNvSpPr>
            <p:nvPr/>
          </p:nvSpPr>
          <p:spPr bwMode="auto">
            <a:xfrm>
              <a:off x="3556" y="3480"/>
              <a:ext cx="324" cy="304"/>
            </a:xfrm>
            <a:prstGeom prst="ellipse">
              <a:avLst/>
            </a:prstGeom>
            <a:noFill/>
            <a:ln w="25400">
              <a:solidFill>
                <a:schemeClr val="tx1"/>
              </a:solidFill>
              <a:round/>
              <a:headEnd/>
              <a:tailEnd/>
            </a:ln>
            <a:effectLst/>
          </p:spPr>
          <p:txBody>
            <a:bodyPr wrap="none" anchor="ctr"/>
            <a:lstStyle/>
            <a:p>
              <a:endParaRPr lang="en-US"/>
            </a:p>
          </p:txBody>
        </p:sp>
        <p:sp>
          <p:nvSpPr>
            <p:cNvPr id="35" name="Oval 32"/>
            <p:cNvSpPr>
              <a:spLocks noChangeArrowheads="1"/>
            </p:cNvSpPr>
            <p:nvPr/>
          </p:nvSpPr>
          <p:spPr bwMode="auto">
            <a:xfrm>
              <a:off x="3556" y="2200"/>
              <a:ext cx="324" cy="304"/>
            </a:xfrm>
            <a:prstGeom prst="ellipse">
              <a:avLst/>
            </a:prstGeom>
            <a:noFill/>
            <a:ln w="25400">
              <a:solidFill>
                <a:schemeClr val="tx1"/>
              </a:solidFill>
              <a:round/>
              <a:headEnd/>
              <a:tailEnd/>
            </a:ln>
            <a:effectLst/>
          </p:spPr>
          <p:txBody>
            <a:bodyPr wrap="none" anchor="ctr"/>
            <a:lstStyle/>
            <a:p>
              <a:endParaRPr lang="en-US"/>
            </a:p>
          </p:txBody>
        </p:sp>
        <p:sp>
          <p:nvSpPr>
            <p:cNvPr id="36" name="Line 33"/>
            <p:cNvSpPr>
              <a:spLocks noChangeShapeType="1"/>
            </p:cNvSpPr>
            <p:nvPr/>
          </p:nvSpPr>
          <p:spPr bwMode="auto">
            <a:xfrm flipV="1">
              <a:off x="3716" y="251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37" name="Line 34"/>
            <p:cNvSpPr>
              <a:spLocks noChangeShapeType="1"/>
            </p:cNvSpPr>
            <p:nvPr/>
          </p:nvSpPr>
          <p:spPr bwMode="auto">
            <a:xfrm flipV="1">
              <a:off x="3716" y="315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38" name="Rectangle 35"/>
            <p:cNvSpPr>
              <a:spLocks noChangeArrowheads="1"/>
            </p:cNvSpPr>
            <p:nvPr/>
          </p:nvSpPr>
          <p:spPr bwMode="auto">
            <a:xfrm flipH="1">
              <a:off x="2669" y="2254"/>
              <a:ext cx="690"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yellow2</a:t>
              </a:r>
            </a:p>
          </p:txBody>
        </p:sp>
        <p:sp>
          <p:nvSpPr>
            <p:cNvPr id="39" name="Rectangle 36"/>
            <p:cNvSpPr>
              <a:spLocks noChangeArrowheads="1"/>
            </p:cNvSpPr>
            <p:nvPr/>
          </p:nvSpPr>
          <p:spPr bwMode="auto">
            <a:xfrm flipH="1">
              <a:off x="3748" y="3535"/>
              <a:ext cx="603"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green2</a:t>
              </a:r>
            </a:p>
          </p:txBody>
        </p:sp>
        <p:sp>
          <p:nvSpPr>
            <p:cNvPr id="40" name="Rectangle 37"/>
            <p:cNvSpPr>
              <a:spLocks noChangeArrowheads="1"/>
            </p:cNvSpPr>
            <p:nvPr/>
          </p:nvSpPr>
          <p:spPr bwMode="auto">
            <a:xfrm flipH="1">
              <a:off x="3462" y="1654"/>
              <a:ext cx="360"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yr2</a:t>
              </a:r>
            </a:p>
          </p:txBody>
        </p:sp>
        <p:sp>
          <p:nvSpPr>
            <p:cNvPr id="41" name="Rectangle 38"/>
            <p:cNvSpPr>
              <a:spLocks noChangeArrowheads="1"/>
            </p:cNvSpPr>
            <p:nvPr/>
          </p:nvSpPr>
          <p:spPr bwMode="auto">
            <a:xfrm flipH="1">
              <a:off x="3417" y="2937"/>
              <a:ext cx="389"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gy2</a:t>
              </a:r>
            </a:p>
          </p:txBody>
        </p:sp>
        <p:sp>
          <p:nvSpPr>
            <p:cNvPr id="42" name="Line 39"/>
            <p:cNvSpPr>
              <a:spLocks noChangeShapeType="1"/>
            </p:cNvSpPr>
            <p:nvPr/>
          </p:nvSpPr>
          <p:spPr bwMode="auto">
            <a:xfrm>
              <a:off x="3846" y="1152"/>
              <a:ext cx="595" cy="1040"/>
            </a:xfrm>
            <a:prstGeom prst="line">
              <a:avLst/>
            </a:prstGeom>
            <a:noFill/>
            <a:ln w="25400">
              <a:solidFill>
                <a:schemeClr val="tx1"/>
              </a:solidFill>
              <a:round/>
              <a:headEnd type="none" w="sm" len="sm"/>
              <a:tailEnd type="stealth" w="med" len="lg"/>
            </a:ln>
            <a:effectLst/>
          </p:spPr>
          <p:txBody>
            <a:bodyPr/>
            <a:lstStyle/>
            <a:p>
              <a:endParaRPr lang="en-US"/>
            </a:p>
          </p:txBody>
        </p:sp>
        <p:sp>
          <p:nvSpPr>
            <p:cNvPr id="43" name="Line 40"/>
            <p:cNvSpPr>
              <a:spLocks noChangeShapeType="1"/>
            </p:cNvSpPr>
            <p:nvPr/>
          </p:nvSpPr>
          <p:spPr bwMode="auto">
            <a:xfrm flipH="1">
              <a:off x="3846" y="2512"/>
              <a:ext cx="595" cy="1000"/>
            </a:xfrm>
            <a:prstGeom prst="line">
              <a:avLst/>
            </a:prstGeom>
            <a:noFill/>
            <a:ln w="25400">
              <a:solidFill>
                <a:schemeClr val="tx1"/>
              </a:solidFill>
              <a:round/>
              <a:headEnd type="none" w="sm" len="sm"/>
              <a:tailEnd type="stealth" w="med" len="lg"/>
            </a:ln>
            <a:effectLst/>
          </p:spPr>
          <p:txBody>
            <a:bodyP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34162" y="887418"/>
            <a:ext cx="2909451" cy="406907"/>
          </a:xfrm>
          <a:noFill/>
          <a:ln/>
        </p:spPr>
        <p:txBody>
          <a:bodyPr/>
          <a:lstStyle/>
          <a:p>
            <a:r>
              <a:rPr lang="en-GB"/>
              <a:t>Two safe traffic lights</a:t>
            </a:r>
          </a:p>
        </p:txBody>
      </p:sp>
      <p:grpSp>
        <p:nvGrpSpPr>
          <p:cNvPr id="2" name="Group 48"/>
          <p:cNvGrpSpPr>
            <a:grpSpLocks/>
          </p:cNvGrpSpPr>
          <p:nvPr/>
        </p:nvGrpSpPr>
        <p:grpSpPr bwMode="auto">
          <a:xfrm>
            <a:off x="993531" y="1460504"/>
            <a:ext cx="5753100" cy="4551363"/>
            <a:chOff x="678" y="920"/>
            <a:chExt cx="3926" cy="2867"/>
          </a:xfrm>
        </p:grpSpPr>
        <p:sp>
          <p:nvSpPr>
            <p:cNvPr id="26627" name="Rectangle 3"/>
            <p:cNvSpPr>
              <a:spLocks noChangeArrowheads="1"/>
            </p:cNvSpPr>
            <p:nvPr/>
          </p:nvSpPr>
          <p:spPr bwMode="auto">
            <a:xfrm>
              <a:off x="1402" y="156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26628" name="Oval 4"/>
            <p:cNvSpPr>
              <a:spLocks noChangeArrowheads="1"/>
            </p:cNvSpPr>
            <p:nvPr/>
          </p:nvSpPr>
          <p:spPr bwMode="auto">
            <a:xfrm>
              <a:off x="1402" y="920"/>
              <a:ext cx="324" cy="304"/>
            </a:xfrm>
            <a:prstGeom prst="ellipse">
              <a:avLst/>
            </a:prstGeom>
            <a:noFill/>
            <a:ln w="25400">
              <a:solidFill>
                <a:schemeClr val="tx1"/>
              </a:solidFill>
              <a:round/>
              <a:headEnd/>
              <a:tailEnd/>
            </a:ln>
            <a:effectLst/>
          </p:spPr>
          <p:txBody>
            <a:bodyPr wrap="none" anchor="ctr"/>
            <a:lstStyle/>
            <a:p>
              <a:endParaRPr lang="en-US"/>
            </a:p>
          </p:txBody>
        </p:sp>
        <p:sp>
          <p:nvSpPr>
            <p:cNvPr id="26629" name="Oval 5"/>
            <p:cNvSpPr>
              <a:spLocks noChangeArrowheads="1"/>
            </p:cNvSpPr>
            <p:nvPr/>
          </p:nvSpPr>
          <p:spPr bwMode="auto">
            <a:xfrm>
              <a:off x="1526" y="1036"/>
              <a:ext cx="78" cy="72"/>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26630" name="Rectangle 6"/>
            <p:cNvSpPr>
              <a:spLocks noChangeArrowheads="1"/>
            </p:cNvSpPr>
            <p:nvPr/>
          </p:nvSpPr>
          <p:spPr bwMode="auto">
            <a:xfrm>
              <a:off x="691" y="2295"/>
              <a:ext cx="357"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rg1</a:t>
              </a:r>
            </a:p>
          </p:txBody>
        </p:sp>
        <p:sp>
          <p:nvSpPr>
            <p:cNvPr id="26631" name="Rectangle 7"/>
            <p:cNvSpPr>
              <a:spLocks noChangeArrowheads="1"/>
            </p:cNvSpPr>
            <p:nvPr/>
          </p:nvSpPr>
          <p:spPr bwMode="auto">
            <a:xfrm>
              <a:off x="1805" y="975"/>
              <a:ext cx="438"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red1</a:t>
              </a:r>
            </a:p>
          </p:txBody>
        </p:sp>
        <p:sp>
          <p:nvSpPr>
            <p:cNvPr id="26632" name="Line 8"/>
            <p:cNvSpPr>
              <a:spLocks noChangeShapeType="1"/>
            </p:cNvSpPr>
            <p:nvPr/>
          </p:nvSpPr>
          <p:spPr bwMode="auto">
            <a:xfrm flipV="1">
              <a:off x="1566" y="187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33" name="Line 9"/>
            <p:cNvSpPr>
              <a:spLocks noChangeShapeType="1"/>
            </p:cNvSpPr>
            <p:nvPr/>
          </p:nvSpPr>
          <p:spPr bwMode="auto">
            <a:xfrm flipV="1">
              <a:off x="1566" y="123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34" name="Rectangle 10"/>
            <p:cNvSpPr>
              <a:spLocks noChangeArrowheads="1"/>
            </p:cNvSpPr>
            <p:nvPr/>
          </p:nvSpPr>
          <p:spPr bwMode="auto">
            <a:xfrm>
              <a:off x="678" y="220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26635" name="Rectangle 11"/>
            <p:cNvSpPr>
              <a:spLocks noChangeArrowheads="1"/>
            </p:cNvSpPr>
            <p:nvPr/>
          </p:nvSpPr>
          <p:spPr bwMode="auto">
            <a:xfrm>
              <a:off x="1402" y="284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26636" name="Oval 12"/>
            <p:cNvSpPr>
              <a:spLocks noChangeArrowheads="1"/>
            </p:cNvSpPr>
            <p:nvPr/>
          </p:nvSpPr>
          <p:spPr bwMode="auto">
            <a:xfrm>
              <a:off x="1402" y="3480"/>
              <a:ext cx="324" cy="304"/>
            </a:xfrm>
            <a:prstGeom prst="ellipse">
              <a:avLst/>
            </a:prstGeom>
            <a:noFill/>
            <a:ln w="25400">
              <a:solidFill>
                <a:schemeClr val="tx1"/>
              </a:solidFill>
              <a:round/>
              <a:headEnd/>
              <a:tailEnd/>
            </a:ln>
            <a:effectLst/>
          </p:spPr>
          <p:txBody>
            <a:bodyPr wrap="none" anchor="ctr"/>
            <a:lstStyle/>
            <a:p>
              <a:endParaRPr lang="en-US"/>
            </a:p>
          </p:txBody>
        </p:sp>
        <p:sp>
          <p:nvSpPr>
            <p:cNvPr id="26637" name="Oval 13"/>
            <p:cNvSpPr>
              <a:spLocks noChangeArrowheads="1"/>
            </p:cNvSpPr>
            <p:nvPr/>
          </p:nvSpPr>
          <p:spPr bwMode="auto">
            <a:xfrm>
              <a:off x="1402" y="2200"/>
              <a:ext cx="324" cy="304"/>
            </a:xfrm>
            <a:prstGeom prst="ellipse">
              <a:avLst/>
            </a:prstGeom>
            <a:noFill/>
            <a:ln w="25400">
              <a:solidFill>
                <a:schemeClr val="tx1"/>
              </a:solidFill>
              <a:round/>
              <a:headEnd/>
              <a:tailEnd/>
            </a:ln>
            <a:effectLst/>
          </p:spPr>
          <p:txBody>
            <a:bodyPr wrap="none" anchor="ctr"/>
            <a:lstStyle/>
            <a:p>
              <a:endParaRPr lang="en-US"/>
            </a:p>
          </p:txBody>
        </p:sp>
        <p:sp>
          <p:nvSpPr>
            <p:cNvPr id="26638" name="Line 14"/>
            <p:cNvSpPr>
              <a:spLocks noChangeShapeType="1"/>
            </p:cNvSpPr>
            <p:nvPr/>
          </p:nvSpPr>
          <p:spPr bwMode="auto">
            <a:xfrm flipV="1">
              <a:off x="1566" y="251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39" name="Line 15"/>
            <p:cNvSpPr>
              <a:spLocks noChangeShapeType="1"/>
            </p:cNvSpPr>
            <p:nvPr/>
          </p:nvSpPr>
          <p:spPr bwMode="auto">
            <a:xfrm flipV="1">
              <a:off x="1566" y="315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40" name="Rectangle 16"/>
            <p:cNvSpPr>
              <a:spLocks noChangeArrowheads="1"/>
            </p:cNvSpPr>
            <p:nvPr/>
          </p:nvSpPr>
          <p:spPr bwMode="auto">
            <a:xfrm>
              <a:off x="1805" y="2254"/>
              <a:ext cx="690"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yellow1</a:t>
              </a:r>
            </a:p>
          </p:txBody>
        </p:sp>
        <p:sp>
          <p:nvSpPr>
            <p:cNvPr id="26641" name="Rectangle 17"/>
            <p:cNvSpPr>
              <a:spLocks noChangeArrowheads="1"/>
            </p:cNvSpPr>
            <p:nvPr/>
          </p:nvSpPr>
          <p:spPr bwMode="auto">
            <a:xfrm>
              <a:off x="1805" y="3535"/>
              <a:ext cx="603"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green1</a:t>
              </a:r>
            </a:p>
          </p:txBody>
        </p:sp>
        <p:sp>
          <p:nvSpPr>
            <p:cNvPr id="26642" name="Rectangle 18"/>
            <p:cNvSpPr>
              <a:spLocks noChangeArrowheads="1"/>
            </p:cNvSpPr>
            <p:nvPr/>
          </p:nvSpPr>
          <p:spPr bwMode="auto">
            <a:xfrm>
              <a:off x="1416" y="1654"/>
              <a:ext cx="360"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yr1</a:t>
              </a:r>
            </a:p>
          </p:txBody>
        </p:sp>
        <p:sp>
          <p:nvSpPr>
            <p:cNvPr id="26643" name="Rectangle 19"/>
            <p:cNvSpPr>
              <a:spLocks noChangeArrowheads="1"/>
            </p:cNvSpPr>
            <p:nvPr/>
          </p:nvSpPr>
          <p:spPr bwMode="auto">
            <a:xfrm>
              <a:off x="1421" y="2937"/>
              <a:ext cx="389"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gy1</a:t>
              </a:r>
            </a:p>
          </p:txBody>
        </p:sp>
        <p:sp>
          <p:nvSpPr>
            <p:cNvPr id="26644" name="Line 20"/>
            <p:cNvSpPr>
              <a:spLocks noChangeShapeType="1"/>
            </p:cNvSpPr>
            <p:nvPr/>
          </p:nvSpPr>
          <p:spPr bwMode="auto">
            <a:xfrm flipH="1">
              <a:off x="841" y="1152"/>
              <a:ext cx="595" cy="104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45" name="Line 21"/>
            <p:cNvSpPr>
              <a:spLocks noChangeShapeType="1"/>
            </p:cNvSpPr>
            <p:nvPr/>
          </p:nvSpPr>
          <p:spPr bwMode="auto">
            <a:xfrm>
              <a:off x="841" y="2512"/>
              <a:ext cx="595" cy="1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46" name="Rectangle 22"/>
            <p:cNvSpPr>
              <a:spLocks noChangeArrowheads="1"/>
            </p:cNvSpPr>
            <p:nvPr/>
          </p:nvSpPr>
          <p:spPr bwMode="auto">
            <a:xfrm>
              <a:off x="3556" y="156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26647" name="Oval 23"/>
            <p:cNvSpPr>
              <a:spLocks noChangeArrowheads="1"/>
            </p:cNvSpPr>
            <p:nvPr/>
          </p:nvSpPr>
          <p:spPr bwMode="auto">
            <a:xfrm>
              <a:off x="3556" y="920"/>
              <a:ext cx="324" cy="304"/>
            </a:xfrm>
            <a:prstGeom prst="ellipse">
              <a:avLst/>
            </a:prstGeom>
            <a:noFill/>
            <a:ln w="25400">
              <a:solidFill>
                <a:schemeClr val="tx1"/>
              </a:solidFill>
              <a:round/>
              <a:headEnd/>
              <a:tailEnd/>
            </a:ln>
            <a:effectLst/>
          </p:spPr>
          <p:txBody>
            <a:bodyPr wrap="none" anchor="ctr"/>
            <a:lstStyle/>
            <a:p>
              <a:endParaRPr lang="en-US"/>
            </a:p>
          </p:txBody>
        </p:sp>
        <p:sp>
          <p:nvSpPr>
            <p:cNvPr id="26648" name="Oval 24"/>
            <p:cNvSpPr>
              <a:spLocks noChangeArrowheads="1"/>
            </p:cNvSpPr>
            <p:nvPr/>
          </p:nvSpPr>
          <p:spPr bwMode="auto">
            <a:xfrm>
              <a:off x="3678" y="1036"/>
              <a:ext cx="78" cy="72"/>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26649" name="Rectangle 25"/>
            <p:cNvSpPr>
              <a:spLocks noChangeArrowheads="1"/>
            </p:cNvSpPr>
            <p:nvPr/>
          </p:nvSpPr>
          <p:spPr bwMode="auto">
            <a:xfrm flipH="1">
              <a:off x="4187" y="2295"/>
              <a:ext cx="357"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rg2</a:t>
              </a:r>
            </a:p>
          </p:txBody>
        </p:sp>
        <p:sp>
          <p:nvSpPr>
            <p:cNvPr id="26650" name="Rectangle 26"/>
            <p:cNvSpPr>
              <a:spLocks noChangeArrowheads="1"/>
            </p:cNvSpPr>
            <p:nvPr/>
          </p:nvSpPr>
          <p:spPr bwMode="auto">
            <a:xfrm flipH="1">
              <a:off x="3831" y="975"/>
              <a:ext cx="438"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red2</a:t>
              </a:r>
            </a:p>
          </p:txBody>
        </p:sp>
        <p:sp>
          <p:nvSpPr>
            <p:cNvPr id="26651" name="Line 27"/>
            <p:cNvSpPr>
              <a:spLocks noChangeShapeType="1"/>
            </p:cNvSpPr>
            <p:nvPr/>
          </p:nvSpPr>
          <p:spPr bwMode="auto">
            <a:xfrm flipV="1">
              <a:off x="3716" y="187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52" name="Line 28"/>
            <p:cNvSpPr>
              <a:spLocks noChangeShapeType="1"/>
            </p:cNvSpPr>
            <p:nvPr/>
          </p:nvSpPr>
          <p:spPr bwMode="auto">
            <a:xfrm flipV="1">
              <a:off x="3716" y="123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53" name="Rectangle 29"/>
            <p:cNvSpPr>
              <a:spLocks noChangeArrowheads="1"/>
            </p:cNvSpPr>
            <p:nvPr/>
          </p:nvSpPr>
          <p:spPr bwMode="auto">
            <a:xfrm>
              <a:off x="4280" y="220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26654" name="Rectangle 30"/>
            <p:cNvSpPr>
              <a:spLocks noChangeArrowheads="1"/>
            </p:cNvSpPr>
            <p:nvPr/>
          </p:nvSpPr>
          <p:spPr bwMode="auto">
            <a:xfrm>
              <a:off x="3556" y="2840"/>
              <a:ext cx="324" cy="304"/>
            </a:xfrm>
            <a:prstGeom prst="rect">
              <a:avLst/>
            </a:prstGeom>
            <a:noFill/>
            <a:ln w="25400">
              <a:solidFill>
                <a:schemeClr val="tx1"/>
              </a:solidFill>
              <a:miter lim="800000"/>
              <a:headEnd/>
              <a:tailEnd/>
            </a:ln>
            <a:effectLst/>
          </p:spPr>
          <p:txBody>
            <a:bodyPr wrap="none" anchor="ctr"/>
            <a:lstStyle/>
            <a:p>
              <a:endParaRPr lang="en-US"/>
            </a:p>
          </p:txBody>
        </p:sp>
        <p:sp>
          <p:nvSpPr>
            <p:cNvPr id="26655" name="Oval 31"/>
            <p:cNvSpPr>
              <a:spLocks noChangeArrowheads="1"/>
            </p:cNvSpPr>
            <p:nvPr/>
          </p:nvSpPr>
          <p:spPr bwMode="auto">
            <a:xfrm>
              <a:off x="3556" y="3480"/>
              <a:ext cx="324" cy="304"/>
            </a:xfrm>
            <a:prstGeom prst="ellipse">
              <a:avLst/>
            </a:prstGeom>
            <a:noFill/>
            <a:ln w="25400">
              <a:solidFill>
                <a:schemeClr val="tx1"/>
              </a:solidFill>
              <a:round/>
              <a:headEnd/>
              <a:tailEnd/>
            </a:ln>
            <a:effectLst/>
          </p:spPr>
          <p:txBody>
            <a:bodyPr wrap="none" anchor="ctr"/>
            <a:lstStyle/>
            <a:p>
              <a:endParaRPr lang="en-US"/>
            </a:p>
          </p:txBody>
        </p:sp>
        <p:sp>
          <p:nvSpPr>
            <p:cNvPr id="26656" name="Oval 32"/>
            <p:cNvSpPr>
              <a:spLocks noChangeArrowheads="1"/>
            </p:cNvSpPr>
            <p:nvPr/>
          </p:nvSpPr>
          <p:spPr bwMode="auto">
            <a:xfrm>
              <a:off x="3556" y="2200"/>
              <a:ext cx="324" cy="304"/>
            </a:xfrm>
            <a:prstGeom prst="ellipse">
              <a:avLst/>
            </a:prstGeom>
            <a:noFill/>
            <a:ln w="25400">
              <a:solidFill>
                <a:schemeClr val="tx1"/>
              </a:solidFill>
              <a:round/>
              <a:headEnd/>
              <a:tailEnd/>
            </a:ln>
            <a:effectLst/>
          </p:spPr>
          <p:txBody>
            <a:bodyPr wrap="none" anchor="ctr"/>
            <a:lstStyle/>
            <a:p>
              <a:endParaRPr lang="en-US"/>
            </a:p>
          </p:txBody>
        </p:sp>
        <p:sp>
          <p:nvSpPr>
            <p:cNvPr id="26657" name="Line 33"/>
            <p:cNvSpPr>
              <a:spLocks noChangeShapeType="1"/>
            </p:cNvSpPr>
            <p:nvPr/>
          </p:nvSpPr>
          <p:spPr bwMode="auto">
            <a:xfrm flipV="1">
              <a:off x="3716" y="251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58" name="Line 34"/>
            <p:cNvSpPr>
              <a:spLocks noChangeShapeType="1"/>
            </p:cNvSpPr>
            <p:nvPr/>
          </p:nvSpPr>
          <p:spPr bwMode="auto">
            <a:xfrm flipV="1">
              <a:off x="3716" y="3152"/>
              <a:ext cx="0" cy="32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59" name="Rectangle 35"/>
            <p:cNvSpPr>
              <a:spLocks noChangeArrowheads="1"/>
            </p:cNvSpPr>
            <p:nvPr/>
          </p:nvSpPr>
          <p:spPr bwMode="auto">
            <a:xfrm flipH="1">
              <a:off x="2669" y="2254"/>
              <a:ext cx="690"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yellow2</a:t>
              </a:r>
            </a:p>
          </p:txBody>
        </p:sp>
        <p:sp>
          <p:nvSpPr>
            <p:cNvPr id="26660" name="Rectangle 36"/>
            <p:cNvSpPr>
              <a:spLocks noChangeArrowheads="1"/>
            </p:cNvSpPr>
            <p:nvPr/>
          </p:nvSpPr>
          <p:spPr bwMode="auto">
            <a:xfrm flipH="1">
              <a:off x="3748" y="3535"/>
              <a:ext cx="603"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green2</a:t>
              </a:r>
            </a:p>
          </p:txBody>
        </p:sp>
        <p:sp>
          <p:nvSpPr>
            <p:cNvPr id="26661" name="Rectangle 37"/>
            <p:cNvSpPr>
              <a:spLocks noChangeArrowheads="1"/>
            </p:cNvSpPr>
            <p:nvPr/>
          </p:nvSpPr>
          <p:spPr bwMode="auto">
            <a:xfrm flipH="1">
              <a:off x="3462" y="1654"/>
              <a:ext cx="360"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yr2</a:t>
              </a:r>
            </a:p>
          </p:txBody>
        </p:sp>
        <p:sp>
          <p:nvSpPr>
            <p:cNvPr id="26662" name="Rectangle 38"/>
            <p:cNvSpPr>
              <a:spLocks noChangeArrowheads="1"/>
            </p:cNvSpPr>
            <p:nvPr/>
          </p:nvSpPr>
          <p:spPr bwMode="auto">
            <a:xfrm flipH="1">
              <a:off x="3417" y="2937"/>
              <a:ext cx="389"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gy2</a:t>
              </a:r>
            </a:p>
          </p:txBody>
        </p:sp>
        <p:sp>
          <p:nvSpPr>
            <p:cNvPr id="26663" name="Line 39"/>
            <p:cNvSpPr>
              <a:spLocks noChangeShapeType="1"/>
            </p:cNvSpPr>
            <p:nvPr/>
          </p:nvSpPr>
          <p:spPr bwMode="auto">
            <a:xfrm>
              <a:off x="3846" y="1152"/>
              <a:ext cx="595" cy="104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64" name="Line 40"/>
            <p:cNvSpPr>
              <a:spLocks noChangeShapeType="1"/>
            </p:cNvSpPr>
            <p:nvPr/>
          </p:nvSpPr>
          <p:spPr bwMode="auto">
            <a:xfrm flipH="1">
              <a:off x="3846" y="2512"/>
              <a:ext cx="595" cy="1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65" name="Oval 41"/>
            <p:cNvSpPr>
              <a:spLocks noChangeArrowheads="1"/>
            </p:cNvSpPr>
            <p:nvPr/>
          </p:nvSpPr>
          <p:spPr bwMode="auto">
            <a:xfrm>
              <a:off x="2458" y="1576"/>
              <a:ext cx="324" cy="304"/>
            </a:xfrm>
            <a:prstGeom prst="ellipse">
              <a:avLst/>
            </a:prstGeom>
            <a:noFill/>
            <a:ln w="25400">
              <a:solidFill>
                <a:schemeClr val="tx1"/>
              </a:solidFill>
              <a:round/>
              <a:headEnd/>
              <a:tailEnd/>
            </a:ln>
            <a:effectLst/>
          </p:spPr>
          <p:txBody>
            <a:bodyPr wrap="none" anchor="ctr"/>
            <a:lstStyle/>
            <a:p>
              <a:endParaRPr lang="en-US"/>
            </a:p>
          </p:txBody>
        </p:sp>
        <p:sp>
          <p:nvSpPr>
            <p:cNvPr id="26666" name="Line 42"/>
            <p:cNvSpPr>
              <a:spLocks noChangeShapeType="1"/>
            </p:cNvSpPr>
            <p:nvPr/>
          </p:nvSpPr>
          <p:spPr bwMode="auto">
            <a:xfrm flipH="1">
              <a:off x="1008" y="1776"/>
              <a:ext cx="1440" cy="48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67" name="Line 43"/>
            <p:cNvSpPr>
              <a:spLocks noChangeShapeType="1"/>
            </p:cNvSpPr>
            <p:nvPr/>
          </p:nvSpPr>
          <p:spPr bwMode="auto">
            <a:xfrm>
              <a:off x="1728" y="1728"/>
              <a:ext cx="720" cy="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68" name="Line 44"/>
            <p:cNvSpPr>
              <a:spLocks noChangeShapeType="1"/>
            </p:cNvSpPr>
            <p:nvPr/>
          </p:nvSpPr>
          <p:spPr bwMode="auto">
            <a:xfrm flipH="1">
              <a:off x="2784" y="1728"/>
              <a:ext cx="768" cy="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69" name="Line 45"/>
            <p:cNvSpPr>
              <a:spLocks noChangeShapeType="1"/>
            </p:cNvSpPr>
            <p:nvPr/>
          </p:nvSpPr>
          <p:spPr bwMode="auto">
            <a:xfrm>
              <a:off x="2784" y="1776"/>
              <a:ext cx="1488" cy="480"/>
            </a:xfrm>
            <a:prstGeom prst="line">
              <a:avLst/>
            </a:prstGeom>
            <a:noFill/>
            <a:ln w="25400">
              <a:solidFill>
                <a:schemeClr val="tx1"/>
              </a:solidFill>
              <a:round/>
              <a:headEnd type="none" w="sm" len="sm"/>
              <a:tailEnd type="stealth" w="med" len="lg"/>
            </a:ln>
            <a:effectLst/>
          </p:spPr>
          <p:txBody>
            <a:bodyPr/>
            <a:lstStyle/>
            <a:p>
              <a:endParaRPr lang="en-US"/>
            </a:p>
          </p:txBody>
        </p:sp>
        <p:sp>
          <p:nvSpPr>
            <p:cNvPr id="26670" name="Oval 46"/>
            <p:cNvSpPr>
              <a:spLocks noChangeArrowheads="1"/>
            </p:cNvSpPr>
            <p:nvPr/>
          </p:nvSpPr>
          <p:spPr bwMode="auto">
            <a:xfrm>
              <a:off x="2582" y="1708"/>
              <a:ext cx="78" cy="72"/>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26671" name="Rectangle 47"/>
            <p:cNvSpPr>
              <a:spLocks noChangeArrowheads="1"/>
            </p:cNvSpPr>
            <p:nvPr/>
          </p:nvSpPr>
          <p:spPr bwMode="auto">
            <a:xfrm>
              <a:off x="2477" y="1311"/>
              <a:ext cx="408" cy="252"/>
            </a:xfrm>
            <a:prstGeom prst="rect">
              <a:avLst/>
            </a:prstGeom>
            <a:noFill/>
            <a:ln w="9525">
              <a:noFill/>
              <a:miter lim="800000"/>
              <a:headEnd/>
              <a:tailEnd/>
            </a:ln>
            <a:effectLst/>
          </p:spPr>
          <p:txBody>
            <a:bodyPr wrap="none" lIns="92075" tIns="46038" rIns="92075" bIns="46038">
              <a:spAutoFit/>
            </a:bodyPr>
            <a:lstStyle/>
            <a:p>
              <a:pPr algn="l" defTabSz="762000"/>
              <a:r>
                <a:rPr lang="en-GB" sz="2000"/>
                <a:t>safe</a:t>
              </a:r>
            </a:p>
          </p:txBody>
        </p:sp>
      </p:gr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34161" y="887418"/>
            <a:ext cx="3933769" cy="406907"/>
          </a:xfrm>
          <a:noFill/>
          <a:ln/>
        </p:spPr>
        <p:txBody>
          <a:bodyPr/>
          <a:lstStyle/>
          <a:p>
            <a:r>
              <a:rPr lang="en-GB"/>
              <a:t>Two safe and fair traffic lights</a:t>
            </a:r>
          </a:p>
        </p:txBody>
      </p:sp>
      <p:sp>
        <p:nvSpPr>
          <p:cNvPr id="28675" name="Rectangle 3"/>
          <p:cNvSpPr>
            <a:spLocks noChangeArrowheads="1"/>
          </p:cNvSpPr>
          <p:nvPr/>
        </p:nvSpPr>
        <p:spPr bwMode="auto">
          <a:xfrm>
            <a:off x="2054471" y="2476500"/>
            <a:ext cx="474785" cy="482600"/>
          </a:xfrm>
          <a:prstGeom prst="rect">
            <a:avLst/>
          </a:prstGeom>
          <a:noFill/>
          <a:ln w="25400">
            <a:solidFill>
              <a:schemeClr val="tx1"/>
            </a:solidFill>
            <a:miter lim="800000"/>
            <a:headEnd/>
            <a:tailEnd/>
          </a:ln>
          <a:effectLst/>
        </p:spPr>
        <p:txBody>
          <a:bodyPr wrap="none" anchor="ctr"/>
          <a:lstStyle/>
          <a:p>
            <a:endParaRPr lang="en-US"/>
          </a:p>
        </p:txBody>
      </p:sp>
      <p:sp>
        <p:nvSpPr>
          <p:cNvPr id="28676" name="Oval 4"/>
          <p:cNvSpPr>
            <a:spLocks noChangeArrowheads="1"/>
          </p:cNvSpPr>
          <p:nvPr/>
        </p:nvSpPr>
        <p:spPr bwMode="auto">
          <a:xfrm>
            <a:off x="2054471" y="1460500"/>
            <a:ext cx="474785" cy="482600"/>
          </a:xfrm>
          <a:prstGeom prst="ellipse">
            <a:avLst/>
          </a:prstGeom>
          <a:noFill/>
          <a:ln w="25400">
            <a:solidFill>
              <a:schemeClr val="tx1"/>
            </a:solidFill>
            <a:round/>
            <a:headEnd/>
            <a:tailEnd/>
          </a:ln>
          <a:effectLst/>
        </p:spPr>
        <p:txBody>
          <a:bodyPr wrap="none" anchor="ctr"/>
          <a:lstStyle/>
          <a:p>
            <a:endParaRPr lang="en-US"/>
          </a:p>
        </p:txBody>
      </p:sp>
      <p:sp>
        <p:nvSpPr>
          <p:cNvPr id="28677" name="Oval 5"/>
          <p:cNvSpPr>
            <a:spLocks noChangeArrowheads="1"/>
          </p:cNvSpPr>
          <p:nvPr/>
        </p:nvSpPr>
        <p:spPr bwMode="auto">
          <a:xfrm>
            <a:off x="2236177" y="1644650"/>
            <a:ext cx="114300" cy="1143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28678" name="Rectangle 6"/>
          <p:cNvSpPr>
            <a:spLocks noChangeArrowheads="1"/>
          </p:cNvSpPr>
          <p:nvPr/>
        </p:nvSpPr>
        <p:spPr bwMode="auto">
          <a:xfrm>
            <a:off x="1012582" y="3643313"/>
            <a:ext cx="522772"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rg1</a:t>
            </a:r>
          </a:p>
        </p:txBody>
      </p:sp>
      <p:sp>
        <p:nvSpPr>
          <p:cNvPr id="28679" name="Rectangle 7"/>
          <p:cNvSpPr>
            <a:spLocks noChangeArrowheads="1"/>
          </p:cNvSpPr>
          <p:nvPr/>
        </p:nvSpPr>
        <p:spPr bwMode="auto">
          <a:xfrm>
            <a:off x="2645022" y="1547813"/>
            <a:ext cx="641201"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red1</a:t>
            </a:r>
          </a:p>
        </p:txBody>
      </p:sp>
      <p:sp>
        <p:nvSpPr>
          <p:cNvPr id="28680" name="Line 8"/>
          <p:cNvSpPr>
            <a:spLocks noChangeShapeType="1"/>
          </p:cNvSpPr>
          <p:nvPr/>
        </p:nvSpPr>
        <p:spPr bwMode="auto">
          <a:xfrm flipV="1">
            <a:off x="2294792" y="2971800"/>
            <a:ext cx="0" cy="508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681" name="Line 9"/>
          <p:cNvSpPr>
            <a:spLocks noChangeShapeType="1"/>
          </p:cNvSpPr>
          <p:nvPr/>
        </p:nvSpPr>
        <p:spPr bwMode="auto">
          <a:xfrm flipV="1">
            <a:off x="2294792" y="1955800"/>
            <a:ext cx="0" cy="508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682" name="Rectangle 10"/>
          <p:cNvSpPr>
            <a:spLocks noChangeArrowheads="1"/>
          </p:cNvSpPr>
          <p:nvPr/>
        </p:nvSpPr>
        <p:spPr bwMode="auto">
          <a:xfrm>
            <a:off x="993532" y="3492500"/>
            <a:ext cx="474785" cy="482600"/>
          </a:xfrm>
          <a:prstGeom prst="rect">
            <a:avLst/>
          </a:prstGeom>
          <a:noFill/>
          <a:ln w="25400">
            <a:solidFill>
              <a:schemeClr val="tx1"/>
            </a:solidFill>
            <a:miter lim="800000"/>
            <a:headEnd/>
            <a:tailEnd/>
          </a:ln>
          <a:effectLst/>
        </p:spPr>
        <p:txBody>
          <a:bodyPr wrap="none" anchor="ctr"/>
          <a:lstStyle/>
          <a:p>
            <a:endParaRPr lang="en-US"/>
          </a:p>
        </p:txBody>
      </p:sp>
      <p:sp>
        <p:nvSpPr>
          <p:cNvPr id="28683" name="Rectangle 11"/>
          <p:cNvSpPr>
            <a:spLocks noChangeArrowheads="1"/>
          </p:cNvSpPr>
          <p:nvPr/>
        </p:nvSpPr>
        <p:spPr bwMode="auto">
          <a:xfrm>
            <a:off x="2054471" y="4508500"/>
            <a:ext cx="474785" cy="482600"/>
          </a:xfrm>
          <a:prstGeom prst="rect">
            <a:avLst/>
          </a:prstGeom>
          <a:noFill/>
          <a:ln w="25400">
            <a:solidFill>
              <a:schemeClr val="tx1"/>
            </a:solidFill>
            <a:miter lim="800000"/>
            <a:headEnd/>
            <a:tailEnd/>
          </a:ln>
          <a:effectLst/>
        </p:spPr>
        <p:txBody>
          <a:bodyPr wrap="none" anchor="ctr"/>
          <a:lstStyle/>
          <a:p>
            <a:endParaRPr lang="en-US"/>
          </a:p>
        </p:txBody>
      </p:sp>
      <p:sp>
        <p:nvSpPr>
          <p:cNvPr id="28684" name="Oval 12"/>
          <p:cNvSpPr>
            <a:spLocks noChangeArrowheads="1"/>
          </p:cNvSpPr>
          <p:nvPr/>
        </p:nvSpPr>
        <p:spPr bwMode="auto">
          <a:xfrm>
            <a:off x="2054471" y="5524500"/>
            <a:ext cx="474785" cy="482600"/>
          </a:xfrm>
          <a:prstGeom prst="ellipse">
            <a:avLst/>
          </a:prstGeom>
          <a:noFill/>
          <a:ln w="25400">
            <a:solidFill>
              <a:schemeClr val="tx1"/>
            </a:solidFill>
            <a:round/>
            <a:headEnd/>
            <a:tailEnd/>
          </a:ln>
          <a:effectLst/>
        </p:spPr>
        <p:txBody>
          <a:bodyPr wrap="none" anchor="ctr"/>
          <a:lstStyle/>
          <a:p>
            <a:endParaRPr lang="en-US"/>
          </a:p>
        </p:txBody>
      </p:sp>
      <p:sp>
        <p:nvSpPr>
          <p:cNvPr id="28685" name="Oval 13"/>
          <p:cNvSpPr>
            <a:spLocks noChangeArrowheads="1"/>
          </p:cNvSpPr>
          <p:nvPr/>
        </p:nvSpPr>
        <p:spPr bwMode="auto">
          <a:xfrm>
            <a:off x="2054471" y="3492500"/>
            <a:ext cx="474785" cy="482600"/>
          </a:xfrm>
          <a:prstGeom prst="ellipse">
            <a:avLst/>
          </a:prstGeom>
          <a:noFill/>
          <a:ln w="25400">
            <a:solidFill>
              <a:schemeClr val="tx1"/>
            </a:solidFill>
            <a:round/>
            <a:headEnd/>
            <a:tailEnd/>
          </a:ln>
          <a:effectLst/>
        </p:spPr>
        <p:txBody>
          <a:bodyPr wrap="none" anchor="ctr"/>
          <a:lstStyle/>
          <a:p>
            <a:endParaRPr lang="en-US"/>
          </a:p>
        </p:txBody>
      </p:sp>
      <p:sp>
        <p:nvSpPr>
          <p:cNvPr id="28686" name="Line 14"/>
          <p:cNvSpPr>
            <a:spLocks noChangeShapeType="1"/>
          </p:cNvSpPr>
          <p:nvPr/>
        </p:nvSpPr>
        <p:spPr bwMode="auto">
          <a:xfrm flipV="1">
            <a:off x="2294792" y="3987800"/>
            <a:ext cx="0" cy="508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687" name="Line 15"/>
          <p:cNvSpPr>
            <a:spLocks noChangeShapeType="1"/>
          </p:cNvSpPr>
          <p:nvPr/>
        </p:nvSpPr>
        <p:spPr bwMode="auto">
          <a:xfrm flipV="1">
            <a:off x="2294792" y="5003800"/>
            <a:ext cx="0" cy="508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688" name="Rectangle 16"/>
          <p:cNvSpPr>
            <a:spLocks noChangeArrowheads="1"/>
          </p:cNvSpPr>
          <p:nvPr/>
        </p:nvSpPr>
        <p:spPr bwMode="auto">
          <a:xfrm>
            <a:off x="2645022" y="3578226"/>
            <a:ext cx="1011495"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yellow1</a:t>
            </a:r>
          </a:p>
        </p:txBody>
      </p:sp>
      <p:sp>
        <p:nvSpPr>
          <p:cNvPr id="28689" name="Rectangle 17"/>
          <p:cNvSpPr>
            <a:spLocks noChangeArrowheads="1"/>
          </p:cNvSpPr>
          <p:nvPr/>
        </p:nvSpPr>
        <p:spPr bwMode="auto">
          <a:xfrm>
            <a:off x="2645022" y="5611813"/>
            <a:ext cx="883255"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green1</a:t>
            </a:r>
          </a:p>
        </p:txBody>
      </p:sp>
      <p:sp>
        <p:nvSpPr>
          <p:cNvPr id="28690" name="Rectangle 18"/>
          <p:cNvSpPr>
            <a:spLocks noChangeArrowheads="1"/>
          </p:cNvSpPr>
          <p:nvPr/>
        </p:nvSpPr>
        <p:spPr bwMode="auto">
          <a:xfrm>
            <a:off x="2074984" y="2625726"/>
            <a:ext cx="527388"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yr1</a:t>
            </a:r>
          </a:p>
        </p:txBody>
      </p:sp>
      <p:sp>
        <p:nvSpPr>
          <p:cNvPr id="28691" name="Rectangle 19"/>
          <p:cNvSpPr>
            <a:spLocks noChangeArrowheads="1"/>
          </p:cNvSpPr>
          <p:nvPr/>
        </p:nvSpPr>
        <p:spPr bwMode="auto">
          <a:xfrm>
            <a:off x="2082315" y="4662488"/>
            <a:ext cx="570669"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gy1</a:t>
            </a:r>
          </a:p>
        </p:txBody>
      </p:sp>
      <p:sp>
        <p:nvSpPr>
          <p:cNvPr id="28692" name="Line 20"/>
          <p:cNvSpPr>
            <a:spLocks noChangeShapeType="1"/>
          </p:cNvSpPr>
          <p:nvPr/>
        </p:nvSpPr>
        <p:spPr bwMode="auto">
          <a:xfrm flipH="1">
            <a:off x="1232389" y="1828800"/>
            <a:ext cx="871903" cy="1651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693" name="Line 21"/>
          <p:cNvSpPr>
            <a:spLocks noChangeShapeType="1"/>
          </p:cNvSpPr>
          <p:nvPr/>
        </p:nvSpPr>
        <p:spPr bwMode="auto">
          <a:xfrm>
            <a:off x="1232389" y="3987800"/>
            <a:ext cx="871903" cy="15875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694" name="Rectangle 22"/>
          <p:cNvSpPr>
            <a:spLocks noChangeArrowheads="1"/>
          </p:cNvSpPr>
          <p:nvPr/>
        </p:nvSpPr>
        <p:spPr bwMode="auto">
          <a:xfrm>
            <a:off x="5210908" y="2476500"/>
            <a:ext cx="474785" cy="482600"/>
          </a:xfrm>
          <a:prstGeom prst="rect">
            <a:avLst/>
          </a:prstGeom>
          <a:noFill/>
          <a:ln w="25400">
            <a:solidFill>
              <a:schemeClr val="tx1"/>
            </a:solidFill>
            <a:miter lim="800000"/>
            <a:headEnd/>
            <a:tailEnd/>
          </a:ln>
          <a:effectLst/>
        </p:spPr>
        <p:txBody>
          <a:bodyPr wrap="none" anchor="ctr"/>
          <a:lstStyle/>
          <a:p>
            <a:endParaRPr lang="en-US"/>
          </a:p>
        </p:txBody>
      </p:sp>
      <p:sp>
        <p:nvSpPr>
          <p:cNvPr id="28695" name="Oval 23"/>
          <p:cNvSpPr>
            <a:spLocks noChangeArrowheads="1"/>
          </p:cNvSpPr>
          <p:nvPr/>
        </p:nvSpPr>
        <p:spPr bwMode="auto">
          <a:xfrm>
            <a:off x="5210908" y="1460500"/>
            <a:ext cx="474785" cy="482600"/>
          </a:xfrm>
          <a:prstGeom prst="ellipse">
            <a:avLst/>
          </a:prstGeom>
          <a:noFill/>
          <a:ln w="25400">
            <a:solidFill>
              <a:schemeClr val="tx1"/>
            </a:solidFill>
            <a:round/>
            <a:headEnd/>
            <a:tailEnd/>
          </a:ln>
          <a:effectLst/>
        </p:spPr>
        <p:txBody>
          <a:bodyPr wrap="none" anchor="ctr"/>
          <a:lstStyle/>
          <a:p>
            <a:endParaRPr lang="en-US"/>
          </a:p>
        </p:txBody>
      </p:sp>
      <p:sp>
        <p:nvSpPr>
          <p:cNvPr id="28696" name="Oval 24"/>
          <p:cNvSpPr>
            <a:spLocks noChangeArrowheads="1"/>
          </p:cNvSpPr>
          <p:nvPr/>
        </p:nvSpPr>
        <p:spPr bwMode="auto">
          <a:xfrm>
            <a:off x="5389685" y="1644650"/>
            <a:ext cx="114300" cy="1143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28697" name="Rectangle 25"/>
          <p:cNvSpPr>
            <a:spLocks noChangeArrowheads="1"/>
          </p:cNvSpPr>
          <p:nvPr/>
        </p:nvSpPr>
        <p:spPr bwMode="auto">
          <a:xfrm flipH="1">
            <a:off x="6135566" y="3643313"/>
            <a:ext cx="522772"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rg2</a:t>
            </a:r>
          </a:p>
        </p:txBody>
      </p:sp>
      <p:sp>
        <p:nvSpPr>
          <p:cNvPr id="28698" name="Rectangle 26"/>
          <p:cNvSpPr>
            <a:spLocks noChangeArrowheads="1"/>
          </p:cNvSpPr>
          <p:nvPr/>
        </p:nvSpPr>
        <p:spPr bwMode="auto">
          <a:xfrm flipH="1">
            <a:off x="5613891" y="1547813"/>
            <a:ext cx="641201"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red2</a:t>
            </a:r>
          </a:p>
        </p:txBody>
      </p:sp>
      <p:sp>
        <p:nvSpPr>
          <p:cNvPr id="28699" name="Line 27"/>
          <p:cNvSpPr>
            <a:spLocks noChangeShapeType="1"/>
          </p:cNvSpPr>
          <p:nvPr/>
        </p:nvSpPr>
        <p:spPr bwMode="auto">
          <a:xfrm flipV="1">
            <a:off x="5445369" y="2971800"/>
            <a:ext cx="0" cy="508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00" name="Line 28"/>
          <p:cNvSpPr>
            <a:spLocks noChangeShapeType="1"/>
          </p:cNvSpPr>
          <p:nvPr/>
        </p:nvSpPr>
        <p:spPr bwMode="auto">
          <a:xfrm flipV="1">
            <a:off x="5445369" y="1955800"/>
            <a:ext cx="0" cy="508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01" name="Rectangle 29"/>
          <p:cNvSpPr>
            <a:spLocks noChangeArrowheads="1"/>
          </p:cNvSpPr>
          <p:nvPr/>
        </p:nvSpPr>
        <p:spPr bwMode="auto">
          <a:xfrm>
            <a:off x="6271848" y="3492500"/>
            <a:ext cx="474785" cy="482600"/>
          </a:xfrm>
          <a:prstGeom prst="rect">
            <a:avLst/>
          </a:prstGeom>
          <a:noFill/>
          <a:ln w="25400">
            <a:solidFill>
              <a:schemeClr val="tx1"/>
            </a:solidFill>
            <a:miter lim="800000"/>
            <a:headEnd/>
            <a:tailEnd/>
          </a:ln>
          <a:effectLst/>
        </p:spPr>
        <p:txBody>
          <a:bodyPr wrap="none" anchor="ctr"/>
          <a:lstStyle/>
          <a:p>
            <a:endParaRPr lang="en-US"/>
          </a:p>
        </p:txBody>
      </p:sp>
      <p:sp>
        <p:nvSpPr>
          <p:cNvPr id="28702" name="Rectangle 30"/>
          <p:cNvSpPr>
            <a:spLocks noChangeArrowheads="1"/>
          </p:cNvSpPr>
          <p:nvPr/>
        </p:nvSpPr>
        <p:spPr bwMode="auto">
          <a:xfrm>
            <a:off x="5210908" y="4508500"/>
            <a:ext cx="474785" cy="482600"/>
          </a:xfrm>
          <a:prstGeom prst="rect">
            <a:avLst/>
          </a:prstGeom>
          <a:noFill/>
          <a:ln w="25400">
            <a:solidFill>
              <a:schemeClr val="tx1"/>
            </a:solidFill>
            <a:miter lim="800000"/>
            <a:headEnd/>
            <a:tailEnd/>
          </a:ln>
          <a:effectLst/>
        </p:spPr>
        <p:txBody>
          <a:bodyPr wrap="none" anchor="ctr"/>
          <a:lstStyle/>
          <a:p>
            <a:endParaRPr lang="en-US"/>
          </a:p>
        </p:txBody>
      </p:sp>
      <p:sp>
        <p:nvSpPr>
          <p:cNvPr id="28703" name="Oval 31"/>
          <p:cNvSpPr>
            <a:spLocks noChangeArrowheads="1"/>
          </p:cNvSpPr>
          <p:nvPr/>
        </p:nvSpPr>
        <p:spPr bwMode="auto">
          <a:xfrm>
            <a:off x="5210908" y="5524500"/>
            <a:ext cx="474785" cy="482600"/>
          </a:xfrm>
          <a:prstGeom prst="ellipse">
            <a:avLst/>
          </a:prstGeom>
          <a:noFill/>
          <a:ln w="25400">
            <a:solidFill>
              <a:schemeClr val="tx1"/>
            </a:solidFill>
            <a:round/>
            <a:headEnd/>
            <a:tailEnd/>
          </a:ln>
          <a:effectLst/>
        </p:spPr>
        <p:txBody>
          <a:bodyPr wrap="none" anchor="ctr"/>
          <a:lstStyle/>
          <a:p>
            <a:endParaRPr lang="en-US"/>
          </a:p>
        </p:txBody>
      </p:sp>
      <p:sp>
        <p:nvSpPr>
          <p:cNvPr id="28704" name="Oval 32"/>
          <p:cNvSpPr>
            <a:spLocks noChangeArrowheads="1"/>
          </p:cNvSpPr>
          <p:nvPr/>
        </p:nvSpPr>
        <p:spPr bwMode="auto">
          <a:xfrm>
            <a:off x="5210908" y="3492500"/>
            <a:ext cx="474785" cy="482600"/>
          </a:xfrm>
          <a:prstGeom prst="ellipse">
            <a:avLst/>
          </a:prstGeom>
          <a:noFill/>
          <a:ln w="25400">
            <a:solidFill>
              <a:schemeClr val="tx1"/>
            </a:solidFill>
            <a:round/>
            <a:headEnd/>
            <a:tailEnd/>
          </a:ln>
          <a:effectLst/>
        </p:spPr>
        <p:txBody>
          <a:bodyPr wrap="none" anchor="ctr"/>
          <a:lstStyle/>
          <a:p>
            <a:endParaRPr lang="en-US"/>
          </a:p>
        </p:txBody>
      </p:sp>
      <p:sp>
        <p:nvSpPr>
          <p:cNvPr id="28705" name="Line 33"/>
          <p:cNvSpPr>
            <a:spLocks noChangeShapeType="1"/>
          </p:cNvSpPr>
          <p:nvPr/>
        </p:nvSpPr>
        <p:spPr bwMode="auto">
          <a:xfrm flipV="1">
            <a:off x="5445369" y="3987800"/>
            <a:ext cx="0" cy="508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06" name="Line 34"/>
          <p:cNvSpPr>
            <a:spLocks noChangeShapeType="1"/>
          </p:cNvSpPr>
          <p:nvPr/>
        </p:nvSpPr>
        <p:spPr bwMode="auto">
          <a:xfrm flipV="1">
            <a:off x="5445369" y="5003800"/>
            <a:ext cx="0" cy="508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07" name="Rectangle 35"/>
          <p:cNvSpPr>
            <a:spLocks noChangeArrowheads="1"/>
          </p:cNvSpPr>
          <p:nvPr/>
        </p:nvSpPr>
        <p:spPr bwMode="auto">
          <a:xfrm flipH="1">
            <a:off x="3911114" y="3578226"/>
            <a:ext cx="1011495"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yellow2</a:t>
            </a:r>
          </a:p>
        </p:txBody>
      </p:sp>
      <p:sp>
        <p:nvSpPr>
          <p:cNvPr id="28708" name="Rectangle 36"/>
          <p:cNvSpPr>
            <a:spLocks noChangeArrowheads="1"/>
          </p:cNvSpPr>
          <p:nvPr/>
        </p:nvSpPr>
        <p:spPr bwMode="auto">
          <a:xfrm flipH="1">
            <a:off x="5492264" y="5611813"/>
            <a:ext cx="883255"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green2</a:t>
            </a:r>
          </a:p>
        </p:txBody>
      </p:sp>
      <p:sp>
        <p:nvSpPr>
          <p:cNvPr id="28709" name="Rectangle 37"/>
          <p:cNvSpPr>
            <a:spLocks noChangeArrowheads="1"/>
          </p:cNvSpPr>
          <p:nvPr/>
        </p:nvSpPr>
        <p:spPr bwMode="auto">
          <a:xfrm flipH="1">
            <a:off x="5073162" y="2625726"/>
            <a:ext cx="527388"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yr2</a:t>
            </a:r>
          </a:p>
        </p:txBody>
      </p:sp>
      <p:sp>
        <p:nvSpPr>
          <p:cNvPr id="28710" name="Rectangle 38"/>
          <p:cNvSpPr>
            <a:spLocks noChangeArrowheads="1"/>
          </p:cNvSpPr>
          <p:nvPr/>
        </p:nvSpPr>
        <p:spPr bwMode="auto">
          <a:xfrm flipH="1">
            <a:off x="5007222" y="4662488"/>
            <a:ext cx="570669"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gy2</a:t>
            </a:r>
          </a:p>
        </p:txBody>
      </p:sp>
      <p:sp>
        <p:nvSpPr>
          <p:cNvPr id="28711" name="Line 39"/>
          <p:cNvSpPr>
            <a:spLocks noChangeShapeType="1"/>
          </p:cNvSpPr>
          <p:nvPr/>
        </p:nvSpPr>
        <p:spPr bwMode="auto">
          <a:xfrm>
            <a:off x="5635872" y="1828800"/>
            <a:ext cx="871904" cy="1651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12" name="Line 40"/>
          <p:cNvSpPr>
            <a:spLocks noChangeShapeType="1"/>
          </p:cNvSpPr>
          <p:nvPr/>
        </p:nvSpPr>
        <p:spPr bwMode="auto">
          <a:xfrm flipH="1">
            <a:off x="5635872" y="3987800"/>
            <a:ext cx="871904" cy="15875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13" name="Oval 41"/>
          <p:cNvSpPr>
            <a:spLocks noChangeArrowheads="1"/>
          </p:cNvSpPr>
          <p:nvPr/>
        </p:nvSpPr>
        <p:spPr bwMode="auto">
          <a:xfrm>
            <a:off x="3601915" y="2501900"/>
            <a:ext cx="474785" cy="482600"/>
          </a:xfrm>
          <a:prstGeom prst="ellipse">
            <a:avLst/>
          </a:prstGeom>
          <a:noFill/>
          <a:ln w="25400">
            <a:solidFill>
              <a:schemeClr val="tx1"/>
            </a:solidFill>
            <a:round/>
            <a:headEnd/>
            <a:tailEnd/>
          </a:ln>
          <a:effectLst/>
        </p:spPr>
        <p:txBody>
          <a:bodyPr wrap="none" anchor="ctr"/>
          <a:lstStyle/>
          <a:p>
            <a:endParaRPr lang="en-US"/>
          </a:p>
        </p:txBody>
      </p:sp>
      <p:sp>
        <p:nvSpPr>
          <p:cNvPr id="28714" name="Line 42"/>
          <p:cNvSpPr>
            <a:spLocks noChangeShapeType="1"/>
          </p:cNvSpPr>
          <p:nvPr/>
        </p:nvSpPr>
        <p:spPr bwMode="auto">
          <a:xfrm flipH="1" flipV="1">
            <a:off x="1477108" y="3810000"/>
            <a:ext cx="2110154" cy="9906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15" name="Line 43"/>
          <p:cNvSpPr>
            <a:spLocks noChangeShapeType="1"/>
          </p:cNvSpPr>
          <p:nvPr/>
        </p:nvSpPr>
        <p:spPr bwMode="auto">
          <a:xfrm>
            <a:off x="2532186" y="2743200"/>
            <a:ext cx="1055077" cy="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16" name="Line 44"/>
          <p:cNvSpPr>
            <a:spLocks noChangeShapeType="1"/>
          </p:cNvSpPr>
          <p:nvPr/>
        </p:nvSpPr>
        <p:spPr bwMode="auto">
          <a:xfrm flipH="1">
            <a:off x="4079633" y="2743200"/>
            <a:ext cx="1125415" cy="20574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17" name="Line 45"/>
          <p:cNvSpPr>
            <a:spLocks noChangeShapeType="1"/>
          </p:cNvSpPr>
          <p:nvPr/>
        </p:nvSpPr>
        <p:spPr bwMode="auto">
          <a:xfrm>
            <a:off x="4079631" y="2819400"/>
            <a:ext cx="2180492" cy="762000"/>
          </a:xfrm>
          <a:prstGeom prst="line">
            <a:avLst/>
          </a:prstGeom>
          <a:noFill/>
          <a:ln w="25400">
            <a:solidFill>
              <a:schemeClr val="tx1"/>
            </a:solidFill>
            <a:round/>
            <a:headEnd type="none" w="sm" len="sm"/>
            <a:tailEnd type="stealth" w="med" len="lg"/>
          </a:ln>
          <a:effectLst/>
        </p:spPr>
        <p:txBody>
          <a:bodyPr/>
          <a:lstStyle/>
          <a:p>
            <a:endParaRPr lang="en-US"/>
          </a:p>
        </p:txBody>
      </p:sp>
      <p:sp>
        <p:nvSpPr>
          <p:cNvPr id="28718" name="Oval 46"/>
          <p:cNvSpPr>
            <a:spLocks noChangeArrowheads="1"/>
          </p:cNvSpPr>
          <p:nvPr/>
        </p:nvSpPr>
        <p:spPr bwMode="auto">
          <a:xfrm>
            <a:off x="3783624" y="4768850"/>
            <a:ext cx="114300" cy="1143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28719" name="Rectangle 47"/>
          <p:cNvSpPr>
            <a:spLocks noChangeArrowheads="1"/>
          </p:cNvSpPr>
          <p:nvPr/>
        </p:nvSpPr>
        <p:spPr bwMode="auto">
          <a:xfrm>
            <a:off x="3559422" y="2081213"/>
            <a:ext cx="726161"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safe2</a:t>
            </a:r>
          </a:p>
        </p:txBody>
      </p:sp>
      <p:sp>
        <p:nvSpPr>
          <p:cNvPr id="28720" name="Oval 48"/>
          <p:cNvSpPr>
            <a:spLocks noChangeArrowheads="1"/>
          </p:cNvSpPr>
          <p:nvPr/>
        </p:nvSpPr>
        <p:spPr bwMode="auto">
          <a:xfrm>
            <a:off x="3601915" y="4533900"/>
            <a:ext cx="474785" cy="482600"/>
          </a:xfrm>
          <a:prstGeom prst="ellipse">
            <a:avLst/>
          </a:prstGeom>
          <a:noFill/>
          <a:ln w="25400">
            <a:solidFill>
              <a:schemeClr val="tx1"/>
            </a:solidFill>
            <a:round/>
            <a:headEnd/>
            <a:tailEnd/>
          </a:ln>
          <a:effectLst/>
        </p:spPr>
        <p:txBody>
          <a:bodyPr wrap="none" anchor="ctr"/>
          <a:lstStyle/>
          <a:p>
            <a:endParaRPr lang="en-US"/>
          </a:p>
        </p:txBody>
      </p:sp>
      <p:sp>
        <p:nvSpPr>
          <p:cNvPr id="28721" name="Rectangle 49"/>
          <p:cNvSpPr>
            <a:spLocks noChangeArrowheads="1"/>
          </p:cNvSpPr>
          <p:nvPr/>
        </p:nvSpPr>
        <p:spPr bwMode="auto">
          <a:xfrm>
            <a:off x="3489086" y="5029201"/>
            <a:ext cx="726161"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safe1</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34160" y="887418"/>
            <a:ext cx="4042773" cy="406907"/>
          </a:xfrm>
          <a:noFill/>
          <a:ln/>
        </p:spPr>
        <p:txBody>
          <a:bodyPr/>
          <a:lstStyle/>
          <a:p>
            <a:r>
              <a:rPr lang="en-GB"/>
              <a:t>Example: life-cycle of a person</a:t>
            </a:r>
          </a:p>
        </p:txBody>
      </p:sp>
      <p:sp>
        <p:nvSpPr>
          <p:cNvPr id="30723" name="AutoShape 3"/>
          <p:cNvSpPr>
            <a:spLocks noChangeArrowheads="1"/>
          </p:cNvSpPr>
          <p:nvPr/>
        </p:nvSpPr>
        <p:spPr bwMode="auto">
          <a:xfrm>
            <a:off x="2819402" y="2139950"/>
            <a:ext cx="1184031" cy="901700"/>
          </a:xfrm>
          <a:prstGeom prst="rightArrow">
            <a:avLst>
              <a:gd name="adj1" fmla="val 50000"/>
              <a:gd name="adj2" fmla="val 71133"/>
            </a:avLst>
          </a:prstGeom>
          <a:noFill/>
          <a:ln w="12700">
            <a:solidFill>
              <a:schemeClr val="tx1"/>
            </a:solidFill>
            <a:miter lim="800000"/>
            <a:headEnd/>
            <a:tailEnd/>
          </a:ln>
          <a:effectLst/>
        </p:spPr>
        <p:txBody>
          <a:bodyPr wrap="none" anchor="ctr"/>
          <a:lstStyle/>
          <a:p>
            <a:endParaRPr lang="en-US"/>
          </a:p>
        </p:txBody>
      </p:sp>
      <p:sp>
        <p:nvSpPr>
          <p:cNvPr id="30724" name="Rectangle 4"/>
          <p:cNvSpPr>
            <a:spLocks noChangeArrowheads="1"/>
          </p:cNvSpPr>
          <p:nvPr/>
        </p:nvSpPr>
        <p:spPr bwMode="auto">
          <a:xfrm>
            <a:off x="6342184" y="1536700"/>
            <a:ext cx="539262" cy="584200"/>
          </a:xfrm>
          <a:prstGeom prst="rect">
            <a:avLst/>
          </a:prstGeom>
          <a:noFill/>
          <a:ln w="25400">
            <a:solidFill>
              <a:schemeClr val="tx1"/>
            </a:solidFill>
            <a:miter lim="800000"/>
            <a:headEnd/>
            <a:tailEnd/>
          </a:ln>
          <a:effectLst/>
        </p:spPr>
        <p:txBody>
          <a:bodyPr wrap="none" anchor="ctr"/>
          <a:lstStyle/>
          <a:p>
            <a:endParaRPr lang="en-US"/>
          </a:p>
        </p:txBody>
      </p:sp>
      <p:sp>
        <p:nvSpPr>
          <p:cNvPr id="30725" name="Oval 5"/>
          <p:cNvSpPr>
            <a:spLocks noChangeArrowheads="1"/>
          </p:cNvSpPr>
          <p:nvPr/>
        </p:nvSpPr>
        <p:spPr bwMode="auto">
          <a:xfrm>
            <a:off x="5216771" y="1536700"/>
            <a:ext cx="539262" cy="584200"/>
          </a:xfrm>
          <a:prstGeom prst="ellipse">
            <a:avLst/>
          </a:prstGeom>
          <a:noFill/>
          <a:ln w="25400">
            <a:solidFill>
              <a:schemeClr val="tx1"/>
            </a:solidFill>
            <a:round/>
            <a:headEnd/>
            <a:tailEnd/>
          </a:ln>
          <a:effectLst/>
        </p:spPr>
        <p:txBody>
          <a:bodyPr wrap="none" anchor="ctr"/>
          <a:lstStyle/>
          <a:p>
            <a:endParaRPr lang="en-US"/>
          </a:p>
        </p:txBody>
      </p:sp>
      <p:sp>
        <p:nvSpPr>
          <p:cNvPr id="30726" name="Line 6"/>
          <p:cNvSpPr>
            <a:spLocks noChangeShapeType="1"/>
          </p:cNvSpPr>
          <p:nvPr/>
        </p:nvSpPr>
        <p:spPr bwMode="auto">
          <a:xfrm>
            <a:off x="5767754" y="1828800"/>
            <a:ext cx="562708" cy="0"/>
          </a:xfrm>
          <a:prstGeom prst="line">
            <a:avLst/>
          </a:prstGeom>
          <a:noFill/>
          <a:ln w="25400">
            <a:solidFill>
              <a:schemeClr val="tx1"/>
            </a:solidFill>
            <a:round/>
            <a:headEnd type="none" w="sm" len="sm"/>
            <a:tailEnd type="stealth" w="med" len="lg"/>
          </a:ln>
          <a:effectLst/>
        </p:spPr>
        <p:txBody>
          <a:bodyPr/>
          <a:lstStyle/>
          <a:p>
            <a:endParaRPr lang="en-US"/>
          </a:p>
        </p:txBody>
      </p:sp>
      <p:sp>
        <p:nvSpPr>
          <p:cNvPr id="30727" name="Oval 7"/>
          <p:cNvSpPr>
            <a:spLocks noChangeArrowheads="1"/>
          </p:cNvSpPr>
          <p:nvPr/>
        </p:nvSpPr>
        <p:spPr bwMode="auto">
          <a:xfrm>
            <a:off x="5421923" y="1758950"/>
            <a:ext cx="128954" cy="1397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30728" name="Rectangle 8"/>
          <p:cNvSpPr>
            <a:spLocks noChangeArrowheads="1"/>
          </p:cNvSpPr>
          <p:nvPr/>
        </p:nvSpPr>
        <p:spPr bwMode="auto">
          <a:xfrm>
            <a:off x="6948854" y="2871788"/>
            <a:ext cx="1067600"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bachelor</a:t>
            </a:r>
          </a:p>
        </p:txBody>
      </p:sp>
      <p:sp>
        <p:nvSpPr>
          <p:cNvPr id="30729" name="Line 9"/>
          <p:cNvSpPr>
            <a:spLocks noChangeShapeType="1"/>
          </p:cNvSpPr>
          <p:nvPr/>
        </p:nvSpPr>
        <p:spPr bwMode="auto">
          <a:xfrm flipH="1">
            <a:off x="5767754" y="3048000"/>
            <a:ext cx="562708" cy="0"/>
          </a:xfrm>
          <a:prstGeom prst="line">
            <a:avLst/>
          </a:prstGeom>
          <a:noFill/>
          <a:ln w="25400">
            <a:solidFill>
              <a:schemeClr val="tx1"/>
            </a:solidFill>
            <a:round/>
            <a:headEnd type="none" w="sm" len="sm"/>
            <a:tailEnd type="stealth" w="med" len="lg"/>
          </a:ln>
          <a:effectLst/>
        </p:spPr>
        <p:txBody>
          <a:bodyPr/>
          <a:lstStyle/>
          <a:p>
            <a:endParaRPr lang="en-US"/>
          </a:p>
        </p:txBody>
      </p:sp>
      <p:sp>
        <p:nvSpPr>
          <p:cNvPr id="30730" name="Line 10"/>
          <p:cNvSpPr>
            <a:spLocks noChangeShapeType="1"/>
          </p:cNvSpPr>
          <p:nvPr/>
        </p:nvSpPr>
        <p:spPr bwMode="auto">
          <a:xfrm flipV="1">
            <a:off x="6611815" y="3352800"/>
            <a:ext cx="0" cy="609600"/>
          </a:xfrm>
          <a:prstGeom prst="line">
            <a:avLst/>
          </a:prstGeom>
          <a:noFill/>
          <a:ln w="25400">
            <a:solidFill>
              <a:schemeClr val="tx1"/>
            </a:solidFill>
            <a:round/>
            <a:headEnd type="none" w="sm" len="sm"/>
            <a:tailEnd type="stealth" w="med" len="lg"/>
          </a:ln>
          <a:effectLst/>
        </p:spPr>
        <p:txBody>
          <a:bodyPr/>
          <a:lstStyle/>
          <a:p>
            <a:endParaRPr lang="en-US"/>
          </a:p>
        </p:txBody>
      </p:sp>
      <p:sp>
        <p:nvSpPr>
          <p:cNvPr id="30731" name="Line 11"/>
          <p:cNvSpPr>
            <a:spLocks noChangeShapeType="1"/>
          </p:cNvSpPr>
          <p:nvPr/>
        </p:nvSpPr>
        <p:spPr bwMode="auto">
          <a:xfrm>
            <a:off x="5486400" y="4572000"/>
            <a:ext cx="0" cy="609600"/>
          </a:xfrm>
          <a:prstGeom prst="line">
            <a:avLst/>
          </a:prstGeom>
          <a:noFill/>
          <a:ln w="25400">
            <a:solidFill>
              <a:schemeClr val="tx1"/>
            </a:solidFill>
            <a:round/>
            <a:headEnd type="none" w="sm" len="sm"/>
            <a:tailEnd type="stealth" w="med" len="lg"/>
          </a:ln>
          <a:effectLst/>
        </p:spPr>
        <p:txBody>
          <a:bodyPr/>
          <a:lstStyle/>
          <a:p>
            <a:endParaRPr lang="en-US"/>
          </a:p>
        </p:txBody>
      </p:sp>
      <p:sp>
        <p:nvSpPr>
          <p:cNvPr id="30732" name="Rectangle 12"/>
          <p:cNvSpPr>
            <a:spLocks noChangeArrowheads="1"/>
          </p:cNvSpPr>
          <p:nvPr/>
        </p:nvSpPr>
        <p:spPr bwMode="auto">
          <a:xfrm>
            <a:off x="5216771" y="2755900"/>
            <a:ext cx="539262" cy="584200"/>
          </a:xfrm>
          <a:prstGeom prst="rect">
            <a:avLst/>
          </a:prstGeom>
          <a:noFill/>
          <a:ln w="25400">
            <a:solidFill>
              <a:schemeClr val="tx1"/>
            </a:solidFill>
            <a:miter lim="800000"/>
            <a:headEnd/>
            <a:tailEnd/>
          </a:ln>
          <a:effectLst/>
        </p:spPr>
        <p:txBody>
          <a:bodyPr wrap="none" anchor="ctr"/>
          <a:lstStyle/>
          <a:p>
            <a:endParaRPr lang="en-US"/>
          </a:p>
        </p:txBody>
      </p:sp>
      <p:sp>
        <p:nvSpPr>
          <p:cNvPr id="30733" name="Rectangle 13"/>
          <p:cNvSpPr>
            <a:spLocks noChangeArrowheads="1"/>
          </p:cNvSpPr>
          <p:nvPr/>
        </p:nvSpPr>
        <p:spPr bwMode="auto">
          <a:xfrm>
            <a:off x="5216771" y="5194300"/>
            <a:ext cx="539262" cy="584200"/>
          </a:xfrm>
          <a:prstGeom prst="rect">
            <a:avLst/>
          </a:prstGeom>
          <a:noFill/>
          <a:ln w="25400">
            <a:solidFill>
              <a:schemeClr val="tx1"/>
            </a:solidFill>
            <a:miter lim="800000"/>
            <a:headEnd/>
            <a:tailEnd/>
          </a:ln>
          <a:effectLst/>
        </p:spPr>
        <p:txBody>
          <a:bodyPr wrap="none" anchor="ctr"/>
          <a:lstStyle/>
          <a:p>
            <a:endParaRPr lang="en-US"/>
          </a:p>
        </p:txBody>
      </p:sp>
      <p:sp>
        <p:nvSpPr>
          <p:cNvPr id="30734" name="Rectangle 14"/>
          <p:cNvSpPr>
            <a:spLocks noChangeArrowheads="1"/>
          </p:cNvSpPr>
          <p:nvPr/>
        </p:nvSpPr>
        <p:spPr bwMode="auto">
          <a:xfrm>
            <a:off x="6342184" y="3975100"/>
            <a:ext cx="539262" cy="584200"/>
          </a:xfrm>
          <a:prstGeom prst="rect">
            <a:avLst/>
          </a:prstGeom>
          <a:noFill/>
          <a:ln w="25400">
            <a:solidFill>
              <a:schemeClr val="tx1"/>
            </a:solidFill>
            <a:miter lim="800000"/>
            <a:headEnd/>
            <a:tailEnd/>
          </a:ln>
          <a:effectLst/>
        </p:spPr>
        <p:txBody>
          <a:bodyPr wrap="none" anchor="ctr"/>
          <a:lstStyle/>
          <a:p>
            <a:endParaRPr lang="en-US"/>
          </a:p>
        </p:txBody>
      </p:sp>
      <p:sp>
        <p:nvSpPr>
          <p:cNvPr id="30735" name="Line 15"/>
          <p:cNvSpPr>
            <a:spLocks noChangeShapeType="1"/>
          </p:cNvSpPr>
          <p:nvPr/>
        </p:nvSpPr>
        <p:spPr bwMode="auto">
          <a:xfrm>
            <a:off x="5767754" y="4267200"/>
            <a:ext cx="562708" cy="0"/>
          </a:xfrm>
          <a:prstGeom prst="line">
            <a:avLst/>
          </a:prstGeom>
          <a:noFill/>
          <a:ln w="25400">
            <a:solidFill>
              <a:schemeClr val="tx1"/>
            </a:solidFill>
            <a:round/>
            <a:headEnd type="none" w="sm" len="sm"/>
            <a:tailEnd type="stealth" w="med" len="lg"/>
          </a:ln>
          <a:effectLst/>
        </p:spPr>
        <p:txBody>
          <a:bodyPr/>
          <a:lstStyle/>
          <a:p>
            <a:endParaRPr lang="en-US"/>
          </a:p>
        </p:txBody>
      </p:sp>
      <p:sp>
        <p:nvSpPr>
          <p:cNvPr id="30736" name="Oval 16"/>
          <p:cNvSpPr>
            <a:spLocks noChangeArrowheads="1"/>
          </p:cNvSpPr>
          <p:nvPr/>
        </p:nvSpPr>
        <p:spPr bwMode="auto">
          <a:xfrm>
            <a:off x="6342184" y="5194300"/>
            <a:ext cx="539262" cy="584200"/>
          </a:xfrm>
          <a:prstGeom prst="ellipse">
            <a:avLst/>
          </a:prstGeom>
          <a:noFill/>
          <a:ln w="25400">
            <a:solidFill>
              <a:schemeClr val="tx1"/>
            </a:solidFill>
            <a:round/>
            <a:headEnd/>
            <a:tailEnd/>
          </a:ln>
          <a:effectLst/>
        </p:spPr>
        <p:txBody>
          <a:bodyPr wrap="none" anchor="ctr"/>
          <a:lstStyle/>
          <a:p>
            <a:endParaRPr lang="en-US"/>
          </a:p>
        </p:txBody>
      </p:sp>
      <p:sp>
        <p:nvSpPr>
          <p:cNvPr id="30737" name="Oval 17"/>
          <p:cNvSpPr>
            <a:spLocks noChangeArrowheads="1"/>
          </p:cNvSpPr>
          <p:nvPr/>
        </p:nvSpPr>
        <p:spPr bwMode="auto">
          <a:xfrm>
            <a:off x="5216771" y="3975100"/>
            <a:ext cx="539262" cy="584200"/>
          </a:xfrm>
          <a:prstGeom prst="ellipse">
            <a:avLst/>
          </a:prstGeom>
          <a:noFill/>
          <a:ln w="25400">
            <a:solidFill>
              <a:schemeClr val="tx1"/>
            </a:solidFill>
            <a:round/>
            <a:headEnd/>
            <a:tailEnd/>
          </a:ln>
          <a:effectLst/>
        </p:spPr>
        <p:txBody>
          <a:bodyPr wrap="none" anchor="ctr"/>
          <a:lstStyle/>
          <a:p>
            <a:endParaRPr lang="en-US"/>
          </a:p>
        </p:txBody>
      </p:sp>
      <p:sp>
        <p:nvSpPr>
          <p:cNvPr id="30738" name="Oval 18"/>
          <p:cNvSpPr>
            <a:spLocks noChangeArrowheads="1"/>
          </p:cNvSpPr>
          <p:nvPr/>
        </p:nvSpPr>
        <p:spPr bwMode="auto">
          <a:xfrm>
            <a:off x="6342184" y="2755900"/>
            <a:ext cx="539262" cy="584200"/>
          </a:xfrm>
          <a:prstGeom prst="ellipse">
            <a:avLst/>
          </a:prstGeom>
          <a:noFill/>
          <a:ln w="25400">
            <a:solidFill>
              <a:schemeClr val="tx1"/>
            </a:solidFill>
            <a:round/>
            <a:headEnd/>
            <a:tailEnd/>
          </a:ln>
          <a:effectLst/>
        </p:spPr>
        <p:txBody>
          <a:bodyPr wrap="none" anchor="ctr"/>
          <a:lstStyle/>
          <a:p>
            <a:endParaRPr lang="en-US"/>
          </a:p>
        </p:txBody>
      </p:sp>
      <p:sp>
        <p:nvSpPr>
          <p:cNvPr id="30739" name="Line 19"/>
          <p:cNvSpPr>
            <a:spLocks noChangeShapeType="1"/>
          </p:cNvSpPr>
          <p:nvPr/>
        </p:nvSpPr>
        <p:spPr bwMode="auto">
          <a:xfrm>
            <a:off x="5486400" y="3352800"/>
            <a:ext cx="0" cy="609600"/>
          </a:xfrm>
          <a:prstGeom prst="line">
            <a:avLst/>
          </a:prstGeom>
          <a:noFill/>
          <a:ln w="25400">
            <a:solidFill>
              <a:schemeClr val="tx1"/>
            </a:solidFill>
            <a:round/>
            <a:headEnd type="none" w="sm" len="sm"/>
            <a:tailEnd type="stealth" w="med" len="lg"/>
          </a:ln>
          <a:effectLst/>
        </p:spPr>
        <p:txBody>
          <a:bodyPr/>
          <a:lstStyle/>
          <a:p>
            <a:endParaRPr lang="en-US"/>
          </a:p>
        </p:txBody>
      </p:sp>
      <p:sp>
        <p:nvSpPr>
          <p:cNvPr id="30740" name="Line 20"/>
          <p:cNvSpPr>
            <a:spLocks noChangeShapeType="1"/>
          </p:cNvSpPr>
          <p:nvPr/>
        </p:nvSpPr>
        <p:spPr bwMode="auto">
          <a:xfrm>
            <a:off x="6611815" y="2133600"/>
            <a:ext cx="0" cy="609600"/>
          </a:xfrm>
          <a:prstGeom prst="line">
            <a:avLst/>
          </a:prstGeom>
          <a:noFill/>
          <a:ln w="25400">
            <a:solidFill>
              <a:schemeClr val="tx1"/>
            </a:solidFill>
            <a:round/>
            <a:headEnd type="none" w="sm" len="sm"/>
            <a:tailEnd type="stealth" w="med" len="lg"/>
          </a:ln>
          <a:effectLst/>
        </p:spPr>
        <p:txBody>
          <a:bodyPr/>
          <a:lstStyle/>
          <a:p>
            <a:endParaRPr lang="en-US"/>
          </a:p>
        </p:txBody>
      </p:sp>
      <p:sp>
        <p:nvSpPr>
          <p:cNvPr id="30741" name="Rectangle 21"/>
          <p:cNvSpPr>
            <a:spLocks noChangeArrowheads="1"/>
          </p:cNvSpPr>
          <p:nvPr/>
        </p:nvSpPr>
        <p:spPr bwMode="auto">
          <a:xfrm>
            <a:off x="5190394" y="1119188"/>
            <a:ext cx="697307"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child</a:t>
            </a:r>
          </a:p>
        </p:txBody>
      </p:sp>
      <p:sp>
        <p:nvSpPr>
          <p:cNvPr id="30742" name="Rectangle 22"/>
          <p:cNvSpPr>
            <a:spLocks noChangeArrowheads="1"/>
          </p:cNvSpPr>
          <p:nvPr/>
        </p:nvSpPr>
        <p:spPr bwMode="auto">
          <a:xfrm>
            <a:off x="4275993" y="4090988"/>
            <a:ext cx="981038"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married</a:t>
            </a:r>
          </a:p>
        </p:txBody>
      </p:sp>
      <p:sp>
        <p:nvSpPr>
          <p:cNvPr id="30743" name="Rectangle 23"/>
          <p:cNvSpPr>
            <a:spLocks noChangeArrowheads="1"/>
          </p:cNvSpPr>
          <p:nvPr/>
        </p:nvSpPr>
        <p:spPr bwMode="auto">
          <a:xfrm>
            <a:off x="6948854" y="1652588"/>
            <a:ext cx="968214"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puberty</a:t>
            </a:r>
          </a:p>
        </p:txBody>
      </p:sp>
      <p:sp>
        <p:nvSpPr>
          <p:cNvPr id="30744" name="Rectangle 24"/>
          <p:cNvSpPr>
            <a:spLocks noChangeArrowheads="1"/>
          </p:cNvSpPr>
          <p:nvPr/>
        </p:nvSpPr>
        <p:spPr bwMode="auto">
          <a:xfrm>
            <a:off x="4205654" y="2871788"/>
            <a:ext cx="1094852"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marriage</a:t>
            </a:r>
          </a:p>
        </p:txBody>
      </p:sp>
      <p:sp>
        <p:nvSpPr>
          <p:cNvPr id="30745" name="Rectangle 25"/>
          <p:cNvSpPr>
            <a:spLocks noChangeArrowheads="1"/>
          </p:cNvSpPr>
          <p:nvPr/>
        </p:nvSpPr>
        <p:spPr bwMode="auto">
          <a:xfrm>
            <a:off x="6948856" y="4090988"/>
            <a:ext cx="953787"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divorce</a:t>
            </a:r>
          </a:p>
        </p:txBody>
      </p:sp>
      <p:sp>
        <p:nvSpPr>
          <p:cNvPr id="30746" name="Line 26"/>
          <p:cNvSpPr>
            <a:spLocks noChangeShapeType="1"/>
          </p:cNvSpPr>
          <p:nvPr/>
        </p:nvSpPr>
        <p:spPr bwMode="auto">
          <a:xfrm>
            <a:off x="5767754" y="5486400"/>
            <a:ext cx="562708" cy="0"/>
          </a:xfrm>
          <a:prstGeom prst="line">
            <a:avLst/>
          </a:prstGeom>
          <a:noFill/>
          <a:ln w="25400">
            <a:solidFill>
              <a:schemeClr val="tx1"/>
            </a:solidFill>
            <a:round/>
            <a:headEnd type="none" w="sm" len="sm"/>
            <a:tailEnd type="stealth" w="med" len="lg"/>
          </a:ln>
          <a:effectLst/>
        </p:spPr>
        <p:txBody>
          <a:bodyPr/>
          <a:lstStyle/>
          <a:p>
            <a:endParaRPr lang="en-US"/>
          </a:p>
        </p:txBody>
      </p:sp>
      <p:sp>
        <p:nvSpPr>
          <p:cNvPr id="30747" name="Rectangle 27"/>
          <p:cNvSpPr>
            <a:spLocks noChangeArrowheads="1"/>
          </p:cNvSpPr>
          <p:nvPr/>
        </p:nvSpPr>
        <p:spPr bwMode="auto">
          <a:xfrm>
            <a:off x="4346333" y="5310188"/>
            <a:ext cx="740587"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death</a:t>
            </a:r>
          </a:p>
        </p:txBody>
      </p:sp>
      <p:sp>
        <p:nvSpPr>
          <p:cNvPr id="30748" name="Rectangle 28"/>
          <p:cNvSpPr>
            <a:spLocks noChangeArrowheads="1"/>
          </p:cNvSpPr>
          <p:nvPr/>
        </p:nvSpPr>
        <p:spPr bwMode="auto">
          <a:xfrm>
            <a:off x="7019195" y="5310188"/>
            <a:ext cx="670055"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dead</a:t>
            </a:r>
          </a:p>
        </p:txBody>
      </p:sp>
      <p:pic>
        <p:nvPicPr>
          <p:cNvPr id="30749" name="Picture 29"/>
          <p:cNvPicPr>
            <a:picLocks noChangeArrowheads="1"/>
          </p:cNvPicPr>
          <p:nvPr/>
        </p:nvPicPr>
        <p:blipFill>
          <a:blip r:embed="rId3"/>
          <a:srcRect/>
          <a:stretch>
            <a:fillRect/>
          </a:stretch>
        </p:blipFill>
        <p:spPr bwMode="auto">
          <a:xfrm>
            <a:off x="773723" y="1828804"/>
            <a:ext cx="2562958" cy="3870325"/>
          </a:xfrm>
          <a:prstGeom prst="rect">
            <a:avLst/>
          </a:prstGeom>
          <a:noFill/>
          <a:ln w="9525">
            <a:noFill/>
            <a:miter lim="800000"/>
            <a:headEnd/>
            <a:tailEnd/>
          </a:ln>
          <a:effectLst/>
        </p:spPr>
      </p:pic>
      <p:sp>
        <p:nvSpPr>
          <p:cNvPr id="30" name="TextBox 29"/>
          <p:cNvSpPr txBox="1"/>
          <p:nvPr/>
        </p:nvSpPr>
        <p:spPr>
          <a:xfrm>
            <a:off x="1600200" y="5715000"/>
            <a:ext cx="1846980" cy="923330"/>
          </a:xfrm>
          <a:prstGeom prst="rect">
            <a:avLst/>
          </a:prstGeom>
          <a:noFill/>
        </p:spPr>
        <p:txBody>
          <a:bodyPr wrap="none" rtlCol="0">
            <a:spAutoFit/>
          </a:bodyPr>
          <a:lstStyle/>
          <a:p>
            <a:pPr>
              <a:buFont typeface="Wingdings" pitchFamily="2" charset="2"/>
              <a:buChar char="ü"/>
            </a:pPr>
            <a:r>
              <a:rPr lang="en-US" dirty="0" smtClean="0">
                <a:solidFill>
                  <a:srgbClr val="C00000"/>
                </a:solidFill>
              </a:rPr>
              <a:t>Current State</a:t>
            </a:r>
          </a:p>
          <a:p>
            <a:pPr>
              <a:buFont typeface="Wingdings" pitchFamily="2" charset="2"/>
              <a:buChar char="ü"/>
            </a:pPr>
            <a:r>
              <a:rPr lang="en-US" dirty="0" smtClean="0">
                <a:solidFill>
                  <a:srgbClr val="C00000"/>
                </a:solidFill>
              </a:rPr>
              <a:t>Reachable State</a:t>
            </a:r>
          </a:p>
          <a:p>
            <a:pPr>
              <a:buFont typeface="Wingdings" pitchFamily="2" charset="2"/>
              <a:buChar char="ü"/>
            </a:pPr>
            <a:r>
              <a:rPr lang="en-US" dirty="0" smtClean="0">
                <a:solidFill>
                  <a:srgbClr val="C00000"/>
                </a:solidFill>
              </a:rPr>
              <a:t>Dead State</a:t>
            </a:r>
            <a:endParaRPr lang="en-US" dirty="0">
              <a:solidFill>
                <a:srgbClr val="C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linds(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ox(in)">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diamond(in)">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638800" y="381000"/>
            <a:ext cx="3183564" cy="406907"/>
          </a:xfrm>
          <a:ln/>
        </p:spPr>
        <p:txBody>
          <a:bodyPr/>
          <a:lstStyle/>
          <a:p>
            <a:r>
              <a:rPr lang="fa-IR" dirty="0" smtClean="0">
                <a:cs typeface="B Titr" pitchFamily="2" charset="-78"/>
              </a:rPr>
              <a:t>اضافه کردن وزن به اتصالات</a:t>
            </a:r>
            <a:endParaRPr lang="en-US" dirty="0">
              <a:cs typeface="B Titr" pitchFamily="2" charset="-78"/>
            </a:endParaRPr>
          </a:p>
        </p:txBody>
      </p:sp>
      <p:grpSp>
        <p:nvGrpSpPr>
          <p:cNvPr id="28" name="Group 27"/>
          <p:cNvGrpSpPr/>
          <p:nvPr/>
        </p:nvGrpSpPr>
        <p:grpSpPr>
          <a:xfrm>
            <a:off x="609600" y="914400"/>
            <a:ext cx="3554125" cy="2717800"/>
            <a:chOff x="2658209" y="1384300"/>
            <a:chExt cx="3554125" cy="2717800"/>
          </a:xfrm>
        </p:grpSpPr>
        <p:sp>
          <p:nvSpPr>
            <p:cNvPr id="32772" name="Rectangle 4"/>
            <p:cNvSpPr>
              <a:spLocks noChangeArrowheads="1"/>
            </p:cNvSpPr>
            <p:nvPr/>
          </p:nvSpPr>
          <p:spPr bwMode="auto">
            <a:xfrm>
              <a:off x="5471747" y="2414588"/>
              <a:ext cx="740587"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black</a:t>
              </a:r>
            </a:p>
          </p:txBody>
        </p:sp>
        <p:sp>
          <p:nvSpPr>
            <p:cNvPr id="32773" name="Line 5"/>
            <p:cNvSpPr>
              <a:spLocks noChangeShapeType="1"/>
            </p:cNvSpPr>
            <p:nvPr/>
          </p:nvSpPr>
          <p:spPr bwMode="auto">
            <a:xfrm flipH="1" flipV="1">
              <a:off x="4572000" y="1752600"/>
              <a:ext cx="492369" cy="533400"/>
            </a:xfrm>
            <a:prstGeom prst="line">
              <a:avLst/>
            </a:prstGeom>
            <a:noFill/>
            <a:ln w="25400">
              <a:solidFill>
                <a:schemeClr val="tx1"/>
              </a:solidFill>
              <a:round/>
              <a:headEnd type="none" w="sm" len="sm"/>
              <a:tailEnd type="stealth" w="med" len="lg"/>
            </a:ln>
            <a:effectLst/>
          </p:spPr>
          <p:txBody>
            <a:bodyPr/>
            <a:lstStyle/>
            <a:p>
              <a:endParaRPr lang="en-US"/>
            </a:p>
          </p:txBody>
        </p:sp>
        <p:sp>
          <p:nvSpPr>
            <p:cNvPr id="32774" name="Line 6"/>
            <p:cNvSpPr>
              <a:spLocks noChangeShapeType="1"/>
            </p:cNvSpPr>
            <p:nvPr/>
          </p:nvSpPr>
          <p:spPr bwMode="auto">
            <a:xfrm>
              <a:off x="3376246" y="2895600"/>
              <a:ext cx="0" cy="609600"/>
            </a:xfrm>
            <a:prstGeom prst="line">
              <a:avLst/>
            </a:prstGeom>
            <a:noFill/>
            <a:ln w="25400">
              <a:solidFill>
                <a:schemeClr val="tx1"/>
              </a:solidFill>
              <a:round/>
              <a:headEnd type="none" w="sm" len="sm"/>
              <a:tailEnd type="stealth" w="med" len="lg"/>
            </a:ln>
            <a:effectLst/>
          </p:spPr>
          <p:txBody>
            <a:bodyPr/>
            <a:lstStyle/>
            <a:p>
              <a:endParaRPr lang="en-US"/>
            </a:p>
          </p:txBody>
        </p:sp>
        <p:sp>
          <p:nvSpPr>
            <p:cNvPr id="32775" name="Rectangle 7"/>
            <p:cNvSpPr>
              <a:spLocks noChangeArrowheads="1"/>
            </p:cNvSpPr>
            <p:nvPr/>
          </p:nvSpPr>
          <p:spPr bwMode="auto">
            <a:xfrm>
              <a:off x="3176955" y="3517900"/>
              <a:ext cx="539262" cy="584200"/>
            </a:xfrm>
            <a:prstGeom prst="rect">
              <a:avLst/>
            </a:prstGeom>
            <a:noFill/>
            <a:ln w="25400">
              <a:solidFill>
                <a:schemeClr val="tx1"/>
              </a:solidFill>
              <a:miter lim="800000"/>
              <a:headEnd/>
              <a:tailEnd/>
            </a:ln>
            <a:effectLst/>
          </p:spPr>
          <p:txBody>
            <a:bodyPr wrap="none" anchor="ctr"/>
            <a:lstStyle/>
            <a:p>
              <a:endParaRPr lang="en-US"/>
            </a:p>
          </p:txBody>
        </p:sp>
        <p:sp>
          <p:nvSpPr>
            <p:cNvPr id="32776" name="Rectangle 8"/>
            <p:cNvSpPr>
              <a:spLocks noChangeArrowheads="1"/>
            </p:cNvSpPr>
            <p:nvPr/>
          </p:nvSpPr>
          <p:spPr bwMode="auto">
            <a:xfrm>
              <a:off x="4865078" y="3517900"/>
              <a:ext cx="539262" cy="584200"/>
            </a:xfrm>
            <a:prstGeom prst="rect">
              <a:avLst/>
            </a:prstGeom>
            <a:noFill/>
            <a:ln w="25400">
              <a:solidFill>
                <a:schemeClr val="tx1"/>
              </a:solidFill>
              <a:miter lim="800000"/>
              <a:headEnd/>
              <a:tailEnd/>
            </a:ln>
            <a:effectLst/>
          </p:spPr>
          <p:txBody>
            <a:bodyPr wrap="none" anchor="ctr"/>
            <a:lstStyle/>
            <a:p>
              <a:endParaRPr lang="en-US"/>
            </a:p>
          </p:txBody>
        </p:sp>
        <p:sp>
          <p:nvSpPr>
            <p:cNvPr id="32777" name="Rectangle 9"/>
            <p:cNvSpPr>
              <a:spLocks noChangeArrowheads="1"/>
            </p:cNvSpPr>
            <p:nvPr/>
          </p:nvSpPr>
          <p:spPr bwMode="auto">
            <a:xfrm>
              <a:off x="4021015" y="1384300"/>
              <a:ext cx="539262" cy="584200"/>
            </a:xfrm>
            <a:prstGeom prst="rect">
              <a:avLst/>
            </a:prstGeom>
            <a:noFill/>
            <a:ln w="25400">
              <a:solidFill>
                <a:schemeClr val="tx1"/>
              </a:solidFill>
              <a:miter lim="800000"/>
              <a:headEnd/>
              <a:tailEnd/>
            </a:ln>
            <a:effectLst/>
          </p:spPr>
          <p:txBody>
            <a:bodyPr wrap="none" anchor="ctr"/>
            <a:lstStyle/>
            <a:p>
              <a:endParaRPr lang="en-US"/>
            </a:p>
          </p:txBody>
        </p:sp>
        <p:sp>
          <p:nvSpPr>
            <p:cNvPr id="32778" name="Line 10"/>
            <p:cNvSpPr>
              <a:spLocks noChangeShapeType="1"/>
            </p:cNvSpPr>
            <p:nvPr/>
          </p:nvSpPr>
          <p:spPr bwMode="auto">
            <a:xfrm flipV="1">
              <a:off x="3516923" y="1828800"/>
              <a:ext cx="492369" cy="457200"/>
            </a:xfrm>
            <a:prstGeom prst="line">
              <a:avLst/>
            </a:prstGeom>
            <a:noFill/>
            <a:ln w="25400">
              <a:solidFill>
                <a:schemeClr val="tx1"/>
              </a:solidFill>
              <a:round/>
              <a:headEnd type="none" w="sm" len="sm"/>
              <a:tailEnd type="stealth" w="med" len="lg"/>
            </a:ln>
            <a:effectLst/>
          </p:spPr>
          <p:txBody>
            <a:bodyPr/>
            <a:lstStyle/>
            <a:p>
              <a:endParaRPr lang="en-US"/>
            </a:p>
          </p:txBody>
        </p:sp>
        <p:sp>
          <p:nvSpPr>
            <p:cNvPr id="32779" name="Oval 11"/>
            <p:cNvSpPr>
              <a:spLocks noChangeArrowheads="1"/>
            </p:cNvSpPr>
            <p:nvPr/>
          </p:nvSpPr>
          <p:spPr bwMode="auto">
            <a:xfrm>
              <a:off x="4865078" y="2298700"/>
              <a:ext cx="539262" cy="584200"/>
            </a:xfrm>
            <a:prstGeom prst="ellipse">
              <a:avLst/>
            </a:prstGeom>
            <a:noFill/>
            <a:ln w="25400">
              <a:solidFill>
                <a:schemeClr val="tx1"/>
              </a:solidFill>
              <a:round/>
              <a:headEnd/>
              <a:tailEnd/>
            </a:ln>
            <a:effectLst/>
          </p:spPr>
          <p:txBody>
            <a:bodyPr wrap="none" anchor="ctr"/>
            <a:lstStyle/>
            <a:p>
              <a:endParaRPr lang="en-US"/>
            </a:p>
          </p:txBody>
        </p:sp>
        <p:sp>
          <p:nvSpPr>
            <p:cNvPr id="32780" name="Oval 12"/>
            <p:cNvSpPr>
              <a:spLocks noChangeArrowheads="1"/>
            </p:cNvSpPr>
            <p:nvPr/>
          </p:nvSpPr>
          <p:spPr bwMode="auto">
            <a:xfrm>
              <a:off x="3176955" y="2298700"/>
              <a:ext cx="539262" cy="584200"/>
            </a:xfrm>
            <a:prstGeom prst="ellipse">
              <a:avLst/>
            </a:prstGeom>
            <a:noFill/>
            <a:ln w="25400">
              <a:solidFill>
                <a:schemeClr val="tx1"/>
              </a:solidFill>
              <a:round/>
              <a:headEnd/>
              <a:tailEnd/>
            </a:ln>
            <a:effectLst/>
          </p:spPr>
          <p:txBody>
            <a:bodyPr wrap="none" anchor="ctr"/>
            <a:lstStyle/>
            <a:p>
              <a:endParaRPr lang="en-US"/>
            </a:p>
          </p:txBody>
        </p:sp>
        <p:sp>
          <p:nvSpPr>
            <p:cNvPr id="32781" name="Line 13"/>
            <p:cNvSpPr>
              <a:spLocks noChangeShapeType="1"/>
            </p:cNvSpPr>
            <p:nvPr/>
          </p:nvSpPr>
          <p:spPr bwMode="auto">
            <a:xfrm flipH="1">
              <a:off x="3657600" y="1981200"/>
              <a:ext cx="492369" cy="457200"/>
            </a:xfrm>
            <a:prstGeom prst="line">
              <a:avLst/>
            </a:prstGeom>
            <a:noFill/>
            <a:ln w="25400">
              <a:solidFill>
                <a:schemeClr val="tx1"/>
              </a:solidFill>
              <a:round/>
              <a:headEnd type="none" w="sm" len="sm"/>
              <a:tailEnd type="stealth" w="med" len="lg"/>
            </a:ln>
            <a:effectLst/>
          </p:spPr>
          <p:txBody>
            <a:bodyPr/>
            <a:lstStyle/>
            <a:p>
              <a:endParaRPr lang="en-US"/>
            </a:p>
          </p:txBody>
        </p:sp>
        <p:sp>
          <p:nvSpPr>
            <p:cNvPr id="32782" name="Rectangle 14"/>
            <p:cNvSpPr>
              <a:spLocks noChangeArrowheads="1"/>
            </p:cNvSpPr>
            <p:nvPr/>
          </p:nvSpPr>
          <p:spPr bwMode="auto">
            <a:xfrm>
              <a:off x="2658209" y="2414588"/>
              <a:ext cx="512961"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red</a:t>
              </a:r>
            </a:p>
          </p:txBody>
        </p:sp>
        <p:sp>
          <p:nvSpPr>
            <p:cNvPr id="32783" name="Line 15"/>
            <p:cNvSpPr>
              <a:spLocks noChangeShapeType="1"/>
            </p:cNvSpPr>
            <p:nvPr/>
          </p:nvSpPr>
          <p:spPr bwMode="auto">
            <a:xfrm flipV="1">
              <a:off x="3727938" y="2743200"/>
              <a:ext cx="1195754" cy="914400"/>
            </a:xfrm>
            <a:prstGeom prst="line">
              <a:avLst/>
            </a:prstGeom>
            <a:noFill/>
            <a:ln w="25400">
              <a:solidFill>
                <a:schemeClr val="tx1"/>
              </a:solidFill>
              <a:round/>
              <a:headEnd type="none" w="sm" len="sm"/>
              <a:tailEnd type="stealth" w="med" len="lg"/>
            </a:ln>
            <a:effectLst/>
          </p:spPr>
          <p:txBody>
            <a:bodyPr/>
            <a:lstStyle/>
            <a:p>
              <a:endParaRPr lang="en-US"/>
            </a:p>
          </p:txBody>
        </p:sp>
        <p:sp>
          <p:nvSpPr>
            <p:cNvPr id="32784" name="Rectangle 16"/>
            <p:cNvSpPr>
              <a:spLocks noChangeArrowheads="1"/>
            </p:cNvSpPr>
            <p:nvPr/>
          </p:nvSpPr>
          <p:spPr bwMode="auto">
            <a:xfrm>
              <a:off x="4909040" y="3633788"/>
              <a:ext cx="442429"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bb</a:t>
              </a:r>
            </a:p>
          </p:txBody>
        </p:sp>
        <p:sp>
          <p:nvSpPr>
            <p:cNvPr id="32785" name="Line 17"/>
            <p:cNvSpPr>
              <a:spLocks noChangeShapeType="1"/>
            </p:cNvSpPr>
            <p:nvPr/>
          </p:nvSpPr>
          <p:spPr bwMode="auto">
            <a:xfrm>
              <a:off x="3516923" y="2895600"/>
              <a:ext cx="0" cy="609600"/>
            </a:xfrm>
            <a:prstGeom prst="line">
              <a:avLst/>
            </a:prstGeom>
            <a:noFill/>
            <a:ln w="25400">
              <a:solidFill>
                <a:schemeClr val="tx1"/>
              </a:solidFill>
              <a:round/>
              <a:headEnd type="none" w="sm" len="sm"/>
              <a:tailEnd type="stealth" w="med" len="lg"/>
            </a:ln>
            <a:effectLst/>
          </p:spPr>
          <p:txBody>
            <a:bodyPr/>
            <a:lstStyle/>
            <a:p>
              <a:endParaRPr lang="en-US"/>
            </a:p>
          </p:txBody>
        </p:sp>
        <p:sp>
          <p:nvSpPr>
            <p:cNvPr id="32786" name="Line 18"/>
            <p:cNvSpPr>
              <a:spLocks noChangeShapeType="1"/>
            </p:cNvSpPr>
            <p:nvPr/>
          </p:nvSpPr>
          <p:spPr bwMode="auto">
            <a:xfrm>
              <a:off x="5134708" y="2895600"/>
              <a:ext cx="0" cy="609600"/>
            </a:xfrm>
            <a:prstGeom prst="line">
              <a:avLst/>
            </a:prstGeom>
            <a:noFill/>
            <a:ln w="25400">
              <a:solidFill>
                <a:schemeClr val="tx1"/>
              </a:solidFill>
              <a:round/>
              <a:headEnd type="none" w="sm" len="sm"/>
              <a:tailEnd type="stealth" w="med" len="lg"/>
            </a:ln>
            <a:effectLst/>
          </p:spPr>
          <p:txBody>
            <a:bodyPr/>
            <a:lstStyle/>
            <a:p>
              <a:endParaRPr lang="en-US"/>
            </a:p>
          </p:txBody>
        </p:sp>
        <p:sp>
          <p:nvSpPr>
            <p:cNvPr id="32787" name="Line 19"/>
            <p:cNvSpPr>
              <a:spLocks noChangeShapeType="1"/>
            </p:cNvSpPr>
            <p:nvPr/>
          </p:nvSpPr>
          <p:spPr bwMode="auto">
            <a:xfrm>
              <a:off x="4994031" y="2819400"/>
              <a:ext cx="0" cy="685800"/>
            </a:xfrm>
            <a:prstGeom prst="line">
              <a:avLst/>
            </a:prstGeom>
            <a:noFill/>
            <a:ln w="25400">
              <a:solidFill>
                <a:schemeClr val="tx1"/>
              </a:solidFill>
              <a:round/>
              <a:headEnd type="none" w="sm" len="sm"/>
              <a:tailEnd type="stealth" w="med" len="lg"/>
            </a:ln>
            <a:effectLst/>
          </p:spPr>
          <p:txBody>
            <a:bodyPr/>
            <a:lstStyle/>
            <a:p>
              <a:endParaRPr lang="en-US"/>
            </a:p>
          </p:txBody>
        </p:sp>
        <p:sp>
          <p:nvSpPr>
            <p:cNvPr id="32788" name="Line 20"/>
            <p:cNvSpPr>
              <a:spLocks noChangeShapeType="1"/>
            </p:cNvSpPr>
            <p:nvPr/>
          </p:nvSpPr>
          <p:spPr bwMode="auto">
            <a:xfrm flipV="1">
              <a:off x="5275385" y="2819400"/>
              <a:ext cx="0" cy="685800"/>
            </a:xfrm>
            <a:prstGeom prst="line">
              <a:avLst/>
            </a:prstGeom>
            <a:noFill/>
            <a:ln w="25400">
              <a:solidFill>
                <a:schemeClr val="tx1"/>
              </a:solidFill>
              <a:round/>
              <a:headEnd type="none" w="sm" len="sm"/>
              <a:tailEnd type="stealth" w="med" len="lg"/>
            </a:ln>
            <a:effectLst/>
          </p:spPr>
          <p:txBody>
            <a:bodyPr/>
            <a:lstStyle/>
            <a:p>
              <a:endParaRPr lang="en-US"/>
            </a:p>
          </p:txBody>
        </p:sp>
        <p:sp>
          <p:nvSpPr>
            <p:cNvPr id="32789" name="Rectangle 21"/>
            <p:cNvSpPr>
              <a:spLocks noChangeArrowheads="1"/>
            </p:cNvSpPr>
            <p:nvPr/>
          </p:nvSpPr>
          <p:spPr bwMode="auto">
            <a:xfrm>
              <a:off x="3220917" y="3633788"/>
              <a:ext cx="355867"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rr</a:t>
              </a:r>
            </a:p>
          </p:txBody>
        </p:sp>
        <p:sp>
          <p:nvSpPr>
            <p:cNvPr id="32790" name="Rectangle 22"/>
            <p:cNvSpPr>
              <a:spLocks noChangeArrowheads="1"/>
            </p:cNvSpPr>
            <p:nvPr/>
          </p:nvSpPr>
          <p:spPr bwMode="auto">
            <a:xfrm>
              <a:off x="4064977" y="1500188"/>
              <a:ext cx="399148" cy="400752"/>
            </a:xfrm>
            <a:prstGeom prst="rect">
              <a:avLst/>
            </a:prstGeom>
            <a:noFill/>
            <a:ln w="9525">
              <a:noFill/>
              <a:miter lim="800000"/>
              <a:headEnd/>
              <a:tailEnd/>
            </a:ln>
            <a:effectLst/>
          </p:spPr>
          <p:txBody>
            <a:bodyPr wrap="none" lIns="92075" tIns="46038" rIns="92075" bIns="46038">
              <a:spAutoFit/>
            </a:bodyPr>
            <a:lstStyle/>
            <a:p>
              <a:pPr algn="l" defTabSz="762000"/>
              <a:r>
                <a:rPr lang="en-GB" sz="2000"/>
                <a:t>br</a:t>
              </a:r>
            </a:p>
          </p:txBody>
        </p:sp>
        <p:sp>
          <p:nvSpPr>
            <p:cNvPr id="32791" name="Oval 23"/>
            <p:cNvSpPr>
              <a:spLocks noChangeArrowheads="1"/>
            </p:cNvSpPr>
            <p:nvPr/>
          </p:nvSpPr>
          <p:spPr bwMode="auto">
            <a:xfrm>
              <a:off x="3382108" y="2673350"/>
              <a:ext cx="128954" cy="1397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32792" name="Oval 24"/>
            <p:cNvSpPr>
              <a:spLocks noChangeArrowheads="1"/>
            </p:cNvSpPr>
            <p:nvPr/>
          </p:nvSpPr>
          <p:spPr bwMode="auto">
            <a:xfrm>
              <a:off x="5140569" y="2597150"/>
              <a:ext cx="128954" cy="1397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32793" name="Oval 25"/>
            <p:cNvSpPr>
              <a:spLocks noChangeArrowheads="1"/>
            </p:cNvSpPr>
            <p:nvPr/>
          </p:nvSpPr>
          <p:spPr bwMode="auto">
            <a:xfrm>
              <a:off x="4999892" y="2444750"/>
              <a:ext cx="128954" cy="1397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32794" name="Oval 26"/>
            <p:cNvSpPr>
              <a:spLocks noChangeArrowheads="1"/>
            </p:cNvSpPr>
            <p:nvPr/>
          </p:nvSpPr>
          <p:spPr bwMode="auto">
            <a:xfrm>
              <a:off x="3311769" y="2444750"/>
              <a:ext cx="128954" cy="1397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32795" name="Oval 27"/>
            <p:cNvSpPr>
              <a:spLocks noChangeArrowheads="1"/>
            </p:cNvSpPr>
            <p:nvPr/>
          </p:nvSpPr>
          <p:spPr bwMode="auto">
            <a:xfrm>
              <a:off x="3522785" y="2444750"/>
              <a:ext cx="128954" cy="139700"/>
            </a:xfrm>
            <a:prstGeom prst="ellipse">
              <a:avLst/>
            </a:prstGeom>
            <a:solidFill>
              <a:schemeClr val="tx2"/>
            </a:solidFill>
            <a:ln w="12700">
              <a:solidFill>
                <a:schemeClr val="tx1"/>
              </a:solidFill>
              <a:round/>
              <a:headEnd/>
              <a:tailEnd/>
            </a:ln>
            <a:effectLst/>
          </p:spPr>
          <p:txBody>
            <a:bodyPr wrap="none" anchor="ctr"/>
            <a:lstStyle/>
            <a:p>
              <a:endParaRPr lang="en-US"/>
            </a:p>
          </p:txBody>
        </p:sp>
      </p:grpSp>
      <p:sp>
        <p:nvSpPr>
          <p:cNvPr id="30" name="Rectangle 3"/>
          <p:cNvSpPr txBox="1">
            <a:spLocks noChangeArrowheads="1"/>
          </p:cNvSpPr>
          <p:nvPr/>
        </p:nvSpPr>
        <p:spPr bwMode="auto">
          <a:xfrm>
            <a:off x="3733800" y="2667000"/>
            <a:ext cx="5183187"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9A0000"/>
              </a:buClr>
              <a:buSzPct val="75000"/>
              <a:buFont typeface="Wingdings" pitchFamily="2" charset="2"/>
              <a:buNone/>
              <a:tabLst/>
              <a:defRPr/>
            </a:pPr>
            <a:r>
              <a:rPr kumimoji="0" lang="en-US" sz="2500" b="0" i="0" u="none" strike="noStrike" kern="0" cap="none" spc="0" normalizeH="0" baseline="0" noProof="0" dirty="0" smtClean="0">
                <a:ln>
                  <a:noFill/>
                </a:ln>
                <a:solidFill>
                  <a:srgbClr val="000000"/>
                </a:solidFill>
                <a:effectLst/>
                <a:uLnTx/>
                <a:uFillTx/>
                <a:latin typeface="Verdana"/>
                <a:ea typeface="+mn-ea"/>
                <a:cs typeface="+mn-cs"/>
              </a:rPr>
              <a:t>2H</a:t>
            </a:r>
            <a:r>
              <a:rPr kumimoji="0" lang="en-US" sz="2500" b="0" i="0" u="none" strike="noStrike" kern="0" cap="none" spc="0" normalizeH="0" baseline="-25000" noProof="0" dirty="0" smtClean="0">
                <a:ln>
                  <a:noFill/>
                </a:ln>
                <a:solidFill>
                  <a:srgbClr val="000000"/>
                </a:solidFill>
                <a:effectLst/>
                <a:uLnTx/>
                <a:uFillTx/>
                <a:latin typeface="Verdana"/>
                <a:ea typeface="+mn-ea"/>
                <a:cs typeface="+mn-cs"/>
              </a:rPr>
              <a:t>2</a:t>
            </a:r>
            <a:r>
              <a:rPr kumimoji="0" lang="en-US" sz="2500" b="0" i="0" u="none" strike="noStrike" kern="0" cap="none" spc="0" normalizeH="0" baseline="0" noProof="0" dirty="0" smtClean="0">
                <a:ln>
                  <a:noFill/>
                </a:ln>
                <a:solidFill>
                  <a:srgbClr val="000000"/>
                </a:solidFill>
                <a:effectLst/>
                <a:uLnTx/>
                <a:uFillTx/>
                <a:latin typeface="Verdana"/>
                <a:ea typeface="+mn-ea"/>
                <a:cs typeface="+mn-cs"/>
              </a:rPr>
              <a:t> + O</a:t>
            </a:r>
            <a:r>
              <a:rPr kumimoji="0" lang="en-US" sz="2500" b="0" i="0" u="none" strike="noStrike" kern="0" cap="none" spc="0" normalizeH="0" baseline="-25000" noProof="0" dirty="0" smtClean="0">
                <a:ln>
                  <a:noFill/>
                </a:ln>
                <a:solidFill>
                  <a:srgbClr val="000000"/>
                </a:solidFill>
                <a:effectLst/>
                <a:uLnTx/>
                <a:uFillTx/>
                <a:latin typeface="Verdana"/>
                <a:ea typeface="+mn-ea"/>
                <a:cs typeface="+mn-cs"/>
              </a:rPr>
              <a:t>2</a:t>
            </a:r>
            <a:r>
              <a:rPr kumimoji="0" lang="en-US" sz="2500" b="0" i="0" u="none" strike="noStrike" kern="0" cap="none" spc="0" normalizeH="0" baseline="0" noProof="0" dirty="0" smtClean="0">
                <a:ln>
                  <a:noFill/>
                </a:ln>
                <a:solidFill>
                  <a:srgbClr val="000000"/>
                </a:solidFill>
                <a:effectLst/>
                <a:uLnTx/>
                <a:uFillTx/>
                <a:latin typeface="Verdana"/>
                <a:ea typeface="+mn-ea"/>
                <a:cs typeface="+mn-cs"/>
              </a:rPr>
              <a:t> </a:t>
            </a:r>
            <a:r>
              <a:rPr kumimoji="0" lang="en-US" sz="2500" b="0" i="0" u="none" strike="noStrike" kern="0" cap="none" spc="0" normalizeH="0" baseline="0" noProof="0" dirty="0" smtClean="0">
                <a:ln>
                  <a:noFill/>
                </a:ln>
                <a:solidFill>
                  <a:srgbClr val="000000"/>
                </a:solidFill>
                <a:effectLst/>
                <a:uLnTx/>
                <a:uFillTx/>
                <a:latin typeface="Verdana"/>
                <a:ea typeface="+mn-ea"/>
                <a:cs typeface="+mn-cs"/>
                <a:sym typeface="Symbol" pitchFamily="18" charset="2"/>
              </a:rPr>
              <a:t></a:t>
            </a:r>
            <a:r>
              <a:rPr kumimoji="0" lang="en-US" sz="2500" b="0" i="0" u="none" strike="noStrike" kern="0" cap="none" spc="0" normalizeH="0" baseline="0" noProof="0" dirty="0" smtClean="0">
                <a:ln>
                  <a:noFill/>
                </a:ln>
                <a:solidFill>
                  <a:srgbClr val="000000"/>
                </a:solidFill>
                <a:effectLst/>
                <a:uLnTx/>
                <a:uFillTx/>
                <a:latin typeface="Verdana"/>
                <a:ea typeface="+mn-ea"/>
                <a:cs typeface="+mn-cs"/>
              </a:rPr>
              <a:t> 2H</a:t>
            </a:r>
            <a:r>
              <a:rPr kumimoji="0" lang="en-US" sz="2500" b="0" i="0" u="none" strike="noStrike" kern="0" cap="none" spc="0" normalizeH="0" baseline="-25000" noProof="0" dirty="0" smtClean="0">
                <a:ln>
                  <a:noFill/>
                </a:ln>
                <a:solidFill>
                  <a:srgbClr val="000000"/>
                </a:solidFill>
                <a:effectLst/>
                <a:uLnTx/>
                <a:uFillTx/>
                <a:latin typeface="Verdana"/>
                <a:ea typeface="+mn-ea"/>
                <a:cs typeface="+mn-cs"/>
              </a:rPr>
              <a:t>2</a:t>
            </a:r>
            <a:r>
              <a:rPr kumimoji="0" lang="en-US" sz="2500" b="0" i="0" u="none" strike="noStrike" kern="0" cap="none" spc="0" normalizeH="0" baseline="0" noProof="0" dirty="0" smtClean="0">
                <a:ln>
                  <a:noFill/>
                </a:ln>
                <a:solidFill>
                  <a:srgbClr val="000000"/>
                </a:solidFill>
                <a:effectLst/>
                <a:uLnTx/>
                <a:uFillTx/>
                <a:latin typeface="Verdana"/>
                <a:ea typeface="+mn-ea"/>
                <a:cs typeface="+mn-cs"/>
              </a:rPr>
              <a:t>O</a:t>
            </a:r>
            <a:endParaRPr kumimoji="0" lang="en-US" sz="2500" b="0" i="0" u="none" strike="noStrike" kern="0" cap="none" spc="0" normalizeH="0" baseline="0" noProof="0" dirty="0">
              <a:ln>
                <a:noFill/>
              </a:ln>
              <a:solidFill>
                <a:srgbClr val="000000"/>
              </a:solidFill>
              <a:effectLst/>
              <a:uLnTx/>
              <a:uFillTx/>
              <a:latin typeface="Verdana"/>
              <a:ea typeface="+mn-ea"/>
              <a:cs typeface="+mn-cs"/>
            </a:endParaRPr>
          </a:p>
        </p:txBody>
      </p:sp>
      <p:grpSp>
        <p:nvGrpSpPr>
          <p:cNvPr id="31" name="Group 30"/>
          <p:cNvGrpSpPr/>
          <p:nvPr/>
        </p:nvGrpSpPr>
        <p:grpSpPr>
          <a:xfrm>
            <a:off x="4267200" y="3657600"/>
            <a:ext cx="4337050" cy="2505075"/>
            <a:chOff x="1295400" y="3200400"/>
            <a:chExt cx="4337050" cy="2505075"/>
          </a:xfrm>
        </p:grpSpPr>
        <p:sp>
          <p:nvSpPr>
            <p:cNvPr id="32" name="Oval 4"/>
            <p:cNvSpPr>
              <a:spLocks noChangeArrowheads="1"/>
            </p:cNvSpPr>
            <p:nvPr/>
          </p:nvSpPr>
          <p:spPr bwMode="auto">
            <a:xfrm>
              <a:off x="1752600" y="3200400"/>
              <a:ext cx="609600" cy="609600"/>
            </a:xfrm>
            <a:prstGeom prst="ellipse">
              <a:avLst/>
            </a:prstGeom>
            <a:solidFill>
              <a:srgbClr val="FFFF99"/>
            </a:solidFill>
            <a:ln w="19050">
              <a:solidFill>
                <a:schemeClr val="tx1"/>
              </a:solidFill>
              <a:miter lim="800000"/>
              <a:headEnd/>
              <a:tailEnd/>
            </a:ln>
            <a:effectLst/>
          </p:spPr>
          <p:txBody>
            <a:bodyPr wrap="none" anchor="ctr"/>
            <a:lstStyle/>
            <a:p>
              <a:endParaRPr lang="en-US"/>
            </a:p>
          </p:txBody>
        </p:sp>
        <p:sp>
          <p:nvSpPr>
            <p:cNvPr id="33" name="Oval 5"/>
            <p:cNvSpPr>
              <a:spLocks noChangeArrowheads="1"/>
            </p:cNvSpPr>
            <p:nvPr/>
          </p:nvSpPr>
          <p:spPr bwMode="auto">
            <a:xfrm>
              <a:off x="1752600" y="4800600"/>
              <a:ext cx="609600" cy="609600"/>
            </a:xfrm>
            <a:prstGeom prst="ellipse">
              <a:avLst/>
            </a:prstGeom>
            <a:solidFill>
              <a:srgbClr val="FFFF99"/>
            </a:solidFill>
            <a:ln w="19050">
              <a:solidFill>
                <a:schemeClr val="tx1"/>
              </a:solidFill>
              <a:miter lim="800000"/>
              <a:headEnd/>
              <a:tailEnd/>
            </a:ln>
            <a:effectLst/>
          </p:spPr>
          <p:txBody>
            <a:bodyPr wrap="none" anchor="ctr"/>
            <a:lstStyle/>
            <a:p>
              <a:endParaRPr lang="en-US"/>
            </a:p>
          </p:txBody>
        </p:sp>
        <p:sp>
          <p:nvSpPr>
            <p:cNvPr id="34" name="Oval 6"/>
            <p:cNvSpPr>
              <a:spLocks noChangeArrowheads="1"/>
            </p:cNvSpPr>
            <p:nvPr/>
          </p:nvSpPr>
          <p:spPr bwMode="auto">
            <a:xfrm>
              <a:off x="4953000" y="4038600"/>
              <a:ext cx="609600" cy="609600"/>
            </a:xfrm>
            <a:prstGeom prst="ellipse">
              <a:avLst/>
            </a:prstGeom>
            <a:solidFill>
              <a:srgbClr val="FFFF99"/>
            </a:solidFill>
            <a:ln w="19050">
              <a:solidFill>
                <a:schemeClr val="tx1"/>
              </a:solidFill>
              <a:miter lim="800000"/>
              <a:headEnd/>
              <a:tailEnd/>
            </a:ln>
            <a:effectLst/>
          </p:spPr>
          <p:txBody>
            <a:bodyPr wrap="none" anchor="ctr"/>
            <a:lstStyle/>
            <a:p>
              <a:endParaRPr lang="en-US"/>
            </a:p>
          </p:txBody>
        </p:sp>
        <p:sp>
          <p:nvSpPr>
            <p:cNvPr id="35" name="Rectangle 7"/>
            <p:cNvSpPr>
              <a:spLocks noChangeArrowheads="1"/>
            </p:cNvSpPr>
            <p:nvPr/>
          </p:nvSpPr>
          <p:spPr bwMode="auto">
            <a:xfrm>
              <a:off x="3505200" y="3886200"/>
              <a:ext cx="152400" cy="914400"/>
            </a:xfrm>
            <a:prstGeom prst="rect">
              <a:avLst/>
            </a:prstGeom>
            <a:solidFill>
              <a:srgbClr val="FFFF99"/>
            </a:solidFill>
            <a:ln w="19050">
              <a:solidFill>
                <a:schemeClr val="tx1"/>
              </a:solidFill>
              <a:miter lim="800000"/>
              <a:headEnd/>
              <a:tailEnd/>
            </a:ln>
            <a:effectLst/>
          </p:spPr>
          <p:txBody>
            <a:bodyPr wrap="none" anchor="ctr"/>
            <a:lstStyle/>
            <a:p>
              <a:endParaRPr lang="en-US"/>
            </a:p>
          </p:txBody>
        </p:sp>
        <p:sp>
          <p:nvSpPr>
            <p:cNvPr id="36" name="Line 8"/>
            <p:cNvSpPr>
              <a:spLocks noChangeShapeType="1"/>
            </p:cNvSpPr>
            <p:nvPr/>
          </p:nvSpPr>
          <p:spPr bwMode="auto">
            <a:xfrm>
              <a:off x="2362200" y="3581400"/>
              <a:ext cx="1143000" cy="609600"/>
            </a:xfrm>
            <a:prstGeom prst="line">
              <a:avLst/>
            </a:prstGeom>
            <a:noFill/>
            <a:ln w="19050">
              <a:solidFill>
                <a:schemeClr val="tx1"/>
              </a:solidFill>
              <a:miter lim="800000"/>
              <a:headEnd/>
              <a:tailEnd type="triangle" w="med" len="med"/>
            </a:ln>
            <a:effectLst/>
          </p:spPr>
          <p:txBody>
            <a:bodyPr wrap="none"/>
            <a:lstStyle/>
            <a:p>
              <a:endParaRPr lang="en-US"/>
            </a:p>
          </p:txBody>
        </p:sp>
        <p:sp>
          <p:nvSpPr>
            <p:cNvPr id="37" name="Line 9"/>
            <p:cNvSpPr>
              <a:spLocks noChangeShapeType="1"/>
            </p:cNvSpPr>
            <p:nvPr/>
          </p:nvSpPr>
          <p:spPr bwMode="auto">
            <a:xfrm flipV="1">
              <a:off x="2362200" y="4495800"/>
              <a:ext cx="1143000" cy="533400"/>
            </a:xfrm>
            <a:prstGeom prst="line">
              <a:avLst/>
            </a:prstGeom>
            <a:noFill/>
            <a:ln w="19050">
              <a:solidFill>
                <a:schemeClr val="tx1"/>
              </a:solidFill>
              <a:miter lim="800000"/>
              <a:headEnd/>
              <a:tailEnd type="triangle" w="med" len="med"/>
            </a:ln>
            <a:effectLst/>
          </p:spPr>
          <p:txBody>
            <a:bodyPr wrap="none"/>
            <a:lstStyle/>
            <a:p>
              <a:endParaRPr lang="en-US"/>
            </a:p>
          </p:txBody>
        </p:sp>
        <p:sp>
          <p:nvSpPr>
            <p:cNvPr id="38" name="Line 10"/>
            <p:cNvSpPr>
              <a:spLocks noChangeShapeType="1"/>
            </p:cNvSpPr>
            <p:nvPr/>
          </p:nvSpPr>
          <p:spPr bwMode="auto">
            <a:xfrm>
              <a:off x="3657600" y="4343400"/>
              <a:ext cx="1295400" cy="0"/>
            </a:xfrm>
            <a:prstGeom prst="line">
              <a:avLst/>
            </a:prstGeom>
            <a:noFill/>
            <a:ln w="19050">
              <a:solidFill>
                <a:schemeClr val="tx1"/>
              </a:solidFill>
              <a:miter lim="800000"/>
              <a:headEnd/>
              <a:tailEnd type="triangle" w="med" len="med"/>
            </a:ln>
            <a:effectLst/>
          </p:spPr>
          <p:txBody>
            <a:bodyPr wrap="none"/>
            <a:lstStyle/>
            <a:p>
              <a:endParaRPr lang="en-US"/>
            </a:p>
          </p:txBody>
        </p:sp>
        <p:sp>
          <p:nvSpPr>
            <p:cNvPr id="39" name="Text Box 11"/>
            <p:cNvSpPr txBox="1">
              <a:spLocks noChangeArrowheads="1"/>
            </p:cNvSpPr>
            <p:nvPr/>
          </p:nvSpPr>
          <p:spPr bwMode="auto">
            <a:xfrm>
              <a:off x="1295400" y="3657600"/>
              <a:ext cx="479425" cy="396875"/>
            </a:xfrm>
            <a:prstGeom prst="rect">
              <a:avLst/>
            </a:prstGeom>
            <a:noFill/>
            <a:ln w="9525">
              <a:noFill/>
              <a:miter lim="800000"/>
              <a:headEnd/>
              <a:tailEnd/>
            </a:ln>
            <a:effectLst/>
          </p:spPr>
          <p:txBody>
            <a:bodyPr>
              <a:spAutoFit/>
            </a:bodyPr>
            <a:lstStyle/>
            <a:p>
              <a:r>
                <a:rPr lang="en-US"/>
                <a:t>H</a:t>
              </a:r>
              <a:r>
                <a:rPr lang="en-US" baseline="-25000"/>
                <a:t>2</a:t>
              </a:r>
            </a:p>
          </p:txBody>
        </p:sp>
        <p:sp>
          <p:nvSpPr>
            <p:cNvPr id="40" name="Text Box 12"/>
            <p:cNvSpPr txBox="1">
              <a:spLocks noChangeArrowheads="1"/>
            </p:cNvSpPr>
            <p:nvPr/>
          </p:nvSpPr>
          <p:spPr bwMode="auto">
            <a:xfrm>
              <a:off x="1295400" y="5308600"/>
              <a:ext cx="488950" cy="396875"/>
            </a:xfrm>
            <a:prstGeom prst="rect">
              <a:avLst/>
            </a:prstGeom>
            <a:noFill/>
            <a:ln w="9525">
              <a:noFill/>
              <a:miter lim="800000"/>
              <a:headEnd/>
              <a:tailEnd/>
            </a:ln>
            <a:effectLst/>
          </p:spPr>
          <p:txBody>
            <a:bodyPr>
              <a:spAutoFit/>
            </a:bodyPr>
            <a:lstStyle/>
            <a:p>
              <a:r>
                <a:rPr lang="en-US"/>
                <a:t>O</a:t>
              </a:r>
              <a:r>
                <a:rPr lang="en-US" baseline="-25000"/>
                <a:t>2</a:t>
              </a:r>
            </a:p>
          </p:txBody>
        </p:sp>
        <p:sp>
          <p:nvSpPr>
            <p:cNvPr id="41" name="Text Box 13"/>
            <p:cNvSpPr txBox="1">
              <a:spLocks noChangeArrowheads="1"/>
            </p:cNvSpPr>
            <p:nvPr/>
          </p:nvSpPr>
          <p:spPr bwMode="auto">
            <a:xfrm>
              <a:off x="4953000" y="4851400"/>
              <a:ext cx="679450" cy="396875"/>
            </a:xfrm>
            <a:prstGeom prst="rect">
              <a:avLst/>
            </a:prstGeom>
            <a:noFill/>
            <a:ln w="9525">
              <a:noFill/>
              <a:miter lim="800000"/>
              <a:headEnd/>
              <a:tailEnd/>
            </a:ln>
            <a:effectLst/>
          </p:spPr>
          <p:txBody>
            <a:bodyPr>
              <a:spAutoFit/>
            </a:bodyPr>
            <a:lstStyle/>
            <a:p>
              <a:r>
                <a:rPr lang="en-US"/>
                <a:t>H</a:t>
              </a:r>
              <a:r>
                <a:rPr lang="en-US" baseline="-25000"/>
                <a:t>2</a:t>
              </a:r>
              <a:r>
                <a:rPr lang="en-US"/>
                <a:t>O</a:t>
              </a:r>
            </a:p>
          </p:txBody>
        </p:sp>
        <p:sp>
          <p:nvSpPr>
            <p:cNvPr id="42" name="Text Box 14"/>
            <p:cNvSpPr txBox="1">
              <a:spLocks noChangeArrowheads="1"/>
            </p:cNvSpPr>
            <p:nvPr/>
          </p:nvSpPr>
          <p:spPr bwMode="auto">
            <a:xfrm>
              <a:off x="3429000" y="3429000"/>
              <a:ext cx="479425" cy="396875"/>
            </a:xfrm>
            <a:prstGeom prst="rect">
              <a:avLst/>
            </a:prstGeom>
            <a:noFill/>
            <a:ln w="9525">
              <a:noFill/>
              <a:miter lim="800000"/>
              <a:headEnd/>
              <a:tailEnd/>
            </a:ln>
            <a:effectLst/>
          </p:spPr>
          <p:txBody>
            <a:bodyPr>
              <a:spAutoFit/>
            </a:bodyPr>
            <a:lstStyle/>
            <a:p>
              <a:r>
                <a:rPr lang="en-US"/>
                <a:t>t</a:t>
              </a:r>
              <a:endParaRPr lang="en-US" baseline="-25000"/>
            </a:p>
          </p:txBody>
        </p:sp>
        <p:sp>
          <p:nvSpPr>
            <p:cNvPr id="43" name="Text Box 15"/>
            <p:cNvSpPr txBox="1">
              <a:spLocks noChangeArrowheads="1"/>
            </p:cNvSpPr>
            <p:nvPr/>
          </p:nvSpPr>
          <p:spPr bwMode="auto">
            <a:xfrm>
              <a:off x="4114800" y="3962400"/>
              <a:ext cx="479425" cy="396875"/>
            </a:xfrm>
            <a:prstGeom prst="rect">
              <a:avLst/>
            </a:prstGeom>
            <a:noFill/>
            <a:ln w="9525">
              <a:noFill/>
              <a:miter lim="800000"/>
              <a:headEnd/>
              <a:tailEnd/>
            </a:ln>
            <a:effectLst/>
          </p:spPr>
          <p:txBody>
            <a:bodyPr>
              <a:spAutoFit/>
            </a:bodyPr>
            <a:lstStyle/>
            <a:p>
              <a:r>
                <a:rPr lang="en-US"/>
                <a:t>2</a:t>
              </a:r>
              <a:endParaRPr lang="en-US" baseline="-25000"/>
            </a:p>
          </p:txBody>
        </p:sp>
        <p:sp>
          <p:nvSpPr>
            <p:cNvPr id="44" name="Text Box 16"/>
            <p:cNvSpPr txBox="1">
              <a:spLocks noChangeArrowheads="1"/>
            </p:cNvSpPr>
            <p:nvPr/>
          </p:nvSpPr>
          <p:spPr bwMode="auto">
            <a:xfrm>
              <a:off x="2743200" y="3429000"/>
              <a:ext cx="479425" cy="396875"/>
            </a:xfrm>
            <a:prstGeom prst="rect">
              <a:avLst/>
            </a:prstGeom>
            <a:noFill/>
            <a:ln w="9525">
              <a:noFill/>
              <a:miter lim="800000"/>
              <a:headEnd/>
              <a:tailEnd/>
            </a:ln>
            <a:effectLst/>
          </p:spPr>
          <p:txBody>
            <a:bodyPr>
              <a:spAutoFit/>
            </a:bodyPr>
            <a:lstStyle/>
            <a:p>
              <a:r>
                <a:rPr lang="en-US"/>
                <a:t>2</a:t>
              </a:r>
              <a:endParaRPr lang="en-US" baseline="-25000"/>
            </a:p>
          </p:txBody>
        </p:sp>
        <p:sp>
          <p:nvSpPr>
            <p:cNvPr id="45" name="Oval 17"/>
            <p:cNvSpPr>
              <a:spLocks noChangeArrowheads="1"/>
            </p:cNvSpPr>
            <p:nvPr/>
          </p:nvSpPr>
          <p:spPr bwMode="auto">
            <a:xfrm>
              <a:off x="5257800" y="4343400"/>
              <a:ext cx="152400" cy="1524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46" name="Oval 18"/>
            <p:cNvSpPr>
              <a:spLocks noChangeArrowheads="1"/>
            </p:cNvSpPr>
            <p:nvPr/>
          </p:nvSpPr>
          <p:spPr bwMode="auto">
            <a:xfrm>
              <a:off x="5029200" y="4191000"/>
              <a:ext cx="152400" cy="152400"/>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47" name="Oval 19"/>
            <p:cNvSpPr>
              <a:spLocks noChangeArrowheads="1"/>
            </p:cNvSpPr>
            <p:nvPr/>
          </p:nvSpPr>
          <p:spPr bwMode="auto">
            <a:xfrm>
              <a:off x="1828800" y="4953000"/>
              <a:ext cx="152400" cy="152400"/>
            </a:xfrm>
            <a:prstGeom prst="ellipse">
              <a:avLst/>
            </a:prstGeom>
            <a:solidFill>
              <a:schemeClr val="tx1"/>
            </a:solidFill>
            <a:ln w="9525">
              <a:solidFill>
                <a:schemeClr val="tx1"/>
              </a:solidFill>
              <a:miter lim="800000"/>
              <a:headEnd/>
              <a:tailEnd/>
            </a:ln>
            <a:effectLst/>
          </p:spPr>
          <p:txBody>
            <a:bodyPr wrap="none" anchor="ctr"/>
            <a:lstStyle/>
            <a:p>
              <a:endParaRPr lang="en-US"/>
            </a:p>
          </p:txBody>
        </p:sp>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685800"/>
            <a:ext cx="5257800" cy="685800"/>
          </a:xfrm>
        </p:spPr>
        <p:txBody>
          <a:bodyPr>
            <a:normAutofit/>
          </a:bodyPr>
          <a:lstStyle/>
          <a:p>
            <a:pPr algn="r" rtl="1"/>
            <a:r>
              <a:rPr lang="fa-IR" sz="3000" dirty="0" smtClean="0">
                <a:cs typeface="B Titr" pitchFamily="2" charset="-78"/>
              </a:rPr>
              <a:t>مسائل مطرح در رویداد ها</a:t>
            </a:r>
            <a:endParaRPr lang="en-US" sz="3000" dirty="0">
              <a:cs typeface="B Titr" pitchFamily="2" charset="-78"/>
            </a:endParaRPr>
          </a:p>
        </p:txBody>
      </p:sp>
      <p:sp>
        <p:nvSpPr>
          <p:cNvPr id="4" name="Slide Number Placeholder 3"/>
          <p:cNvSpPr>
            <a:spLocks noGrp="1"/>
          </p:cNvSpPr>
          <p:nvPr>
            <p:ph type="sldNum" sz="quarter" idx="12"/>
          </p:nvPr>
        </p:nvSpPr>
        <p:spPr/>
        <p:txBody>
          <a:bodyPr/>
          <a:lstStyle/>
          <a:p>
            <a:fld id="{EE19E23A-B551-41CC-A4F7-CEC87E9CB157}" type="slidenum">
              <a:rPr lang="en-US" smtClean="0"/>
              <a:pPr/>
              <a:t>26</a:t>
            </a:fld>
            <a:endParaRPr lang="en-US"/>
          </a:p>
        </p:txBody>
      </p:sp>
      <p:sp>
        <p:nvSpPr>
          <p:cNvPr id="5" name="Rectangle 2"/>
          <p:cNvSpPr txBox="1">
            <a:spLocks noChangeArrowheads="1"/>
          </p:cNvSpPr>
          <p:nvPr/>
        </p:nvSpPr>
        <p:spPr>
          <a:xfrm>
            <a:off x="228600" y="1828800"/>
            <a:ext cx="3289300" cy="2200275"/>
          </a:xfrm>
          <a:prstGeom prst="rect">
            <a:avLst/>
          </a:prstGeom>
          <a:ln/>
        </p:spPr>
        <p:txBody>
          <a:bodyPr vert="horz">
            <a:normAutofit fontScale="62500" lnSpcReduction="20000"/>
          </a:bodyPr>
          <a:lstStyle/>
          <a:p>
            <a:pPr marL="365760" indent="-256032">
              <a:spcBef>
                <a:spcPts val="300"/>
              </a:spcBef>
              <a:buClr>
                <a:schemeClr val="accent3"/>
              </a:buClr>
              <a:buSzPct val="85000"/>
              <a:buFont typeface="Georgia"/>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smtClean="0"/>
          </a:p>
          <a:p>
            <a:pPr marL="365760" indent="-256032">
              <a:spcBef>
                <a:spcPts val="300"/>
              </a:spcBef>
              <a:buClr>
                <a:schemeClr val="accent3"/>
              </a:buClr>
              <a:buSzPct val="85000"/>
              <a:buFont typeface="Georgia"/>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t>Sequential Execution</a:t>
            </a:r>
          </a:p>
          <a:p>
            <a:pPr marL="365760" indent="-256032">
              <a:spcBef>
                <a:spcPts val="300"/>
              </a:spcBef>
              <a:buClr>
                <a:schemeClr val="accent3"/>
              </a:buClr>
              <a:buSzPct val="85000"/>
              <a:buFont typeface="Georgia"/>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t>Synchronization</a:t>
            </a:r>
          </a:p>
          <a:p>
            <a:pPr marL="365760" indent="-256032">
              <a:spcBef>
                <a:spcPts val="300"/>
              </a:spcBef>
              <a:buClr>
                <a:schemeClr val="accent3"/>
              </a:buClr>
              <a:buSzPct val="85000"/>
              <a:buFont typeface="Georgia"/>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t>Merging</a:t>
            </a:r>
          </a:p>
          <a:p>
            <a:pPr marL="365760" marR="0" lvl="0" indent="-256032" algn="l" defTabSz="914400" rtl="0" eaLnBrk="1" fontAlgn="auto" latinLnBrk="0" hangingPunct="1">
              <a:lnSpc>
                <a:spcPct val="100000"/>
              </a:lnSpc>
              <a:spcBef>
                <a:spcPts val="300"/>
              </a:spcBef>
              <a:spcAft>
                <a:spcPts val="0"/>
              </a:spcAft>
              <a:buClr>
                <a:schemeClr val="accent3"/>
              </a:buClr>
              <a:buSzPct val="85000"/>
              <a:buFont typeface="Georgia"/>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Concurrency</a:t>
            </a:r>
          </a:p>
          <a:p>
            <a:pPr marL="365760" marR="0" lvl="0" indent="-256032" algn="l" defTabSz="914400" rtl="0" eaLnBrk="1" fontAlgn="auto" latinLnBrk="0" hangingPunct="1">
              <a:lnSpc>
                <a:spcPct val="100000"/>
              </a:lnSpc>
              <a:spcBef>
                <a:spcPts val="300"/>
              </a:spcBef>
              <a:spcAft>
                <a:spcPts val="0"/>
              </a:spcAft>
              <a:buClr>
                <a:schemeClr val="accent3"/>
              </a:buClr>
              <a:buSzPct val="85000"/>
              <a:buFont typeface="Georgia"/>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2800" b="0" i="0" u="none" strike="noStrike" kern="1200" cap="none" spc="0" normalizeH="0" baseline="0" noProof="0" dirty="0" smtClean="0">
                <a:ln>
                  <a:noFill/>
                </a:ln>
                <a:effectLst/>
                <a:uLnTx/>
                <a:uFillTx/>
                <a:latin typeface="+mn-lt"/>
                <a:ea typeface="+mn-ea"/>
                <a:cs typeface="+mn-cs"/>
              </a:rPr>
              <a:t>Conflict</a:t>
            </a:r>
          </a:p>
          <a:p>
            <a:pPr marL="365760" marR="0" lvl="0" indent="-256032" algn="l" defTabSz="914400" rtl="0" eaLnBrk="1" fontAlgn="auto" latinLnBrk="0" hangingPunct="1">
              <a:lnSpc>
                <a:spcPct val="100000"/>
              </a:lnSpc>
              <a:spcBef>
                <a:spcPts val="300"/>
              </a:spcBef>
              <a:spcAft>
                <a:spcPts val="0"/>
              </a:spcAft>
              <a:buClr>
                <a:schemeClr val="accent3"/>
              </a:buClr>
              <a:buSzPct val="85000"/>
              <a:buFont typeface="Georgia"/>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Confusion</a:t>
            </a:r>
            <a:br>
              <a:rPr kumimoji="0" lang="en-GB" sz="2800" b="0" i="0" u="none" strike="noStrike" kern="1200" cap="none" spc="0" normalizeH="0" baseline="0" noProof="0" dirty="0" smtClean="0">
                <a:ln>
                  <a:noFill/>
                </a:ln>
                <a:solidFill>
                  <a:schemeClr val="tx1"/>
                </a:solidFill>
                <a:effectLst/>
                <a:uLnTx/>
                <a:uFillTx/>
                <a:latin typeface="+mn-lt"/>
                <a:ea typeface="+mn-ea"/>
                <a:cs typeface="+mn-cs"/>
              </a:rPr>
            </a:b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3"/>
          <p:cNvPicPr>
            <a:picLocks noChangeAspect="1" noChangeArrowheads="1"/>
          </p:cNvPicPr>
          <p:nvPr/>
        </p:nvPicPr>
        <p:blipFill>
          <a:blip r:embed="rId3"/>
          <a:srcRect/>
          <a:stretch>
            <a:fillRect/>
          </a:stretch>
        </p:blipFill>
        <p:spPr bwMode="auto">
          <a:xfrm>
            <a:off x="4059237" y="1371600"/>
            <a:ext cx="4856163" cy="4160838"/>
          </a:xfrm>
          <a:prstGeom prst="rect">
            <a:avLst/>
          </a:prstGeom>
          <a:noFill/>
        </p:spPr>
      </p:pic>
      <p:sp>
        <p:nvSpPr>
          <p:cNvPr id="7" name="Oval 3"/>
          <p:cNvSpPr>
            <a:spLocks noChangeArrowheads="1"/>
          </p:cNvSpPr>
          <p:nvPr/>
        </p:nvSpPr>
        <p:spPr bwMode="auto">
          <a:xfrm>
            <a:off x="1371600" y="685800"/>
            <a:ext cx="533400" cy="533400"/>
          </a:xfrm>
          <a:prstGeom prst="ellipse">
            <a:avLst/>
          </a:prstGeom>
          <a:noFill/>
          <a:ln w="12700">
            <a:solidFill>
              <a:schemeClr val="tx1"/>
            </a:solidFill>
            <a:round/>
            <a:headEnd/>
            <a:tailEnd/>
          </a:ln>
          <a:effectLst/>
        </p:spPr>
        <p:txBody>
          <a:bodyPr wrap="none" anchor="ctr"/>
          <a:lstStyle/>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r>
              <a:rPr kumimoji="0" lang="ko-KR" altLang="en-US" sz="2400" baseline="-25000">
                <a:latin typeface="Times New Roman" pitchFamily="18" charset="0"/>
              </a:rPr>
              <a:t>               </a:t>
            </a:r>
            <a:r>
              <a:rPr kumimoji="0" lang="en-US" altLang="ko-KR" sz="2400">
                <a:latin typeface="Times New Roman" pitchFamily="18" charset="0"/>
              </a:rPr>
              <a:t>p</a:t>
            </a:r>
            <a:r>
              <a:rPr kumimoji="0" lang="en-US" altLang="ko-KR" sz="2400" baseline="-25000">
                <a:latin typeface="Times New Roman" pitchFamily="18" charset="0"/>
              </a:rPr>
              <a:t>2 </a:t>
            </a:r>
          </a:p>
        </p:txBody>
      </p:sp>
      <p:sp>
        <p:nvSpPr>
          <p:cNvPr id="8" name="Rectangle 5"/>
          <p:cNvSpPr>
            <a:spLocks noChangeArrowheads="1"/>
          </p:cNvSpPr>
          <p:nvPr/>
        </p:nvSpPr>
        <p:spPr bwMode="auto">
          <a:xfrm>
            <a:off x="1036638" y="685800"/>
            <a:ext cx="106362" cy="533400"/>
          </a:xfrm>
          <a:prstGeom prst="rect">
            <a:avLst/>
          </a:prstGeom>
          <a:solidFill>
            <a:schemeClr val="bg2"/>
          </a:solidFill>
          <a:ln w="9525">
            <a:solidFill>
              <a:schemeClr val="tx1"/>
            </a:solidFill>
            <a:miter lim="800000"/>
            <a:headEnd/>
            <a:tailEnd/>
          </a:ln>
          <a:effectLst/>
        </p:spPr>
        <p:txBody>
          <a:bodyPr wrap="none" anchor="ctr"/>
          <a:lstStyle/>
          <a:p>
            <a:pPr algn="ctr" latinLnBrk="0"/>
            <a:endParaRPr kumimoji="0" lang="ko-KR" altLang="en-US" sz="2400" baseline="-25000">
              <a:latin typeface="Times New Roman" pitchFamily="18" charset="0"/>
            </a:endParaRPr>
          </a:p>
          <a:p>
            <a:pPr algn="ctr" latinLnBrk="0"/>
            <a:r>
              <a:rPr kumimoji="0" lang="ko-KR" altLang="en-US" sz="2400" baseline="-25000">
                <a:latin typeface="Times New Roman" pitchFamily="18" charset="0"/>
              </a:rPr>
              <a:t>   </a:t>
            </a:r>
          </a:p>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r>
              <a:rPr kumimoji="0" lang="ko-KR" altLang="en-US" sz="2400">
                <a:latin typeface="Times New Roman" pitchFamily="18" charset="0"/>
              </a:rPr>
              <a:t>      </a:t>
            </a:r>
            <a:r>
              <a:rPr kumimoji="0" lang="en-US" altLang="ko-KR" sz="2400">
                <a:latin typeface="Times New Roman" pitchFamily="18" charset="0"/>
              </a:rPr>
              <a:t>t</a:t>
            </a:r>
            <a:r>
              <a:rPr kumimoji="0" lang="en-US" altLang="ko-KR" sz="2400" baseline="-25000">
                <a:latin typeface="Times New Roman" pitchFamily="18" charset="0"/>
              </a:rPr>
              <a:t>1</a:t>
            </a:r>
          </a:p>
          <a:p>
            <a:pPr algn="ctr" latinLnBrk="0"/>
            <a:r>
              <a:rPr kumimoji="0" lang="en-US" altLang="ko-KR" sz="2400" baseline="-25000">
                <a:latin typeface="Times New Roman" pitchFamily="18" charset="0"/>
              </a:rPr>
              <a:t>   </a:t>
            </a:r>
          </a:p>
        </p:txBody>
      </p:sp>
      <p:sp>
        <p:nvSpPr>
          <p:cNvPr id="9" name="Line 6"/>
          <p:cNvSpPr>
            <a:spLocks noChangeShapeType="1"/>
          </p:cNvSpPr>
          <p:nvPr/>
        </p:nvSpPr>
        <p:spPr bwMode="auto">
          <a:xfrm>
            <a:off x="762007" y="914400"/>
            <a:ext cx="238125" cy="1588"/>
          </a:xfrm>
          <a:prstGeom prst="line">
            <a:avLst/>
          </a:prstGeom>
          <a:noFill/>
          <a:ln w="9525">
            <a:solidFill>
              <a:schemeClr val="tx1"/>
            </a:solidFill>
            <a:round/>
            <a:headEnd/>
            <a:tailEnd type="triangle" w="med" len="med"/>
          </a:ln>
          <a:effectLst/>
        </p:spPr>
        <p:txBody>
          <a:bodyPr/>
          <a:lstStyle/>
          <a:p>
            <a:endParaRPr lang="en-US"/>
          </a:p>
        </p:txBody>
      </p:sp>
      <p:sp>
        <p:nvSpPr>
          <p:cNvPr id="10" name="Line 7"/>
          <p:cNvSpPr>
            <a:spLocks noChangeShapeType="1"/>
          </p:cNvSpPr>
          <p:nvPr/>
        </p:nvSpPr>
        <p:spPr bwMode="auto">
          <a:xfrm>
            <a:off x="1143007" y="914400"/>
            <a:ext cx="238125" cy="1588"/>
          </a:xfrm>
          <a:prstGeom prst="line">
            <a:avLst/>
          </a:prstGeom>
          <a:noFill/>
          <a:ln w="9525">
            <a:solidFill>
              <a:schemeClr val="tx1"/>
            </a:solidFill>
            <a:round/>
            <a:headEnd/>
            <a:tailEnd type="triangle" w="med" len="med"/>
          </a:ln>
          <a:effectLst/>
        </p:spPr>
        <p:txBody>
          <a:bodyPr/>
          <a:lstStyle/>
          <a:p>
            <a:endParaRPr lang="en-US"/>
          </a:p>
        </p:txBody>
      </p:sp>
      <p:sp>
        <p:nvSpPr>
          <p:cNvPr id="11" name="Oval 4"/>
          <p:cNvSpPr>
            <a:spLocks noChangeArrowheads="1"/>
          </p:cNvSpPr>
          <p:nvPr/>
        </p:nvSpPr>
        <p:spPr bwMode="auto">
          <a:xfrm>
            <a:off x="228600" y="685800"/>
            <a:ext cx="533400" cy="533400"/>
          </a:xfrm>
          <a:prstGeom prst="ellipse">
            <a:avLst/>
          </a:prstGeom>
          <a:noFill/>
          <a:ln w="12700">
            <a:solidFill>
              <a:schemeClr val="tx1"/>
            </a:solidFill>
            <a:round/>
            <a:headEnd/>
            <a:tailEnd/>
          </a:ln>
          <a:effectLst/>
        </p:spPr>
        <p:txBody>
          <a:bodyPr wrap="none" anchor="ctr"/>
          <a:lstStyle/>
          <a:p>
            <a:pPr algn="ctr" latinLnBrk="0"/>
            <a:r>
              <a:rPr kumimoji="0" lang="ko-KR" altLang="en-US" sz="2400" baseline="-25000">
                <a:latin typeface="Times New Roman" pitchFamily="18" charset="0"/>
              </a:rPr>
              <a:t/>
            </a:r>
            <a:br>
              <a:rPr kumimoji="0" lang="ko-KR" altLang="en-US" sz="2400" baseline="-25000">
                <a:latin typeface="Times New Roman" pitchFamily="18" charset="0"/>
              </a:rPr>
            </a:br>
            <a:r>
              <a:rPr kumimoji="0" lang="ko-KR" altLang="en-US" sz="2400" baseline="-25000">
                <a:latin typeface="Times New Roman" pitchFamily="18" charset="0"/>
              </a:rPr>
              <a:t/>
            </a:r>
            <a:br>
              <a:rPr kumimoji="0" lang="ko-KR" altLang="en-US" sz="2400" baseline="-25000">
                <a:latin typeface="Times New Roman" pitchFamily="18" charset="0"/>
              </a:rPr>
            </a:br>
            <a:r>
              <a:rPr kumimoji="0" lang="ko-KR" altLang="en-US" sz="2400" baseline="-25000">
                <a:latin typeface="Times New Roman" pitchFamily="18" charset="0"/>
              </a:rPr>
              <a:t/>
            </a:r>
            <a:br>
              <a:rPr kumimoji="0" lang="ko-KR" altLang="en-US" sz="2400" baseline="-25000">
                <a:latin typeface="Times New Roman" pitchFamily="18" charset="0"/>
              </a:rPr>
            </a:br>
            <a:r>
              <a:rPr kumimoji="0" lang="ko-KR" altLang="en-US" sz="2400" baseline="-25000">
                <a:latin typeface="Times New Roman" pitchFamily="18" charset="0"/>
              </a:rPr>
              <a:t>            </a:t>
            </a:r>
            <a:r>
              <a:rPr kumimoji="0" lang="en-US" altLang="ko-KR" sz="2400">
                <a:latin typeface="Times New Roman" pitchFamily="18" charset="0"/>
              </a:rPr>
              <a:t>p</a:t>
            </a:r>
            <a:r>
              <a:rPr kumimoji="0" lang="en-US" altLang="ko-KR" sz="2400" baseline="-25000">
                <a:latin typeface="Times New Roman" pitchFamily="18" charset="0"/>
              </a:rPr>
              <a:t>1</a:t>
            </a:r>
          </a:p>
        </p:txBody>
      </p:sp>
      <p:sp>
        <p:nvSpPr>
          <p:cNvPr id="12" name="Oval 8"/>
          <p:cNvSpPr>
            <a:spLocks noChangeArrowheads="1"/>
          </p:cNvSpPr>
          <p:nvPr/>
        </p:nvSpPr>
        <p:spPr bwMode="auto">
          <a:xfrm>
            <a:off x="381006" y="854079"/>
            <a:ext cx="212725" cy="212725"/>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13" name="Oval 13"/>
          <p:cNvSpPr>
            <a:spLocks noChangeArrowheads="1"/>
          </p:cNvSpPr>
          <p:nvPr/>
        </p:nvSpPr>
        <p:spPr bwMode="auto">
          <a:xfrm>
            <a:off x="2514600" y="685800"/>
            <a:ext cx="533400" cy="533400"/>
          </a:xfrm>
          <a:prstGeom prst="ellipse">
            <a:avLst/>
          </a:prstGeom>
          <a:noFill/>
          <a:ln w="12700">
            <a:solidFill>
              <a:schemeClr val="tx1"/>
            </a:solidFill>
            <a:round/>
            <a:headEnd/>
            <a:tailEnd/>
          </a:ln>
          <a:effectLst/>
        </p:spPr>
        <p:txBody>
          <a:bodyPr wrap="none" anchor="ctr"/>
          <a:lstStyle/>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r>
              <a:rPr kumimoji="0" lang="ko-KR" altLang="en-US" sz="2400" baseline="-25000">
                <a:latin typeface="Times New Roman" pitchFamily="18" charset="0"/>
              </a:rPr>
              <a:t>               </a:t>
            </a:r>
            <a:r>
              <a:rPr kumimoji="0" lang="en-US" altLang="ko-KR" sz="2400">
                <a:latin typeface="Times New Roman" pitchFamily="18" charset="0"/>
              </a:rPr>
              <a:t>p</a:t>
            </a:r>
            <a:r>
              <a:rPr kumimoji="0" lang="en-US" altLang="ko-KR" sz="2400" baseline="-25000">
                <a:latin typeface="Times New Roman" pitchFamily="18" charset="0"/>
              </a:rPr>
              <a:t>3 </a:t>
            </a:r>
          </a:p>
        </p:txBody>
      </p:sp>
      <p:sp>
        <p:nvSpPr>
          <p:cNvPr id="14" name="Rectangle 14"/>
          <p:cNvSpPr>
            <a:spLocks noChangeArrowheads="1"/>
          </p:cNvSpPr>
          <p:nvPr/>
        </p:nvSpPr>
        <p:spPr bwMode="auto">
          <a:xfrm>
            <a:off x="2179638" y="685800"/>
            <a:ext cx="106362" cy="533400"/>
          </a:xfrm>
          <a:prstGeom prst="rect">
            <a:avLst/>
          </a:prstGeom>
          <a:solidFill>
            <a:schemeClr val="bg2"/>
          </a:solidFill>
          <a:ln w="9525">
            <a:solidFill>
              <a:schemeClr val="tx1"/>
            </a:solidFill>
            <a:miter lim="800000"/>
            <a:headEnd/>
            <a:tailEnd/>
          </a:ln>
          <a:effectLst/>
        </p:spPr>
        <p:txBody>
          <a:bodyPr wrap="none" anchor="ctr"/>
          <a:lstStyle/>
          <a:p>
            <a:pPr algn="ctr" latinLnBrk="0"/>
            <a:endParaRPr kumimoji="0" lang="ko-KR" altLang="en-US" sz="2400" baseline="-25000">
              <a:latin typeface="Times New Roman" pitchFamily="18" charset="0"/>
            </a:endParaRPr>
          </a:p>
          <a:p>
            <a:pPr algn="ctr" latinLnBrk="0"/>
            <a:r>
              <a:rPr kumimoji="0" lang="ko-KR" altLang="en-US" sz="2400" baseline="-25000">
                <a:latin typeface="Times New Roman" pitchFamily="18" charset="0"/>
              </a:rPr>
              <a:t>   </a:t>
            </a:r>
          </a:p>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r>
              <a:rPr kumimoji="0" lang="ko-KR" altLang="en-US" sz="2400">
                <a:latin typeface="Times New Roman" pitchFamily="18" charset="0"/>
              </a:rPr>
              <a:t>      </a:t>
            </a:r>
            <a:r>
              <a:rPr kumimoji="0" lang="en-US" altLang="ko-KR" sz="2400">
                <a:latin typeface="Times New Roman" pitchFamily="18" charset="0"/>
              </a:rPr>
              <a:t>t</a:t>
            </a:r>
            <a:r>
              <a:rPr kumimoji="0" lang="en-US" altLang="ko-KR" sz="2400" baseline="-25000">
                <a:latin typeface="Times New Roman" pitchFamily="18" charset="0"/>
              </a:rPr>
              <a:t>2</a:t>
            </a:r>
          </a:p>
          <a:p>
            <a:pPr algn="ctr" latinLnBrk="0"/>
            <a:r>
              <a:rPr kumimoji="0" lang="en-US" altLang="ko-KR" sz="2400" baseline="-25000">
                <a:latin typeface="Times New Roman" pitchFamily="18" charset="0"/>
              </a:rPr>
              <a:t>   </a:t>
            </a:r>
          </a:p>
        </p:txBody>
      </p:sp>
      <p:sp>
        <p:nvSpPr>
          <p:cNvPr id="15" name="Line 15"/>
          <p:cNvSpPr>
            <a:spLocks noChangeShapeType="1"/>
          </p:cNvSpPr>
          <p:nvPr/>
        </p:nvSpPr>
        <p:spPr bwMode="auto">
          <a:xfrm>
            <a:off x="1905007" y="914400"/>
            <a:ext cx="238125" cy="1588"/>
          </a:xfrm>
          <a:prstGeom prst="line">
            <a:avLst/>
          </a:prstGeom>
          <a:noFill/>
          <a:ln w="9525">
            <a:solidFill>
              <a:schemeClr val="tx1"/>
            </a:solidFill>
            <a:round/>
            <a:headEnd/>
            <a:tailEnd type="triangle" w="med" len="med"/>
          </a:ln>
          <a:effectLst/>
        </p:spPr>
        <p:txBody>
          <a:bodyPr/>
          <a:lstStyle/>
          <a:p>
            <a:endParaRPr lang="en-US"/>
          </a:p>
        </p:txBody>
      </p:sp>
      <p:sp>
        <p:nvSpPr>
          <p:cNvPr id="16" name="Line 16"/>
          <p:cNvSpPr>
            <a:spLocks noChangeShapeType="1"/>
          </p:cNvSpPr>
          <p:nvPr/>
        </p:nvSpPr>
        <p:spPr bwMode="auto">
          <a:xfrm>
            <a:off x="2286007" y="914400"/>
            <a:ext cx="238125" cy="1588"/>
          </a:xfrm>
          <a:prstGeom prst="line">
            <a:avLst/>
          </a:prstGeom>
          <a:noFill/>
          <a:ln w="9525">
            <a:solidFill>
              <a:schemeClr val="tx1"/>
            </a:solidFill>
            <a:round/>
            <a:headEnd/>
            <a:tailEnd type="triangle" w="med" len="med"/>
          </a:ln>
          <a:effectLst/>
        </p:spPr>
        <p:txBody>
          <a:bodyPr/>
          <a:lstStyle/>
          <a:p>
            <a:endParaRPr lang="en-US"/>
          </a:p>
        </p:txBody>
      </p:sp>
      <p:sp>
        <p:nvSpPr>
          <p:cNvPr id="17" name="Oval 146"/>
          <p:cNvSpPr>
            <a:spLocks noChangeArrowheads="1"/>
          </p:cNvSpPr>
          <p:nvPr/>
        </p:nvSpPr>
        <p:spPr bwMode="auto">
          <a:xfrm>
            <a:off x="1789112" y="4724400"/>
            <a:ext cx="533400" cy="533400"/>
          </a:xfrm>
          <a:prstGeom prst="ellipse">
            <a:avLst/>
          </a:prstGeom>
          <a:noFill/>
          <a:ln w="12700">
            <a:solidFill>
              <a:schemeClr val="tx1"/>
            </a:solidFill>
            <a:round/>
            <a:headEnd/>
            <a:tailEnd/>
          </a:ln>
          <a:effectLst/>
        </p:spPr>
        <p:txBody>
          <a:bodyPr wrap="none" anchor="ctr"/>
          <a:lstStyle/>
          <a:p>
            <a:pPr algn="ctr" latinLnBrk="0"/>
            <a:endParaRPr kumimoji="0" lang="en-US" altLang="ko-KR" sz="2400" baseline="-25000">
              <a:latin typeface="Times New Roman" pitchFamily="18" charset="0"/>
            </a:endParaRPr>
          </a:p>
        </p:txBody>
      </p:sp>
      <p:sp>
        <p:nvSpPr>
          <p:cNvPr id="18" name="Line 148"/>
          <p:cNvSpPr>
            <a:spLocks noChangeShapeType="1"/>
          </p:cNvSpPr>
          <p:nvPr/>
        </p:nvSpPr>
        <p:spPr bwMode="auto">
          <a:xfrm>
            <a:off x="990600" y="4572000"/>
            <a:ext cx="381000" cy="304800"/>
          </a:xfrm>
          <a:prstGeom prst="line">
            <a:avLst/>
          </a:prstGeom>
          <a:noFill/>
          <a:ln w="9525">
            <a:solidFill>
              <a:schemeClr val="tx1"/>
            </a:solidFill>
            <a:round/>
            <a:headEnd/>
            <a:tailEnd type="triangle" w="med" len="med"/>
          </a:ln>
          <a:effectLst/>
        </p:spPr>
        <p:txBody>
          <a:bodyPr/>
          <a:lstStyle/>
          <a:p>
            <a:endParaRPr lang="en-US"/>
          </a:p>
        </p:txBody>
      </p:sp>
      <p:grpSp>
        <p:nvGrpSpPr>
          <p:cNvPr id="19" name="Group 149"/>
          <p:cNvGrpSpPr>
            <a:grpSpLocks/>
          </p:cNvGrpSpPr>
          <p:nvPr/>
        </p:nvGrpSpPr>
        <p:grpSpPr bwMode="auto">
          <a:xfrm>
            <a:off x="569912" y="4114800"/>
            <a:ext cx="533400" cy="533400"/>
            <a:chOff x="3408" y="720"/>
            <a:chExt cx="336" cy="336"/>
          </a:xfrm>
        </p:grpSpPr>
        <p:sp>
          <p:nvSpPr>
            <p:cNvPr id="20" name="Oval 150"/>
            <p:cNvSpPr>
              <a:spLocks noChangeArrowheads="1"/>
            </p:cNvSpPr>
            <p:nvPr/>
          </p:nvSpPr>
          <p:spPr bwMode="auto">
            <a:xfrm>
              <a:off x="3408" y="720"/>
              <a:ext cx="336" cy="336"/>
            </a:xfrm>
            <a:prstGeom prst="ellipse">
              <a:avLst/>
            </a:prstGeom>
            <a:noFill/>
            <a:ln w="12700">
              <a:solidFill>
                <a:schemeClr val="tx1"/>
              </a:solidFill>
              <a:round/>
              <a:headEnd/>
              <a:tailEnd/>
            </a:ln>
            <a:effectLst/>
          </p:spPr>
          <p:txBody>
            <a:bodyPr wrap="none" anchor="ctr"/>
            <a:lstStyle/>
            <a:p>
              <a:pPr algn="ctr" latinLnBrk="0"/>
              <a:endParaRPr kumimoji="0" lang="en-US" altLang="ko-KR" sz="2400" baseline="-25000">
                <a:latin typeface="Times New Roman" pitchFamily="18" charset="0"/>
              </a:endParaRPr>
            </a:p>
          </p:txBody>
        </p:sp>
        <p:sp>
          <p:nvSpPr>
            <p:cNvPr id="21" name="Oval 151"/>
            <p:cNvSpPr>
              <a:spLocks noChangeArrowheads="1"/>
            </p:cNvSpPr>
            <p:nvPr/>
          </p:nvSpPr>
          <p:spPr bwMode="auto">
            <a:xfrm>
              <a:off x="3504" y="826"/>
              <a:ext cx="134" cy="134"/>
            </a:xfrm>
            <a:prstGeom prst="ellipse">
              <a:avLst/>
            </a:prstGeom>
            <a:solidFill>
              <a:schemeClr val="tx1"/>
            </a:solidFill>
            <a:ln w="12700">
              <a:solidFill>
                <a:schemeClr val="tx1"/>
              </a:solidFill>
              <a:round/>
              <a:headEnd/>
              <a:tailEnd/>
            </a:ln>
            <a:effectLst/>
          </p:spPr>
          <p:txBody>
            <a:bodyPr wrap="none" anchor="ctr"/>
            <a:lstStyle/>
            <a:p>
              <a:endParaRPr lang="en-US"/>
            </a:p>
          </p:txBody>
        </p:sp>
      </p:grpSp>
      <p:sp>
        <p:nvSpPr>
          <p:cNvPr id="22" name="Line 152"/>
          <p:cNvSpPr>
            <a:spLocks noChangeShapeType="1"/>
          </p:cNvSpPr>
          <p:nvPr/>
        </p:nvSpPr>
        <p:spPr bwMode="auto">
          <a:xfrm flipV="1">
            <a:off x="1066800" y="5105400"/>
            <a:ext cx="304800" cy="228600"/>
          </a:xfrm>
          <a:prstGeom prst="line">
            <a:avLst/>
          </a:prstGeom>
          <a:noFill/>
          <a:ln w="9525">
            <a:solidFill>
              <a:schemeClr val="tx1"/>
            </a:solidFill>
            <a:round/>
            <a:headEnd/>
            <a:tailEnd type="triangle" w="med" len="med"/>
          </a:ln>
          <a:effectLst/>
        </p:spPr>
        <p:txBody>
          <a:bodyPr/>
          <a:lstStyle/>
          <a:p>
            <a:endParaRPr lang="en-US"/>
          </a:p>
        </p:txBody>
      </p:sp>
      <p:grpSp>
        <p:nvGrpSpPr>
          <p:cNvPr id="23" name="Group 153"/>
          <p:cNvGrpSpPr>
            <a:grpSpLocks/>
          </p:cNvGrpSpPr>
          <p:nvPr/>
        </p:nvGrpSpPr>
        <p:grpSpPr bwMode="auto">
          <a:xfrm>
            <a:off x="560387" y="5181600"/>
            <a:ext cx="533400" cy="533400"/>
            <a:chOff x="3408" y="720"/>
            <a:chExt cx="336" cy="336"/>
          </a:xfrm>
        </p:grpSpPr>
        <p:sp>
          <p:nvSpPr>
            <p:cNvPr id="24" name="Oval 154"/>
            <p:cNvSpPr>
              <a:spLocks noChangeArrowheads="1"/>
            </p:cNvSpPr>
            <p:nvPr/>
          </p:nvSpPr>
          <p:spPr bwMode="auto">
            <a:xfrm>
              <a:off x="3408" y="720"/>
              <a:ext cx="336" cy="336"/>
            </a:xfrm>
            <a:prstGeom prst="ellipse">
              <a:avLst/>
            </a:prstGeom>
            <a:noFill/>
            <a:ln w="12700">
              <a:solidFill>
                <a:schemeClr val="tx1"/>
              </a:solidFill>
              <a:round/>
              <a:headEnd/>
              <a:tailEnd/>
            </a:ln>
            <a:effectLst/>
          </p:spPr>
          <p:txBody>
            <a:bodyPr wrap="none" anchor="ctr"/>
            <a:lstStyle/>
            <a:p>
              <a:pPr algn="ctr" latinLnBrk="0"/>
              <a:endParaRPr kumimoji="0" lang="en-US" altLang="ko-KR" sz="2400" baseline="-25000">
                <a:latin typeface="Times New Roman" pitchFamily="18" charset="0"/>
              </a:endParaRPr>
            </a:p>
          </p:txBody>
        </p:sp>
        <p:sp>
          <p:nvSpPr>
            <p:cNvPr id="25" name="Oval 155"/>
            <p:cNvSpPr>
              <a:spLocks noChangeArrowheads="1"/>
            </p:cNvSpPr>
            <p:nvPr/>
          </p:nvSpPr>
          <p:spPr bwMode="auto">
            <a:xfrm>
              <a:off x="3504" y="826"/>
              <a:ext cx="134" cy="134"/>
            </a:xfrm>
            <a:prstGeom prst="ellipse">
              <a:avLst/>
            </a:prstGeom>
            <a:solidFill>
              <a:schemeClr val="tx1"/>
            </a:solidFill>
            <a:ln w="12700">
              <a:solidFill>
                <a:schemeClr val="tx1"/>
              </a:solidFill>
              <a:round/>
              <a:headEnd/>
              <a:tailEnd/>
            </a:ln>
            <a:effectLst/>
          </p:spPr>
          <p:txBody>
            <a:bodyPr wrap="none" anchor="ctr"/>
            <a:lstStyle/>
            <a:p>
              <a:endParaRPr lang="en-US"/>
            </a:p>
          </p:txBody>
        </p:sp>
      </p:grpSp>
      <p:sp>
        <p:nvSpPr>
          <p:cNvPr id="26" name="Line 156"/>
          <p:cNvSpPr>
            <a:spLocks noChangeShapeType="1"/>
          </p:cNvSpPr>
          <p:nvPr/>
        </p:nvSpPr>
        <p:spPr bwMode="auto">
          <a:xfrm>
            <a:off x="1447800" y="5029200"/>
            <a:ext cx="304800" cy="0"/>
          </a:xfrm>
          <a:prstGeom prst="line">
            <a:avLst/>
          </a:prstGeom>
          <a:noFill/>
          <a:ln w="9525">
            <a:solidFill>
              <a:schemeClr val="tx1"/>
            </a:solidFill>
            <a:round/>
            <a:headEnd/>
            <a:tailEnd type="triangle" w="med" len="med"/>
          </a:ln>
          <a:effectLst/>
        </p:spPr>
        <p:txBody>
          <a:bodyPr/>
          <a:lstStyle/>
          <a:p>
            <a:endParaRPr lang="en-US"/>
          </a:p>
        </p:txBody>
      </p:sp>
      <p:sp>
        <p:nvSpPr>
          <p:cNvPr id="27" name="Rectangle 169"/>
          <p:cNvSpPr>
            <a:spLocks noChangeArrowheads="1"/>
          </p:cNvSpPr>
          <p:nvPr/>
        </p:nvSpPr>
        <p:spPr bwMode="auto">
          <a:xfrm>
            <a:off x="1371600" y="4724400"/>
            <a:ext cx="106362" cy="533400"/>
          </a:xfrm>
          <a:prstGeom prst="rect">
            <a:avLst/>
          </a:prstGeom>
          <a:solidFill>
            <a:schemeClr val="bg2"/>
          </a:solidFill>
          <a:ln w="9525">
            <a:solidFill>
              <a:schemeClr val="tx1"/>
            </a:solidFill>
            <a:miter lim="800000"/>
            <a:headEnd/>
            <a:tailEnd/>
          </a:ln>
          <a:effectLst/>
        </p:spPr>
        <p:txBody>
          <a:bodyPr wrap="none" anchor="ctr"/>
          <a:lstStyle/>
          <a:p>
            <a:pPr algn="ctr" latinLnBrk="0"/>
            <a:endParaRPr kumimoji="0" lang="ko-KR" altLang="en-US" sz="2400" baseline="-25000">
              <a:latin typeface="Times New Roman" pitchFamily="18" charset="0"/>
            </a:endParaRPr>
          </a:p>
          <a:p>
            <a:pPr algn="ctr" latinLnBrk="0"/>
            <a:r>
              <a:rPr kumimoji="0" lang="ko-KR" altLang="en-US" sz="2400" baseline="-25000">
                <a:latin typeface="Times New Roman" pitchFamily="18" charset="0"/>
              </a:rPr>
              <a:t>   </a:t>
            </a:r>
          </a:p>
          <a:p>
            <a:pPr algn="ctr" latinLnBrk="0"/>
            <a:endParaRPr kumimoji="0" lang="ko-KR" altLang="en-US" sz="2400" baseline="-25000">
              <a:latin typeface="Times New Roman" pitchFamily="18" charset="0"/>
            </a:endParaRPr>
          </a:p>
          <a:p>
            <a:pPr algn="ctr" latinLnBrk="0"/>
            <a:endParaRPr kumimoji="0" lang="ko-KR" altLang="en-US" sz="2400" baseline="-25000">
              <a:latin typeface="Times New Roman" pitchFamily="18" charset="0"/>
            </a:endParaRPr>
          </a:p>
          <a:p>
            <a:pPr algn="ctr" latinLnBrk="0"/>
            <a:r>
              <a:rPr kumimoji="0" lang="ko-KR" altLang="en-US" sz="2400">
                <a:latin typeface="Times New Roman" pitchFamily="18" charset="0"/>
              </a:rPr>
              <a:t>      </a:t>
            </a:r>
            <a:r>
              <a:rPr kumimoji="0" lang="en-US" altLang="ko-KR" sz="2400">
                <a:latin typeface="Times New Roman" pitchFamily="18" charset="0"/>
              </a:rPr>
              <a:t>t</a:t>
            </a:r>
            <a:r>
              <a:rPr kumimoji="0" lang="en-US" altLang="ko-KR" sz="2400" baseline="-25000">
                <a:latin typeface="Times New Roman" pitchFamily="18" charset="0"/>
              </a:rPr>
              <a:t>1</a:t>
            </a:r>
          </a:p>
          <a:p>
            <a:pPr algn="ctr" latinLnBrk="0"/>
            <a:r>
              <a:rPr kumimoji="0" lang="en-US" altLang="ko-KR" sz="2400" baseline="-25000">
                <a:latin typeface="Times New Roman" pitchFamily="18" charset="0"/>
              </a:rPr>
              <a:t>   </a:t>
            </a:r>
          </a:p>
        </p:txBody>
      </p:sp>
      <p:sp>
        <p:nvSpPr>
          <p:cNvPr id="28" name="Oval 157"/>
          <p:cNvSpPr>
            <a:spLocks noChangeArrowheads="1"/>
          </p:cNvSpPr>
          <p:nvPr/>
        </p:nvSpPr>
        <p:spPr bwMode="auto">
          <a:xfrm>
            <a:off x="3998912" y="5791200"/>
            <a:ext cx="533400" cy="533400"/>
          </a:xfrm>
          <a:prstGeom prst="ellipse">
            <a:avLst/>
          </a:prstGeom>
          <a:noFill/>
          <a:ln w="12700">
            <a:solidFill>
              <a:schemeClr val="tx1"/>
            </a:solidFill>
            <a:round/>
            <a:headEnd/>
            <a:tailEnd/>
          </a:ln>
          <a:effectLst/>
        </p:spPr>
        <p:txBody>
          <a:bodyPr wrap="none" anchor="ctr"/>
          <a:lstStyle/>
          <a:p>
            <a:pPr algn="ctr" latinLnBrk="0"/>
            <a:endParaRPr kumimoji="0" lang="en-US" altLang="ko-KR" sz="2400" baseline="-25000">
              <a:latin typeface="Times New Roman" pitchFamily="18" charset="0"/>
            </a:endParaRPr>
          </a:p>
        </p:txBody>
      </p:sp>
      <p:sp>
        <p:nvSpPr>
          <p:cNvPr id="29" name="Rectangle 158"/>
          <p:cNvSpPr>
            <a:spLocks noChangeArrowheads="1"/>
          </p:cNvSpPr>
          <p:nvPr/>
        </p:nvSpPr>
        <p:spPr bwMode="auto">
          <a:xfrm>
            <a:off x="3587750" y="5791200"/>
            <a:ext cx="106362" cy="533400"/>
          </a:xfrm>
          <a:prstGeom prst="rect">
            <a:avLst/>
          </a:prstGeom>
          <a:solidFill>
            <a:schemeClr val="bg2"/>
          </a:solidFill>
          <a:ln w="9525">
            <a:solidFill>
              <a:schemeClr val="tx1"/>
            </a:solidFill>
            <a:miter lim="800000"/>
            <a:headEnd/>
            <a:tailEnd/>
          </a:ln>
          <a:effectLst/>
        </p:spPr>
        <p:txBody>
          <a:bodyPr wrap="none" anchor="ctr"/>
          <a:lstStyle/>
          <a:p>
            <a:pPr algn="ctr" latinLnBrk="0"/>
            <a:endParaRPr kumimoji="0" lang="en-US" altLang="ko-KR" sz="2400" baseline="-25000">
              <a:latin typeface="Times New Roman" pitchFamily="18" charset="0"/>
            </a:endParaRPr>
          </a:p>
        </p:txBody>
      </p:sp>
      <p:sp>
        <p:nvSpPr>
          <p:cNvPr id="30" name="Line 159"/>
          <p:cNvSpPr>
            <a:spLocks noChangeShapeType="1"/>
          </p:cNvSpPr>
          <p:nvPr/>
        </p:nvSpPr>
        <p:spPr bwMode="auto">
          <a:xfrm>
            <a:off x="3200400" y="5638800"/>
            <a:ext cx="381000" cy="304800"/>
          </a:xfrm>
          <a:prstGeom prst="line">
            <a:avLst/>
          </a:prstGeom>
          <a:noFill/>
          <a:ln w="9525">
            <a:solidFill>
              <a:schemeClr val="tx1"/>
            </a:solidFill>
            <a:round/>
            <a:headEnd/>
            <a:tailEnd type="triangle" w="med" len="med"/>
          </a:ln>
          <a:effectLst/>
        </p:spPr>
        <p:txBody>
          <a:bodyPr/>
          <a:lstStyle/>
          <a:p>
            <a:endParaRPr lang="en-US"/>
          </a:p>
        </p:txBody>
      </p:sp>
      <p:sp>
        <p:nvSpPr>
          <p:cNvPr id="31" name="Oval 161"/>
          <p:cNvSpPr>
            <a:spLocks noChangeArrowheads="1"/>
          </p:cNvSpPr>
          <p:nvPr/>
        </p:nvSpPr>
        <p:spPr bwMode="auto">
          <a:xfrm>
            <a:off x="2779712" y="5181600"/>
            <a:ext cx="533400" cy="533400"/>
          </a:xfrm>
          <a:prstGeom prst="ellipse">
            <a:avLst/>
          </a:prstGeom>
          <a:noFill/>
          <a:ln w="12700">
            <a:solidFill>
              <a:schemeClr val="tx1"/>
            </a:solidFill>
            <a:round/>
            <a:headEnd/>
            <a:tailEnd/>
          </a:ln>
          <a:effectLst/>
        </p:spPr>
        <p:txBody>
          <a:bodyPr wrap="none" anchor="ctr"/>
          <a:lstStyle/>
          <a:p>
            <a:pPr algn="ctr" latinLnBrk="0"/>
            <a:endParaRPr kumimoji="0" lang="en-US" altLang="ko-KR" sz="2400" baseline="-25000">
              <a:latin typeface="Times New Roman" pitchFamily="18" charset="0"/>
            </a:endParaRPr>
          </a:p>
        </p:txBody>
      </p:sp>
      <p:sp>
        <p:nvSpPr>
          <p:cNvPr id="32" name="Oval 162"/>
          <p:cNvSpPr>
            <a:spLocks noChangeArrowheads="1"/>
          </p:cNvSpPr>
          <p:nvPr/>
        </p:nvSpPr>
        <p:spPr bwMode="auto">
          <a:xfrm>
            <a:off x="4167194" y="5943614"/>
            <a:ext cx="212725" cy="212725"/>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33" name="Line 163"/>
          <p:cNvSpPr>
            <a:spLocks noChangeShapeType="1"/>
          </p:cNvSpPr>
          <p:nvPr/>
        </p:nvSpPr>
        <p:spPr bwMode="auto">
          <a:xfrm flipV="1">
            <a:off x="3276600" y="61722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34" name="Oval 165"/>
          <p:cNvSpPr>
            <a:spLocks noChangeArrowheads="1"/>
          </p:cNvSpPr>
          <p:nvPr/>
        </p:nvSpPr>
        <p:spPr bwMode="auto">
          <a:xfrm>
            <a:off x="2770187" y="6248400"/>
            <a:ext cx="533400" cy="533400"/>
          </a:xfrm>
          <a:prstGeom prst="ellipse">
            <a:avLst/>
          </a:prstGeom>
          <a:noFill/>
          <a:ln w="12700">
            <a:solidFill>
              <a:schemeClr val="tx1"/>
            </a:solidFill>
            <a:round/>
            <a:headEnd/>
            <a:tailEnd/>
          </a:ln>
          <a:effectLst/>
        </p:spPr>
        <p:txBody>
          <a:bodyPr wrap="none" anchor="ctr"/>
          <a:lstStyle/>
          <a:p>
            <a:pPr algn="ctr" latinLnBrk="0"/>
            <a:endParaRPr kumimoji="0" lang="en-US" altLang="ko-KR" sz="2400" baseline="-25000">
              <a:latin typeface="Times New Roman" pitchFamily="18" charset="0"/>
            </a:endParaRPr>
          </a:p>
        </p:txBody>
      </p:sp>
      <p:sp>
        <p:nvSpPr>
          <p:cNvPr id="35" name="Line 167"/>
          <p:cNvSpPr>
            <a:spLocks noChangeShapeType="1"/>
          </p:cNvSpPr>
          <p:nvPr/>
        </p:nvSpPr>
        <p:spPr bwMode="auto">
          <a:xfrm>
            <a:off x="3657600" y="6096000"/>
            <a:ext cx="304800" cy="0"/>
          </a:xfrm>
          <a:prstGeom prst="line">
            <a:avLst/>
          </a:prstGeom>
          <a:noFill/>
          <a:ln w="9525">
            <a:solidFill>
              <a:schemeClr val="tx1"/>
            </a:solidFill>
            <a:round/>
            <a:headEnd/>
            <a:tailEnd type="triangle" w="med" len="med"/>
          </a:ln>
          <a:effectLst/>
        </p:spPr>
        <p:txBody>
          <a:bodyPr/>
          <a:lstStyle/>
          <a:p>
            <a:endParaRPr lang="en-US"/>
          </a:p>
        </p:txBody>
      </p:sp>
      <p:sp>
        <p:nvSpPr>
          <p:cNvPr id="36" name="Up Arrow 35"/>
          <p:cNvSpPr/>
          <p:nvPr/>
        </p:nvSpPr>
        <p:spPr>
          <a:xfrm rot="7433405">
            <a:off x="1874863" y="5599328"/>
            <a:ext cx="3810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1" nodeType="clickEffect">
                                  <p:stCondLst>
                                    <p:cond delay="0"/>
                                  </p:stCondLst>
                                  <p:childTnLst>
                                    <p:animMotion origin="layout" path="M 0 0  L 0.25 0  E" pathEditMode="relative" ptsTypes="">
                                      <p:cBhvr>
                                        <p:cTn id="38" dur="2000" fill="hold"/>
                                        <p:tgtEl>
                                          <p:spTgt spid="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horizontal)">
                                      <p:cBhvr>
                                        <p:cTn id="58" dur="500"/>
                                        <p:tgtEl>
                                          <p:spTgt spid="2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ox(i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blinds(horizontal)">
                                      <p:cBhvr>
                                        <p:cTn id="71" dur="500"/>
                                        <p:tgtEl>
                                          <p:spTgt spid="28"/>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linds(horizontal)">
                                      <p:cBhvr>
                                        <p:cTn id="74" dur="500"/>
                                        <p:tgtEl>
                                          <p:spTgt spid="2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horizontal)">
                                      <p:cBhvr>
                                        <p:cTn id="77" dur="500"/>
                                        <p:tgtEl>
                                          <p:spTgt spid="3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blinds(horizontal)">
                                      <p:cBhvr>
                                        <p:cTn id="83" dur="500"/>
                                        <p:tgtEl>
                                          <p:spTgt spid="3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blinds(horizontal)">
                                      <p:cBhvr>
                                        <p:cTn id="86" dur="500"/>
                                        <p:tgtEl>
                                          <p:spTgt spid="3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blinds(horizontal)">
                                      <p:cBhvr>
                                        <p:cTn id="89" dur="500"/>
                                        <p:tgtEl>
                                          <p:spTgt spid="34"/>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2" grpId="1" animBg="1"/>
      <p:bldP spid="13" grpId="0" animBg="1"/>
      <p:bldP spid="14" grpId="0" animBg="1"/>
      <p:bldP spid="15" grpId="0" animBg="1"/>
      <p:bldP spid="16" grpId="0" animBg="1"/>
      <p:bldP spid="17" grpId="0" animBg="1"/>
      <p:bldP spid="18" grpId="0" animBg="1"/>
      <p:bldP spid="22"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685800"/>
            <a:ext cx="3276600" cy="685800"/>
          </a:xfrm>
        </p:spPr>
        <p:txBody>
          <a:bodyPr>
            <a:normAutofit/>
          </a:bodyPr>
          <a:lstStyle/>
          <a:p>
            <a:pPr algn="r" rtl="1"/>
            <a:r>
              <a:rPr lang="fa-IR" sz="3200" dirty="0" smtClean="0">
                <a:cs typeface="B Titr" pitchFamily="2" charset="-78"/>
              </a:rPr>
              <a:t>شبکه های پتری رنگی</a:t>
            </a:r>
            <a:endParaRPr lang="en-US" sz="3200" dirty="0">
              <a:cs typeface="B Titr" pitchFamily="2" charset="-78"/>
            </a:endParaRPr>
          </a:p>
        </p:txBody>
      </p:sp>
      <p:sp>
        <p:nvSpPr>
          <p:cNvPr id="4" name="Slide Number Placeholder 3"/>
          <p:cNvSpPr>
            <a:spLocks noGrp="1"/>
          </p:cNvSpPr>
          <p:nvPr>
            <p:ph type="sldNum" sz="quarter" idx="12"/>
          </p:nvPr>
        </p:nvSpPr>
        <p:spPr/>
        <p:txBody>
          <a:bodyPr/>
          <a:lstStyle/>
          <a:p>
            <a:fld id="{EE19E23A-B551-41CC-A4F7-CEC87E9CB157}" type="slidenum">
              <a:rPr lang="en-US" smtClean="0"/>
              <a:pPr/>
              <a:t>27</a:t>
            </a:fld>
            <a:endParaRPr lang="en-US"/>
          </a:p>
        </p:txBody>
      </p:sp>
      <p:pic>
        <p:nvPicPr>
          <p:cNvPr id="535554" name="Picture 2"/>
          <p:cNvPicPr>
            <a:picLocks noChangeAspect="1" noChangeArrowheads="1"/>
          </p:cNvPicPr>
          <p:nvPr/>
        </p:nvPicPr>
        <p:blipFill>
          <a:blip r:embed="rId2"/>
          <a:srcRect/>
          <a:stretch>
            <a:fillRect/>
          </a:stretch>
        </p:blipFill>
        <p:spPr bwMode="auto">
          <a:xfrm>
            <a:off x="533400" y="1600200"/>
            <a:ext cx="5781675" cy="2724150"/>
          </a:xfrm>
          <a:prstGeom prst="rect">
            <a:avLst/>
          </a:prstGeom>
          <a:noFill/>
          <a:ln w="9525">
            <a:noFill/>
            <a:miter lim="800000"/>
            <a:headEnd/>
            <a:tailEnd/>
          </a:ln>
          <a:effectLst/>
        </p:spPr>
      </p:pic>
      <p:pic>
        <p:nvPicPr>
          <p:cNvPr id="535555" name="Picture 3"/>
          <p:cNvPicPr>
            <a:picLocks noChangeAspect="1" noChangeArrowheads="1"/>
          </p:cNvPicPr>
          <p:nvPr/>
        </p:nvPicPr>
        <p:blipFill>
          <a:blip r:embed="rId3"/>
          <a:srcRect/>
          <a:stretch>
            <a:fillRect/>
          </a:stretch>
        </p:blipFill>
        <p:spPr bwMode="auto">
          <a:xfrm>
            <a:off x="4038600" y="3962400"/>
            <a:ext cx="4867275" cy="245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685800"/>
            <a:ext cx="3276600" cy="685800"/>
          </a:xfrm>
        </p:spPr>
        <p:txBody>
          <a:bodyPr>
            <a:normAutofit/>
          </a:bodyPr>
          <a:lstStyle/>
          <a:p>
            <a:pPr algn="r" rtl="1"/>
            <a:r>
              <a:rPr lang="fa-IR" sz="3200" dirty="0" smtClean="0">
                <a:cs typeface="B Titr" pitchFamily="2" charset="-78"/>
              </a:rPr>
              <a:t>شبکه های پتری زمانی</a:t>
            </a:r>
            <a:endParaRPr lang="en-US" sz="3200" dirty="0">
              <a:cs typeface="B Titr" pitchFamily="2" charset="-78"/>
            </a:endParaRPr>
          </a:p>
        </p:txBody>
      </p:sp>
      <p:sp>
        <p:nvSpPr>
          <p:cNvPr id="4" name="Slide Number Placeholder 3"/>
          <p:cNvSpPr>
            <a:spLocks noGrp="1"/>
          </p:cNvSpPr>
          <p:nvPr>
            <p:ph type="sldNum" sz="quarter" idx="12"/>
          </p:nvPr>
        </p:nvSpPr>
        <p:spPr/>
        <p:txBody>
          <a:bodyPr/>
          <a:lstStyle/>
          <a:p>
            <a:fld id="{EE19E23A-B551-41CC-A4F7-CEC87E9CB157}" type="slidenum">
              <a:rPr lang="en-US" smtClean="0"/>
              <a:pPr/>
              <a:t>28</a:t>
            </a:fld>
            <a:endParaRPr lang="en-US"/>
          </a:p>
        </p:txBody>
      </p:sp>
      <p:pic>
        <p:nvPicPr>
          <p:cNvPr id="536578" name="Picture 2"/>
          <p:cNvPicPr>
            <a:picLocks noChangeAspect="1" noChangeArrowheads="1"/>
          </p:cNvPicPr>
          <p:nvPr/>
        </p:nvPicPr>
        <p:blipFill>
          <a:blip r:embed="rId2"/>
          <a:srcRect/>
          <a:stretch>
            <a:fillRect/>
          </a:stretch>
        </p:blipFill>
        <p:spPr bwMode="auto">
          <a:xfrm>
            <a:off x="457200" y="762000"/>
            <a:ext cx="2905125" cy="2028825"/>
          </a:xfrm>
          <a:prstGeom prst="rect">
            <a:avLst/>
          </a:prstGeom>
          <a:noFill/>
          <a:ln w="9525">
            <a:noFill/>
            <a:miter lim="800000"/>
            <a:headEnd/>
            <a:tailEnd/>
          </a:ln>
          <a:effectLst/>
        </p:spPr>
      </p:pic>
      <p:pic>
        <p:nvPicPr>
          <p:cNvPr id="536579" name="Picture 3"/>
          <p:cNvPicPr>
            <a:picLocks noChangeAspect="1" noChangeArrowheads="1"/>
          </p:cNvPicPr>
          <p:nvPr/>
        </p:nvPicPr>
        <p:blipFill>
          <a:blip r:embed="rId3"/>
          <a:srcRect/>
          <a:stretch>
            <a:fillRect/>
          </a:stretch>
        </p:blipFill>
        <p:spPr bwMode="auto">
          <a:xfrm>
            <a:off x="381000" y="3810000"/>
            <a:ext cx="2781300" cy="1895475"/>
          </a:xfrm>
          <a:prstGeom prst="rect">
            <a:avLst/>
          </a:prstGeom>
          <a:noFill/>
          <a:ln w="9525">
            <a:noFill/>
            <a:miter lim="800000"/>
            <a:headEnd/>
            <a:tailEnd/>
          </a:ln>
          <a:effectLst/>
        </p:spPr>
      </p:pic>
      <p:pic>
        <p:nvPicPr>
          <p:cNvPr id="536580" name="Picture 4"/>
          <p:cNvPicPr>
            <a:picLocks noChangeAspect="1" noChangeArrowheads="1"/>
          </p:cNvPicPr>
          <p:nvPr/>
        </p:nvPicPr>
        <p:blipFill>
          <a:blip r:embed="rId4"/>
          <a:srcRect/>
          <a:stretch>
            <a:fillRect/>
          </a:stretch>
        </p:blipFill>
        <p:spPr bwMode="auto">
          <a:xfrm>
            <a:off x="3962400" y="3657600"/>
            <a:ext cx="4914900" cy="2143125"/>
          </a:xfrm>
          <a:prstGeom prst="rect">
            <a:avLst/>
          </a:prstGeom>
          <a:noFill/>
          <a:ln w="9525">
            <a:noFill/>
            <a:miter lim="800000"/>
            <a:headEnd/>
            <a:tailEnd/>
          </a:ln>
          <a:effectLst/>
        </p:spPr>
      </p:pic>
      <p:sp>
        <p:nvSpPr>
          <p:cNvPr id="9" name="TextBox 8"/>
          <p:cNvSpPr txBox="1"/>
          <p:nvPr/>
        </p:nvSpPr>
        <p:spPr>
          <a:xfrm>
            <a:off x="7848600" y="3352800"/>
            <a:ext cx="721672" cy="369332"/>
          </a:xfrm>
          <a:prstGeom prst="rect">
            <a:avLst/>
          </a:prstGeom>
          <a:noFill/>
        </p:spPr>
        <p:txBody>
          <a:bodyPr wrap="none" rtlCol="0">
            <a:spAutoFit/>
          </a:bodyPr>
          <a:lstStyle/>
          <a:p>
            <a:r>
              <a:rPr lang="en-US" dirty="0" smtClean="0"/>
              <a:t>FIFO</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334000" cy="685800"/>
          </a:xfrm>
        </p:spPr>
        <p:txBody>
          <a:bodyPr>
            <a:normAutofit/>
          </a:bodyPr>
          <a:lstStyle/>
          <a:p>
            <a:pPr algn="r" rtl="1"/>
            <a:r>
              <a:rPr lang="fa-IR" sz="2500" dirty="0" smtClean="0">
                <a:cs typeface="B Titr" pitchFamily="2" charset="-78"/>
              </a:rPr>
              <a:t>مدل چراغ راهنما با شبکه های پتری زمانی</a:t>
            </a:r>
            <a:endParaRPr lang="en-US" sz="2500" dirty="0">
              <a:cs typeface="B Titr" pitchFamily="2" charset="-78"/>
            </a:endParaRPr>
          </a:p>
        </p:txBody>
      </p:sp>
      <p:sp>
        <p:nvSpPr>
          <p:cNvPr id="4" name="Slide Number Placeholder 3"/>
          <p:cNvSpPr>
            <a:spLocks noGrp="1"/>
          </p:cNvSpPr>
          <p:nvPr>
            <p:ph type="sldNum" sz="quarter" idx="12"/>
          </p:nvPr>
        </p:nvSpPr>
        <p:spPr/>
        <p:txBody>
          <a:bodyPr/>
          <a:lstStyle/>
          <a:p>
            <a:fld id="{EE19E23A-B551-41CC-A4F7-CEC87E9CB157}" type="slidenum">
              <a:rPr lang="en-US" smtClean="0"/>
              <a:pPr/>
              <a:t>29</a:t>
            </a:fld>
            <a:endParaRPr lang="en-US"/>
          </a:p>
        </p:txBody>
      </p:sp>
      <p:pic>
        <p:nvPicPr>
          <p:cNvPr id="8" name="Picture 2"/>
          <p:cNvPicPr>
            <a:picLocks noChangeAspect="1" noChangeArrowheads="1"/>
          </p:cNvPicPr>
          <p:nvPr/>
        </p:nvPicPr>
        <p:blipFill>
          <a:blip r:embed="rId2"/>
          <a:srcRect/>
          <a:stretch>
            <a:fillRect/>
          </a:stretch>
        </p:blipFill>
        <p:spPr bwMode="auto">
          <a:xfrm>
            <a:off x="762000" y="1600200"/>
            <a:ext cx="6987475" cy="3919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fa-IR" dirty="0" smtClean="0">
                <a:cs typeface="B Koodak" pitchFamily="2" charset="-78"/>
              </a:rPr>
              <a:t>فهرست مطالب</a:t>
            </a:r>
            <a:endParaRPr lang="en-US" dirty="0">
              <a:cs typeface="B Koodak" pitchFamily="2" charset="-78"/>
            </a:endParaRPr>
          </a:p>
        </p:txBody>
      </p:sp>
      <p:sp>
        <p:nvSpPr>
          <p:cNvPr id="3" name="Content Placeholder 2"/>
          <p:cNvSpPr>
            <a:spLocks noGrp="1"/>
          </p:cNvSpPr>
          <p:nvPr>
            <p:ph idx="1"/>
          </p:nvPr>
        </p:nvSpPr>
        <p:spPr>
          <a:xfrm>
            <a:off x="685800" y="1600200"/>
            <a:ext cx="8001000" cy="5029200"/>
          </a:xfrm>
        </p:spPr>
        <p:txBody>
          <a:bodyPr>
            <a:normAutofit fontScale="85000" lnSpcReduction="20000"/>
          </a:bodyPr>
          <a:lstStyle/>
          <a:p>
            <a:pPr algn="r" rtl="1"/>
            <a:r>
              <a:rPr lang="fa-IR" dirty="0" smtClean="0">
                <a:solidFill>
                  <a:srgbClr val="002060"/>
                </a:solidFill>
                <a:cs typeface="B Koodak" pitchFamily="2" charset="-78"/>
              </a:rPr>
              <a:t>مقدمه ای بر سیستم های وقایع گسسته</a:t>
            </a:r>
          </a:p>
          <a:p>
            <a:pPr lvl="1" algn="r" rtl="1"/>
            <a:r>
              <a:rPr lang="fa-IR" dirty="0" smtClean="0">
                <a:solidFill>
                  <a:srgbClr val="002060"/>
                </a:solidFill>
                <a:cs typeface="B Koodak" pitchFamily="2" charset="-78"/>
              </a:rPr>
              <a:t>دلیل معرفی سیستم های وقایع گسسته</a:t>
            </a:r>
          </a:p>
          <a:p>
            <a:pPr lvl="1" algn="r" rtl="1"/>
            <a:r>
              <a:rPr lang="fa-IR" dirty="0" smtClean="0">
                <a:solidFill>
                  <a:srgbClr val="002060"/>
                </a:solidFill>
                <a:cs typeface="B Koodak" pitchFamily="2" charset="-78"/>
              </a:rPr>
              <a:t>مثالهایی از انواع سیستم های وقایع گسسته</a:t>
            </a:r>
          </a:p>
          <a:p>
            <a:pPr algn="r" rtl="1"/>
            <a:r>
              <a:rPr lang="fa-IR" dirty="0" smtClean="0">
                <a:solidFill>
                  <a:srgbClr val="002060"/>
                </a:solidFill>
                <a:cs typeface="B Koodak" pitchFamily="2" charset="-78"/>
              </a:rPr>
              <a:t>مدلسازی سیستم های وقایع گسسته</a:t>
            </a:r>
          </a:p>
          <a:p>
            <a:pPr lvl="1" algn="r" rtl="1"/>
            <a:r>
              <a:rPr lang="fa-IR" dirty="0" smtClean="0">
                <a:solidFill>
                  <a:srgbClr val="002060"/>
                </a:solidFill>
                <a:cs typeface="B Koodak" pitchFamily="2" charset="-78"/>
              </a:rPr>
              <a:t>معرفی انواع روشهای مدلسازی سیستم های وقایع گسسته</a:t>
            </a:r>
          </a:p>
          <a:p>
            <a:pPr lvl="1" algn="r" rtl="1"/>
            <a:r>
              <a:rPr lang="fa-IR" dirty="0" smtClean="0">
                <a:solidFill>
                  <a:srgbClr val="002060"/>
                </a:solidFill>
                <a:cs typeface="B Koodak" pitchFamily="2" charset="-78"/>
              </a:rPr>
              <a:t>مقایسه انواع روشهای مدلسازی</a:t>
            </a:r>
          </a:p>
          <a:p>
            <a:pPr lvl="1" algn="r" rtl="1"/>
            <a:r>
              <a:rPr lang="fa-IR" dirty="0" smtClean="0">
                <a:solidFill>
                  <a:srgbClr val="002060"/>
                </a:solidFill>
                <a:cs typeface="B Koodak" pitchFamily="2" charset="-78"/>
              </a:rPr>
              <a:t>ارائه مثالهایی از مدل های پرکاربرد در مدلسازی سیستم های وقایع گسسته صنعتی و بیولوژیکی </a:t>
            </a:r>
          </a:p>
          <a:p>
            <a:pPr algn="r" rtl="1"/>
            <a:r>
              <a:rPr lang="fa-IR" dirty="0" smtClean="0">
                <a:solidFill>
                  <a:srgbClr val="002060"/>
                </a:solidFill>
                <a:cs typeface="B Koodak" pitchFamily="2" charset="-78"/>
              </a:rPr>
              <a:t>کنترل پیشبین مبتنی بر مدل در سیستم های وقایع گسسته</a:t>
            </a:r>
          </a:p>
          <a:p>
            <a:pPr lvl="1" algn="r" rtl="1"/>
            <a:r>
              <a:rPr lang="fa-IR" dirty="0" smtClean="0">
                <a:solidFill>
                  <a:srgbClr val="002060"/>
                </a:solidFill>
                <a:cs typeface="B Koodak" pitchFamily="2" charset="-78"/>
              </a:rPr>
              <a:t>بیان تفاوت مفاهیم کنترلی در سیستم های وقایع گسسته</a:t>
            </a:r>
          </a:p>
          <a:p>
            <a:pPr lvl="1" algn="r" rtl="1"/>
            <a:r>
              <a:rPr lang="fa-IR" dirty="0" smtClean="0">
                <a:solidFill>
                  <a:srgbClr val="002060"/>
                </a:solidFill>
                <a:cs typeface="B Koodak" pitchFamily="2" charset="-78"/>
              </a:rPr>
              <a:t>شرح نحوه اعمال کنترل پیشبین برروی انواعی از مدلهای ارائه شده</a:t>
            </a:r>
          </a:p>
          <a:p>
            <a:pPr algn="r" rtl="1"/>
            <a:r>
              <a:rPr lang="fa-IR" dirty="0" smtClean="0">
                <a:solidFill>
                  <a:srgbClr val="002060"/>
                </a:solidFill>
                <a:cs typeface="B Koodak" pitchFamily="2" charset="-78"/>
              </a:rPr>
              <a:t>مقایسه الگوریتم یادگیری تقویت شده با کنترل پیشبین مبتنی بر مدل</a:t>
            </a:r>
          </a:p>
          <a:p>
            <a:pPr algn="r" rtl="1"/>
            <a:r>
              <a:rPr lang="fa-IR" dirty="0" smtClean="0">
                <a:solidFill>
                  <a:srgbClr val="002060"/>
                </a:solidFill>
                <a:cs typeface="B Koodak" pitchFamily="2" charset="-78"/>
              </a:rPr>
              <a:t>کاربرد الگوریتم یادگیری تقویت شده در سیستم های وقایع گسسته</a:t>
            </a:r>
          </a:p>
          <a:p>
            <a:pPr algn="r" rtl="1"/>
            <a:endParaRPr lang="fa-IR" dirty="0" smtClean="0">
              <a:solidFill>
                <a:srgbClr val="002060"/>
              </a:solidFill>
              <a:cs typeface="B Koodak" pitchFamily="2" charset="-78"/>
            </a:endParaRPr>
          </a:p>
          <a:p>
            <a:pPr lvl="1" algn="r" rtl="1">
              <a:buNone/>
            </a:pPr>
            <a:endParaRPr lang="fa-IR" dirty="0" smtClean="0">
              <a:solidFill>
                <a:srgbClr val="002060"/>
              </a:solidFill>
              <a:cs typeface="B Koodak" pitchFamily="2" charset="-78"/>
            </a:endParaRPr>
          </a:p>
          <a:p>
            <a:pPr lvl="1" algn="r" rtl="1"/>
            <a:endParaRPr lang="en-US" dirty="0">
              <a:solidFill>
                <a:srgbClr val="002060"/>
              </a:solidFill>
              <a:cs typeface="B Koodak"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457200"/>
            <a:ext cx="4572000" cy="685800"/>
          </a:xfrm>
        </p:spPr>
        <p:txBody>
          <a:bodyPr>
            <a:normAutofit/>
          </a:bodyPr>
          <a:lstStyle/>
          <a:p>
            <a:pPr algn="r" rtl="1"/>
            <a:r>
              <a:rPr lang="fa-IR" sz="2500" dirty="0" smtClean="0">
                <a:cs typeface="B Titr" pitchFamily="2" charset="-78"/>
              </a:rPr>
              <a:t>شبکه های پتری سلسله مراتبی</a:t>
            </a:r>
            <a:endParaRPr lang="en-US" sz="2500" dirty="0">
              <a:cs typeface="B Titr" pitchFamily="2" charset="-78"/>
            </a:endParaRPr>
          </a:p>
        </p:txBody>
      </p:sp>
      <p:sp>
        <p:nvSpPr>
          <p:cNvPr id="4" name="Slide Number Placeholder 3"/>
          <p:cNvSpPr>
            <a:spLocks noGrp="1"/>
          </p:cNvSpPr>
          <p:nvPr>
            <p:ph type="sldNum" sz="quarter" idx="12"/>
          </p:nvPr>
        </p:nvSpPr>
        <p:spPr/>
        <p:txBody>
          <a:bodyPr/>
          <a:lstStyle/>
          <a:p>
            <a:fld id="{EE19E23A-B551-41CC-A4F7-CEC87E9CB157}" type="slidenum">
              <a:rPr lang="en-US" smtClean="0"/>
              <a:pPr/>
              <a:t>30</a:t>
            </a:fld>
            <a:endParaRPr lang="en-US"/>
          </a:p>
        </p:txBody>
      </p:sp>
      <p:pic>
        <p:nvPicPr>
          <p:cNvPr id="538626" name="Picture 2"/>
          <p:cNvPicPr>
            <a:picLocks noChangeAspect="1" noChangeArrowheads="1"/>
          </p:cNvPicPr>
          <p:nvPr/>
        </p:nvPicPr>
        <p:blipFill>
          <a:blip r:embed="rId2"/>
          <a:srcRect/>
          <a:stretch>
            <a:fillRect/>
          </a:stretch>
        </p:blipFill>
        <p:spPr bwMode="auto">
          <a:xfrm>
            <a:off x="76200" y="1066444"/>
            <a:ext cx="5715000" cy="3124556"/>
          </a:xfrm>
          <a:prstGeom prst="rect">
            <a:avLst/>
          </a:prstGeom>
          <a:noFill/>
          <a:ln w="9525">
            <a:solidFill>
              <a:schemeClr val="tx1"/>
            </a:solidFill>
            <a:miter lim="800000"/>
            <a:headEnd/>
            <a:tailEnd/>
          </a:ln>
          <a:effectLst/>
        </p:spPr>
      </p:pic>
      <p:pic>
        <p:nvPicPr>
          <p:cNvPr id="538627" name="Picture 3"/>
          <p:cNvPicPr>
            <a:picLocks noChangeAspect="1" noChangeArrowheads="1"/>
          </p:cNvPicPr>
          <p:nvPr/>
        </p:nvPicPr>
        <p:blipFill>
          <a:blip r:embed="rId3"/>
          <a:srcRect/>
          <a:stretch>
            <a:fillRect/>
          </a:stretch>
        </p:blipFill>
        <p:spPr bwMode="auto">
          <a:xfrm>
            <a:off x="1219200" y="4267200"/>
            <a:ext cx="7458075" cy="2419350"/>
          </a:xfrm>
          <a:prstGeom prst="rect">
            <a:avLst/>
          </a:prstGeom>
          <a:noFill/>
          <a:ln w="9525">
            <a:solidFill>
              <a:schemeClr val="tx1"/>
            </a:solidFill>
            <a:miter lim="800000"/>
            <a:headEnd/>
            <a:tailEnd/>
          </a:ln>
          <a:effectLst/>
        </p:spPr>
      </p:pic>
      <p:sp>
        <p:nvSpPr>
          <p:cNvPr id="10" name="Circular Arrow 9"/>
          <p:cNvSpPr/>
          <p:nvPr/>
        </p:nvSpPr>
        <p:spPr>
          <a:xfrm>
            <a:off x="5410200" y="3276600"/>
            <a:ext cx="1219200" cy="1676400"/>
          </a:xfrm>
          <a:prstGeom prst="circularArrow">
            <a:avLst>
              <a:gd name="adj1" fmla="val 12500"/>
              <a:gd name="adj2" fmla="val 1142319"/>
              <a:gd name="adj3" fmla="val 20457681"/>
              <a:gd name="adj4" fmla="val 15290252"/>
              <a:gd name="adj5" fmla="val 18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629400" y="3657600"/>
            <a:ext cx="1215397" cy="369332"/>
          </a:xfrm>
          <a:prstGeom prst="rect">
            <a:avLst/>
          </a:prstGeom>
          <a:noFill/>
        </p:spPr>
        <p:txBody>
          <a:bodyPr wrap="none" rtlCol="0">
            <a:spAutoFit/>
          </a:bodyPr>
          <a:lstStyle/>
          <a:p>
            <a:r>
              <a:rPr lang="en-US" dirty="0" smtClean="0"/>
              <a:t>Unfolding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Rectangle 8"/>
          <p:cNvSpPr>
            <a:spLocks noGrp="1" noChangeArrowheads="1"/>
          </p:cNvSpPr>
          <p:nvPr>
            <p:ph type="title"/>
          </p:nvPr>
        </p:nvSpPr>
        <p:spPr>
          <a:xfrm>
            <a:off x="685800" y="685800"/>
            <a:ext cx="7772400" cy="609600"/>
          </a:xfrm>
        </p:spPr>
        <p:txBody>
          <a:bodyPr/>
          <a:lstStyle/>
          <a:p>
            <a:pPr rtl="1"/>
            <a:r>
              <a:rPr lang="fa-IR" sz="2500" dirty="0" smtClean="0">
                <a:cs typeface="B Titr" pitchFamily="2" charset="-78"/>
              </a:rPr>
              <a:t>یک شبکه پتری کلاسیک را می توان با 5 مولفه بیان نمود:</a:t>
            </a:r>
            <a:endParaRPr lang="en-US" sz="2500" dirty="0">
              <a:cs typeface="B Titr" pitchFamily="2" charset="-78"/>
            </a:endParaRPr>
          </a:p>
        </p:txBody>
      </p:sp>
      <p:sp>
        <p:nvSpPr>
          <p:cNvPr id="73731" name="Rectangle 3"/>
          <p:cNvSpPr>
            <a:spLocks noGrp="1" noChangeArrowheads="1"/>
          </p:cNvSpPr>
          <p:nvPr>
            <p:ph type="body" sz="half" idx="1"/>
          </p:nvPr>
        </p:nvSpPr>
        <p:spPr>
          <a:xfrm>
            <a:off x="609600" y="1981200"/>
            <a:ext cx="8077200" cy="2743200"/>
          </a:xfrm>
        </p:spPr>
        <p:txBody>
          <a:bodyPr/>
          <a:lstStyle/>
          <a:p>
            <a:r>
              <a:rPr lang="en-US" sz="2800" i="1" dirty="0" smtClean="0"/>
              <a:t>S</a:t>
            </a:r>
            <a:r>
              <a:rPr lang="en-US" sz="2800" dirty="0" smtClean="0"/>
              <a:t> </a:t>
            </a:r>
            <a:r>
              <a:rPr lang="en-US" sz="2800" dirty="0"/>
              <a:t>is a set of </a:t>
            </a:r>
            <a:r>
              <a:rPr lang="en-US" sz="2800" i="1" dirty="0"/>
              <a:t>places</a:t>
            </a:r>
          </a:p>
          <a:p>
            <a:r>
              <a:rPr lang="en-US" sz="2800" i="1" dirty="0"/>
              <a:t>T</a:t>
            </a:r>
            <a:r>
              <a:rPr lang="en-US" sz="2800" dirty="0"/>
              <a:t> is a set of </a:t>
            </a:r>
            <a:r>
              <a:rPr lang="en-US" sz="2800" i="1" dirty="0"/>
              <a:t>transitions</a:t>
            </a:r>
            <a:r>
              <a:rPr lang="en-US" sz="2800" dirty="0"/>
              <a:t>  </a:t>
            </a:r>
          </a:p>
          <a:p>
            <a:r>
              <a:rPr lang="en-US" sz="2800" i="1" dirty="0"/>
              <a:t>F</a:t>
            </a:r>
            <a:r>
              <a:rPr lang="en-US" sz="2800" dirty="0"/>
              <a:t> is a set of </a:t>
            </a:r>
            <a:r>
              <a:rPr lang="en-US" sz="2800" i="1" dirty="0"/>
              <a:t>arcs </a:t>
            </a:r>
            <a:r>
              <a:rPr lang="en-US" sz="2800" i="1" dirty="0" err="1"/>
              <a:t>s.t</a:t>
            </a:r>
            <a:r>
              <a:rPr lang="en-US" sz="2800" i="1" dirty="0"/>
              <a:t>.</a:t>
            </a:r>
          </a:p>
          <a:p>
            <a:r>
              <a:rPr lang="en-US" sz="2800" i="1" dirty="0"/>
              <a:t>M</a:t>
            </a:r>
            <a:r>
              <a:rPr lang="en-US" sz="2800" i="1" baseline="-25000" dirty="0"/>
              <a:t>0</a:t>
            </a:r>
            <a:r>
              <a:rPr lang="en-US" sz="2800" i="1" dirty="0"/>
              <a:t> </a:t>
            </a:r>
            <a:r>
              <a:rPr lang="en-US" sz="2800" dirty="0"/>
              <a:t>is an initial marking</a:t>
            </a:r>
          </a:p>
          <a:p>
            <a:r>
              <a:rPr lang="en-US" sz="2800" i="1" dirty="0"/>
              <a:t>W </a:t>
            </a:r>
            <a:r>
              <a:rPr lang="en-US" sz="2800" dirty="0"/>
              <a:t>is the set of arc </a:t>
            </a:r>
            <a:r>
              <a:rPr lang="en-US" sz="2800" dirty="0" smtClean="0"/>
              <a:t>weights</a:t>
            </a:r>
            <a:endParaRPr lang="en-US" sz="2800" dirty="0"/>
          </a:p>
          <a:p>
            <a:endParaRPr lang="en-US" sz="2800" dirty="0"/>
          </a:p>
        </p:txBody>
      </p:sp>
      <p:pic>
        <p:nvPicPr>
          <p:cNvPr id="73732" name="Picture 4" descr="(S,T,F,M_0,W)\!"/>
          <p:cNvPicPr>
            <a:picLocks noGrp="1" noChangeAspect="1" noChangeArrowheads="1"/>
          </p:cNvPicPr>
          <p:nvPr>
            <p:ph sz="quarter" idx="2"/>
          </p:nvPr>
        </p:nvPicPr>
        <p:blipFill>
          <a:blip r:embed="rId3"/>
          <a:srcRect/>
          <a:stretch>
            <a:fillRect/>
          </a:stretch>
        </p:blipFill>
        <p:spPr>
          <a:xfrm>
            <a:off x="3048000" y="1385799"/>
            <a:ext cx="2971800" cy="443001"/>
          </a:xfrm>
          <a:noFill/>
          <a:ln/>
        </p:spPr>
      </p:pic>
      <p:pic>
        <p:nvPicPr>
          <p:cNvPr id="73735" name="Picture 7" descr="F \subseteq (S \times T) \cup (T \times S)"/>
          <p:cNvPicPr>
            <a:picLocks noGrp="1" noChangeAspect="1" noChangeArrowheads="1"/>
          </p:cNvPicPr>
          <p:nvPr>
            <p:ph sz="quarter" idx="3"/>
          </p:nvPr>
        </p:nvPicPr>
        <p:blipFill>
          <a:blip r:embed="rId4"/>
          <a:srcRect/>
          <a:stretch>
            <a:fillRect/>
          </a:stretch>
        </p:blipFill>
        <p:spPr>
          <a:xfrm>
            <a:off x="4800600" y="3124200"/>
            <a:ext cx="3095625" cy="317500"/>
          </a:xfrm>
          <a:noFill/>
          <a:ln/>
        </p:spPr>
      </p:pic>
      <p:sp>
        <p:nvSpPr>
          <p:cNvPr id="6" name="Rectangle 8"/>
          <p:cNvSpPr txBox="1">
            <a:spLocks noChangeArrowheads="1"/>
          </p:cNvSpPr>
          <p:nvPr/>
        </p:nvSpPr>
        <p:spPr bwMode="auto">
          <a:xfrm>
            <a:off x="1143000" y="4572000"/>
            <a:ext cx="7772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900" b="0" i="0" u="none" strike="noStrike" kern="0" cap="none" spc="0" normalizeH="0" baseline="0" noProof="0" dirty="0" smtClean="0">
                <a:ln>
                  <a:noFill/>
                </a:ln>
                <a:solidFill>
                  <a:schemeClr val="tx2"/>
                </a:solidFill>
                <a:effectLst/>
                <a:uLnTx/>
                <a:uFillTx/>
                <a:latin typeface="+mj-lt"/>
                <a:ea typeface="+mj-ea"/>
                <a:cs typeface="B Titr" pitchFamily="2" charset="-78"/>
              </a:rPr>
              <a:t>به این ترتیب معادلات حالت سیستم به</a:t>
            </a:r>
            <a:r>
              <a:rPr kumimoji="0" lang="fa-IR" sz="1900" b="0" i="0" u="none" strike="noStrike" kern="0" cap="none" spc="0" normalizeH="0" noProof="0" dirty="0" smtClean="0">
                <a:ln>
                  <a:noFill/>
                </a:ln>
                <a:solidFill>
                  <a:schemeClr val="tx2"/>
                </a:solidFill>
                <a:effectLst/>
                <a:uLnTx/>
                <a:uFillTx/>
                <a:latin typeface="+mj-lt"/>
                <a:ea typeface="+mj-ea"/>
                <a:cs typeface="B Titr" pitchFamily="2" charset="-78"/>
              </a:rPr>
              <a:t> صورت زیر قابل بیان است:</a:t>
            </a:r>
            <a:endParaRPr kumimoji="0" lang="en-US" sz="1900" b="0" i="0" u="none" strike="noStrike" kern="0" cap="none" spc="0" normalizeH="0" baseline="0" noProof="0" dirty="0">
              <a:ln>
                <a:noFill/>
              </a:ln>
              <a:solidFill>
                <a:schemeClr val="tx2"/>
              </a:solidFill>
              <a:effectLst/>
              <a:uLnTx/>
              <a:uFillTx/>
              <a:latin typeface="+mj-lt"/>
              <a:ea typeface="+mj-ea"/>
              <a:cs typeface="B Titr" pitchFamily="2" charset="-78"/>
            </a:endParaRPr>
          </a:p>
        </p:txBody>
      </p:sp>
      <p:sp>
        <p:nvSpPr>
          <p:cNvPr id="7" name="TextBox 6"/>
          <p:cNvSpPr txBox="1"/>
          <p:nvPr/>
        </p:nvSpPr>
        <p:spPr>
          <a:xfrm>
            <a:off x="3124200" y="5181600"/>
            <a:ext cx="2398413" cy="369332"/>
          </a:xfrm>
          <a:prstGeom prst="rect">
            <a:avLst/>
          </a:prstGeom>
          <a:noFill/>
        </p:spPr>
        <p:txBody>
          <a:bodyPr wrap="none" rtlCol="0">
            <a:spAutoFit/>
          </a:bodyPr>
          <a:lstStyle/>
          <a:p>
            <a:r>
              <a:rPr lang="en-US" b="1" dirty="0" smtClean="0">
                <a:solidFill>
                  <a:schemeClr val="accent4"/>
                </a:solidFill>
              </a:rPr>
              <a:t>M</a:t>
            </a:r>
            <a:r>
              <a:rPr lang="en-US" b="1" baseline="30000" dirty="0" smtClean="0">
                <a:solidFill>
                  <a:schemeClr val="accent4"/>
                </a:solidFill>
              </a:rPr>
              <a:t>’  </a:t>
            </a:r>
            <a:r>
              <a:rPr lang="en-US" b="1" dirty="0" smtClean="0">
                <a:solidFill>
                  <a:schemeClr val="accent4"/>
                </a:solidFill>
              </a:rPr>
              <a:t> =  M</a:t>
            </a:r>
            <a:r>
              <a:rPr lang="en-US" b="1" baseline="-25000" dirty="0" smtClean="0">
                <a:solidFill>
                  <a:schemeClr val="accent4"/>
                </a:solidFill>
              </a:rPr>
              <a:t>0 </a:t>
            </a:r>
            <a:r>
              <a:rPr lang="en-US" b="1" dirty="0" smtClean="0">
                <a:solidFill>
                  <a:schemeClr val="accent4"/>
                </a:solidFill>
              </a:rPr>
              <a:t> + W</a:t>
            </a:r>
            <a:r>
              <a:rPr lang="en-US" b="1" baseline="30000" dirty="0" smtClean="0">
                <a:solidFill>
                  <a:schemeClr val="accent4"/>
                </a:solidFill>
              </a:rPr>
              <a:t>T </a:t>
            </a:r>
            <a:r>
              <a:rPr lang="en-US" b="1" dirty="0" smtClean="0">
                <a:solidFill>
                  <a:schemeClr val="accent4"/>
                </a:solidFill>
              </a:rPr>
              <a:t> * </a:t>
            </a:r>
            <a:r>
              <a:rPr lang="el-GR" b="1" dirty="0" smtClean="0">
                <a:solidFill>
                  <a:schemeClr val="accent4"/>
                </a:solidFill>
              </a:rPr>
              <a:t>σ</a:t>
            </a:r>
            <a:endParaRPr lang="en-US" b="1" dirty="0">
              <a:solidFill>
                <a:schemeClr val="accent4"/>
              </a:solidFill>
            </a:endParaRPr>
          </a:p>
        </p:txBody>
      </p:sp>
      <p:grpSp>
        <p:nvGrpSpPr>
          <p:cNvPr id="10" name="Group 9"/>
          <p:cNvGrpSpPr/>
          <p:nvPr/>
        </p:nvGrpSpPr>
        <p:grpSpPr>
          <a:xfrm>
            <a:off x="0" y="5562600"/>
            <a:ext cx="8915400" cy="1015663"/>
            <a:chOff x="0" y="5562600"/>
            <a:chExt cx="8915400" cy="1015663"/>
          </a:xfrm>
        </p:grpSpPr>
        <p:sp>
          <p:nvSpPr>
            <p:cNvPr id="8" name="Rectangle 7"/>
            <p:cNvSpPr/>
            <p:nvPr/>
          </p:nvSpPr>
          <p:spPr>
            <a:xfrm>
              <a:off x="0" y="5562600"/>
              <a:ext cx="8915400" cy="1015663"/>
            </a:xfrm>
            <a:prstGeom prst="rect">
              <a:avLst/>
            </a:prstGeom>
          </p:spPr>
          <p:txBody>
            <a:bodyPr wrap="square">
              <a:spAutoFit/>
            </a:bodyPr>
            <a:lstStyle/>
            <a:p>
              <a:pPr lvl="1">
                <a:buFont typeface="Wingdings" pitchFamily="2" charset="2"/>
                <a:buChar char="q"/>
              </a:pPr>
              <a:r>
                <a:rPr lang="en-US" sz="2000" b="1" dirty="0" smtClean="0"/>
                <a:t>Where			     is how many times each transition fires</a:t>
              </a:r>
            </a:p>
            <a:p>
              <a:pPr lvl="1">
                <a:buFont typeface="Wingdings" pitchFamily="2" charset="2"/>
                <a:buChar char="q"/>
              </a:pPr>
              <a:r>
                <a:rPr lang="en-US" sz="2000" b="1" dirty="0" smtClean="0"/>
                <a:t> W</a:t>
              </a:r>
              <a:r>
                <a:rPr lang="en-US" sz="2000" b="1" baseline="30000" dirty="0" smtClean="0"/>
                <a:t>T</a:t>
              </a:r>
              <a:r>
                <a:rPr lang="en-US" sz="2000" b="1" baseline="-25000" dirty="0" smtClean="0"/>
                <a:t> </a:t>
              </a:r>
              <a:r>
                <a:rPr lang="en-US" sz="2000" b="1" dirty="0" smtClean="0"/>
                <a:t>state transition matrix</a:t>
              </a:r>
              <a:endParaRPr lang="en-US" sz="2000" b="1" dirty="0"/>
            </a:p>
          </p:txBody>
        </p:sp>
        <p:pic>
          <p:nvPicPr>
            <p:cNvPr id="9" name="Picture 6" descr="\vec \sigma = \langle t_{i_1} \ldots t_{i_n} \rangle"/>
            <p:cNvPicPr>
              <a:picLocks noChangeAspect="1" noChangeArrowheads="1"/>
            </p:cNvPicPr>
            <p:nvPr/>
          </p:nvPicPr>
          <p:blipFill>
            <a:blip r:embed="rId5"/>
            <a:srcRect/>
            <a:stretch>
              <a:fillRect/>
            </a:stretch>
          </p:blipFill>
          <p:spPr bwMode="auto">
            <a:xfrm>
              <a:off x="1663700" y="5562600"/>
              <a:ext cx="2374900" cy="388938"/>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sz="half" idx="1"/>
          </p:nvPr>
        </p:nvSpPr>
        <p:spPr>
          <a:xfrm>
            <a:off x="4067175" y="3141663"/>
            <a:ext cx="4038600" cy="1839912"/>
          </a:xfrm>
        </p:spPr>
        <p:txBody>
          <a:bodyPr/>
          <a:lstStyle/>
          <a:p>
            <a:r>
              <a:rPr lang="en-US" sz="2200"/>
              <a:t>S={p</a:t>
            </a:r>
            <a:r>
              <a:rPr lang="en-US" sz="2200" baseline="-25000"/>
              <a:t>1</a:t>
            </a:r>
            <a:r>
              <a:rPr lang="en-US" sz="2200"/>
              <a:t>,p</a:t>
            </a:r>
            <a:r>
              <a:rPr lang="en-US" sz="2200" baseline="-25000"/>
              <a:t>2</a:t>
            </a:r>
            <a:r>
              <a:rPr lang="en-US" sz="2200"/>
              <a:t>,p</a:t>
            </a:r>
            <a:r>
              <a:rPr lang="en-US" sz="2200" baseline="-25000"/>
              <a:t>3</a:t>
            </a:r>
            <a:r>
              <a:rPr lang="en-US" sz="2200"/>
              <a:t>,p</a:t>
            </a:r>
            <a:r>
              <a:rPr lang="en-US" sz="2200" baseline="-25000"/>
              <a:t>4</a:t>
            </a:r>
            <a:r>
              <a:rPr lang="en-US" sz="2200"/>
              <a:t>}  T={t</a:t>
            </a:r>
            <a:r>
              <a:rPr lang="en-US" sz="2200" baseline="-25000"/>
              <a:t>1</a:t>
            </a:r>
            <a:r>
              <a:rPr lang="en-US" sz="2200"/>
              <a:t>,t</a:t>
            </a:r>
            <a:r>
              <a:rPr lang="en-US" sz="2200" baseline="-25000"/>
              <a:t>2</a:t>
            </a:r>
            <a:r>
              <a:rPr lang="en-US" sz="2200"/>
              <a:t>,t</a:t>
            </a:r>
            <a:r>
              <a:rPr lang="en-US" sz="2200" baseline="-25000"/>
              <a:t>3</a:t>
            </a:r>
            <a:r>
              <a:rPr lang="en-US" sz="2200"/>
              <a:t>,t</a:t>
            </a:r>
            <a:r>
              <a:rPr lang="en-US" sz="2200" baseline="-25000"/>
              <a:t>4</a:t>
            </a:r>
            <a:r>
              <a:rPr lang="en-US" sz="2200"/>
              <a:t>}</a:t>
            </a:r>
          </a:p>
          <a:p>
            <a:pPr>
              <a:spcBef>
                <a:spcPct val="40000"/>
              </a:spcBef>
            </a:pPr>
            <a:r>
              <a:rPr lang="en-US" sz="2200"/>
              <a:t>F={(p</a:t>
            </a:r>
            <a:r>
              <a:rPr lang="en-US" sz="2200" baseline="-25000"/>
              <a:t>1</a:t>
            </a:r>
            <a:r>
              <a:rPr lang="en-US" sz="2200"/>
              <a:t>,t</a:t>
            </a:r>
            <a:r>
              <a:rPr lang="en-US" sz="2200" baseline="-25000"/>
              <a:t>1</a:t>
            </a:r>
            <a:r>
              <a:rPr lang="en-US" sz="2200"/>
              <a:t>) (p</a:t>
            </a:r>
            <a:r>
              <a:rPr lang="en-US" sz="2200" baseline="-25000"/>
              <a:t>2</a:t>
            </a:r>
            <a:r>
              <a:rPr lang="en-US" sz="2200"/>
              <a:t>,t</a:t>
            </a:r>
            <a:r>
              <a:rPr lang="en-US" sz="2200" baseline="-25000"/>
              <a:t>2</a:t>
            </a:r>
            <a:r>
              <a:rPr lang="en-US" sz="2200"/>
              <a:t>) (p</a:t>
            </a:r>
            <a:r>
              <a:rPr lang="en-US" sz="2200" baseline="-25000"/>
              <a:t>3</a:t>
            </a:r>
            <a:r>
              <a:rPr lang="en-US" sz="2200"/>
              <a:t>,t</a:t>
            </a:r>
            <a:r>
              <a:rPr lang="en-US" sz="2200" baseline="-25000"/>
              <a:t>3</a:t>
            </a:r>
            <a:r>
              <a:rPr lang="en-US" sz="2200"/>
              <a:t>) (p</a:t>
            </a:r>
            <a:r>
              <a:rPr lang="en-US" sz="2200" baseline="-25000"/>
              <a:t>4</a:t>
            </a:r>
            <a:r>
              <a:rPr lang="en-US" sz="2200"/>
              <a:t>,t</a:t>
            </a:r>
            <a:r>
              <a:rPr lang="en-US" sz="2200" baseline="-25000"/>
              <a:t>4</a:t>
            </a:r>
            <a:r>
              <a:rPr lang="en-US" sz="2200"/>
              <a:t>) (t</a:t>
            </a:r>
            <a:r>
              <a:rPr lang="en-US" sz="2200" baseline="-25000"/>
              <a:t>1</a:t>
            </a:r>
            <a:r>
              <a:rPr lang="en-US" sz="2200"/>
              <a:t>,p</a:t>
            </a:r>
            <a:r>
              <a:rPr lang="en-US" sz="2200" baseline="-25000"/>
              <a:t>2</a:t>
            </a:r>
            <a:r>
              <a:rPr lang="en-US" sz="2200"/>
              <a:t>)(t</a:t>
            </a:r>
            <a:r>
              <a:rPr lang="en-US" sz="2200" baseline="-25000"/>
              <a:t>2</a:t>
            </a:r>
            <a:r>
              <a:rPr lang="en-US" sz="2200"/>
              <a:t>,p</a:t>
            </a:r>
            <a:r>
              <a:rPr lang="en-US" sz="2200" baseline="-25000"/>
              <a:t>3</a:t>
            </a:r>
            <a:r>
              <a:rPr lang="en-US" sz="2200"/>
              <a:t>)(t</a:t>
            </a:r>
            <a:r>
              <a:rPr lang="en-US" sz="2200" baseline="-25000"/>
              <a:t>2</a:t>
            </a:r>
            <a:r>
              <a:rPr lang="en-US" sz="2200"/>
              <a:t> p</a:t>
            </a:r>
            <a:r>
              <a:rPr lang="en-US" sz="2200" baseline="-25000"/>
              <a:t>4</a:t>
            </a:r>
            <a:r>
              <a:rPr lang="en-US" sz="2200"/>
              <a:t>) (t</a:t>
            </a:r>
            <a:r>
              <a:rPr lang="en-US" sz="2200" baseline="-25000"/>
              <a:t>3</a:t>
            </a:r>
            <a:r>
              <a:rPr lang="en-US" sz="2200"/>
              <a:t>,p</a:t>
            </a:r>
            <a:r>
              <a:rPr lang="en-US" sz="2200" baseline="-25000"/>
              <a:t>1</a:t>
            </a:r>
            <a:r>
              <a:rPr lang="en-US" sz="2200"/>
              <a:t>) (t</a:t>
            </a:r>
            <a:r>
              <a:rPr lang="en-US" sz="2200" baseline="-25000"/>
              <a:t>4</a:t>
            </a:r>
            <a:r>
              <a:rPr lang="en-US" sz="2200"/>
              <a:t>,p</a:t>
            </a:r>
            <a:r>
              <a:rPr lang="en-US" sz="2200" baseline="-25000"/>
              <a:t>2</a:t>
            </a:r>
            <a:r>
              <a:rPr lang="en-US" sz="2200"/>
              <a:t>)}</a:t>
            </a:r>
          </a:p>
        </p:txBody>
      </p:sp>
      <p:grpSp>
        <p:nvGrpSpPr>
          <p:cNvPr id="2" name="Group 4"/>
          <p:cNvGrpSpPr>
            <a:grpSpLocks/>
          </p:cNvGrpSpPr>
          <p:nvPr/>
        </p:nvGrpSpPr>
        <p:grpSpPr bwMode="auto">
          <a:xfrm>
            <a:off x="3505200" y="609600"/>
            <a:ext cx="5329238" cy="2374900"/>
            <a:chOff x="576" y="336"/>
            <a:chExt cx="4452" cy="2112"/>
          </a:xfrm>
        </p:grpSpPr>
        <p:grpSp>
          <p:nvGrpSpPr>
            <p:cNvPr id="3" name="Group 5"/>
            <p:cNvGrpSpPr>
              <a:grpSpLocks/>
            </p:cNvGrpSpPr>
            <p:nvPr/>
          </p:nvGrpSpPr>
          <p:grpSpPr bwMode="auto">
            <a:xfrm>
              <a:off x="768" y="528"/>
              <a:ext cx="4176" cy="1920"/>
              <a:chOff x="576" y="432"/>
              <a:chExt cx="4512" cy="2208"/>
            </a:xfrm>
          </p:grpSpPr>
          <p:sp>
            <p:nvSpPr>
              <p:cNvPr id="98310" name="Oval 6"/>
              <p:cNvSpPr>
                <a:spLocks noChangeArrowheads="1"/>
              </p:cNvSpPr>
              <p:nvPr/>
            </p:nvSpPr>
            <p:spPr bwMode="auto">
              <a:xfrm>
                <a:off x="2400" y="432"/>
                <a:ext cx="480" cy="43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11" name="Oval 7"/>
              <p:cNvSpPr>
                <a:spLocks noChangeArrowheads="1"/>
              </p:cNvSpPr>
              <p:nvPr/>
            </p:nvSpPr>
            <p:spPr bwMode="auto">
              <a:xfrm>
                <a:off x="3552" y="1920"/>
                <a:ext cx="480" cy="43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12" name="Oval 8"/>
              <p:cNvSpPr>
                <a:spLocks noChangeArrowheads="1"/>
              </p:cNvSpPr>
              <p:nvPr/>
            </p:nvSpPr>
            <p:spPr bwMode="auto">
              <a:xfrm>
                <a:off x="1728" y="1152"/>
                <a:ext cx="480" cy="43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13" name="Oval 9"/>
              <p:cNvSpPr>
                <a:spLocks noChangeArrowheads="1"/>
              </p:cNvSpPr>
              <p:nvPr/>
            </p:nvSpPr>
            <p:spPr bwMode="auto">
              <a:xfrm>
                <a:off x="3552" y="1152"/>
                <a:ext cx="480" cy="43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14" name="Rectangle 10"/>
              <p:cNvSpPr>
                <a:spLocks noChangeArrowheads="1"/>
              </p:cNvSpPr>
              <p:nvPr/>
            </p:nvSpPr>
            <p:spPr bwMode="auto">
              <a:xfrm>
                <a:off x="1008" y="1152"/>
                <a:ext cx="96" cy="43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98315" name="Rectangle 11"/>
              <p:cNvSpPr>
                <a:spLocks noChangeArrowheads="1"/>
              </p:cNvSpPr>
              <p:nvPr/>
            </p:nvSpPr>
            <p:spPr bwMode="auto">
              <a:xfrm>
                <a:off x="4560" y="1920"/>
                <a:ext cx="96" cy="43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98316" name="Rectangle 12"/>
              <p:cNvSpPr>
                <a:spLocks noChangeArrowheads="1"/>
              </p:cNvSpPr>
              <p:nvPr/>
            </p:nvSpPr>
            <p:spPr bwMode="auto">
              <a:xfrm>
                <a:off x="4560" y="1200"/>
                <a:ext cx="96" cy="43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98317" name="Rectangle 13"/>
              <p:cNvSpPr>
                <a:spLocks noChangeArrowheads="1"/>
              </p:cNvSpPr>
              <p:nvPr/>
            </p:nvSpPr>
            <p:spPr bwMode="auto">
              <a:xfrm>
                <a:off x="2784" y="1152"/>
                <a:ext cx="96" cy="43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98318" name="Line 14"/>
              <p:cNvSpPr>
                <a:spLocks noChangeShapeType="1"/>
              </p:cNvSpPr>
              <p:nvPr/>
            </p:nvSpPr>
            <p:spPr bwMode="auto">
              <a:xfrm flipH="1">
                <a:off x="576" y="624"/>
                <a:ext cx="1824" cy="0"/>
              </a:xfrm>
              <a:prstGeom prst="line">
                <a:avLst/>
              </a:prstGeom>
              <a:noFill/>
              <a:ln w="9525">
                <a:solidFill>
                  <a:schemeClr val="tx1"/>
                </a:solidFill>
                <a:round/>
                <a:headEnd/>
                <a:tailEnd/>
              </a:ln>
              <a:effectLst/>
            </p:spPr>
            <p:txBody>
              <a:bodyPr wrap="none" anchor="ctr"/>
              <a:lstStyle/>
              <a:p>
                <a:endParaRPr lang="en-US"/>
              </a:p>
            </p:txBody>
          </p:sp>
          <p:sp>
            <p:nvSpPr>
              <p:cNvPr id="98319" name="Line 15"/>
              <p:cNvSpPr>
                <a:spLocks noChangeShapeType="1"/>
              </p:cNvSpPr>
              <p:nvPr/>
            </p:nvSpPr>
            <p:spPr bwMode="auto">
              <a:xfrm>
                <a:off x="576" y="624"/>
                <a:ext cx="0" cy="768"/>
              </a:xfrm>
              <a:prstGeom prst="line">
                <a:avLst/>
              </a:prstGeom>
              <a:noFill/>
              <a:ln w="9525">
                <a:solidFill>
                  <a:schemeClr val="tx1"/>
                </a:solidFill>
                <a:round/>
                <a:headEnd/>
                <a:tailEnd/>
              </a:ln>
              <a:effectLst/>
            </p:spPr>
            <p:txBody>
              <a:bodyPr wrap="none" anchor="ctr"/>
              <a:lstStyle/>
              <a:p>
                <a:endParaRPr lang="en-US"/>
              </a:p>
            </p:txBody>
          </p:sp>
          <p:sp>
            <p:nvSpPr>
              <p:cNvPr id="98320" name="Line 16"/>
              <p:cNvSpPr>
                <a:spLocks noChangeShapeType="1"/>
              </p:cNvSpPr>
              <p:nvPr/>
            </p:nvSpPr>
            <p:spPr bwMode="auto">
              <a:xfrm>
                <a:off x="576" y="1392"/>
                <a:ext cx="43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8321" name="Line 17"/>
              <p:cNvSpPr>
                <a:spLocks noChangeShapeType="1"/>
              </p:cNvSpPr>
              <p:nvPr/>
            </p:nvSpPr>
            <p:spPr bwMode="auto">
              <a:xfrm>
                <a:off x="1104" y="1392"/>
                <a:ext cx="62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8322" name="Line 18"/>
              <p:cNvSpPr>
                <a:spLocks noChangeShapeType="1"/>
              </p:cNvSpPr>
              <p:nvPr/>
            </p:nvSpPr>
            <p:spPr bwMode="auto">
              <a:xfrm>
                <a:off x="2208" y="1392"/>
                <a:ext cx="576"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8323" name="Line 19"/>
              <p:cNvSpPr>
                <a:spLocks noChangeShapeType="1"/>
              </p:cNvSpPr>
              <p:nvPr/>
            </p:nvSpPr>
            <p:spPr bwMode="auto">
              <a:xfrm>
                <a:off x="2880" y="1392"/>
                <a:ext cx="67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8324" name="Line 20"/>
              <p:cNvSpPr>
                <a:spLocks noChangeShapeType="1"/>
              </p:cNvSpPr>
              <p:nvPr/>
            </p:nvSpPr>
            <p:spPr bwMode="auto">
              <a:xfrm>
                <a:off x="4032" y="1392"/>
                <a:ext cx="528"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8325" name="Line 21"/>
              <p:cNvSpPr>
                <a:spLocks noChangeShapeType="1"/>
              </p:cNvSpPr>
              <p:nvPr/>
            </p:nvSpPr>
            <p:spPr bwMode="auto">
              <a:xfrm>
                <a:off x="4656" y="1392"/>
                <a:ext cx="432" cy="0"/>
              </a:xfrm>
              <a:prstGeom prst="line">
                <a:avLst/>
              </a:prstGeom>
              <a:noFill/>
              <a:ln w="9525">
                <a:solidFill>
                  <a:schemeClr val="tx1"/>
                </a:solidFill>
                <a:round/>
                <a:headEnd/>
                <a:tailEnd/>
              </a:ln>
              <a:effectLst/>
            </p:spPr>
            <p:txBody>
              <a:bodyPr wrap="none" anchor="ctr"/>
              <a:lstStyle/>
              <a:p>
                <a:endParaRPr lang="en-US"/>
              </a:p>
            </p:txBody>
          </p:sp>
          <p:sp>
            <p:nvSpPr>
              <p:cNvPr id="98326" name="Line 22"/>
              <p:cNvSpPr>
                <a:spLocks noChangeShapeType="1"/>
              </p:cNvSpPr>
              <p:nvPr/>
            </p:nvSpPr>
            <p:spPr bwMode="auto">
              <a:xfrm flipH="1" flipV="1">
                <a:off x="5088" y="624"/>
                <a:ext cx="0" cy="768"/>
              </a:xfrm>
              <a:prstGeom prst="line">
                <a:avLst/>
              </a:prstGeom>
              <a:noFill/>
              <a:ln w="9525">
                <a:solidFill>
                  <a:schemeClr val="tx1"/>
                </a:solidFill>
                <a:round/>
                <a:headEnd/>
                <a:tailEnd/>
              </a:ln>
              <a:effectLst/>
            </p:spPr>
            <p:txBody>
              <a:bodyPr wrap="none" anchor="ctr"/>
              <a:lstStyle/>
              <a:p>
                <a:endParaRPr lang="en-US"/>
              </a:p>
            </p:txBody>
          </p:sp>
          <p:sp>
            <p:nvSpPr>
              <p:cNvPr id="98327" name="Line 23"/>
              <p:cNvSpPr>
                <a:spLocks noChangeShapeType="1"/>
              </p:cNvSpPr>
              <p:nvPr/>
            </p:nvSpPr>
            <p:spPr bwMode="auto">
              <a:xfrm flipH="1">
                <a:off x="2880" y="624"/>
                <a:ext cx="2208"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8328" name="Line 24"/>
              <p:cNvSpPr>
                <a:spLocks noChangeShapeType="1"/>
              </p:cNvSpPr>
              <p:nvPr/>
            </p:nvSpPr>
            <p:spPr bwMode="auto">
              <a:xfrm>
                <a:off x="4032" y="2112"/>
                <a:ext cx="528"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8329" name="Line 25"/>
              <p:cNvSpPr>
                <a:spLocks noChangeShapeType="1"/>
              </p:cNvSpPr>
              <p:nvPr/>
            </p:nvSpPr>
            <p:spPr bwMode="auto">
              <a:xfrm>
                <a:off x="2880" y="1488"/>
                <a:ext cx="720" cy="528"/>
              </a:xfrm>
              <a:prstGeom prst="line">
                <a:avLst/>
              </a:prstGeom>
              <a:noFill/>
              <a:ln w="9525">
                <a:solidFill>
                  <a:schemeClr val="tx1"/>
                </a:solidFill>
                <a:round/>
                <a:headEnd/>
                <a:tailEnd type="triangle" w="med" len="med"/>
              </a:ln>
              <a:effectLst/>
            </p:spPr>
            <p:txBody>
              <a:bodyPr wrap="none" anchor="ctr"/>
              <a:lstStyle/>
              <a:p>
                <a:endParaRPr lang="en-US"/>
              </a:p>
            </p:txBody>
          </p:sp>
          <p:sp>
            <p:nvSpPr>
              <p:cNvPr id="98330" name="Line 26"/>
              <p:cNvSpPr>
                <a:spLocks noChangeShapeType="1"/>
              </p:cNvSpPr>
              <p:nvPr/>
            </p:nvSpPr>
            <p:spPr bwMode="auto">
              <a:xfrm>
                <a:off x="4656" y="2112"/>
                <a:ext cx="432" cy="0"/>
              </a:xfrm>
              <a:prstGeom prst="line">
                <a:avLst/>
              </a:prstGeom>
              <a:noFill/>
              <a:ln w="9525">
                <a:solidFill>
                  <a:schemeClr val="tx1"/>
                </a:solidFill>
                <a:round/>
                <a:headEnd/>
                <a:tailEnd/>
              </a:ln>
              <a:effectLst/>
            </p:spPr>
            <p:txBody>
              <a:bodyPr wrap="none" anchor="ctr"/>
              <a:lstStyle/>
              <a:p>
                <a:endParaRPr lang="en-US"/>
              </a:p>
            </p:txBody>
          </p:sp>
          <p:sp>
            <p:nvSpPr>
              <p:cNvPr id="98331" name="Line 27"/>
              <p:cNvSpPr>
                <a:spLocks noChangeShapeType="1"/>
              </p:cNvSpPr>
              <p:nvPr/>
            </p:nvSpPr>
            <p:spPr bwMode="auto">
              <a:xfrm>
                <a:off x="5088" y="2112"/>
                <a:ext cx="0" cy="528"/>
              </a:xfrm>
              <a:prstGeom prst="line">
                <a:avLst/>
              </a:prstGeom>
              <a:noFill/>
              <a:ln w="9525">
                <a:solidFill>
                  <a:schemeClr val="tx1"/>
                </a:solidFill>
                <a:round/>
                <a:headEnd/>
                <a:tailEnd/>
              </a:ln>
              <a:effectLst/>
            </p:spPr>
            <p:txBody>
              <a:bodyPr wrap="none" anchor="ctr"/>
              <a:lstStyle/>
              <a:p>
                <a:endParaRPr lang="en-US"/>
              </a:p>
            </p:txBody>
          </p:sp>
          <p:sp>
            <p:nvSpPr>
              <p:cNvPr id="98332" name="Line 28"/>
              <p:cNvSpPr>
                <a:spLocks noChangeShapeType="1"/>
              </p:cNvSpPr>
              <p:nvPr/>
            </p:nvSpPr>
            <p:spPr bwMode="auto">
              <a:xfrm flipH="1">
                <a:off x="1968" y="2640"/>
                <a:ext cx="3120" cy="0"/>
              </a:xfrm>
              <a:prstGeom prst="line">
                <a:avLst/>
              </a:prstGeom>
              <a:noFill/>
              <a:ln w="9525">
                <a:solidFill>
                  <a:schemeClr val="tx1"/>
                </a:solidFill>
                <a:round/>
                <a:headEnd/>
                <a:tailEnd/>
              </a:ln>
              <a:effectLst/>
            </p:spPr>
            <p:txBody>
              <a:bodyPr wrap="none" anchor="ctr"/>
              <a:lstStyle/>
              <a:p>
                <a:endParaRPr lang="en-US"/>
              </a:p>
            </p:txBody>
          </p:sp>
          <p:sp>
            <p:nvSpPr>
              <p:cNvPr id="98333" name="Line 29"/>
              <p:cNvSpPr>
                <a:spLocks noChangeShapeType="1"/>
              </p:cNvSpPr>
              <p:nvPr/>
            </p:nvSpPr>
            <p:spPr bwMode="auto">
              <a:xfrm flipV="1">
                <a:off x="1968" y="1584"/>
                <a:ext cx="0" cy="1056"/>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98334" name="WordArt 30"/>
            <p:cNvSpPr>
              <a:spLocks noChangeArrowheads="1" noChangeShapeType="1" noTextEdit="1"/>
            </p:cNvSpPr>
            <p:nvPr/>
          </p:nvSpPr>
          <p:spPr bwMode="auto">
            <a:xfrm>
              <a:off x="2640" y="336"/>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p1</a:t>
              </a:r>
            </a:p>
          </p:txBody>
        </p:sp>
        <p:sp>
          <p:nvSpPr>
            <p:cNvPr id="98335" name="WordArt 31"/>
            <p:cNvSpPr>
              <a:spLocks noChangeArrowheads="1" noChangeShapeType="1" noTextEdit="1"/>
            </p:cNvSpPr>
            <p:nvPr/>
          </p:nvSpPr>
          <p:spPr bwMode="auto">
            <a:xfrm>
              <a:off x="1968" y="1008"/>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p2</a:t>
              </a:r>
            </a:p>
          </p:txBody>
        </p:sp>
        <p:sp>
          <p:nvSpPr>
            <p:cNvPr id="98336" name="WordArt 32"/>
            <p:cNvSpPr>
              <a:spLocks noChangeArrowheads="1" noChangeShapeType="1" noTextEdit="1"/>
            </p:cNvSpPr>
            <p:nvPr/>
          </p:nvSpPr>
          <p:spPr bwMode="auto">
            <a:xfrm>
              <a:off x="3696" y="1008"/>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p3</a:t>
              </a:r>
            </a:p>
          </p:txBody>
        </p:sp>
        <p:sp>
          <p:nvSpPr>
            <p:cNvPr id="98337" name="WordArt 33"/>
            <p:cNvSpPr>
              <a:spLocks noChangeArrowheads="1" noChangeShapeType="1" noTextEdit="1"/>
            </p:cNvSpPr>
            <p:nvPr/>
          </p:nvSpPr>
          <p:spPr bwMode="auto">
            <a:xfrm>
              <a:off x="3696" y="1680"/>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p4</a:t>
              </a:r>
            </a:p>
          </p:txBody>
        </p:sp>
        <p:sp>
          <p:nvSpPr>
            <p:cNvPr id="98338" name="WordArt 34"/>
            <p:cNvSpPr>
              <a:spLocks noChangeArrowheads="1" noChangeShapeType="1" noTextEdit="1"/>
            </p:cNvSpPr>
            <p:nvPr/>
          </p:nvSpPr>
          <p:spPr bwMode="auto">
            <a:xfrm>
              <a:off x="1152" y="1008"/>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t1</a:t>
              </a:r>
            </a:p>
          </p:txBody>
        </p:sp>
        <p:sp>
          <p:nvSpPr>
            <p:cNvPr id="98339" name="WordArt 35"/>
            <p:cNvSpPr>
              <a:spLocks noChangeArrowheads="1" noChangeShapeType="1" noTextEdit="1"/>
            </p:cNvSpPr>
            <p:nvPr/>
          </p:nvSpPr>
          <p:spPr bwMode="auto">
            <a:xfrm>
              <a:off x="2832" y="1008"/>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t2</a:t>
              </a:r>
            </a:p>
          </p:txBody>
        </p:sp>
        <p:sp>
          <p:nvSpPr>
            <p:cNvPr id="98340" name="WordArt 36"/>
            <p:cNvSpPr>
              <a:spLocks noChangeArrowheads="1" noChangeShapeType="1" noTextEdit="1"/>
            </p:cNvSpPr>
            <p:nvPr/>
          </p:nvSpPr>
          <p:spPr bwMode="auto">
            <a:xfrm>
              <a:off x="4464" y="1056"/>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t3</a:t>
              </a:r>
            </a:p>
          </p:txBody>
        </p:sp>
        <p:sp>
          <p:nvSpPr>
            <p:cNvPr id="98341" name="WordArt 37"/>
            <p:cNvSpPr>
              <a:spLocks noChangeArrowheads="1" noChangeShapeType="1" noTextEdit="1"/>
            </p:cNvSpPr>
            <p:nvPr/>
          </p:nvSpPr>
          <p:spPr bwMode="auto">
            <a:xfrm>
              <a:off x="4464" y="1680"/>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t4</a:t>
              </a:r>
            </a:p>
          </p:txBody>
        </p:sp>
        <p:sp>
          <p:nvSpPr>
            <p:cNvPr id="98342" name="WordArt 38"/>
            <p:cNvSpPr>
              <a:spLocks noChangeArrowheads="1" noChangeShapeType="1" noTextEdit="1"/>
            </p:cNvSpPr>
            <p:nvPr/>
          </p:nvSpPr>
          <p:spPr bwMode="auto">
            <a:xfrm>
              <a:off x="576" y="864"/>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98343" name="WordArt 39"/>
            <p:cNvSpPr>
              <a:spLocks noChangeArrowheads="1" noChangeShapeType="1" noTextEdit="1"/>
            </p:cNvSpPr>
            <p:nvPr/>
          </p:nvSpPr>
          <p:spPr bwMode="auto">
            <a:xfrm>
              <a:off x="1536" y="120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2</a:t>
              </a:r>
            </a:p>
          </p:txBody>
        </p:sp>
        <p:sp>
          <p:nvSpPr>
            <p:cNvPr id="98344" name="WordArt 40"/>
            <p:cNvSpPr>
              <a:spLocks noChangeArrowheads="1" noChangeShapeType="1" noTextEdit="1"/>
            </p:cNvSpPr>
            <p:nvPr/>
          </p:nvSpPr>
          <p:spPr bwMode="auto">
            <a:xfrm>
              <a:off x="2496" y="120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98345" name="WordArt 41"/>
            <p:cNvSpPr>
              <a:spLocks noChangeArrowheads="1" noChangeShapeType="1" noTextEdit="1"/>
            </p:cNvSpPr>
            <p:nvPr/>
          </p:nvSpPr>
          <p:spPr bwMode="auto">
            <a:xfrm>
              <a:off x="3120" y="120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98346" name="WordArt 42"/>
            <p:cNvSpPr>
              <a:spLocks noChangeArrowheads="1" noChangeShapeType="1" noTextEdit="1"/>
            </p:cNvSpPr>
            <p:nvPr/>
          </p:nvSpPr>
          <p:spPr bwMode="auto">
            <a:xfrm>
              <a:off x="4128" y="120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98347" name="WordArt 43"/>
            <p:cNvSpPr>
              <a:spLocks noChangeArrowheads="1" noChangeShapeType="1" noTextEdit="1"/>
            </p:cNvSpPr>
            <p:nvPr/>
          </p:nvSpPr>
          <p:spPr bwMode="auto">
            <a:xfrm>
              <a:off x="4128" y="1824"/>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2</a:t>
              </a:r>
            </a:p>
          </p:txBody>
        </p:sp>
        <p:sp>
          <p:nvSpPr>
            <p:cNvPr id="98348" name="WordArt 44"/>
            <p:cNvSpPr>
              <a:spLocks noChangeArrowheads="1" noChangeShapeType="1" noTextEdit="1"/>
            </p:cNvSpPr>
            <p:nvPr/>
          </p:nvSpPr>
          <p:spPr bwMode="auto">
            <a:xfrm>
              <a:off x="3072" y="168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98349" name="WordArt 45"/>
            <p:cNvSpPr>
              <a:spLocks noChangeArrowheads="1" noChangeShapeType="1" noTextEdit="1"/>
            </p:cNvSpPr>
            <p:nvPr/>
          </p:nvSpPr>
          <p:spPr bwMode="auto">
            <a:xfrm>
              <a:off x="3360" y="2304"/>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98350" name="WordArt 46"/>
            <p:cNvSpPr>
              <a:spLocks noChangeArrowheads="1" noChangeShapeType="1" noTextEdit="1"/>
            </p:cNvSpPr>
            <p:nvPr/>
          </p:nvSpPr>
          <p:spPr bwMode="auto">
            <a:xfrm>
              <a:off x="4992" y="96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grpSp>
      <p:graphicFrame>
        <p:nvGraphicFramePr>
          <p:cNvPr id="98351" name="Object 47"/>
          <p:cNvGraphicFramePr>
            <a:graphicFrameLocks noGrp="1" noChangeAspect="1"/>
          </p:cNvGraphicFramePr>
          <p:nvPr>
            <p:ph sz="half" idx="2"/>
          </p:nvPr>
        </p:nvGraphicFramePr>
        <p:xfrm>
          <a:off x="468313" y="2349500"/>
          <a:ext cx="3135312" cy="1962150"/>
        </p:xfrm>
        <a:graphic>
          <a:graphicData uri="http://schemas.openxmlformats.org/presentationml/2006/ole">
            <mc:AlternateContent xmlns:mc="http://schemas.openxmlformats.org/markup-compatibility/2006">
              <mc:Choice xmlns:v="urn:schemas-microsoft-com:vml" Requires="v">
                <p:oleObj spid="_x0000_s6148" name="Microsoft Equation 3.0" r:id="rId4" imgW="1562040" imgH="914400" progId="Equation.3">
                  <p:embed/>
                </p:oleObj>
              </mc:Choice>
              <mc:Fallback>
                <p:oleObj name="Microsoft Equation 3.0" r:id="rId4" imgW="1562040" imgH="914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349500"/>
                        <a:ext cx="3135312"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54" name="Text Box 50"/>
          <p:cNvSpPr txBox="1">
            <a:spLocks noChangeArrowheads="1"/>
          </p:cNvSpPr>
          <p:nvPr/>
        </p:nvSpPr>
        <p:spPr bwMode="auto">
          <a:xfrm>
            <a:off x="323850" y="3141663"/>
            <a:ext cx="503238" cy="366712"/>
          </a:xfrm>
          <a:prstGeom prst="rect">
            <a:avLst/>
          </a:prstGeom>
          <a:solidFill>
            <a:schemeClr val="bg1"/>
          </a:solidFill>
          <a:ln w="9525">
            <a:noFill/>
            <a:miter lim="800000"/>
            <a:headEnd/>
            <a:tailEnd/>
          </a:ln>
          <a:effectLst/>
        </p:spPr>
        <p:txBody>
          <a:bodyPr>
            <a:spAutoFit/>
          </a:bodyPr>
          <a:lstStyle/>
          <a:p>
            <a:pPr>
              <a:spcBef>
                <a:spcPct val="50000"/>
              </a:spcBef>
            </a:pPr>
            <a:r>
              <a:rPr lang="en-US"/>
              <a:t>W</a:t>
            </a:r>
          </a:p>
        </p:txBody>
      </p:sp>
      <p:sp>
        <p:nvSpPr>
          <p:cNvPr id="98355" name="Rectangle 51"/>
          <p:cNvSpPr>
            <a:spLocks noChangeArrowheads="1"/>
          </p:cNvSpPr>
          <p:nvPr/>
        </p:nvSpPr>
        <p:spPr bwMode="auto">
          <a:xfrm>
            <a:off x="468313" y="4868877"/>
            <a:ext cx="4967287" cy="2378075"/>
          </a:xfrm>
          <a:prstGeom prst="rect">
            <a:avLst/>
          </a:prstGeom>
          <a:noFill/>
          <a:ln w="9525">
            <a:noFill/>
            <a:miter lim="800000"/>
            <a:headEnd/>
            <a:tailEnd/>
          </a:ln>
          <a:effectLst/>
        </p:spPr>
        <p:txBody>
          <a:bodyPr>
            <a:spAutoFit/>
          </a:bodyPr>
          <a:lstStyle/>
          <a:p>
            <a:r>
              <a:rPr lang="en-US" sz="2800">
                <a:solidFill>
                  <a:schemeClr val="tx2"/>
                </a:solidFill>
              </a:rPr>
              <a:t>M</a:t>
            </a:r>
            <a:r>
              <a:rPr lang="en-US" sz="2800" baseline="-25000">
                <a:solidFill>
                  <a:schemeClr val="tx2"/>
                </a:solidFill>
              </a:rPr>
              <a:t>0</a:t>
            </a:r>
            <a:r>
              <a:rPr lang="en-US" sz="2800"/>
              <a:t> Initial state (1,1,2,1)</a:t>
            </a:r>
            <a:endParaRPr lang="en-US" sz="2800">
              <a:solidFill>
                <a:schemeClr val="tx2"/>
              </a:solidFill>
            </a:endParaRPr>
          </a:p>
          <a:p>
            <a:r>
              <a:rPr lang="el-GR" sz="2800">
                <a:solidFill>
                  <a:schemeClr val="tx2"/>
                </a:solidFill>
              </a:rPr>
              <a:t>σ</a:t>
            </a:r>
            <a:r>
              <a:rPr lang="en-US" sz="2800">
                <a:solidFill>
                  <a:schemeClr val="tx2"/>
                </a:solidFill>
              </a:rPr>
              <a:t> </a:t>
            </a:r>
            <a:r>
              <a:rPr lang="en-US" sz="2800"/>
              <a:t>Firing sequence (t2 t3 t1 t4)</a:t>
            </a:r>
          </a:p>
          <a:p>
            <a:r>
              <a:rPr lang="en-US" sz="2800">
                <a:solidFill>
                  <a:schemeClr val="tx2"/>
                </a:solidFill>
              </a:rPr>
              <a:t>M</a:t>
            </a:r>
            <a:r>
              <a:rPr lang="en-US" sz="2800" baseline="-25000">
                <a:solidFill>
                  <a:schemeClr val="tx2"/>
                </a:solidFill>
              </a:rPr>
              <a:t>n</a:t>
            </a:r>
            <a:r>
              <a:rPr lang="en-US" sz="2800"/>
              <a:t> Final state (1,3,2,0)</a:t>
            </a:r>
          </a:p>
          <a:p>
            <a:pPr>
              <a:spcBef>
                <a:spcPct val="50000"/>
              </a:spcBef>
              <a:buFontTx/>
              <a:buChar char="•"/>
            </a:pP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1692275" y="3789377"/>
          <a:ext cx="6256338" cy="2435225"/>
        </p:xfrm>
        <a:graphic>
          <a:graphicData uri="http://schemas.openxmlformats.org/presentationml/2006/ole">
            <mc:AlternateContent xmlns:mc="http://schemas.openxmlformats.org/markup-compatibility/2006">
              <mc:Choice xmlns:v="urn:schemas-microsoft-com:vml" Requires="v">
                <p:oleObj spid="_x0000_s7172" name="Microsoft Equation 3.0" r:id="rId4" imgW="2349360" imgH="914400" progId="Equation.3">
                  <p:embed/>
                </p:oleObj>
              </mc:Choice>
              <mc:Fallback>
                <p:oleObj name="Microsoft Equation 3.0" r:id="rId4" imgW="2349360" imgH="914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3789377"/>
                        <a:ext cx="6256338"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a:grpSpLocks/>
          </p:cNvGrpSpPr>
          <p:nvPr/>
        </p:nvGrpSpPr>
        <p:grpSpPr bwMode="auto">
          <a:xfrm>
            <a:off x="2339975" y="685800"/>
            <a:ext cx="4267200" cy="1676400"/>
            <a:chOff x="624" y="192"/>
            <a:chExt cx="4020" cy="1920"/>
          </a:xfrm>
        </p:grpSpPr>
        <p:grpSp>
          <p:nvGrpSpPr>
            <p:cNvPr id="3" name="Group 4"/>
            <p:cNvGrpSpPr>
              <a:grpSpLocks/>
            </p:cNvGrpSpPr>
            <p:nvPr/>
          </p:nvGrpSpPr>
          <p:grpSpPr bwMode="auto">
            <a:xfrm>
              <a:off x="624" y="192"/>
              <a:ext cx="4020" cy="1920"/>
              <a:chOff x="576" y="336"/>
              <a:chExt cx="4452" cy="2112"/>
            </a:xfrm>
          </p:grpSpPr>
          <p:grpSp>
            <p:nvGrpSpPr>
              <p:cNvPr id="4" name="Group 5"/>
              <p:cNvGrpSpPr>
                <a:grpSpLocks/>
              </p:cNvGrpSpPr>
              <p:nvPr/>
            </p:nvGrpSpPr>
            <p:grpSpPr bwMode="auto">
              <a:xfrm>
                <a:off x="768" y="528"/>
                <a:ext cx="4176" cy="1920"/>
                <a:chOff x="576" y="432"/>
                <a:chExt cx="4512" cy="2208"/>
              </a:xfrm>
            </p:grpSpPr>
            <p:sp>
              <p:nvSpPr>
                <p:cNvPr id="14342" name="Oval 6"/>
                <p:cNvSpPr>
                  <a:spLocks noChangeArrowheads="1"/>
                </p:cNvSpPr>
                <p:nvPr/>
              </p:nvSpPr>
              <p:spPr bwMode="auto">
                <a:xfrm>
                  <a:off x="2400" y="432"/>
                  <a:ext cx="480" cy="43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4343" name="Oval 7"/>
                <p:cNvSpPr>
                  <a:spLocks noChangeArrowheads="1"/>
                </p:cNvSpPr>
                <p:nvPr/>
              </p:nvSpPr>
              <p:spPr bwMode="auto">
                <a:xfrm>
                  <a:off x="3552" y="1920"/>
                  <a:ext cx="480" cy="43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4344" name="Oval 8"/>
                <p:cNvSpPr>
                  <a:spLocks noChangeArrowheads="1"/>
                </p:cNvSpPr>
                <p:nvPr/>
              </p:nvSpPr>
              <p:spPr bwMode="auto">
                <a:xfrm>
                  <a:off x="1728" y="1152"/>
                  <a:ext cx="480" cy="43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4345" name="Oval 9"/>
                <p:cNvSpPr>
                  <a:spLocks noChangeArrowheads="1"/>
                </p:cNvSpPr>
                <p:nvPr/>
              </p:nvSpPr>
              <p:spPr bwMode="auto">
                <a:xfrm>
                  <a:off x="3552" y="1152"/>
                  <a:ext cx="480" cy="43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4346" name="Rectangle 10"/>
                <p:cNvSpPr>
                  <a:spLocks noChangeArrowheads="1"/>
                </p:cNvSpPr>
                <p:nvPr/>
              </p:nvSpPr>
              <p:spPr bwMode="auto">
                <a:xfrm>
                  <a:off x="1008" y="1152"/>
                  <a:ext cx="96" cy="43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4347" name="Rectangle 11"/>
                <p:cNvSpPr>
                  <a:spLocks noChangeArrowheads="1"/>
                </p:cNvSpPr>
                <p:nvPr/>
              </p:nvSpPr>
              <p:spPr bwMode="auto">
                <a:xfrm>
                  <a:off x="4560" y="1920"/>
                  <a:ext cx="96" cy="43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4348" name="Rectangle 12"/>
                <p:cNvSpPr>
                  <a:spLocks noChangeArrowheads="1"/>
                </p:cNvSpPr>
                <p:nvPr/>
              </p:nvSpPr>
              <p:spPr bwMode="auto">
                <a:xfrm>
                  <a:off x="4560" y="1200"/>
                  <a:ext cx="96" cy="43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4349" name="Rectangle 13"/>
                <p:cNvSpPr>
                  <a:spLocks noChangeArrowheads="1"/>
                </p:cNvSpPr>
                <p:nvPr/>
              </p:nvSpPr>
              <p:spPr bwMode="auto">
                <a:xfrm>
                  <a:off x="2784" y="1152"/>
                  <a:ext cx="96" cy="43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4350" name="Line 14"/>
                <p:cNvSpPr>
                  <a:spLocks noChangeShapeType="1"/>
                </p:cNvSpPr>
                <p:nvPr/>
              </p:nvSpPr>
              <p:spPr bwMode="auto">
                <a:xfrm flipH="1">
                  <a:off x="576" y="624"/>
                  <a:ext cx="1824" cy="0"/>
                </a:xfrm>
                <a:prstGeom prst="line">
                  <a:avLst/>
                </a:prstGeom>
                <a:noFill/>
                <a:ln w="9525">
                  <a:solidFill>
                    <a:schemeClr val="tx1"/>
                  </a:solidFill>
                  <a:round/>
                  <a:headEnd/>
                  <a:tailEnd/>
                </a:ln>
                <a:effectLst/>
              </p:spPr>
              <p:txBody>
                <a:bodyPr wrap="none" anchor="ctr"/>
                <a:lstStyle/>
                <a:p>
                  <a:endParaRPr lang="en-US"/>
                </a:p>
              </p:txBody>
            </p:sp>
            <p:sp>
              <p:nvSpPr>
                <p:cNvPr id="14351" name="Line 15"/>
                <p:cNvSpPr>
                  <a:spLocks noChangeShapeType="1"/>
                </p:cNvSpPr>
                <p:nvPr/>
              </p:nvSpPr>
              <p:spPr bwMode="auto">
                <a:xfrm>
                  <a:off x="576" y="624"/>
                  <a:ext cx="0" cy="768"/>
                </a:xfrm>
                <a:prstGeom prst="line">
                  <a:avLst/>
                </a:prstGeom>
                <a:noFill/>
                <a:ln w="9525">
                  <a:solidFill>
                    <a:schemeClr val="tx1"/>
                  </a:solidFill>
                  <a:round/>
                  <a:headEnd/>
                  <a:tailEnd/>
                </a:ln>
                <a:effectLst/>
              </p:spPr>
              <p:txBody>
                <a:bodyPr wrap="none" anchor="ctr"/>
                <a:lstStyle/>
                <a:p>
                  <a:endParaRPr lang="en-US"/>
                </a:p>
              </p:txBody>
            </p:sp>
            <p:sp>
              <p:nvSpPr>
                <p:cNvPr id="14352" name="Line 16"/>
                <p:cNvSpPr>
                  <a:spLocks noChangeShapeType="1"/>
                </p:cNvSpPr>
                <p:nvPr/>
              </p:nvSpPr>
              <p:spPr bwMode="auto">
                <a:xfrm>
                  <a:off x="576" y="1392"/>
                  <a:ext cx="43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53" name="Line 17"/>
                <p:cNvSpPr>
                  <a:spLocks noChangeShapeType="1"/>
                </p:cNvSpPr>
                <p:nvPr/>
              </p:nvSpPr>
              <p:spPr bwMode="auto">
                <a:xfrm>
                  <a:off x="1104" y="1392"/>
                  <a:ext cx="62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54" name="Line 18"/>
                <p:cNvSpPr>
                  <a:spLocks noChangeShapeType="1"/>
                </p:cNvSpPr>
                <p:nvPr/>
              </p:nvSpPr>
              <p:spPr bwMode="auto">
                <a:xfrm>
                  <a:off x="2208" y="1392"/>
                  <a:ext cx="576"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55" name="Line 19"/>
                <p:cNvSpPr>
                  <a:spLocks noChangeShapeType="1"/>
                </p:cNvSpPr>
                <p:nvPr/>
              </p:nvSpPr>
              <p:spPr bwMode="auto">
                <a:xfrm>
                  <a:off x="2880" y="1392"/>
                  <a:ext cx="67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56" name="Line 20"/>
                <p:cNvSpPr>
                  <a:spLocks noChangeShapeType="1"/>
                </p:cNvSpPr>
                <p:nvPr/>
              </p:nvSpPr>
              <p:spPr bwMode="auto">
                <a:xfrm>
                  <a:off x="4032" y="1392"/>
                  <a:ext cx="528"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57" name="Line 21"/>
                <p:cNvSpPr>
                  <a:spLocks noChangeShapeType="1"/>
                </p:cNvSpPr>
                <p:nvPr/>
              </p:nvSpPr>
              <p:spPr bwMode="auto">
                <a:xfrm>
                  <a:off x="4656" y="1392"/>
                  <a:ext cx="432" cy="0"/>
                </a:xfrm>
                <a:prstGeom prst="line">
                  <a:avLst/>
                </a:prstGeom>
                <a:noFill/>
                <a:ln w="9525">
                  <a:solidFill>
                    <a:schemeClr val="tx1"/>
                  </a:solidFill>
                  <a:round/>
                  <a:headEnd/>
                  <a:tailEnd/>
                </a:ln>
                <a:effectLst/>
              </p:spPr>
              <p:txBody>
                <a:bodyPr wrap="none" anchor="ctr"/>
                <a:lstStyle/>
                <a:p>
                  <a:endParaRPr lang="en-US"/>
                </a:p>
              </p:txBody>
            </p:sp>
            <p:sp>
              <p:nvSpPr>
                <p:cNvPr id="14358" name="Line 22"/>
                <p:cNvSpPr>
                  <a:spLocks noChangeShapeType="1"/>
                </p:cNvSpPr>
                <p:nvPr/>
              </p:nvSpPr>
              <p:spPr bwMode="auto">
                <a:xfrm flipH="1" flipV="1">
                  <a:off x="5088" y="624"/>
                  <a:ext cx="0" cy="768"/>
                </a:xfrm>
                <a:prstGeom prst="line">
                  <a:avLst/>
                </a:prstGeom>
                <a:noFill/>
                <a:ln w="9525">
                  <a:solidFill>
                    <a:schemeClr val="tx1"/>
                  </a:solidFill>
                  <a:round/>
                  <a:headEnd/>
                  <a:tailEnd/>
                </a:ln>
                <a:effectLst/>
              </p:spPr>
              <p:txBody>
                <a:bodyPr wrap="none" anchor="ctr"/>
                <a:lstStyle/>
                <a:p>
                  <a:endParaRPr lang="en-US"/>
                </a:p>
              </p:txBody>
            </p:sp>
            <p:sp>
              <p:nvSpPr>
                <p:cNvPr id="14359" name="Line 23"/>
                <p:cNvSpPr>
                  <a:spLocks noChangeShapeType="1"/>
                </p:cNvSpPr>
                <p:nvPr/>
              </p:nvSpPr>
              <p:spPr bwMode="auto">
                <a:xfrm flipH="1">
                  <a:off x="2880" y="624"/>
                  <a:ext cx="2208"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60" name="Line 24"/>
                <p:cNvSpPr>
                  <a:spLocks noChangeShapeType="1"/>
                </p:cNvSpPr>
                <p:nvPr/>
              </p:nvSpPr>
              <p:spPr bwMode="auto">
                <a:xfrm>
                  <a:off x="4032" y="2112"/>
                  <a:ext cx="528"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61" name="Line 25"/>
                <p:cNvSpPr>
                  <a:spLocks noChangeShapeType="1"/>
                </p:cNvSpPr>
                <p:nvPr/>
              </p:nvSpPr>
              <p:spPr bwMode="auto">
                <a:xfrm>
                  <a:off x="2880" y="1488"/>
                  <a:ext cx="720" cy="52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362" name="Line 26"/>
                <p:cNvSpPr>
                  <a:spLocks noChangeShapeType="1"/>
                </p:cNvSpPr>
                <p:nvPr/>
              </p:nvSpPr>
              <p:spPr bwMode="auto">
                <a:xfrm>
                  <a:off x="4656" y="2112"/>
                  <a:ext cx="432" cy="0"/>
                </a:xfrm>
                <a:prstGeom prst="line">
                  <a:avLst/>
                </a:prstGeom>
                <a:noFill/>
                <a:ln w="9525">
                  <a:solidFill>
                    <a:schemeClr val="tx1"/>
                  </a:solidFill>
                  <a:round/>
                  <a:headEnd/>
                  <a:tailEnd/>
                </a:ln>
                <a:effectLst/>
              </p:spPr>
              <p:txBody>
                <a:bodyPr wrap="none" anchor="ctr"/>
                <a:lstStyle/>
                <a:p>
                  <a:endParaRPr lang="en-US"/>
                </a:p>
              </p:txBody>
            </p:sp>
            <p:sp>
              <p:nvSpPr>
                <p:cNvPr id="14363" name="Line 27"/>
                <p:cNvSpPr>
                  <a:spLocks noChangeShapeType="1"/>
                </p:cNvSpPr>
                <p:nvPr/>
              </p:nvSpPr>
              <p:spPr bwMode="auto">
                <a:xfrm>
                  <a:off x="5088" y="2112"/>
                  <a:ext cx="0" cy="528"/>
                </a:xfrm>
                <a:prstGeom prst="line">
                  <a:avLst/>
                </a:prstGeom>
                <a:noFill/>
                <a:ln w="9525">
                  <a:solidFill>
                    <a:schemeClr val="tx1"/>
                  </a:solidFill>
                  <a:round/>
                  <a:headEnd/>
                  <a:tailEnd/>
                </a:ln>
                <a:effectLst/>
              </p:spPr>
              <p:txBody>
                <a:bodyPr wrap="none" anchor="ctr"/>
                <a:lstStyle/>
                <a:p>
                  <a:endParaRPr lang="en-US"/>
                </a:p>
              </p:txBody>
            </p:sp>
            <p:sp>
              <p:nvSpPr>
                <p:cNvPr id="14364" name="Line 28"/>
                <p:cNvSpPr>
                  <a:spLocks noChangeShapeType="1"/>
                </p:cNvSpPr>
                <p:nvPr/>
              </p:nvSpPr>
              <p:spPr bwMode="auto">
                <a:xfrm flipH="1">
                  <a:off x="1968" y="2640"/>
                  <a:ext cx="3120" cy="0"/>
                </a:xfrm>
                <a:prstGeom prst="line">
                  <a:avLst/>
                </a:prstGeom>
                <a:noFill/>
                <a:ln w="9525">
                  <a:solidFill>
                    <a:schemeClr val="tx1"/>
                  </a:solidFill>
                  <a:round/>
                  <a:headEnd/>
                  <a:tailEnd/>
                </a:ln>
                <a:effectLst/>
              </p:spPr>
              <p:txBody>
                <a:bodyPr wrap="none" anchor="ctr"/>
                <a:lstStyle/>
                <a:p>
                  <a:endParaRPr lang="en-US"/>
                </a:p>
              </p:txBody>
            </p:sp>
            <p:sp>
              <p:nvSpPr>
                <p:cNvPr id="14365" name="Line 29"/>
                <p:cNvSpPr>
                  <a:spLocks noChangeShapeType="1"/>
                </p:cNvSpPr>
                <p:nvPr/>
              </p:nvSpPr>
              <p:spPr bwMode="auto">
                <a:xfrm flipV="1">
                  <a:off x="1968" y="1584"/>
                  <a:ext cx="0" cy="1056"/>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14366" name="WordArt 30"/>
              <p:cNvSpPr>
                <a:spLocks noChangeArrowheads="1" noChangeShapeType="1" noTextEdit="1"/>
              </p:cNvSpPr>
              <p:nvPr/>
            </p:nvSpPr>
            <p:spPr bwMode="auto">
              <a:xfrm>
                <a:off x="2640" y="336"/>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p1</a:t>
                </a:r>
              </a:p>
            </p:txBody>
          </p:sp>
          <p:sp>
            <p:nvSpPr>
              <p:cNvPr id="14367" name="WordArt 31"/>
              <p:cNvSpPr>
                <a:spLocks noChangeArrowheads="1" noChangeShapeType="1" noTextEdit="1"/>
              </p:cNvSpPr>
              <p:nvPr/>
            </p:nvSpPr>
            <p:spPr bwMode="auto">
              <a:xfrm>
                <a:off x="1968" y="1008"/>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p2</a:t>
                </a:r>
              </a:p>
            </p:txBody>
          </p:sp>
          <p:sp>
            <p:nvSpPr>
              <p:cNvPr id="14368" name="WordArt 32"/>
              <p:cNvSpPr>
                <a:spLocks noChangeArrowheads="1" noChangeShapeType="1" noTextEdit="1"/>
              </p:cNvSpPr>
              <p:nvPr/>
            </p:nvSpPr>
            <p:spPr bwMode="auto">
              <a:xfrm>
                <a:off x="3696" y="1008"/>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p3</a:t>
                </a:r>
              </a:p>
            </p:txBody>
          </p:sp>
          <p:sp>
            <p:nvSpPr>
              <p:cNvPr id="14369" name="WordArt 33"/>
              <p:cNvSpPr>
                <a:spLocks noChangeArrowheads="1" noChangeShapeType="1" noTextEdit="1"/>
              </p:cNvSpPr>
              <p:nvPr/>
            </p:nvSpPr>
            <p:spPr bwMode="auto">
              <a:xfrm>
                <a:off x="3696" y="1680"/>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p4</a:t>
                </a:r>
              </a:p>
            </p:txBody>
          </p:sp>
          <p:sp>
            <p:nvSpPr>
              <p:cNvPr id="14370" name="WordArt 34"/>
              <p:cNvSpPr>
                <a:spLocks noChangeArrowheads="1" noChangeShapeType="1" noTextEdit="1"/>
              </p:cNvSpPr>
              <p:nvPr/>
            </p:nvSpPr>
            <p:spPr bwMode="auto">
              <a:xfrm>
                <a:off x="1152" y="1008"/>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t1</a:t>
                </a:r>
              </a:p>
            </p:txBody>
          </p:sp>
          <p:sp>
            <p:nvSpPr>
              <p:cNvPr id="14371" name="WordArt 35"/>
              <p:cNvSpPr>
                <a:spLocks noChangeArrowheads="1" noChangeShapeType="1" noTextEdit="1"/>
              </p:cNvSpPr>
              <p:nvPr/>
            </p:nvSpPr>
            <p:spPr bwMode="auto">
              <a:xfrm>
                <a:off x="2832" y="1008"/>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t2</a:t>
                </a:r>
              </a:p>
            </p:txBody>
          </p:sp>
          <p:sp>
            <p:nvSpPr>
              <p:cNvPr id="14372" name="WordArt 36"/>
              <p:cNvSpPr>
                <a:spLocks noChangeArrowheads="1" noChangeShapeType="1" noTextEdit="1"/>
              </p:cNvSpPr>
              <p:nvPr/>
            </p:nvSpPr>
            <p:spPr bwMode="auto">
              <a:xfrm>
                <a:off x="4464" y="1056"/>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t3</a:t>
                </a:r>
              </a:p>
            </p:txBody>
          </p:sp>
          <p:sp>
            <p:nvSpPr>
              <p:cNvPr id="14373" name="WordArt 37"/>
              <p:cNvSpPr>
                <a:spLocks noChangeArrowheads="1" noChangeShapeType="1" noTextEdit="1"/>
              </p:cNvSpPr>
              <p:nvPr/>
            </p:nvSpPr>
            <p:spPr bwMode="auto">
              <a:xfrm>
                <a:off x="4464" y="1680"/>
                <a:ext cx="108" cy="108"/>
              </a:xfrm>
              <a:prstGeom prst="rect">
                <a:avLst/>
              </a:prstGeom>
            </p:spPr>
            <p:txBody>
              <a:bodyPr wrap="none" fromWordArt="1">
                <a:prstTxWarp prst="textPlain">
                  <a:avLst>
                    <a:gd name="adj" fmla="val 50000"/>
                  </a:avLst>
                </a:prstTxWarp>
              </a:bodyPr>
              <a:lstStyle/>
              <a:p>
                <a:pPr algn="ctr"/>
                <a:r>
                  <a:rPr lang="en-US" sz="1000" kern="10">
                    <a:ln w="9525">
                      <a:solidFill>
                        <a:srgbClr val="000000"/>
                      </a:solidFill>
                      <a:round/>
                      <a:headEnd/>
                      <a:tailEnd/>
                    </a:ln>
                    <a:latin typeface="Arial"/>
                    <a:cs typeface="Arial"/>
                  </a:rPr>
                  <a:t>t4</a:t>
                </a:r>
              </a:p>
            </p:txBody>
          </p:sp>
          <p:sp>
            <p:nvSpPr>
              <p:cNvPr id="14374" name="WordArt 38"/>
              <p:cNvSpPr>
                <a:spLocks noChangeArrowheads="1" noChangeShapeType="1" noTextEdit="1"/>
              </p:cNvSpPr>
              <p:nvPr/>
            </p:nvSpPr>
            <p:spPr bwMode="auto">
              <a:xfrm>
                <a:off x="576" y="864"/>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14375" name="WordArt 39"/>
              <p:cNvSpPr>
                <a:spLocks noChangeArrowheads="1" noChangeShapeType="1" noTextEdit="1"/>
              </p:cNvSpPr>
              <p:nvPr/>
            </p:nvSpPr>
            <p:spPr bwMode="auto">
              <a:xfrm>
                <a:off x="1536" y="120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2</a:t>
                </a:r>
              </a:p>
            </p:txBody>
          </p:sp>
          <p:sp>
            <p:nvSpPr>
              <p:cNvPr id="14376" name="WordArt 40"/>
              <p:cNvSpPr>
                <a:spLocks noChangeArrowheads="1" noChangeShapeType="1" noTextEdit="1"/>
              </p:cNvSpPr>
              <p:nvPr/>
            </p:nvSpPr>
            <p:spPr bwMode="auto">
              <a:xfrm>
                <a:off x="2496" y="120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14377" name="WordArt 41"/>
              <p:cNvSpPr>
                <a:spLocks noChangeArrowheads="1" noChangeShapeType="1" noTextEdit="1"/>
              </p:cNvSpPr>
              <p:nvPr/>
            </p:nvSpPr>
            <p:spPr bwMode="auto">
              <a:xfrm>
                <a:off x="3120" y="120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14378" name="WordArt 42"/>
              <p:cNvSpPr>
                <a:spLocks noChangeArrowheads="1" noChangeShapeType="1" noTextEdit="1"/>
              </p:cNvSpPr>
              <p:nvPr/>
            </p:nvSpPr>
            <p:spPr bwMode="auto">
              <a:xfrm>
                <a:off x="4128" y="120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14379" name="WordArt 43"/>
              <p:cNvSpPr>
                <a:spLocks noChangeArrowheads="1" noChangeShapeType="1" noTextEdit="1"/>
              </p:cNvSpPr>
              <p:nvPr/>
            </p:nvSpPr>
            <p:spPr bwMode="auto">
              <a:xfrm>
                <a:off x="4128" y="1824"/>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2</a:t>
                </a:r>
              </a:p>
            </p:txBody>
          </p:sp>
          <p:sp>
            <p:nvSpPr>
              <p:cNvPr id="14380" name="WordArt 44"/>
              <p:cNvSpPr>
                <a:spLocks noChangeArrowheads="1" noChangeShapeType="1" noTextEdit="1"/>
              </p:cNvSpPr>
              <p:nvPr/>
            </p:nvSpPr>
            <p:spPr bwMode="auto">
              <a:xfrm>
                <a:off x="3072" y="168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14381" name="WordArt 45"/>
              <p:cNvSpPr>
                <a:spLocks noChangeArrowheads="1" noChangeShapeType="1" noTextEdit="1"/>
              </p:cNvSpPr>
              <p:nvPr/>
            </p:nvSpPr>
            <p:spPr bwMode="auto">
              <a:xfrm>
                <a:off x="3360" y="2304"/>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sp>
            <p:nvSpPr>
              <p:cNvPr id="14382" name="WordArt 46"/>
              <p:cNvSpPr>
                <a:spLocks noChangeArrowheads="1" noChangeShapeType="1" noTextEdit="1"/>
              </p:cNvSpPr>
              <p:nvPr/>
            </p:nvSpPr>
            <p:spPr bwMode="auto">
              <a:xfrm>
                <a:off x="4992" y="960"/>
                <a:ext cx="36" cy="84"/>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latin typeface="Arial"/>
                    <a:cs typeface="Arial"/>
                  </a:rPr>
                  <a:t>1</a:t>
                </a:r>
              </a:p>
            </p:txBody>
          </p:sp>
        </p:grpSp>
        <p:sp>
          <p:nvSpPr>
            <p:cNvPr id="14383" name="Oval 47"/>
            <p:cNvSpPr>
              <a:spLocks noChangeArrowheads="1"/>
            </p:cNvSpPr>
            <p:nvPr/>
          </p:nvSpPr>
          <p:spPr bwMode="auto">
            <a:xfrm>
              <a:off x="2496" y="480"/>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384" name="Oval 48"/>
            <p:cNvSpPr>
              <a:spLocks noChangeArrowheads="1"/>
            </p:cNvSpPr>
            <p:nvPr/>
          </p:nvSpPr>
          <p:spPr bwMode="auto">
            <a:xfrm>
              <a:off x="3360" y="1104"/>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385" name="Oval 49"/>
            <p:cNvSpPr>
              <a:spLocks noChangeArrowheads="1"/>
            </p:cNvSpPr>
            <p:nvPr/>
          </p:nvSpPr>
          <p:spPr bwMode="auto">
            <a:xfrm>
              <a:off x="3504" y="1056"/>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386" name="Oval 50"/>
            <p:cNvSpPr>
              <a:spLocks noChangeArrowheads="1"/>
            </p:cNvSpPr>
            <p:nvPr/>
          </p:nvSpPr>
          <p:spPr bwMode="auto">
            <a:xfrm>
              <a:off x="1872" y="1008"/>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387" name="Oval 51"/>
            <p:cNvSpPr>
              <a:spLocks noChangeArrowheads="1"/>
            </p:cNvSpPr>
            <p:nvPr/>
          </p:nvSpPr>
          <p:spPr bwMode="auto">
            <a:xfrm>
              <a:off x="1872" y="1152"/>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388" name="Oval 52"/>
            <p:cNvSpPr>
              <a:spLocks noChangeArrowheads="1"/>
            </p:cNvSpPr>
            <p:nvPr/>
          </p:nvSpPr>
          <p:spPr bwMode="auto">
            <a:xfrm>
              <a:off x="2016" y="1056"/>
              <a:ext cx="96" cy="96"/>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14390" name="AutoShape 54"/>
          <p:cNvSpPr>
            <a:spLocks noChangeArrowheads="1"/>
          </p:cNvSpPr>
          <p:nvPr/>
        </p:nvSpPr>
        <p:spPr bwMode="auto">
          <a:xfrm>
            <a:off x="6816725" y="2819400"/>
            <a:ext cx="2327275" cy="557212"/>
          </a:xfrm>
          <a:prstGeom prst="wedgeRectCallout">
            <a:avLst>
              <a:gd name="adj1" fmla="val 939"/>
              <a:gd name="adj2" fmla="val 127792"/>
            </a:avLst>
          </a:prstGeom>
          <a:solidFill>
            <a:schemeClr val="bg1"/>
          </a:solidFill>
          <a:ln w="38100" algn="ctr">
            <a:solidFill>
              <a:srgbClr val="800000"/>
            </a:solidFill>
            <a:miter lim="800000"/>
            <a:headEnd/>
            <a:tailEnd/>
          </a:ln>
          <a:effectLst/>
        </p:spPr>
        <p:txBody>
          <a:bodyPr anchor="b"/>
          <a:lstStyle/>
          <a:p>
            <a:pPr algn="ctr" eaLnBrk="1" hangingPunct="1"/>
            <a:r>
              <a:rPr lang="fa-IR" b="1" dirty="0" smtClean="0">
                <a:latin typeface="Arial" pitchFamily="34" charset="0"/>
                <a:cs typeface="Arial" pitchFamily="34" charset="0"/>
              </a:rPr>
              <a:t>تعداد تکرار دنباله رویداد ها</a:t>
            </a:r>
            <a:endParaRPr lang="en-US" b="1" dirty="0">
              <a:latin typeface="Arial" pitchFamily="34" charset="0"/>
              <a:cs typeface="Arial" pitchFamily="34" charset="0"/>
            </a:endParaRPr>
          </a:p>
        </p:txBody>
      </p:sp>
      <p:sp>
        <p:nvSpPr>
          <p:cNvPr id="14391" name="AutoShape 55"/>
          <p:cNvSpPr>
            <a:spLocks noChangeArrowheads="1"/>
          </p:cNvSpPr>
          <p:nvPr/>
        </p:nvSpPr>
        <p:spPr bwMode="auto">
          <a:xfrm>
            <a:off x="0" y="3962400"/>
            <a:ext cx="1600200" cy="922338"/>
          </a:xfrm>
          <a:prstGeom prst="wedgeEllipseCallout">
            <a:avLst>
              <a:gd name="adj1" fmla="val 57424"/>
              <a:gd name="adj2" fmla="val -47555"/>
            </a:avLst>
          </a:prstGeom>
          <a:noFill/>
          <a:ln w="34925" algn="ctr">
            <a:solidFill>
              <a:srgbClr val="800000"/>
            </a:solidFill>
            <a:miter lim="800000"/>
            <a:headEnd/>
            <a:tailEnd/>
          </a:ln>
          <a:effectLst/>
        </p:spPr>
        <p:txBody>
          <a:bodyPr anchor="b"/>
          <a:lstStyle/>
          <a:p>
            <a:pPr algn="ctr" eaLnBrk="1" hangingPunct="1"/>
            <a:r>
              <a:rPr lang="fa-IR" b="1" dirty="0" smtClean="0">
                <a:latin typeface="Arial" pitchFamily="34" charset="0"/>
                <a:cs typeface="Arial" pitchFamily="34" charset="0"/>
              </a:rPr>
              <a:t>حالت نهایی</a:t>
            </a:r>
            <a:endParaRPr lang="en-US" b="1" dirty="0">
              <a:latin typeface="Arial" pitchFamily="34" charset="0"/>
              <a:cs typeface="Arial" pitchFamily="34" charset="0"/>
            </a:endParaRPr>
          </a:p>
        </p:txBody>
      </p:sp>
      <p:sp>
        <p:nvSpPr>
          <p:cNvPr id="14392" name="AutoShape 56"/>
          <p:cNvSpPr>
            <a:spLocks noChangeArrowheads="1"/>
          </p:cNvSpPr>
          <p:nvPr/>
        </p:nvSpPr>
        <p:spPr bwMode="auto">
          <a:xfrm>
            <a:off x="971550" y="2895600"/>
            <a:ext cx="1447800" cy="490538"/>
          </a:xfrm>
          <a:prstGeom prst="wedgeRoundRectCallout">
            <a:avLst>
              <a:gd name="adj1" fmla="val 67244"/>
              <a:gd name="adj2" fmla="val 148635"/>
              <a:gd name="adj3" fmla="val 16667"/>
            </a:avLst>
          </a:prstGeom>
          <a:noFill/>
          <a:ln w="41275" algn="ctr">
            <a:solidFill>
              <a:srgbClr val="990033"/>
            </a:solidFill>
            <a:miter lim="800000"/>
            <a:headEnd/>
            <a:tailEnd/>
          </a:ln>
          <a:effectLst/>
        </p:spPr>
        <p:txBody>
          <a:bodyPr anchor="b"/>
          <a:lstStyle/>
          <a:p>
            <a:pPr algn="ctr" eaLnBrk="1" hangingPunct="1"/>
            <a:r>
              <a:rPr lang="fa-IR" b="1" dirty="0" smtClean="0">
                <a:latin typeface="Arial" pitchFamily="34" charset="0"/>
                <a:cs typeface="Arial" pitchFamily="34" charset="0"/>
              </a:rPr>
              <a:t>حالت اولیه</a:t>
            </a:r>
            <a:endParaRPr lang="en-US"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4572000" cy="685800"/>
          </a:xfrm>
        </p:spPr>
        <p:txBody>
          <a:bodyPr>
            <a:normAutofit/>
          </a:bodyPr>
          <a:lstStyle/>
          <a:p>
            <a:pPr algn="r" rtl="1"/>
            <a:r>
              <a:rPr lang="fa-IR" sz="2500" dirty="0" smtClean="0">
                <a:cs typeface="B Titr" pitchFamily="2" charset="-78"/>
              </a:rPr>
              <a:t>خصوصیات شبکه های پتری </a:t>
            </a:r>
            <a:endParaRPr lang="en-US" sz="2500" dirty="0">
              <a:cs typeface="B Titr" pitchFamily="2" charset="-78"/>
            </a:endParaRPr>
          </a:p>
        </p:txBody>
      </p:sp>
      <p:sp>
        <p:nvSpPr>
          <p:cNvPr id="4" name="Slide Number Placeholder 3"/>
          <p:cNvSpPr>
            <a:spLocks noGrp="1"/>
          </p:cNvSpPr>
          <p:nvPr>
            <p:ph type="sldNum" sz="quarter" idx="12"/>
          </p:nvPr>
        </p:nvSpPr>
        <p:spPr/>
        <p:txBody>
          <a:bodyPr/>
          <a:lstStyle/>
          <a:p>
            <a:fld id="{EE19E23A-B551-41CC-A4F7-CEC87E9CB157}" type="slidenum">
              <a:rPr lang="en-US" smtClean="0"/>
              <a:pPr/>
              <a:t>34</a:t>
            </a:fld>
            <a:endParaRPr lang="en-US"/>
          </a:p>
        </p:txBody>
      </p:sp>
      <p:sp>
        <p:nvSpPr>
          <p:cNvPr id="8" name="Rectangle 3"/>
          <p:cNvSpPr txBox="1">
            <a:spLocks noChangeArrowheads="1"/>
          </p:cNvSpPr>
          <p:nvPr/>
        </p:nvSpPr>
        <p:spPr>
          <a:xfrm>
            <a:off x="685800" y="1676400"/>
            <a:ext cx="7772400" cy="4114800"/>
          </a:xfrm>
          <a:prstGeom prst="rect">
            <a:avLst/>
          </a:prstGeom>
        </p:spPr>
        <p:txBody>
          <a:bodyPr vert="horz">
            <a:normAutofit/>
          </a:bodyPr>
          <a:lstStyle/>
          <a:p>
            <a:pPr marL="365760" marR="0" lvl="0" indent="-256032" algn="r" defTabSz="914400" rtl="1" eaLnBrk="1" fontAlgn="auto" latinLnBrk="0" hangingPunct="1">
              <a:lnSpc>
                <a:spcPct val="150000"/>
              </a:lnSpc>
              <a:spcBef>
                <a:spcPts val="300"/>
              </a:spcBef>
              <a:spcAft>
                <a:spcPts val="0"/>
              </a:spcAft>
              <a:buClr>
                <a:schemeClr val="accent3"/>
              </a:buClr>
              <a:buSzTx/>
              <a:buFont typeface="Georgia"/>
              <a:buChar char="•"/>
              <a:tabLst/>
              <a:defRPr/>
            </a:pPr>
            <a:r>
              <a:rPr lang="fa-IR" altLang="zh-CN" sz="2800" dirty="0" smtClean="0">
                <a:ea typeface="宋体" pitchFamily="2" charset="-122"/>
                <a:cs typeface="B Koodak" pitchFamily="2" charset="-78"/>
              </a:rPr>
              <a:t>امکان نمایش محدود از حالت های نامحدود حالت ماشین ها</a:t>
            </a:r>
          </a:p>
          <a:p>
            <a:pPr marL="365760" marR="0" lvl="0" indent="-256032" algn="r" defTabSz="914400" rtl="1" eaLnBrk="1" fontAlgn="auto" latinLnBrk="0" hangingPunct="1">
              <a:lnSpc>
                <a:spcPct val="150000"/>
              </a:lnSpc>
              <a:spcBef>
                <a:spcPts val="300"/>
              </a:spcBef>
              <a:spcAft>
                <a:spcPts val="0"/>
              </a:spcAft>
              <a:buClr>
                <a:schemeClr val="accent3"/>
              </a:buClr>
              <a:buSzTx/>
              <a:buFont typeface="Georgia"/>
              <a:buChar char="•"/>
              <a:tabLst/>
              <a:defRPr/>
            </a:pPr>
            <a:r>
              <a:rPr kumimoji="0" lang="fa-IR" altLang="zh-CN" sz="2800" b="0" i="0" u="none" strike="noStrike" kern="1200" cap="none" spc="0" normalizeH="0" baseline="0" noProof="0" dirty="0" smtClean="0">
                <a:ln>
                  <a:noFill/>
                </a:ln>
                <a:solidFill>
                  <a:schemeClr val="tx1"/>
                </a:solidFill>
                <a:effectLst/>
                <a:uLnTx/>
                <a:uFillTx/>
                <a:ea typeface="宋体" pitchFamily="2" charset="-122"/>
                <a:cs typeface="B Koodak" pitchFamily="2" charset="-78"/>
              </a:rPr>
              <a:t>مناسب برای مسائل با سایز کوچک</a:t>
            </a:r>
          </a:p>
          <a:p>
            <a:pPr marL="365760" lvl="0" indent="-256032" algn="r" rtl="1">
              <a:lnSpc>
                <a:spcPct val="150000"/>
              </a:lnSpc>
              <a:spcBef>
                <a:spcPts val="300"/>
              </a:spcBef>
              <a:buClr>
                <a:schemeClr val="accent3"/>
              </a:buClr>
              <a:buFont typeface="Georgia"/>
              <a:buChar char="•"/>
            </a:pPr>
            <a:r>
              <a:rPr lang="fa-IR" altLang="zh-CN" sz="2800" dirty="0" smtClean="0">
                <a:ea typeface="宋体" pitchFamily="2" charset="-122"/>
                <a:cs typeface="B Koodak" pitchFamily="2" charset="-78"/>
              </a:rPr>
              <a:t>مراجع و شواهد متعددی در مورد این مدل و کاربردهای آن در  مدلسازی سیستم های تولیدی و صنعتی وجود دارد.</a:t>
            </a:r>
            <a:endParaRPr kumimoji="0" lang="en-US" altLang="zh-CN" sz="2800" b="0" i="0" u="none" strike="noStrike" kern="1200" cap="none" spc="0" normalizeH="0" baseline="0" noProof="0" dirty="0" smtClean="0">
              <a:ln>
                <a:noFill/>
              </a:ln>
              <a:solidFill>
                <a:schemeClr val="tx1"/>
              </a:solidFill>
              <a:effectLst/>
              <a:uLnTx/>
              <a:uFillTx/>
              <a:ea typeface="宋体" pitchFamily="2" charset="-122"/>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ou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ou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ko-KR" sz="3200">
                <a:latin typeface="Century Gothic" pitchFamily="34" charset="0"/>
              </a:rPr>
              <a:t>Example: In a Restaurant (Scenario 1)</a:t>
            </a:r>
          </a:p>
        </p:txBody>
      </p:sp>
      <p:sp>
        <p:nvSpPr>
          <p:cNvPr id="85" name="Slide Number Placeholder 3"/>
          <p:cNvSpPr>
            <a:spLocks noGrp="1"/>
          </p:cNvSpPr>
          <p:nvPr>
            <p:ph type="sldNum" sz="quarter" idx="12"/>
          </p:nvPr>
        </p:nvSpPr>
        <p:spPr/>
        <p:txBody>
          <a:bodyPr/>
          <a:lstStyle/>
          <a:p>
            <a:fld id="{DDF4E1CE-8F97-49C4-ADE3-F29FDE7D0915}" type="slidenum">
              <a:rPr lang="ko-KR" altLang="en-US"/>
              <a:pPr/>
              <a:t>35</a:t>
            </a:fld>
            <a:endParaRPr lang="en-US" altLang="ko-KR"/>
          </a:p>
        </p:txBody>
      </p:sp>
      <p:grpSp>
        <p:nvGrpSpPr>
          <p:cNvPr id="2" name="Group 3"/>
          <p:cNvGrpSpPr>
            <a:grpSpLocks/>
          </p:cNvGrpSpPr>
          <p:nvPr/>
        </p:nvGrpSpPr>
        <p:grpSpPr bwMode="auto">
          <a:xfrm>
            <a:off x="1219207" y="1562101"/>
            <a:ext cx="7477125" cy="4522788"/>
            <a:chOff x="768" y="984"/>
            <a:chExt cx="4710" cy="2849"/>
          </a:xfrm>
        </p:grpSpPr>
        <p:sp>
          <p:nvSpPr>
            <p:cNvPr id="69636" name="Oval 4"/>
            <p:cNvSpPr>
              <a:spLocks noChangeArrowheads="1"/>
            </p:cNvSpPr>
            <p:nvPr/>
          </p:nvSpPr>
          <p:spPr bwMode="auto">
            <a:xfrm>
              <a:off x="1584" y="1152"/>
              <a:ext cx="240" cy="240"/>
            </a:xfrm>
            <a:prstGeom prst="ellipse">
              <a:avLst/>
            </a:prstGeom>
            <a:noFill/>
            <a:ln w="9525">
              <a:solidFill>
                <a:schemeClr val="tx1"/>
              </a:solidFill>
              <a:round/>
              <a:headEnd/>
              <a:tailEnd/>
            </a:ln>
            <a:effectLst/>
          </p:spPr>
          <p:txBody>
            <a:bodyPr wrap="none" anchor="ctr"/>
            <a:lstStyle/>
            <a:p>
              <a:endParaRPr lang="en-US"/>
            </a:p>
          </p:txBody>
        </p:sp>
        <p:sp>
          <p:nvSpPr>
            <p:cNvPr id="69637" name="Rectangle 5"/>
            <p:cNvSpPr>
              <a:spLocks noChangeArrowheads="1"/>
            </p:cNvSpPr>
            <p:nvPr/>
          </p:nvSpPr>
          <p:spPr bwMode="auto">
            <a:xfrm>
              <a:off x="2112" y="1920"/>
              <a:ext cx="288" cy="192"/>
            </a:xfrm>
            <a:prstGeom prst="rect">
              <a:avLst/>
            </a:prstGeom>
            <a:noFill/>
            <a:ln w="9525">
              <a:solidFill>
                <a:schemeClr val="tx1"/>
              </a:solidFill>
              <a:miter lim="800000"/>
              <a:headEnd/>
              <a:tailEnd/>
            </a:ln>
            <a:effectLst/>
          </p:spPr>
          <p:txBody>
            <a:bodyPr wrap="none" anchor="ctr"/>
            <a:lstStyle/>
            <a:p>
              <a:endParaRPr lang="en-US"/>
            </a:p>
          </p:txBody>
        </p:sp>
        <p:sp>
          <p:nvSpPr>
            <p:cNvPr id="69638" name="Oval 6"/>
            <p:cNvSpPr>
              <a:spLocks noChangeArrowheads="1"/>
            </p:cNvSpPr>
            <p:nvPr/>
          </p:nvSpPr>
          <p:spPr bwMode="auto">
            <a:xfrm>
              <a:off x="2784" y="1152"/>
              <a:ext cx="240" cy="240"/>
            </a:xfrm>
            <a:prstGeom prst="ellipse">
              <a:avLst/>
            </a:prstGeom>
            <a:noFill/>
            <a:ln w="9525">
              <a:solidFill>
                <a:schemeClr val="tx1"/>
              </a:solidFill>
              <a:round/>
              <a:headEnd/>
              <a:tailEnd/>
            </a:ln>
            <a:effectLst/>
          </p:spPr>
          <p:txBody>
            <a:bodyPr wrap="none" anchor="ctr"/>
            <a:lstStyle/>
            <a:p>
              <a:endParaRPr lang="en-US"/>
            </a:p>
          </p:txBody>
        </p:sp>
        <p:sp>
          <p:nvSpPr>
            <p:cNvPr id="69639" name="Oval 7"/>
            <p:cNvSpPr>
              <a:spLocks noChangeArrowheads="1"/>
            </p:cNvSpPr>
            <p:nvPr/>
          </p:nvSpPr>
          <p:spPr bwMode="auto">
            <a:xfrm>
              <a:off x="3888" y="1152"/>
              <a:ext cx="240" cy="240"/>
            </a:xfrm>
            <a:prstGeom prst="ellipse">
              <a:avLst/>
            </a:prstGeom>
            <a:noFill/>
            <a:ln w="9525">
              <a:solidFill>
                <a:schemeClr val="tx1"/>
              </a:solidFill>
              <a:round/>
              <a:headEnd/>
              <a:tailEnd/>
            </a:ln>
            <a:effectLst/>
          </p:spPr>
          <p:txBody>
            <a:bodyPr wrap="none" anchor="ctr"/>
            <a:lstStyle/>
            <a:p>
              <a:endParaRPr lang="en-US"/>
            </a:p>
          </p:txBody>
        </p:sp>
        <p:sp>
          <p:nvSpPr>
            <p:cNvPr id="69640" name="Rectangle 8"/>
            <p:cNvSpPr>
              <a:spLocks noChangeArrowheads="1"/>
            </p:cNvSpPr>
            <p:nvPr/>
          </p:nvSpPr>
          <p:spPr bwMode="auto">
            <a:xfrm>
              <a:off x="3360" y="1920"/>
              <a:ext cx="288" cy="192"/>
            </a:xfrm>
            <a:prstGeom prst="rect">
              <a:avLst/>
            </a:prstGeom>
            <a:noFill/>
            <a:ln w="9525">
              <a:solidFill>
                <a:schemeClr val="tx1"/>
              </a:solidFill>
              <a:miter lim="800000"/>
              <a:headEnd/>
              <a:tailEnd/>
            </a:ln>
            <a:effectLst/>
          </p:spPr>
          <p:txBody>
            <a:bodyPr wrap="none" anchor="ctr"/>
            <a:lstStyle/>
            <a:p>
              <a:endParaRPr lang="en-US"/>
            </a:p>
          </p:txBody>
        </p:sp>
        <p:sp>
          <p:nvSpPr>
            <p:cNvPr id="69641" name="Line 9"/>
            <p:cNvSpPr>
              <a:spLocks noChangeShapeType="1"/>
            </p:cNvSpPr>
            <p:nvPr/>
          </p:nvSpPr>
          <p:spPr bwMode="auto">
            <a:xfrm>
              <a:off x="1776" y="1392"/>
              <a:ext cx="432" cy="528"/>
            </a:xfrm>
            <a:prstGeom prst="line">
              <a:avLst/>
            </a:prstGeom>
            <a:noFill/>
            <a:ln w="9525">
              <a:solidFill>
                <a:schemeClr val="tx1"/>
              </a:solidFill>
              <a:round/>
              <a:headEnd/>
              <a:tailEnd type="triangle" w="med" len="med"/>
            </a:ln>
            <a:effectLst/>
          </p:spPr>
          <p:txBody>
            <a:bodyPr/>
            <a:lstStyle/>
            <a:p>
              <a:endParaRPr lang="en-US"/>
            </a:p>
          </p:txBody>
        </p:sp>
        <p:sp>
          <p:nvSpPr>
            <p:cNvPr id="69642" name="Line 10"/>
            <p:cNvSpPr>
              <a:spLocks noChangeShapeType="1"/>
            </p:cNvSpPr>
            <p:nvPr/>
          </p:nvSpPr>
          <p:spPr bwMode="auto">
            <a:xfrm flipH="1">
              <a:off x="2352" y="1344"/>
              <a:ext cx="432" cy="576"/>
            </a:xfrm>
            <a:prstGeom prst="line">
              <a:avLst/>
            </a:prstGeom>
            <a:noFill/>
            <a:ln w="9525">
              <a:solidFill>
                <a:schemeClr val="tx1"/>
              </a:solidFill>
              <a:round/>
              <a:headEnd/>
              <a:tailEnd type="triangle" w="med" len="med"/>
            </a:ln>
            <a:effectLst/>
          </p:spPr>
          <p:txBody>
            <a:bodyPr/>
            <a:lstStyle/>
            <a:p>
              <a:endParaRPr lang="en-US"/>
            </a:p>
          </p:txBody>
        </p:sp>
        <p:sp>
          <p:nvSpPr>
            <p:cNvPr id="69643" name="Line 11"/>
            <p:cNvSpPr>
              <a:spLocks noChangeShapeType="1"/>
            </p:cNvSpPr>
            <p:nvPr/>
          </p:nvSpPr>
          <p:spPr bwMode="auto">
            <a:xfrm>
              <a:off x="2976" y="1344"/>
              <a:ext cx="480" cy="576"/>
            </a:xfrm>
            <a:prstGeom prst="line">
              <a:avLst/>
            </a:prstGeom>
            <a:noFill/>
            <a:ln w="9525">
              <a:solidFill>
                <a:schemeClr val="tx1"/>
              </a:solidFill>
              <a:round/>
              <a:headEnd/>
              <a:tailEnd type="triangle" w="med" len="med"/>
            </a:ln>
            <a:effectLst/>
          </p:spPr>
          <p:txBody>
            <a:bodyPr/>
            <a:lstStyle/>
            <a:p>
              <a:endParaRPr lang="en-US"/>
            </a:p>
          </p:txBody>
        </p:sp>
        <p:sp>
          <p:nvSpPr>
            <p:cNvPr id="69644" name="Line 12"/>
            <p:cNvSpPr>
              <a:spLocks noChangeShapeType="1"/>
            </p:cNvSpPr>
            <p:nvPr/>
          </p:nvSpPr>
          <p:spPr bwMode="auto">
            <a:xfrm flipH="1">
              <a:off x="3600" y="1344"/>
              <a:ext cx="336" cy="576"/>
            </a:xfrm>
            <a:prstGeom prst="line">
              <a:avLst/>
            </a:prstGeom>
            <a:noFill/>
            <a:ln w="9525">
              <a:solidFill>
                <a:schemeClr val="tx1"/>
              </a:solidFill>
              <a:round/>
              <a:headEnd/>
              <a:tailEnd type="triangle" w="med" len="med"/>
            </a:ln>
            <a:effectLst/>
          </p:spPr>
          <p:txBody>
            <a:bodyPr/>
            <a:lstStyle/>
            <a:p>
              <a:endParaRPr lang="en-US"/>
            </a:p>
          </p:txBody>
        </p:sp>
        <p:sp>
          <p:nvSpPr>
            <p:cNvPr id="69645" name="Line 13"/>
            <p:cNvSpPr>
              <a:spLocks noChangeShapeType="1"/>
            </p:cNvSpPr>
            <p:nvPr/>
          </p:nvSpPr>
          <p:spPr bwMode="auto">
            <a:xfrm flipH="1">
              <a:off x="1776" y="2112"/>
              <a:ext cx="432" cy="480"/>
            </a:xfrm>
            <a:prstGeom prst="line">
              <a:avLst/>
            </a:prstGeom>
            <a:noFill/>
            <a:ln w="9525">
              <a:solidFill>
                <a:schemeClr val="tx1"/>
              </a:solidFill>
              <a:round/>
              <a:headEnd/>
              <a:tailEnd type="triangle" w="med" len="med"/>
            </a:ln>
            <a:effectLst/>
          </p:spPr>
          <p:txBody>
            <a:bodyPr/>
            <a:lstStyle/>
            <a:p>
              <a:endParaRPr lang="en-US"/>
            </a:p>
          </p:txBody>
        </p:sp>
        <p:sp>
          <p:nvSpPr>
            <p:cNvPr id="69646" name="Oval 14"/>
            <p:cNvSpPr>
              <a:spLocks noChangeArrowheads="1"/>
            </p:cNvSpPr>
            <p:nvPr/>
          </p:nvSpPr>
          <p:spPr bwMode="auto">
            <a:xfrm>
              <a:off x="1584" y="2544"/>
              <a:ext cx="240" cy="240"/>
            </a:xfrm>
            <a:prstGeom prst="ellipse">
              <a:avLst/>
            </a:prstGeom>
            <a:noFill/>
            <a:ln w="9525">
              <a:solidFill>
                <a:schemeClr val="tx1"/>
              </a:solidFill>
              <a:round/>
              <a:headEnd/>
              <a:tailEnd/>
            </a:ln>
            <a:effectLst/>
          </p:spPr>
          <p:txBody>
            <a:bodyPr wrap="none" anchor="ctr"/>
            <a:lstStyle/>
            <a:p>
              <a:endParaRPr lang="en-US"/>
            </a:p>
          </p:txBody>
        </p:sp>
        <p:sp>
          <p:nvSpPr>
            <p:cNvPr id="69647" name="Oval 15"/>
            <p:cNvSpPr>
              <a:spLocks noChangeArrowheads="1"/>
            </p:cNvSpPr>
            <p:nvPr/>
          </p:nvSpPr>
          <p:spPr bwMode="auto">
            <a:xfrm>
              <a:off x="2832" y="2592"/>
              <a:ext cx="240" cy="240"/>
            </a:xfrm>
            <a:prstGeom prst="ellipse">
              <a:avLst/>
            </a:prstGeom>
            <a:noFill/>
            <a:ln w="9525">
              <a:solidFill>
                <a:schemeClr val="tx1"/>
              </a:solidFill>
              <a:round/>
              <a:headEnd/>
              <a:tailEnd/>
            </a:ln>
            <a:effectLst/>
          </p:spPr>
          <p:txBody>
            <a:bodyPr wrap="none" anchor="ctr"/>
            <a:lstStyle/>
            <a:p>
              <a:endParaRPr lang="en-US"/>
            </a:p>
          </p:txBody>
        </p:sp>
        <p:sp>
          <p:nvSpPr>
            <p:cNvPr id="69648" name="Oval 16"/>
            <p:cNvSpPr>
              <a:spLocks noChangeArrowheads="1"/>
            </p:cNvSpPr>
            <p:nvPr/>
          </p:nvSpPr>
          <p:spPr bwMode="auto">
            <a:xfrm>
              <a:off x="4032" y="2592"/>
              <a:ext cx="240" cy="240"/>
            </a:xfrm>
            <a:prstGeom prst="ellipse">
              <a:avLst/>
            </a:prstGeom>
            <a:noFill/>
            <a:ln w="9525">
              <a:solidFill>
                <a:schemeClr val="tx1"/>
              </a:solidFill>
              <a:round/>
              <a:headEnd/>
              <a:tailEnd/>
            </a:ln>
            <a:effectLst/>
          </p:spPr>
          <p:txBody>
            <a:bodyPr wrap="none" anchor="ctr"/>
            <a:lstStyle/>
            <a:p>
              <a:endParaRPr lang="en-US"/>
            </a:p>
          </p:txBody>
        </p:sp>
        <p:sp>
          <p:nvSpPr>
            <p:cNvPr id="69649" name="Line 17"/>
            <p:cNvSpPr>
              <a:spLocks noChangeShapeType="1"/>
            </p:cNvSpPr>
            <p:nvPr/>
          </p:nvSpPr>
          <p:spPr bwMode="auto">
            <a:xfrm>
              <a:off x="2352" y="2112"/>
              <a:ext cx="528" cy="528"/>
            </a:xfrm>
            <a:prstGeom prst="line">
              <a:avLst/>
            </a:prstGeom>
            <a:noFill/>
            <a:ln w="9525">
              <a:solidFill>
                <a:schemeClr val="tx1"/>
              </a:solidFill>
              <a:round/>
              <a:headEnd/>
              <a:tailEnd type="triangle" w="med" len="med"/>
            </a:ln>
            <a:effectLst/>
          </p:spPr>
          <p:txBody>
            <a:bodyPr/>
            <a:lstStyle/>
            <a:p>
              <a:endParaRPr lang="en-US"/>
            </a:p>
          </p:txBody>
        </p:sp>
        <p:sp>
          <p:nvSpPr>
            <p:cNvPr id="69650" name="Line 18"/>
            <p:cNvSpPr>
              <a:spLocks noChangeShapeType="1"/>
            </p:cNvSpPr>
            <p:nvPr/>
          </p:nvSpPr>
          <p:spPr bwMode="auto">
            <a:xfrm flipH="1">
              <a:off x="3024" y="2112"/>
              <a:ext cx="432" cy="528"/>
            </a:xfrm>
            <a:prstGeom prst="line">
              <a:avLst/>
            </a:prstGeom>
            <a:noFill/>
            <a:ln w="9525">
              <a:solidFill>
                <a:schemeClr val="tx1"/>
              </a:solidFill>
              <a:round/>
              <a:headEnd/>
              <a:tailEnd type="triangle" w="med" len="med"/>
            </a:ln>
            <a:effectLst/>
          </p:spPr>
          <p:txBody>
            <a:bodyPr/>
            <a:lstStyle/>
            <a:p>
              <a:endParaRPr lang="en-US"/>
            </a:p>
          </p:txBody>
        </p:sp>
        <p:sp>
          <p:nvSpPr>
            <p:cNvPr id="69651" name="Line 19"/>
            <p:cNvSpPr>
              <a:spLocks noChangeShapeType="1"/>
            </p:cNvSpPr>
            <p:nvPr/>
          </p:nvSpPr>
          <p:spPr bwMode="auto">
            <a:xfrm>
              <a:off x="3552" y="2112"/>
              <a:ext cx="528" cy="528"/>
            </a:xfrm>
            <a:prstGeom prst="line">
              <a:avLst/>
            </a:prstGeom>
            <a:noFill/>
            <a:ln w="9525">
              <a:solidFill>
                <a:schemeClr val="tx1"/>
              </a:solidFill>
              <a:round/>
              <a:headEnd/>
              <a:tailEnd type="triangle" w="med" len="med"/>
            </a:ln>
            <a:effectLst/>
          </p:spPr>
          <p:txBody>
            <a:bodyPr/>
            <a:lstStyle/>
            <a:p>
              <a:endParaRPr lang="en-US"/>
            </a:p>
          </p:txBody>
        </p:sp>
        <p:sp>
          <p:nvSpPr>
            <p:cNvPr id="69652" name="Rectangle 20"/>
            <p:cNvSpPr>
              <a:spLocks noChangeArrowheads="1"/>
            </p:cNvSpPr>
            <p:nvPr/>
          </p:nvSpPr>
          <p:spPr bwMode="auto">
            <a:xfrm>
              <a:off x="4032" y="3408"/>
              <a:ext cx="288" cy="192"/>
            </a:xfrm>
            <a:prstGeom prst="rect">
              <a:avLst/>
            </a:prstGeom>
            <a:noFill/>
            <a:ln w="9525">
              <a:solidFill>
                <a:schemeClr val="tx1"/>
              </a:solidFill>
              <a:miter lim="800000"/>
              <a:headEnd/>
              <a:tailEnd/>
            </a:ln>
            <a:effectLst/>
          </p:spPr>
          <p:txBody>
            <a:bodyPr wrap="none" anchor="ctr"/>
            <a:lstStyle/>
            <a:p>
              <a:endParaRPr lang="en-US"/>
            </a:p>
          </p:txBody>
        </p:sp>
        <p:sp>
          <p:nvSpPr>
            <p:cNvPr id="69653" name="Oval 21"/>
            <p:cNvSpPr>
              <a:spLocks noChangeArrowheads="1"/>
            </p:cNvSpPr>
            <p:nvPr/>
          </p:nvSpPr>
          <p:spPr bwMode="auto">
            <a:xfrm>
              <a:off x="4992" y="3408"/>
              <a:ext cx="240" cy="240"/>
            </a:xfrm>
            <a:prstGeom prst="ellipse">
              <a:avLst/>
            </a:prstGeom>
            <a:noFill/>
            <a:ln w="9525">
              <a:solidFill>
                <a:schemeClr val="tx1"/>
              </a:solidFill>
              <a:round/>
              <a:headEnd/>
              <a:tailEnd/>
            </a:ln>
            <a:effectLst/>
          </p:spPr>
          <p:txBody>
            <a:bodyPr wrap="none" anchor="ctr"/>
            <a:lstStyle/>
            <a:p>
              <a:endParaRPr lang="en-US"/>
            </a:p>
          </p:txBody>
        </p:sp>
        <p:sp>
          <p:nvSpPr>
            <p:cNvPr id="69654" name="Rectangle 22"/>
            <p:cNvSpPr>
              <a:spLocks noChangeArrowheads="1"/>
            </p:cNvSpPr>
            <p:nvPr/>
          </p:nvSpPr>
          <p:spPr bwMode="auto">
            <a:xfrm>
              <a:off x="2832" y="3408"/>
              <a:ext cx="288" cy="192"/>
            </a:xfrm>
            <a:prstGeom prst="rect">
              <a:avLst/>
            </a:prstGeom>
            <a:noFill/>
            <a:ln w="9525">
              <a:solidFill>
                <a:schemeClr val="tx1"/>
              </a:solidFill>
              <a:miter lim="800000"/>
              <a:headEnd/>
              <a:tailEnd/>
            </a:ln>
            <a:effectLst/>
          </p:spPr>
          <p:txBody>
            <a:bodyPr wrap="none" anchor="ctr"/>
            <a:lstStyle/>
            <a:p>
              <a:endParaRPr lang="en-US"/>
            </a:p>
          </p:txBody>
        </p:sp>
        <p:sp>
          <p:nvSpPr>
            <p:cNvPr id="69655" name="Line 23"/>
            <p:cNvSpPr>
              <a:spLocks noChangeShapeType="1"/>
            </p:cNvSpPr>
            <p:nvPr/>
          </p:nvSpPr>
          <p:spPr bwMode="auto">
            <a:xfrm>
              <a:off x="4176" y="2832"/>
              <a:ext cx="0" cy="576"/>
            </a:xfrm>
            <a:prstGeom prst="line">
              <a:avLst/>
            </a:prstGeom>
            <a:noFill/>
            <a:ln w="9525">
              <a:solidFill>
                <a:schemeClr val="tx1"/>
              </a:solidFill>
              <a:round/>
              <a:headEnd/>
              <a:tailEnd type="triangle" w="med" len="med"/>
            </a:ln>
            <a:effectLst/>
          </p:spPr>
          <p:txBody>
            <a:bodyPr/>
            <a:lstStyle/>
            <a:p>
              <a:endParaRPr lang="en-US"/>
            </a:p>
          </p:txBody>
        </p:sp>
        <p:sp>
          <p:nvSpPr>
            <p:cNvPr id="69656" name="Line 24"/>
            <p:cNvSpPr>
              <a:spLocks noChangeShapeType="1"/>
            </p:cNvSpPr>
            <p:nvPr/>
          </p:nvSpPr>
          <p:spPr bwMode="auto">
            <a:xfrm>
              <a:off x="4320" y="3504"/>
              <a:ext cx="672" cy="0"/>
            </a:xfrm>
            <a:prstGeom prst="line">
              <a:avLst/>
            </a:prstGeom>
            <a:noFill/>
            <a:ln w="9525">
              <a:solidFill>
                <a:schemeClr val="tx1"/>
              </a:solidFill>
              <a:round/>
              <a:headEnd/>
              <a:tailEnd type="triangle" w="med" len="med"/>
            </a:ln>
            <a:effectLst/>
          </p:spPr>
          <p:txBody>
            <a:bodyPr/>
            <a:lstStyle/>
            <a:p>
              <a:endParaRPr lang="en-US"/>
            </a:p>
          </p:txBody>
        </p:sp>
        <p:sp>
          <p:nvSpPr>
            <p:cNvPr id="69657" name="Line 25"/>
            <p:cNvSpPr>
              <a:spLocks noChangeShapeType="1"/>
            </p:cNvSpPr>
            <p:nvPr/>
          </p:nvSpPr>
          <p:spPr bwMode="auto">
            <a:xfrm>
              <a:off x="2976" y="2832"/>
              <a:ext cx="0" cy="576"/>
            </a:xfrm>
            <a:prstGeom prst="line">
              <a:avLst/>
            </a:prstGeom>
            <a:noFill/>
            <a:ln w="9525">
              <a:solidFill>
                <a:schemeClr val="tx1"/>
              </a:solidFill>
              <a:round/>
              <a:headEnd/>
              <a:tailEnd type="triangle" w="med" len="med"/>
            </a:ln>
            <a:effectLst/>
          </p:spPr>
          <p:txBody>
            <a:bodyPr/>
            <a:lstStyle/>
            <a:p>
              <a:endParaRPr lang="en-US"/>
            </a:p>
          </p:txBody>
        </p:sp>
        <p:sp>
          <p:nvSpPr>
            <p:cNvPr id="69658" name="Line 26"/>
            <p:cNvSpPr>
              <a:spLocks noChangeShapeType="1"/>
            </p:cNvSpPr>
            <p:nvPr/>
          </p:nvSpPr>
          <p:spPr bwMode="auto">
            <a:xfrm flipH="1" flipV="1">
              <a:off x="2496" y="3024"/>
              <a:ext cx="336" cy="480"/>
            </a:xfrm>
            <a:prstGeom prst="line">
              <a:avLst/>
            </a:prstGeom>
            <a:noFill/>
            <a:ln w="9525">
              <a:solidFill>
                <a:schemeClr val="tx1"/>
              </a:solidFill>
              <a:round/>
              <a:headEnd/>
              <a:tailEnd/>
            </a:ln>
            <a:effectLst/>
          </p:spPr>
          <p:txBody>
            <a:bodyPr/>
            <a:lstStyle/>
            <a:p>
              <a:endParaRPr lang="en-US"/>
            </a:p>
          </p:txBody>
        </p:sp>
        <p:sp>
          <p:nvSpPr>
            <p:cNvPr id="69659" name="Line 27"/>
            <p:cNvSpPr>
              <a:spLocks noChangeShapeType="1"/>
            </p:cNvSpPr>
            <p:nvPr/>
          </p:nvSpPr>
          <p:spPr bwMode="auto">
            <a:xfrm flipV="1">
              <a:off x="2496" y="1392"/>
              <a:ext cx="384" cy="1632"/>
            </a:xfrm>
            <a:prstGeom prst="line">
              <a:avLst/>
            </a:prstGeom>
            <a:noFill/>
            <a:ln w="9525">
              <a:solidFill>
                <a:schemeClr val="tx1"/>
              </a:solidFill>
              <a:round/>
              <a:headEnd/>
              <a:tailEnd type="triangle" w="med" len="med"/>
            </a:ln>
            <a:effectLst/>
          </p:spPr>
          <p:txBody>
            <a:bodyPr/>
            <a:lstStyle/>
            <a:p>
              <a:endParaRPr lang="en-US"/>
            </a:p>
          </p:txBody>
        </p:sp>
        <p:sp>
          <p:nvSpPr>
            <p:cNvPr id="69660" name="Rectangle 28"/>
            <p:cNvSpPr>
              <a:spLocks noChangeArrowheads="1"/>
            </p:cNvSpPr>
            <p:nvPr/>
          </p:nvSpPr>
          <p:spPr bwMode="auto">
            <a:xfrm>
              <a:off x="1584" y="3408"/>
              <a:ext cx="288" cy="192"/>
            </a:xfrm>
            <a:prstGeom prst="rect">
              <a:avLst/>
            </a:prstGeom>
            <a:noFill/>
            <a:ln w="9525">
              <a:solidFill>
                <a:schemeClr val="tx1"/>
              </a:solidFill>
              <a:miter lim="800000"/>
              <a:headEnd/>
              <a:tailEnd/>
            </a:ln>
            <a:effectLst/>
          </p:spPr>
          <p:txBody>
            <a:bodyPr wrap="none" anchor="ctr"/>
            <a:lstStyle/>
            <a:p>
              <a:endParaRPr lang="en-US"/>
            </a:p>
          </p:txBody>
        </p:sp>
        <p:sp>
          <p:nvSpPr>
            <p:cNvPr id="69661" name="Line 29"/>
            <p:cNvSpPr>
              <a:spLocks noChangeShapeType="1"/>
            </p:cNvSpPr>
            <p:nvPr/>
          </p:nvSpPr>
          <p:spPr bwMode="auto">
            <a:xfrm>
              <a:off x="1728" y="2784"/>
              <a:ext cx="0" cy="624"/>
            </a:xfrm>
            <a:prstGeom prst="line">
              <a:avLst/>
            </a:prstGeom>
            <a:noFill/>
            <a:ln w="9525">
              <a:solidFill>
                <a:schemeClr val="tx1"/>
              </a:solidFill>
              <a:round/>
              <a:headEnd/>
              <a:tailEnd type="triangle" w="med" len="med"/>
            </a:ln>
            <a:effectLst/>
          </p:spPr>
          <p:txBody>
            <a:bodyPr/>
            <a:lstStyle/>
            <a:p>
              <a:endParaRPr lang="en-US"/>
            </a:p>
          </p:txBody>
        </p:sp>
        <p:sp>
          <p:nvSpPr>
            <p:cNvPr id="69662" name="Oval 30"/>
            <p:cNvSpPr>
              <a:spLocks noChangeArrowheads="1"/>
            </p:cNvSpPr>
            <p:nvPr/>
          </p:nvSpPr>
          <p:spPr bwMode="auto">
            <a:xfrm>
              <a:off x="864" y="3408"/>
              <a:ext cx="240" cy="240"/>
            </a:xfrm>
            <a:prstGeom prst="ellipse">
              <a:avLst/>
            </a:prstGeom>
            <a:noFill/>
            <a:ln w="9525">
              <a:solidFill>
                <a:schemeClr val="tx1"/>
              </a:solidFill>
              <a:round/>
              <a:headEnd/>
              <a:tailEnd/>
            </a:ln>
            <a:effectLst/>
          </p:spPr>
          <p:txBody>
            <a:bodyPr wrap="none" anchor="ctr"/>
            <a:lstStyle/>
            <a:p>
              <a:endParaRPr lang="en-US"/>
            </a:p>
          </p:txBody>
        </p:sp>
        <p:sp>
          <p:nvSpPr>
            <p:cNvPr id="69663" name="Line 31"/>
            <p:cNvSpPr>
              <a:spLocks noChangeShapeType="1"/>
            </p:cNvSpPr>
            <p:nvPr/>
          </p:nvSpPr>
          <p:spPr bwMode="auto">
            <a:xfrm flipH="1">
              <a:off x="1104" y="3504"/>
              <a:ext cx="480" cy="0"/>
            </a:xfrm>
            <a:prstGeom prst="line">
              <a:avLst/>
            </a:prstGeom>
            <a:noFill/>
            <a:ln w="9525">
              <a:solidFill>
                <a:schemeClr val="tx1"/>
              </a:solidFill>
              <a:round/>
              <a:headEnd/>
              <a:tailEnd type="triangle" w="med" len="med"/>
            </a:ln>
            <a:effectLst/>
          </p:spPr>
          <p:txBody>
            <a:bodyPr/>
            <a:lstStyle/>
            <a:p>
              <a:endParaRPr lang="en-US"/>
            </a:p>
          </p:txBody>
        </p:sp>
        <p:sp>
          <p:nvSpPr>
            <p:cNvPr id="69664" name="Line 32"/>
            <p:cNvSpPr>
              <a:spLocks noChangeShapeType="1"/>
            </p:cNvSpPr>
            <p:nvPr/>
          </p:nvSpPr>
          <p:spPr bwMode="auto">
            <a:xfrm flipV="1">
              <a:off x="1872" y="1344"/>
              <a:ext cx="960" cy="2160"/>
            </a:xfrm>
            <a:prstGeom prst="line">
              <a:avLst/>
            </a:prstGeom>
            <a:noFill/>
            <a:ln w="9525">
              <a:solidFill>
                <a:schemeClr val="tx1"/>
              </a:solidFill>
              <a:round/>
              <a:headEnd/>
              <a:tailEnd type="triangle" w="med" len="med"/>
            </a:ln>
            <a:effectLst/>
          </p:spPr>
          <p:txBody>
            <a:bodyPr/>
            <a:lstStyle/>
            <a:p>
              <a:endParaRPr lang="en-US"/>
            </a:p>
          </p:txBody>
        </p:sp>
        <p:sp>
          <p:nvSpPr>
            <p:cNvPr id="69665" name="Line 33"/>
            <p:cNvSpPr>
              <a:spLocks noChangeShapeType="1"/>
            </p:cNvSpPr>
            <p:nvPr/>
          </p:nvSpPr>
          <p:spPr bwMode="auto">
            <a:xfrm flipH="1" flipV="1">
              <a:off x="2928" y="1392"/>
              <a:ext cx="1104" cy="2112"/>
            </a:xfrm>
            <a:prstGeom prst="line">
              <a:avLst/>
            </a:prstGeom>
            <a:noFill/>
            <a:ln w="9525">
              <a:solidFill>
                <a:schemeClr val="tx1"/>
              </a:solidFill>
              <a:round/>
              <a:headEnd/>
              <a:tailEnd type="triangle" w="med" len="med"/>
            </a:ln>
            <a:effectLst/>
          </p:spPr>
          <p:txBody>
            <a:bodyPr/>
            <a:lstStyle/>
            <a:p>
              <a:endParaRPr lang="en-US"/>
            </a:p>
          </p:txBody>
        </p:sp>
        <p:sp>
          <p:nvSpPr>
            <p:cNvPr id="69666" name="Text Box 34"/>
            <p:cNvSpPr txBox="1">
              <a:spLocks noChangeArrowheads="1"/>
            </p:cNvSpPr>
            <p:nvPr/>
          </p:nvSpPr>
          <p:spPr bwMode="auto">
            <a:xfrm>
              <a:off x="2294" y="984"/>
              <a:ext cx="545"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Waiter</a:t>
              </a:r>
            </a:p>
            <a:p>
              <a:pPr eaLnBrk="0" latinLnBrk="0" hangingPunct="0"/>
              <a:r>
                <a:rPr kumimoji="0" lang="en-US" altLang="ko-KR" b="1">
                  <a:latin typeface="Times New Roman" pitchFamily="18" charset="0"/>
                </a:rPr>
                <a:t>free</a:t>
              </a:r>
            </a:p>
          </p:txBody>
        </p:sp>
        <p:sp>
          <p:nvSpPr>
            <p:cNvPr id="69667" name="Text Box 35"/>
            <p:cNvSpPr txBox="1">
              <a:spLocks noChangeArrowheads="1"/>
            </p:cNvSpPr>
            <p:nvPr/>
          </p:nvSpPr>
          <p:spPr bwMode="auto">
            <a:xfrm>
              <a:off x="768" y="1104"/>
              <a:ext cx="837"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Customer 1</a:t>
              </a:r>
            </a:p>
          </p:txBody>
        </p:sp>
        <p:sp>
          <p:nvSpPr>
            <p:cNvPr id="69668" name="Text Box 36"/>
            <p:cNvSpPr txBox="1">
              <a:spLocks noChangeArrowheads="1"/>
            </p:cNvSpPr>
            <p:nvPr/>
          </p:nvSpPr>
          <p:spPr bwMode="auto">
            <a:xfrm>
              <a:off x="4176" y="1152"/>
              <a:ext cx="837"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Customer 2</a:t>
              </a:r>
            </a:p>
          </p:txBody>
        </p:sp>
        <p:sp>
          <p:nvSpPr>
            <p:cNvPr id="69669" name="Text Box 37"/>
            <p:cNvSpPr txBox="1">
              <a:spLocks noChangeArrowheads="1"/>
            </p:cNvSpPr>
            <p:nvPr/>
          </p:nvSpPr>
          <p:spPr bwMode="auto">
            <a:xfrm>
              <a:off x="1670" y="1752"/>
              <a:ext cx="464"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Take</a:t>
              </a:r>
            </a:p>
            <a:p>
              <a:pPr eaLnBrk="0" latinLnBrk="0" hangingPunct="0"/>
              <a:r>
                <a:rPr kumimoji="0" lang="en-US" altLang="ko-KR" b="1">
                  <a:latin typeface="Times New Roman" pitchFamily="18" charset="0"/>
                </a:rPr>
                <a:t>order</a:t>
              </a:r>
            </a:p>
          </p:txBody>
        </p:sp>
        <p:sp>
          <p:nvSpPr>
            <p:cNvPr id="69670" name="Text Box 38"/>
            <p:cNvSpPr txBox="1">
              <a:spLocks noChangeArrowheads="1"/>
            </p:cNvSpPr>
            <p:nvPr/>
          </p:nvSpPr>
          <p:spPr bwMode="auto">
            <a:xfrm>
              <a:off x="3734" y="1704"/>
              <a:ext cx="464"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Take</a:t>
              </a:r>
            </a:p>
            <a:p>
              <a:pPr eaLnBrk="0" latinLnBrk="0" hangingPunct="0"/>
              <a:r>
                <a:rPr kumimoji="0" lang="en-US" altLang="ko-KR" b="1">
                  <a:latin typeface="Times New Roman" pitchFamily="18" charset="0"/>
                </a:rPr>
                <a:t>order</a:t>
              </a:r>
            </a:p>
          </p:txBody>
        </p:sp>
        <p:sp>
          <p:nvSpPr>
            <p:cNvPr id="69671" name="Text Box 39"/>
            <p:cNvSpPr txBox="1">
              <a:spLocks noChangeArrowheads="1"/>
            </p:cNvSpPr>
            <p:nvPr/>
          </p:nvSpPr>
          <p:spPr bwMode="auto">
            <a:xfrm>
              <a:off x="3062" y="2568"/>
              <a:ext cx="504"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Order</a:t>
              </a:r>
            </a:p>
            <a:p>
              <a:pPr eaLnBrk="0" latinLnBrk="0" hangingPunct="0"/>
              <a:r>
                <a:rPr kumimoji="0" lang="en-US" altLang="ko-KR" b="1">
                  <a:latin typeface="Times New Roman" pitchFamily="18" charset="0"/>
                </a:rPr>
                <a:t>taken</a:t>
              </a:r>
            </a:p>
          </p:txBody>
        </p:sp>
        <p:sp>
          <p:nvSpPr>
            <p:cNvPr id="69672" name="Text Box 40"/>
            <p:cNvSpPr txBox="1">
              <a:spLocks noChangeArrowheads="1"/>
            </p:cNvSpPr>
            <p:nvPr/>
          </p:nvSpPr>
          <p:spPr bwMode="auto">
            <a:xfrm>
              <a:off x="3110" y="3336"/>
              <a:ext cx="577"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Tell</a:t>
              </a:r>
            </a:p>
            <a:p>
              <a:pPr eaLnBrk="0" latinLnBrk="0" hangingPunct="0"/>
              <a:r>
                <a:rPr kumimoji="0" lang="en-US" altLang="ko-KR" b="1">
                  <a:latin typeface="Times New Roman" pitchFamily="18" charset="0"/>
                </a:rPr>
                <a:t>kitchen</a:t>
              </a:r>
            </a:p>
          </p:txBody>
        </p:sp>
        <p:sp>
          <p:nvSpPr>
            <p:cNvPr id="69673" name="Text Box 41"/>
            <p:cNvSpPr txBox="1">
              <a:spLocks noChangeArrowheads="1"/>
            </p:cNvSpPr>
            <p:nvPr/>
          </p:nvSpPr>
          <p:spPr bwMode="auto">
            <a:xfrm>
              <a:off x="1238" y="2520"/>
              <a:ext cx="383"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wait</a:t>
              </a:r>
            </a:p>
          </p:txBody>
        </p:sp>
        <p:sp>
          <p:nvSpPr>
            <p:cNvPr id="69674" name="Text Box 42"/>
            <p:cNvSpPr txBox="1">
              <a:spLocks noChangeArrowheads="1"/>
            </p:cNvSpPr>
            <p:nvPr/>
          </p:nvSpPr>
          <p:spPr bwMode="auto">
            <a:xfrm>
              <a:off x="4310" y="2568"/>
              <a:ext cx="383"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wait</a:t>
              </a:r>
            </a:p>
          </p:txBody>
        </p:sp>
        <p:sp>
          <p:nvSpPr>
            <p:cNvPr id="69675" name="Line 43"/>
            <p:cNvSpPr>
              <a:spLocks noChangeShapeType="1"/>
            </p:cNvSpPr>
            <p:nvPr/>
          </p:nvSpPr>
          <p:spPr bwMode="auto">
            <a:xfrm>
              <a:off x="3024" y="1296"/>
              <a:ext cx="2064" cy="768"/>
            </a:xfrm>
            <a:prstGeom prst="line">
              <a:avLst/>
            </a:prstGeom>
            <a:noFill/>
            <a:ln w="9525">
              <a:solidFill>
                <a:schemeClr val="tx1"/>
              </a:solidFill>
              <a:round/>
              <a:headEnd/>
              <a:tailEnd/>
            </a:ln>
            <a:effectLst/>
          </p:spPr>
          <p:txBody>
            <a:bodyPr/>
            <a:lstStyle/>
            <a:p>
              <a:endParaRPr lang="en-US"/>
            </a:p>
          </p:txBody>
        </p:sp>
        <p:sp>
          <p:nvSpPr>
            <p:cNvPr id="69676" name="Line 44"/>
            <p:cNvSpPr>
              <a:spLocks noChangeShapeType="1"/>
            </p:cNvSpPr>
            <p:nvPr/>
          </p:nvSpPr>
          <p:spPr bwMode="auto">
            <a:xfrm flipH="1">
              <a:off x="816" y="1248"/>
              <a:ext cx="1968" cy="912"/>
            </a:xfrm>
            <a:prstGeom prst="line">
              <a:avLst/>
            </a:prstGeom>
            <a:noFill/>
            <a:ln w="9525">
              <a:solidFill>
                <a:schemeClr val="tx1"/>
              </a:solidFill>
              <a:round/>
              <a:headEnd/>
              <a:tailEnd/>
            </a:ln>
            <a:effectLst/>
          </p:spPr>
          <p:txBody>
            <a:bodyPr/>
            <a:lstStyle/>
            <a:p>
              <a:endParaRPr lang="en-US"/>
            </a:p>
          </p:txBody>
        </p:sp>
        <p:sp>
          <p:nvSpPr>
            <p:cNvPr id="69677" name="Line 45"/>
            <p:cNvSpPr>
              <a:spLocks noChangeShapeType="1"/>
            </p:cNvSpPr>
            <p:nvPr/>
          </p:nvSpPr>
          <p:spPr bwMode="auto">
            <a:xfrm>
              <a:off x="816" y="2160"/>
              <a:ext cx="816" cy="1248"/>
            </a:xfrm>
            <a:prstGeom prst="line">
              <a:avLst/>
            </a:prstGeom>
            <a:noFill/>
            <a:ln w="9525">
              <a:solidFill>
                <a:schemeClr val="tx1"/>
              </a:solidFill>
              <a:round/>
              <a:headEnd/>
              <a:tailEnd type="triangle" w="med" len="med"/>
            </a:ln>
            <a:effectLst/>
          </p:spPr>
          <p:txBody>
            <a:bodyPr/>
            <a:lstStyle/>
            <a:p>
              <a:endParaRPr lang="en-US"/>
            </a:p>
          </p:txBody>
        </p:sp>
        <p:sp>
          <p:nvSpPr>
            <p:cNvPr id="69678" name="Line 46"/>
            <p:cNvSpPr>
              <a:spLocks noChangeShapeType="1"/>
            </p:cNvSpPr>
            <p:nvPr/>
          </p:nvSpPr>
          <p:spPr bwMode="auto">
            <a:xfrm flipH="1">
              <a:off x="4272" y="2064"/>
              <a:ext cx="816" cy="1344"/>
            </a:xfrm>
            <a:prstGeom prst="line">
              <a:avLst/>
            </a:prstGeom>
            <a:noFill/>
            <a:ln w="9525">
              <a:solidFill>
                <a:schemeClr val="tx1"/>
              </a:solidFill>
              <a:round/>
              <a:headEnd/>
              <a:tailEnd type="triangle" w="med" len="med"/>
            </a:ln>
            <a:effectLst/>
          </p:spPr>
          <p:txBody>
            <a:bodyPr/>
            <a:lstStyle/>
            <a:p>
              <a:endParaRPr lang="en-US"/>
            </a:p>
          </p:txBody>
        </p:sp>
        <p:sp>
          <p:nvSpPr>
            <p:cNvPr id="69679" name="Text Box 47"/>
            <p:cNvSpPr txBox="1">
              <a:spLocks noChangeArrowheads="1"/>
            </p:cNvSpPr>
            <p:nvPr/>
          </p:nvSpPr>
          <p:spPr bwMode="auto">
            <a:xfrm>
              <a:off x="1392" y="3600"/>
              <a:ext cx="775"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Serve food</a:t>
              </a:r>
            </a:p>
          </p:txBody>
        </p:sp>
        <p:sp>
          <p:nvSpPr>
            <p:cNvPr id="69680" name="Text Box 48"/>
            <p:cNvSpPr txBox="1">
              <a:spLocks noChangeArrowheads="1"/>
            </p:cNvSpPr>
            <p:nvPr/>
          </p:nvSpPr>
          <p:spPr bwMode="auto">
            <a:xfrm>
              <a:off x="3840" y="3552"/>
              <a:ext cx="775"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Serve food</a:t>
              </a:r>
            </a:p>
          </p:txBody>
        </p:sp>
        <p:sp>
          <p:nvSpPr>
            <p:cNvPr id="69681" name="Text Box 49"/>
            <p:cNvSpPr txBox="1">
              <a:spLocks noChangeArrowheads="1"/>
            </p:cNvSpPr>
            <p:nvPr/>
          </p:nvSpPr>
          <p:spPr bwMode="auto">
            <a:xfrm>
              <a:off x="806" y="3192"/>
              <a:ext cx="496"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eating</a:t>
              </a:r>
            </a:p>
          </p:txBody>
        </p:sp>
        <p:sp>
          <p:nvSpPr>
            <p:cNvPr id="69682" name="Text Box 50"/>
            <p:cNvSpPr txBox="1">
              <a:spLocks noChangeArrowheads="1"/>
            </p:cNvSpPr>
            <p:nvPr/>
          </p:nvSpPr>
          <p:spPr bwMode="auto">
            <a:xfrm>
              <a:off x="4982" y="3192"/>
              <a:ext cx="496"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eating</a:t>
              </a:r>
            </a:p>
          </p:txBody>
        </p:sp>
      </p:grpSp>
      <p:sp>
        <p:nvSpPr>
          <p:cNvPr id="69683" name="Oval 51"/>
          <p:cNvSpPr>
            <a:spLocks noChangeArrowheads="1"/>
          </p:cNvSpPr>
          <p:nvPr/>
        </p:nvSpPr>
        <p:spPr bwMode="auto">
          <a:xfrm>
            <a:off x="2667000" y="19812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684" name="Oval 52"/>
          <p:cNvSpPr>
            <a:spLocks noChangeArrowheads="1"/>
          </p:cNvSpPr>
          <p:nvPr/>
        </p:nvSpPr>
        <p:spPr bwMode="auto">
          <a:xfrm>
            <a:off x="4572000" y="1905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685" name="Oval 53"/>
          <p:cNvSpPr>
            <a:spLocks noChangeArrowheads="1"/>
          </p:cNvSpPr>
          <p:nvPr/>
        </p:nvSpPr>
        <p:spPr bwMode="auto">
          <a:xfrm>
            <a:off x="6324600" y="1905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 name="Group 54"/>
          <p:cNvGrpSpPr>
            <a:grpSpLocks/>
          </p:cNvGrpSpPr>
          <p:nvPr/>
        </p:nvGrpSpPr>
        <p:grpSpPr bwMode="auto">
          <a:xfrm>
            <a:off x="2667000" y="1905000"/>
            <a:ext cx="2057400" cy="228600"/>
            <a:chOff x="1680" y="1200"/>
            <a:chExt cx="1296" cy="144"/>
          </a:xfrm>
        </p:grpSpPr>
        <p:sp>
          <p:nvSpPr>
            <p:cNvPr id="69687" name="Oval 55"/>
            <p:cNvSpPr>
              <a:spLocks noChangeArrowheads="1"/>
            </p:cNvSpPr>
            <p:nvPr/>
          </p:nvSpPr>
          <p:spPr bwMode="auto">
            <a:xfrm>
              <a:off x="1680" y="1248"/>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69688" name="Oval 56"/>
            <p:cNvSpPr>
              <a:spLocks noChangeArrowheads="1"/>
            </p:cNvSpPr>
            <p:nvPr/>
          </p:nvSpPr>
          <p:spPr bwMode="auto">
            <a:xfrm>
              <a:off x="2880" y="1200"/>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69689" name="Rectangle 57"/>
          <p:cNvSpPr>
            <a:spLocks noChangeArrowheads="1"/>
          </p:cNvSpPr>
          <p:nvPr/>
        </p:nvSpPr>
        <p:spPr bwMode="auto">
          <a:xfrm>
            <a:off x="3352800" y="30480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9690" name="Oval 58"/>
          <p:cNvSpPr>
            <a:spLocks noChangeArrowheads="1"/>
          </p:cNvSpPr>
          <p:nvPr/>
        </p:nvSpPr>
        <p:spPr bwMode="auto">
          <a:xfrm>
            <a:off x="2667000" y="4191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691" name="Oval 59"/>
          <p:cNvSpPr>
            <a:spLocks noChangeArrowheads="1"/>
          </p:cNvSpPr>
          <p:nvPr/>
        </p:nvSpPr>
        <p:spPr bwMode="auto">
          <a:xfrm>
            <a:off x="4648200" y="4191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692" name="Oval 60"/>
          <p:cNvSpPr>
            <a:spLocks noChangeArrowheads="1"/>
          </p:cNvSpPr>
          <p:nvPr/>
        </p:nvSpPr>
        <p:spPr bwMode="auto">
          <a:xfrm>
            <a:off x="4648200" y="4191000"/>
            <a:ext cx="152400" cy="1524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69693" name="Rectangle 61"/>
          <p:cNvSpPr>
            <a:spLocks noChangeArrowheads="1"/>
          </p:cNvSpPr>
          <p:nvPr/>
        </p:nvSpPr>
        <p:spPr bwMode="auto">
          <a:xfrm>
            <a:off x="4495800" y="54102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9694" name="Oval 62"/>
          <p:cNvSpPr>
            <a:spLocks noChangeArrowheads="1"/>
          </p:cNvSpPr>
          <p:nvPr/>
        </p:nvSpPr>
        <p:spPr bwMode="auto">
          <a:xfrm>
            <a:off x="4572000" y="19812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4" name="Group 63"/>
          <p:cNvGrpSpPr>
            <a:grpSpLocks/>
          </p:cNvGrpSpPr>
          <p:nvPr/>
        </p:nvGrpSpPr>
        <p:grpSpPr bwMode="auto">
          <a:xfrm>
            <a:off x="2667000" y="1981200"/>
            <a:ext cx="2057400" cy="2362200"/>
            <a:chOff x="1680" y="1248"/>
            <a:chExt cx="1296" cy="1488"/>
          </a:xfrm>
        </p:grpSpPr>
        <p:sp>
          <p:nvSpPr>
            <p:cNvPr id="69696" name="Oval 64"/>
            <p:cNvSpPr>
              <a:spLocks noChangeArrowheads="1"/>
            </p:cNvSpPr>
            <p:nvPr/>
          </p:nvSpPr>
          <p:spPr bwMode="auto">
            <a:xfrm>
              <a:off x="2880" y="1248"/>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69697" name="Oval 65"/>
            <p:cNvSpPr>
              <a:spLocks noChangeArrowheads="1"/>
            </p:cNvSpPr>
            <p:nvPr/>
          </p:nvSpPr>
          <p:spPr bwMode="auto">
            <a:xfrm>
              <a:off x="1680" y="2640"/>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69698" name="Rectangle 66"/>
          <p:cNvSpPr>
            <a:spLocks noChangeArrowheads="1"/>
          </p:cNvSpPr>
          <p:nvPr/>
        </p:nvSpPr>
        <p:spPr bwMode="auto">
          <a:xfrm>
            <a:off x="2514600" y="54102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9699" name="Oval 67"/>
          <p:cNvSpPr>
            <a:spLocks noChangeArrowheads="1"/>
          </p:cNvSpPr>
          <p:nvPr/>
        </p:nvSpPr>
        <p:spPr bwMode="auto">
          <a:xfrm>
            <a:off x="1524000" y="5562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700" name="Oval 68"/>
          <p:cNvSpPr>
            <a:spLocks noChangeArrowheads="1"/>
          </p:cNvSpPr>
          <p:nvPr/>
        </p:nvSpPr>
        <p:spPr bwMode="auto">
          <a:xfrm>
            <a:off x="4495800" y="1905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5" name="Group 69"/>
          <p:cNvGrpSpPr>
            <a:grpSpLocks/>
          </p:cNvGrpSpPr>
          <p:nvPr/>
        </p:nvGrpSpPr>
        <p:grpSpPr bwMode="auto">
          <a:xfrm>
            <a:off x="4495800" y="1905000"/>
            <a:ext cx="1981200" cy="152400"/>
            <a:chOff x="2832" y="1200"/>
            <a:chExt cx="1248" cy="96"/>
          </a:xfrm>
        </p:grpSpPr>
        <p:sp>
          <p:nvSpPr>
            <p:cNvPr id="69702" name="Oval 70"/>
            <p:cNvSpPr>
              <a:spLocks noChangeArrowheads="1"/>
            </p:cNvSpPr>
            <p:nvPr/>
          </p:nvSpPr>
          <p:spPr bwMode="auto">
            <a:xfrm>
              <a:off x="2832" y="1200"/>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69703" name="Oval 71"/>
            <p:cNvSpPr>
              <a:spLocks noChangeArrowheads="1"/>
            </p:cNvSpPr>
            <p:nvPr/>
          </p:nvSpPr>
          <p:spPr bwMode="auto">
            <a:xfrm>
              <a:off x="3984" y="1200"/>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69704" name="Rectangle 72"/>
          <p:cNvSpPr>
            <a:spLocks noChangeArrowheads="1"/>
          </p:cNvSpPr>
          <p:nvPr/>
        </p:nvSpPr>
        <p:spPr bwMode="auto">
          <a:xfrm>
            <a:off x="5334000" y="30480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9705" name="Oval 73"/>
          <p:cNvSpPr>
            <a:spLocks noChangeArrowheads="1"/>
          </p:cNvSpPr>
          <p:nvPr/>
        </p:nvSpPr>
        <p:spPr bwMode="auto">
          <a:xfrm>
            <a:off x="4648200" y="4191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706" name="Oval 74"/>
          <p:cNvSpPr>
            <a:spLocks noChangeArrowheads="1"/>
          </p:cNvSpPr>
          <p:nvPr/>
        </p:nvSpPr>
        <p:spPr bwMode="auto">
          <a:xfrm>
            <a:off x="6553200" y="4191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707" name="Rectangle 75"/>
          <p:cNvSpPr>
            <a:spLocks noChangeArrowheads="1"/>
          </p:cNvSpPr>
          <p:nvPr/>
        </p:nvSpPr>
        <p:spPr bwMode="auto">
          <a:xfrm>
            <a:off x="4495800" y="54102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9708" name="Oval 76"/>
          <p:cNvSpPr>
            <a:spLocks noChangeArrowheads="1"/>
          </p:cNvSpPr>
          <p:nvPr/>
        </p:nvSpPr>
        <p:spPr bwMode="auto">
          <a:xfrm>
            <a:off x="4572000" y="1905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6" name="Group 77"/>
          <p:cNvGrpSpPr>
            <a:grpSpLocks/>
          </p:cNvGrpSpPr>
          <p:nvPr/>
        </p:nvGrpSpPr>
        <p:grpSpPr bwMode="auto">
          <a:xfrm>
            <a:off x="4572000" y="1905000"/>
            <a:ext cx="2133600" cy="2438400"/>
            <a:chOff x="2880" y="1200"/>
            <a:chExt cx="1344" cy="1536"/>
          </a:xfrm>
        </p:grpSpPr>
        <p:sp>
          <p:nvSpPr>
            <p:cNvPr id="69710" name="Oval 78"/>
            <p:cNvSpPr>
              <a:spLocks noChangeArrowheads="1"/>
            </p:cNvSpPr>
            <p:nvPr/>
          </p:nvSpPr>
          <p:spPr bwMode="auto">
            <a:xfrm>
              <a:off x="2880" y="1200"/>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69711" name="Oval 79"/>
            <p:cNvSpPr>
              <a:spLocks noChangeArrowheads="1"/>
            </p:cNvSpPr>
            <p:nvPr/>
          </p:nvSpPr>
          <p:spPr bwMode="auto">
            <a:xfrm>
              <a:off x="4128" y="2640"/>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69712" name="Rectangle 80"/>
          <p:cNvSpPr>
            <a:spLocks noChangeArrowheads="1"/>
          </p:cNvSpPr>
          <p:nvPr/>
        </p:nvSpPr>
        <p:spPr bwMode="auto">
          <a:xfrm>
            <a:off x="6400800" y="54102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9713" name="Oval 81"/>
          <p:cNvSpPr>
            <a:spLocks noChangeArrowheads="1"/>
          </p:cNvSpPr>
          <p:nvPr/>
        </p:nvSpPr>
        <p:spPr bwMode="auto">
          <a:xfrm>
            <a:off x="8077200" y="54864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714" name="Oval 82"/>
          <p:cNvSpPr>
            <a:spLocks noChangeArrowheads="1"/>
          </p:cNvSpPr>
          <p:nvPr/>
        </p:nvSpPr>
        <p:spPr bwMode="auto">
          <a:xfrm>
            <a:off x="4648200" y="4191000"/>
            <a:ext cx="152400" cy="1524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69715" name="Oval 83"/>
          <p:cNvSpPr>
            <a:spLocks noChangeArrowheads="1"/>
          </p:cNvSpPr>
          <p:nvPr/>
        </p:nvSpPr>
        <p:spPr bwMode="auto">
          <a:xfrm>
            <a:off x="4572000" y="19812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9683"/>
                                        </p:tgtEl>
                                        <p:attrNameLst>
                                          <p:attrName>style.visibility</p:attrName>
                                        </p:attrNameLst>
                                      </p:cBhvr>
                                      <p:to>
                                        <p:strVal val="visible"/>
                                      </p:to>
                                    </p:set>
                                    <p:animEffect transition="in" filter="blinds(horizontal)">
                                      <p:cBhvr>
                                        <p:cTn id="11" dur="500"/>
                                        <p:tgtEl>
                                          <p:spTgt spid="69683"/>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69684"/>
                                        </p:tgtEl>
                                        <p:attrNameLst>
                                          <p:attrName>style.visibility</p:attrName>
                                        </p:attrNameLst>
                                      </p:cBhvr>
                                      <p:to>
                                        <p:strVal val="visible"/>
                                      </p:to>
                                    </p:set>
                                    <p:animEffect transition="in" filter="blinds(horizontal)">
                                      <p:cBhvr>
                                        <p:cTn id="14" dur="500"/>
                                        <p:tgtEl>
                                          <p:spTgt spid="69684"/>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9685"/>
                                        </p:tgtEl>
                                        <p:attrNameLst>
                                          <p:attrName>style.visibility</p:attrName>
                                        </p:attrNameLst>
                                      </p:cBhvr>
                                      <p:to>
                                        <p:strVal val="visible"/>
                                      </p:to>
                                    </p:set>
                                    <p:animEffect transition="in" filter="blinds(horizontal)">
                                      <p:cBhvr>
                                        <p:cTn id="17" dur="500"/>
                                        <p:tgtEl>
                                          <p:spTgt spid="69685"/>
                                        </p:tgtEl>
                                      </p:cBhvr>
                                    </p:animEffec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499"/>
                                          </p:stCondLst>
                                        </p:cTn>
                                        <p:tgtEl>
                                          <p:spTgt spid="3"/>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500"/>
                                  </p:stCondLst>
                                  <p:childTnLst>
                                    <p:set>
                                      <p:cBhvr>
                                        <p:cTn id="23" dur="1000">
                                          <p:stCondLst>
                                            <p:cond delay="0"/>
                                          </p:stCondLst>
                                        </p:cTn>
                                        <p:tgtEl>
                                          <p:spTgt spid="69689"/>
                                        </p:tgtEl>
                                        <p:attrNameLst>
                                          <p:attrName>style.visibility</p:attrName>
                                        </p:attrNameLst>
                                      </p:cBhvr>
                                      <p:to>
                                        <p:strVal val="visible"/>
                                      </p:to>
                                    </p:set>
                                  </p:childTnLst>
                                  <p:subTnLst>
                                    <p:set>
                                      <p:cBhvr override="childStyle">
                                        <p:cTn dur="1" fill="hold" display="0" masterRel="nextClick" afterEffect="1"/>
                                        <p:tgtEl>
                                          <p:spTgt spid="69689"/>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499"/>
                                          </p:stCondLst>
                                        </p:cTn>
                                        <p:tgtEl>
                                          <p:spTgt spid="69690"/>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grpId="0" nodeType="afterEffect">
                                  <p:stCondLst>
                                    <p:cond delay="500"/>
                                  </p:stCondLst>
                                  <p:childTnLst>
                                    <p:set>
                                      <p:cBhvr>
                                        <p:cTn id="29" dur="1" fill="hold">
                                          <p:stCondLst>
                                            <p:cond delay="499"/>
                                          </p:stCondLst>
                                        </p:cTn>
                                        <p:tgtEl>
                                          <p:spTgt spid="69691"/>
                                        </p:tgtEl>
                                        <p:attrNameLst>
                                          <p:attrName>style.visibility</p:attrName>
                                        </p:attrNameLst>
                                      </p:cBhvr>
                                      <p:to>
                                        <p:strVal val="visible"/>
                                      </p:to>
                                    </p:set>
                                  </p:childTnLst>
                                </p:cTn>
                              </p:par>
                            </p:childTnLst>
                          </p:cTn>
                        </p:par>
                        <p:par>
                          <p:cTn id="30" fill="hold">
                            <p:stCondLst>
                              <p:cond delay="5500"/>
                            </p:stCondLst>
                            <p:childTnLst>
                              <p:par>
                                <p:cTn id="31" presetID="1" presetClass="entr" presetSubtype="0" fill="hold" grpId="0" nodeType="afterEffect">
                                  <p:stCondLst>
                                    <p:cond delay="500"/>
                                  </p:stCondLst>
                                  <p:childTnLst>
                                    <p:set>
                                      <p:cBhvr>
                                        <p:cTn id="32" dur="1" fill="hold">
                                          <p:stCondLst>
                                            <p:cond delay="499"/>
                                          </p:stCondLst>
                                        </p:cTn>
                                        <p:tgtEl>
                                          <p:spTgt spid="69692"/>
                                        </p:tgtEl>
                                        <p:attrNameLst>
                                          <p:attrName>style.visibility</p:attrName>
                                        </p:attrNameLst>
                                      </p:cBhvr>
                                      <p:to>
                                        <p:strVal val="visible"/>
                                      </p:to>
                                    </p:set>
                                  </p:childTnLst>
                                </p:cTn>
                              </p:par>
                            </p:childTnLst>
                          </p:cTn>
                        </p:par>
                        <p:par>
                          <p:cTn id="33" fill="hold">
                            <p:stCondLst>
                              <p:cond delay="6500"/>
                            </p:stCondLst>
                            <p:childTnLst>
                              <p:par>
                                <p:cTn id="34" presetID="11" presetClass="entr" presetSubtype="0" fill="hold" grpId="0" nodeType="afterEffect">
                                  <p:stCondLst>
                                    <p:cond delay="500"/>
                                  </p:stCondLst>
                                  <p:childTnLst>
                                    <p:set>
                                      <p:cBhvr>
                                        <p:cTn id="35" dur="1000">
                                          <p:stCondLst>
                                            <p:cond delay="0"/>
                                          </p:stCondLst>
                                        </p:cTn>
                                        <p:tgtEl>
                                          <p:spTgt spid="69693"/>
                                        </p:tgtEl>
                                        <p:attrNameLst>
                                          <p:attrName>style.visibility</p:attrName>
                                        </p:attrNameLst>
                                      </p:cBhvr>
                                      <p:to>
                                        <p:strVal val="visible"/>
                                      </p:to>
                                    </p:set>
                                  </p:childTnLst>
                                  <p:subTnLst>
                                    <p:set>
                                      <p:cBhvr override="childStyle">
                                        <p:cTn dur="1" fill="hold" display="0" masterRel="nextClick" afterEffect="1"/>
                                        <p:tgtEl>
                                          <p:spTgt spid="69693"/>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par>
                          <p:cTn id="36" fill="hold">
                            <p:stCondLst>
                              <p:cond delay="8000"/>
                            </p:stCondLst>
                            <p:childTnLst>
                              <p:par>
                                <p:cTn id="37" presetID="1" presetClass="entr" presetSubtype="0" fill="hold" grpId="0" nodeType="afterEffect">
                                  <p:stCondLst>
                                    <p:cond delay="500"/>
                                  </p:stCondLst>
                                  <p:childTnLst>
                                    <p:set>
                                      <p:cBhvr>
                                        <p:cTn id="38" dur="1" fill="hold">
                                          <p:stCondLst>
                                            <p:cond delay="499"/>
                                          </p:stCondLst>
                                        </p:cTn>
                                        <p:tgtEl>
                                          <p:spTgt spid="69694"/>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500"/>
                                  </p:stCondLst>
                                  <p:childTnLst>
                                    <p:set>
                                      <p:cBhvr>
                                        <p:cTn id="41" dur="1" fill="hold">
                                          <p:stCondLst>
                                            <p:cond delay="499"/>
                                          </p:stCondLst>
                                        </p:cTn>
                                        <p:tgtEl>
                                          <p:spTgt spid="4"/>
                                        </p:tgtEl>
                                        <p:attrNameLst>
                                          <p:attrName>style.visibility</p:attrName>
                                        </p:attrNameLst>
                                      </p:cBhvr>
                                      <p:to>
                                        <p:strVal val="visible"/>
                                      </p:to>
                                    </p:set>
                                  </p:childTnLst>
                                </p:cTn>
                              </p:par>
                            </p:childTnLst>
                          </p:cTn>
                        </p:par>
                        <p:par>
                          <p:cTn id="42" fill="hold">
                            <p:stCondLst>
                              <p:cond delay="10000"/>
                            </p:stCondLst>
                            <p:childTnLst>
                              <p:par>
                                <p:cTn id="43" presetID="11" presetClass="entr" presetSubtype="0" fill="hold" nodeType="afterEffect">
                                  <p:stCondLst>
                                    <p:cond delay="500"/>
                                  </p:stCondLst>
                                  <p:childTnLst>
                                    <p:set>
                                      <p:cBhvr>
                                        <p:cTn id="44" dur="1000">
                                          <p:stCondLst>
                                            <p:cond delay="0"/>
                                          </p:stCondLst>
                                        </p:cTn>
                                        <p:tgtEl>
                                          <p:spTgt spid="69698"/>
                                        </p:tgtEl>
                                        <p:attrNameLst>
                                          <p:attrName>style.visibility</p:attrName>
                                        </p:attrNameLst>
                                      </p:cBhvr>
                                      <p:to>
                                        <p:strVal val="visible"/>
                                      </p:to>
                                    </p:set>
                                  </p:childTnLst>
                                  <p:subTnLst>
                                    <p:set>
                                      <p:cBhvr override="childStyle">
                                        <p:cTn dur="1" fill="hold" display="0" masterRel="nextClick" afterEffect="1"/>
                                        <p:tgtEl>
                                          <p:spTgt spid="69698"/>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par>
                          <p:cTn id="45" fill="hold">
                            <p:stCondLst>
                              <p:cond delay="11500"/>
                            </p:stCondLst>
                            <p:childTnLst>
                              <p:par>
                                <p:cTn id="46" presetID="1" presetClass="entr" presetSubtype="0" fill="hold" grpId="0" nodeType="afterEffect">
                                  <p:stCondLst>
                                    <p:cond delay="500"/>
                                  </p:stCondLst>
                                  <p:childTnLst>
                                    <p:set>
                                      <p:cBhvr>
                                        <p:cTn id="47" dur="1" fill="hold">
                                          <p:stCondLst>
                                            <p:cond delay="499"/>
                                          </p:stCondLst>
                                        </p:cTn>
                                        <p:tgtEl>
                                          <p:spTgt spid="69699"/>
                                        </p:tgtEl>
                                        <p:attrNameLst>
                                          <p:attrName>style.visibility</p:attrName>
                                        </p:attrNameLst>
                                      </p:cBhvr>
                                      <p:to>
                                        <p:strVal val="visible"/>
                                      </p:to>
                                    </p:set>
                                  </p:childTnLst>
                                </p:cTn>
                              </p:par>
                            </p:childTnLst>
                          </p:cTn>
                        </p:par>
                        <p:par>
                          <p:cTn id="48" fill="hold">
                            <p:stCondLst>
                              <p:cond delay="12500"/>
                            </p:stCondLst>
                            <p:childTnLst>
                              <p:par>
                                <p:cTn id="49" presetID="1" presetClass="entr" presetSubtype="0" fill="hold" grpId="0" nodeType="afterEffect">
                                  <p:stCondLst>
                                    <p:cond delay="500"/>
                                  </p:stCondLst>
                                  <p:childTnLst>
                                    <p:set>
                                      <p:cBhvr>
                                        <p:cTn id="50" dur="1" fill="hold">
                                          <p:stCondLst>
                                            <p:cond delay="499"/>
                                          </p:stCondLst>
                                        </p:cTn>
                                        <p:tgtEl>
                                          <p:spTgt spid="69700"/>
                                        </p:tgtEl>
                                        <p:attrNameLst>
                                          <p:attrName>style.visibility</p:attrName>
                                        </p:attrNameLst>
                                      </p:cBhvr>
                                      <p:to>
                                        <p:strVal val="visible"/>
                                      </p:to>
                                    </p:set>
                                  </p:childTnLst>
                                </p:cTn>
                              </p:par>
                            </p:childTnLst>
                          </p:cTn>
                        </p:par>
                        <p:par>
                          <p:cTn id="51" fill="hold">
                            <p:stCondLst>
                              <p:cond delay="13500"/>
                            </p:stCondLst>
                            <p:childTnLst>
                              <p:par>
                                <p:cTn id="52" presetID="1" presetClass="entr" presetSubtype="0" fill="hold" nodeType="afterEffect">
                                  <p:stCondLst>
                                    <p:cond delay="500"/>
                                  </p:stCondLst>
                                  <p:childTnLst>
                                    <p:set>
                                      <p:cBhvr>
                                        <p:cTn id="53" dur="1" fill="hold">
                                          <p:stCondLst>
                                            <p:cond delay="499"/>
                                          </p:stCondLst>
                                        </p:cTn>
                                        <p:tgtEl>
                                          <p:spTgt spid="5"/>
                                        </p:tgtEl>
                                        <p:attrNameLst>
                                          <p:attrName>style.visibility</p:attrName>
                                        </p:attrNameLst>
                                      </p:cBhvr>
                                      <p:to>
                                        <p:strVal val="visible"/>
                                      </p:to>
                                    </p:set>
                                  </p:childTnLst>
                                </p:cTn>
                              </p:par>
                            </p:childTnLst>
                          </p:cTn>
                        </p:par>
                        <p:par>
                          <p:cTn id="54" fill="hold">
                            <p:stCondLst>
                              <p:cond delay="14500"/>
                            </p:stCondLst>
                            <p:childTnLst>
                              <p:par>
                                <p:cTn id="55" presetID="11" presetClass="entr" presetSubtype="0" fill="hold" grpId="0" nodeType="afterEffect">
                                  <p:stCondLst>
                                    <p:cond delay="500"/>
                                  </p:stCondLst>
                                  <p:childTnLst>
                                    <p:set>
                                      <p:cBhvr>
                                        <p:cTn id="56" dur="1000">
                                          <p:stCondLst>
                                            <p:cond delay="0"/>
                                          </p:stCondLst>
                                        </p:cTn>
                                        <p:tgtEl>
                                          <p:spTgt spid="69704"/>
                                        </p:tgtEl>
                                        <p:attrNameLst>
                                          <p:attrName>style.visibility</p:attrName>
                                        </p:attrNameLst>
                                      </p:cBhvr>
                                      <p:to>
                                        <p:strVal val="visible"/>
                                      </p:to>
                                    </p:set>
                                  </p:childTnLst>
                                  <p:subTnLst>
                                    <p:set>
                                      <p:cBhvr override="childStyle">
                                        <p:cTn dur="1" fill="hold" display="0" masterRel="nextClick" afterEffect="1"/>
                                        <p:tgtEl>
                                          <p:spTgt spid="69704"/>
                                        </p:tgtEl>
                                        <p:attrNameLst>
                                          <p:attrName>style.visibility</p:attrName>
                                        </p:attrNameLst>
                                      </p:cBhvr>
                                      <p:to>
                                        <p:strVal val="hidden"/>
                                      </p:to>
                                    </p:se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par>
                          <p:cTn id="57" fill="hold">
                            <p:stCondLst>
                              <p:cond delay="16000"/>
                            </p:stCondLst>
                            <p:childTnLst>
                              <p:par>
                                <p:cTn id="58" presetID="1" presetClass="entr" presetSubtype="0" fill="hold" grpId="0" nodeType="afterEffect">
                                  <p:stCondLst>
                                    <p:cond delay="500"/>
                                  </p:stCondLst>
                                  <p:childTnLst>
                                    <p:set>
                                      <p:cBhvr>
                                        <p:cTn id="59" dur="1" fill="hold">
                                          <p:stCondLst>
                                            <p:cond delay="499"/>
                                          </p:stCondLst>
                                        </p:cTn>
                                        <p:tgtEl>
                                          <p:spTgt spid="69705"/>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500"/>
                                  </p:stCondLst>
                                  <p:childTnLst>
                                    <p:set>
                                      <p:cBhvr>
                                        <p:cTn id="62" dur="1" fill="hold">
                                          <p:stCondLst>
                                            <p:cond delay="499"/>
                                          </p:stCondLst>
                                        </p:cTn>
                                        <p:tgtEl>
                                          <p:spTgt spid="69706"/>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500"/>
                                  </p:stCondLst>
                                  <p:childTnLst>
                                    <p:set>
                                      <p:cBhvr>
                                        <p:cTn id="65" dur="1" fill="hold">
                                          <p:stCondLst>
                                            <p:cond delay="499"/>
                                          </p:stCondLst>
                                        </p:cTn>
                                        <p:tgtEl>
                                          <p:spTgt spid="69714"/>
                                        </p:tgtEl>
                                        <p:attrNameLst>
                                          <p:attrName>style.visibility</p:attrName>
                                        </p:attrNameLst>
                                      </p:cBhvr>
                                      <p:to>
                                        <p:strVal val="visible"/>
                                      </p:to>
                                    </p:set>
                                  </p:childTnLst>
                                </p:cTn>
                              </p:par>
                            </p:childTnLst>
                          </p:cTn>
                        </p:par>
                        <p:par>
                          <p:cTn id="66" fill="hold">
                            <p:stCondLst>
                              <p:cond delay="19000"/>
                            </p:stCondLst>
                            <p:childTnLst>
                              <p:par>
                                <p:cTn id="67" presetID="11" presetClass="entr" presetSubtype="0" fill="hold" grpId="0" nodeType="afterEffect">
                                  <p:stCondLst>
                                    <p:cond delay="500"/>
                                  </p:stCondLst>
                                  <p:childTnLst>
                                    <p:set>
                                      <p:cBhvr>
                                        <p:cTn id="68" dur="1000">
                                          <p:stCondLst>
                                            <p:cond delay="0"/>
                                          </p:stCondLst>
                                        </p:cTn>
                                        <p:tgtEl>
                                          <p:spTgt spid="69707"/>
                                        </p:tgtEl>
                                        <p:attrNameLst>
                                          <p:attrName>style.visibility</p:attrName>
                                        </p:attrNameLst>
                                      </p:cBhvr>
                                      <p:to>
                                        <p:strVal val="visible"/>
                                      </p:to>
                                    </p:set>
                                  </p:childTnLst>
                                  <p:subTnLst>
                                    <p:set>
                                      <p:cBhvr override="childStyle">
                                        <p:cTn dur="1" fill="hold" display="0" masterRel="nextClick" afterEffect="1"/>
                                        <p:tgtEl>
                                          <p:spTgt spid="69707"/>
                                        </p:tgtEl>
                                        <p:attrNameLst>
                                          <p:attrName>style.visibility</p:attrName>
                                        </p:attrNameLst>
                                      </p:cBhvr>
                                      <p:to>
                                        <p:strVal val="hidden"/>
                                      </p:to>
                                    </p:set>
                                    <p:audio>
                                      <p:cMediaNode>
                                        <p:cTn display="0" masterRel="sameClick">
                                          <p:stCondLst>
                                            <p:cond evt="begin" delay="0">
                                              <p:tn val="67"/>
                                            </p:cond>
                                          </p:stCondLst>
                                          <p:endCondLst>
                                            <p:cond evt="onStopAudio" delay="0">
                                              <p:tgtEl>
                                                <p:sldTgt/>
                                              </p:tgtEl>
                                            </p:cond>
                                          </p:endCondLst>
                                        </p:cTn>
                                        <p:tgtEl>
                                          <p:sndTgt r:embed="rId3" name="chimes.wav"/>
                                        </p:tgtEl>
                                      </p:cMediaNode>
                                    </p:audio>
                                  </p:subTnLst>
                                </p:cTn>
                              </p:par>
                            </p:childTnLst>
                          </p:cTn>
                        </p:par>
                        <p:par>
                          <p:cTn id="69" fill="hold">
                            <p:stCondLst>
                              <p:cond delay="20500"/>
                            </p:stCondLst>
                            <p:childTnLst>
                              <p:par>
                                <p:cTn id="70" presetID="1" presetClass="entr" presetSubtype="0" fill="hold" grpId="0" nodeType="afterEffect">
                                  <p:stCondLst>
                                    <p:cond delay="500"/>
                                  </p:stCondLst>
                                  <p:childTnLst>
                                    <p:set>
                                      <p:cBhvr>
                                        <p:cTn id="71" dur="1" fill="hold">
                                          <p:stCondLst>
                                            <p:cond delay="499"/>
                                          </p:stCondLst>
                                        </p:cTn>
                                        <p:tgtEl>
                                          <p:spTgt spid="69708"/>
                                        </p:tgtEl>
                                        <p:attrNameLst>
                                          <p:attrName>style.visibility</p:attrName>
                                        </p:attrNameLst>
                                      </p:cBhvr>
                                      <p:to>
                                        <p:strVal val="visible"/>
                                      </p:to>
                                    </p:set>
                                  </p:childTnLst>
                                </p:cTn>
                              </p:par>
                            </p:childTnLst>
                          </p:cTn>
                        </p:par>
                        <p:par>
                          <p:cTn id="72" fill="hold">
                            <p:stCondLst>
                              <p:cond delay="21500"/>
                            </p:stCondLst>
                            <p:childTnLst>
                              <p:par>
                                <p:cTn id="73" presetID="1" presetClass="entr" presetSubtype="0" fill="hold" nodeType="afterEffect">
                                  <p:stCondLst>
                                    <p:cond delay="500"/>
                                  </p:stCondLst>
                                  <p:childTnLst>
                                    <p:set>
                                      <p:cBhvr>
                                        <p:cTn id="74" dur="1" fill="hold">
                                          <p:stCondLst>
                                            <p:cond delay="499"/>
                                          </p:stCondLst>
                                        </p:cTn>
                                        <p:tgtEl>
                                          <p:spTgt spid="6"/>
                                        </p:tgtEl>
                                        <p:attrNameLst>
                                          <p:attrName>style.visibility</p:attrName>
                                        </p:attrNameLst>
                                      </p:cBhvr>
                                      <p:to>
                                        <p:strVal val="visible"/>
                                      </p:to>
                                    </p:set>
                                  </p:childTnLst>
                                </p:cTn>
                              </p:par>
                            </p:childTnLst>
                          </p:cTn>
                        </p:par>
                        <p:par>
                          <p:cTn id="75" fill="hold">
                            <p:stCondLst>
                              <p:cond delay="22500"/>
                            </p:stCondLst>
                            <p:childTnLst>
                              <p:par>
                                <p:cTn id="76" presetID="11" presetClass="entr" presetSubtype="0" fill="hold" grpId="0" nodeType="afterEffect">
                                  <p:stCondLst>
                                    <p:cond delay="500"/>
                                  </p:stCondLst>
                                  <p:childTnLst>
                                    <p:set>
                                      <p:cBhvr>
                                        <p:cTn id="77" dur="1000">
                                          <p:stCondLst>
                                            <p:cond delay="0"/>
                                          </p:stCondLst>
                                        </p:cTn>
                                        <p:tgtEl>
                                          <p:spTgt spid="69712"/>
                                        </p:tgtEl>
                                        <p:attrNameLst>
                                          <p:attrName>style.visibility</p:attrName>
                                        </p:attrNameLst>
                                      </p:cBhvr>
                                      <p:to>
                                        <p:strVal val="visible"/>
                                      </p:to>
                                    </p:set>
                                  </p:childTnLst>
                                  <p:subTnLst>
                                    <p:set>
                                      <p:cBhvr override="childStyle">
                                        <p:cTn dur="1" fill="hold" display="0" masterRel="nextClick" afterEffect="1"/>
                                        <p:tgtEl>
                                          <p:spTgt spid="69712"/>
                                        </p:tgtEl>
                                        <p:attrNameLst>
                                          <p:attrName>style.visibility</p:attrName>
                                        </p:attrNameLst>
                                      </p:cBhvr>
                                      <p:to>
                                        <p:strVal val="hidden"/>
                                      </p:to>
                                    </p:set>
                                    <p:audio>
                                      <p:cMediaNode>
                                        <p:cTn display="0" masterRel="sameClick">
                                          <p:stCondLst>
                                            <p:cond evt="begin" delay="0">
                                              <p:tn val="76"/>
                                            </p:cond>
                                          </p:stCondLst>
                                          <p:endCondLst>
                                            <p:cond evt="onStopAudio" delay="0">
                                              <p:tgtEl>
                                                <p:sldTgt/>
                                              </p:tgtEl>
                                            </p:cond>
                                          </p:endCondLst>
                                        </p:cTn>
                                        <p:tgtEl>
                                          <p:sndTgt r:embed="rId3" name="chimes.wav"/>
                                        </p:tgtEl>
                                      </p:cMediaNode>
                                    </p:audio>
                                  </p:subTnLst>
                                </p:cTn>
                              </p:par>
                            </p:childTnLst>
                          </p:cTn>
                        </p:par>
                        <p:par>
                          <p:cTn id="78" fill="hold">
                            <p:stCondLst>
                              <p:cond delay="24000"/>
                            </p:stCondLst>
                            <p:childTnLst>
                              <p:par>
                                <p:cTn id="79" presetID="1" presetClass="entr" presetSubtype="0" fill="hold" grpId="0" nodeType="afterEffect">
                                  <p:stCondLst>
                                    <p:cond delay="500"/>
                                  </p:stCondLst>
                                  <p:childTnLst>
                                    <p:set>
                                      <p:cBhvr>
                                        <p:cTn id="80" dur="1" fill="hold">
                                          <p:stCondLst>
                                            <p:cond delay="499"/>
                                          </p:stCondLst>
                                        </p:cTn>
                                        <p:tgtEl>
                                          <p:spTgt spid="69713"/>
                                        </p:tgtEl>
                                        <p:attrNameLst>
                                          <p:attrName>style.visibility</p:attrName>
                                        </p:attrNameLst>
                                      </p:cBhvr>
                                      <p:to>
                                        <p:strVal val="visible"/>
                                      </p:to>
                                    </p:set>
                                  </p:childTnLst>
                                </p:cTn>
                              </p:par>
                            </p:childTnLst>
                          </p:cTn>
                        </p:par>
                        <p:par>
                          <p:cTn id="81" fill="hold">
                            <p:stCondLst>
                              <p:cond delay="25000"/>
                            </p:stCondLst>
                            <p:childTnLst>
                              <p:par>
                                <p:cTn id="82" presetID="1" presetClass="entr" presetSubtype="0" fill="hold" grpId="0" nodeType="afterEffect">
                                  <p:stCondLst>
                                    <p:cond delay="500"/>
                                  </p:stCondLst>
                                  <p:childTnLst>
                                    <p:set>
                                      <p:cBhvr>
                                        <p:cTn id="83" dur="1" fill="hold">
                                          <p:stCondLst>
                                            <p:cond delay="499"/>
                                          </p:stCondLst>
                                        </p:cTn>
                                        <p:tgtEl>
                                          <p:spTgt spid="69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83" grpId="0" animBg="1"/>
      <p:bldP spid="69684" grpId="0" animBg="1"/>
      <p:bldP spid="69685" grpId="0" animBg="1"/>
      <p:bldP spid="69689" grpId="0" animBg="1"/>
      <p:bldP spid="69690" grpId="0" animBg="1"/>
      <p:bldP spid="69691" grpId="0" animBg="1"/>
      <p:bldP spid="69692" grpId="0" animBg="1"/>
      <p:bldP spid="69693" grpId="0" animBg="1"/>
      <p:bldP spid="69694" grpId="0" animBg="1"/>
      <p:bldP spid="69699" grpId="0" animBg="1"/>
      <p:bldP spid="69700" grpId="0" animBg="1"/>
      <p:bldP spid="69704" grpId="0" animBg="1"/>
      <p:bldP spid="69705" grpId="0" animBg="1"/>
      <p:bldP spid="69706" grpId="0" animBg="1"/>
      <p:bldP spid="69707" grpId="0" animBg="1"/>
      <p:bldP spid="69708" grpId="0" animBg="1"/>
      <p:bldP spid="69712" grpId="0" animBg="1"/>
      <p:bldP spid="69713" grpId="0" animBg="1"/>
      <p:bldP spid="69714" grpId="0" animBg="1"/>
      <p:bldP spid="6971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ko-KR" sz="3200">
                <a:latin typeface="Century Gothic" pitchFamily="34" charset="0"/>
              </a:rPr>
              <a:t>Example: In a Restaurant (Scenario 2)</a:t>
            </a:r>
          </a:p>
        </p:txBody>
      </p:sp>
      <p:sp>
        <p:nvSpPr>
          <p:cNvPr id="85" name="Slide Number Placeholder 3"/>
          <p:cNvSpPr>
            <a:spLocks noGrp="1"/>
          </p:cNvSpPr>
          <p:nvPr>
            <p:ph type="sldNum" sz="quarter" idx="12"/>
          </p:nvPr>
        </p:nvSpPr>
        <p:spPr/>
        <p:txBody>
          <a:bodyPr/>
          <a:lstStyle/>
          <a:p>
            <a:fld id="{A6EF3FE9-2C48-42E6-BC4D-788F1E71DD28}" type="slidenum">
              <a:rPr lang="ko-KR" altLang="en-US"/>
              <a:pPr/>
              <a:t>36</a:t>
            </a:fld>
            <a:endParaRPr lang="en-US" altLang="ko-KR"/>
          </a:p>
        </p:txBody>
      </p:sp>
      <p:grpSp>
        <p:nvGrpSpPr>
          <p:cNvPr id="2" name="Group 3"/>
          <p:cNvGrpSpPr>
            <a:grpSpLocks/>
          </p:cNvGrpSpPr>
          <p:nvPr/>
        </p:nvGrpSpPr>
        <p:grpSpPr bwMode="auto">
          <a:xfrm>
            <a:off x="1219207" y="1562101"/>
            <a:ext cx="7477125" cy="4522788"/>
            <a:chOff x="768" y="984"/>
            <a:chExt cx="4710" cy="2849"/>
          </a:xfrm>
        </p:grpSpPr>
        <p:sp>
          <p:nvSpPr>
            <p:cNvPr id="70660" name="Oval 4"/>
            <p:cNvSpPr>
              <a:spLocks noChangeArrowheads="1"/>
            </p:cNvSpPr>
            <p:nvPr/>
          </p:nvSpPr>
          <p:spPr bwMode="auto">
            <a:xfrm>
              <a:off x="1584" y="1152"/>
              <a:ext cx="240" cy="240"/>
            </a:xfrm>
            <a:prstGeom prst="ellipse">
              <a:avLst/>
            </a:prstGeom>
            <a:noFill/>
            <a:ln w="9525">
              <a:solidFill>
                <a:schemeClr val="tx1"/>
              </a:solidFill>
              <a:round/>
              <a:headEnd/>
              <a:tailEnd/>
            </a:ln>
            <a:effectLst/>
          </p:spPr>
          <p:txBody>
            <a:bodyPr wrap="none" anchor="ctr"/>
            <a:lstStyle/>
            <a:p>
              <a:endParaRPr lang="en-US"/>
            </a:p>
          </p:txBody>
        </p:sp>
        <p:sp>
          <p:nvSpPr>
            <p:cNvPr id="70661" name="Rectangle 5"/>
            <p:cNvSpPr>
              <a:spLocks noChangeArrowheads="1"/>
            </p:cNvSpPr>
            <p:nvPr/>
          </p:nvSpPr>
          <p:spPr bwMode="auto">
            <a:xfrm>
              <a:off x="2112" y="1920"/>
              <a:ext cx="288" cy="192"/>
            </a:xfrm>
            <a:prstGeom prst="rect">
              <a:avLst/>
            </a:prstGeom>
            <a:noFill/>
            <a:ln w="9525">
              <a:solidFill>
                <a:schemeClr val="tx1"/>
              </a:solidFill>
              <a:miter lim="800000"/>
              <a:headEnd/>
              <a:tailEnd/>
            </a:ln>
            <a:effectLst/>
          </p:spPr>
          <p:txBody>
            <a:bodyPr wrap="none" anchor="ctr"/>
            <a:lstStyle/>
            <a:p>
              <a:endParaRPr lang="en-US"/>
            </a:p>
          </p:txBody>
        </p:sp>
        <p:sp>
          <p:nvSpPr>
            <p:cNvPr id="70662" name="Oval 6"/>
            <p:cNvSpPr>
              <a:spLocks noChangeArrowheads="1"/>
            </p:cNvSpPr>
            <p:nvPr/>
          </p:nvSpPr>
          <p:spPr bwMode="auto">
            <a:xfrm>
              <a:off x="2784" y="1152"/>
              <a:ext cx="240" cy="240"/>
            </a:xfrm>
            <a:prstGeom prst="ellipse">
              <a:avLst/>
            </a:prstGeom>
            <a:noFill/>
            <a:ln w="9525">
              <a:solidFill>
                <a:schemeClr val="tx1"/>
              </a:solidFill>
              <a:round/>
              <a:headEnd/>
              <a:tailEnd/>
            </a:ln>
            <a:effectLst/>
          </p:spPr>
          <p:txBody>
            <a:bodyPr wrap="none" anchor="ctr"/>
            <a:lstStyle/>
            <a:p>
              <a:endParaRPr lang="en-US"/>
            </a:p>
          </p:txBody>
        </p:sp>
        <p:sp>
          <p:nvSpPr>
            <p:cNvPr id="70663" name="Oval 7"/>
            <p:cNvSpPr>
              <a:spLocks noChangeArrowheads="1"/>
            </p:cNvSpPr>
            <p:nvPr/>
          </p:nvSpPr>
          <p:spPr bwMode="auto">
            <a:xfrm>
              <a:off x="3888" y="1152"/>
              <a:ext cx="240" cy="240"/>
            </a:xfrm>
            <a:prstGeom prst="ellipse">
              <a:avLst/>
            </a:prstGeom>
            <a:noFill/>
            <a:ln w="9525">
              <a:solidFill>
                <a:schemeClr val="tx1"/>
              </a:solidFill>
              <a:round/>
              <a:headEnd/>
              <a:tailEnd/>
            </a:ln>
            <a:effectLst/>
          </p:spPr>
          <p:txBody>
            <a:bodyPr wrap="none" anchor="ctr"/>
            <a:lstStyle/>
            <a:p>
              <a:endParaRPr lang="en-US"/>
            </a:p>
          </p:txBody>
        </p:sp>
        <p:sp>
          <p:nvSpPr>
            <p:cNvPr id="70664" name="Rectangle 8"/>
            <p:cNvSpPr>
              <a:spLocks noChangeArrowheads="1"/>
            </p:cNvSpPr>
            <p:nvPr/>
          </p:nvSpPr>
          <p:spPr bwMode="auto">
            <a:xfrm>
              <a:off x="3360" y="1920"/>
              <a:ext cx="288" cy="192"/>
            </a:xfrm>
            <a:prstGeom prst="rect">
              <a:avLst/>
            </a:prstGeom>
            <a:noFill/>
            <a:ln w="9525">
              <a:solidFill>
                <a:schemeClr val="tx1"/>
              </a:solidFill>
              <a:miter lim="800000"/>
              <a:headEnd/>
              <a:tailEnd/>
            </a:ln>
            <a:effectLst/>
          </p:spPr>
          <p:txBody>
            <a:bodyPr wrap="none" anchor="ctr"/>
            <a:lstStyle/>
            <a:p>
              <a:endParaRPr lang="en-US"/>
            </a:p>
          </p:txBody>
        </p:sp>
        <p:sp>
          <p:nvSpPr>
            <p:cNvPr id="70665" name="Line 9"/>
            <p:cNvSpPr>
              <a:spLocks noChangeShapeType="1"/>
            </p:cNvSpPr>
            <p:nvPr/>
          </p:nvSpPr>
          <p:spPr bwMode="auto">
            <a:xfrm>
              <a:off x="1776" y="1392"/>
              <a:ext cx="432" cy="528"/>
            </a:xfrm>
            <a:prstGeom prst="line">
              <a:avLst/>
            </a:prstGeom>
            <a:noFill/>
            <a:ln w="9525">
              <a:solidFill>
                <a:schemeClr val="tx1"/>
              </a:solidFill>
              <a:round/>
              <a:headEnd/>
              <a:tailEnd type="triangle" w="med" len="med"/>
            </a:ln>
            <a:effectLst/>
          </p:spPr>
          <p:txBody>
            <a:bodyPr/>
            <a:lstStyle/>
            <a:p>
              <a:endParaRPr lang="en-US"/>
            </a:p>
          </p:txBody>
        </p:sp>
        <p:sp>
          <p:nvSpPr>
            <p:cNvPr id="70666" name="Line 10"/>
            <p:cNvSpPr>
              <a:spLocks noChangeShapeType="1"/>
            </p:cNvSpPr>
            <p:nvPr/>
          </p:nvSpPr>
          <p:spPr bwMode="auto">
            <a:xfrm flipH="1">
              <a:off x="2352" y="1344"/>
              <a:ext cx="432" cy="576"/>
            </a:xfrm>
            <a:prstGeom prst="line">
              <a:avLst/>
            </a:prstGeom>
            <a:noFill/>
            <a:ln w="9525">
              <a:solidFill>
                <a:schemeClr val="tx1"/>
              </a:solidFill>
              <a:round/>
              <a:headEnd/>
              <a:tailEnd type="triangle" w="med" len="med"/>
            </a:ln>
            <a:effectLst/>
          </p:spPr>
          <p:txBody>
            <a:bodyPr/>
            <a:lstStyle/>
            <a:p>
              <a:endParaRPr lang="en-US"/>
            </a:p>
          </p:txBody>
        </p:sp>
        <p:sp>
          <p:nvSpPr>
            <p:cNvPr id="70667" name="Line 11"/>
            <p:cNvSpPr>
              <a:spLocks noChangeShapeType="1"/>
            </p:cNvSpPr>
            <p:nvPr/>
          </p:nvSpPr>
          <p:spPr bwMode="auto">
            <a:xfrm>
              <a:off x="2976" y="1344"/>
              <a:ext cx="480" cy="576"/>
            </a:xfrm>
            <a:prstGeom prst="line">
              <a:avLst/>
            </a:prstGeom>
            <a:noFill/>
            <a:ln w="9525">
              <a:solidFill>
                <a:schemeClr val="tx1"/>
              </a:solidFill>
              <a:round/>
              <a:headEnd/>
              <a:tailEnd type="triangle" w="med" len="med"/>
            </a:ln>
            <a:effectLst/>
          </p:spPr>
          <p:txBody>
            <a:bodyPr/>
            <a:lstStyle/>
            <a:p>
              <a:endParaRPr lang="en-US"/>
            </a:p>
          </p:txBody>
        </p:sp>
        <p:sp>
          <p:nvSpPr>
            <p:cNvPr id="70668" name="Line 12"/>
            <p:cNvSpPr>
              <a:spLocks noChangeShapeType="1"/>
            </p:cNvSpPr>
            <p:nvPr/>
          </p:nvSpPr>
          <p:spPr bwMode="auto">
            <a:xfrm flipH="1">
              <a:off x="3600" y="1344"/>
              <a:ext cx="336" cy="576"/>
            </a:xfrm>
            <a:prstGeom prst="line">
              <a:avLst/>
            </a:prstGeom>
            <a:noFill/>
            <a:ln w="9525">
              <a:solidFill>
                <a:schemeClr val="tx1"/>
              </a:solidFill>
              <a:round/>
              <a:headEnd/>
              <a:tailEnd type="triangle" w="med" len="med"/>
            </a:ln>
            <a:effectLst/>
          </p:spPr>
          <p:txBody>
            <a:bodyPr/>
            <a:lstStyle/>
            <a:p>
              <a:endParaRPr lang="en-US"/>
            </a:p>
          </p:txBody>
        </p:sp>
        <p:sp>
          <p:nvSpPr>
            <p:cNvPr id="70669" name="Line 13"/>
            <p:cNvSpPr>
              <a:spLocks noChangeShapeType="1"/>
            </p:cNvSpPr>
            <p:nvPr/>
          </p:nvSpPr>
          <p:spPr bwMode="auto">
            <a:xfrm flipH="1">
              <a:off x="1776" y="2112"/>
              <a:ext cx="432" cy="480"/>
            </a:xfrm>
            <a:prstGeom prst="line">
              <a:avLst/>
            </a:prstGeom>
            <a:noFill/>
            <a:ln w="9525">
              <a:solidFill>
                <a:schemeClr val="tx1"/>
              </a:solidFill>
              <a:round/>
              <a:headEnd/>
              <a:tailEnd type="triangle" w="med" len="med"/>
            </a:ln>
            <a:effectLst/>
          </p:spPr>
          <p:txBody>
            <a:bodyPr/>
            <a:lstStyle/>
            <a:p>
              <a:endParaRPr lang="en-US"/>
            </a:p>
          </p:txBody>
        </p:sp>
        <p:sp>
          <p:nvSpPr>
            <p:cNvPr id="70670" name="Oval 14"/>
            <p:cNvSpPr>
              <a:spLocks noChangeArrowheads="1"/>
            </p:cNvSpPr>
            <p:nvPr/>
          </p:nvSpPr>
          <p:spPr bwMode="auto">
            <a:xfrm>
              <a:off x="1584" y="2544"/>
              <a:ext cx="240" cy="240"/>
            </a:xfrm>
            <a:prstGeom prst="ellipse">
              <a:avLst/>
            </a:prstGeom>
            <a:noFill/>
            <a:ln w="9525">
              <a:solidFill>
                <a:schemeClr val="tx1"/>
              </a:solidFill>
              <a:round/>
              <a:headEnd/>
              <a:tailEnd/>
            </a:ln>
            <a:effectLst/>
          </p:spPr>
          <p:txBody>
            <a:bodyPr wrap="none" anchor="ctr"/>
            <a:lstStyle/>
            <a:p>
              <a:endParaRPr lang="en-US"/>
            </a:p>
          </p:txBody>
        </p:sp>
        <p:sp>
          <p:nvSpPr>
            <p:cNvPr id="70671" name="Oval 15"/>
            <p:cNvSpPr>
              <a:spLocks noChangeArrowheads="1"/>
            </p:cNvSpPr>
            <p:nvPr/>
          </p:nvSpPr>
          <p:spPr bwMode="auto">
            <a:xfrm>
              <a:off x="2832" y="2592"/>
              <a:ext cx="240" cy="240"/>
            </a:xfrm>
            <a:prstGeom prst="ellipse">
              <a:avLst/>
            </a:prstGeom>
            <a:noFill/>
            <a:ln w="9525">
              <a:solidFill>
                <a:schemeClr val="tx1"/>
              </a:solidFill>
              <a:round/>
              <a:headEnd/>
              <a:tailEnd/>
            </a:ln>
            <a:effectLst/>
          </p:spPr>
          <p:txBody>
            <a:bodyPr wrap="none" anchor="ctr"/>
            <a:lstStyle/>
            <a:p>
              <a:endParaRPr lang="en-US"/>
            </a:p>
          </p:txBody>
        </p:sp>
        <p:sp>
          <p:nvSpPr>
            <p:cNvPr id="70672" name="Oval 16"/>
            <p:cNvSpPr>
              <a:spLocks noChangeArrowheads="1"/>
            </p:cNvSpPr>
            <p:nvPr/>
          </p:nvSpPr>
          <p:spPr bwMode="auto">
            <a:xfrm>
              <a:off x="4032" y="2592"/>
              <a:ext cx="240" cy="240"/>
            </a:xfrm>
            <a:prstGeom prst="ellipse">
              <a:avLst/>
            </a:prstGeom>
            <a:noFill/>
            <a:ln w="9525">
              <a:solidFill>
                <a:schemeClr val="tx1"/>
              </a:solidFill>
              <a:round/>
              <a:headEnd/>
              <a:tailEnd/>
            </a:ln>
            <a:effectLst/>
          </p:spPr>
          <p:txBody>
            <a:bodyPr wrap="none" anchor="ctr"/>
            <a:lstStyle/>
            <a:p>
              <a:endParaRPr lang="en-US"/>
            </a:p>
          </p:txBody>
        </p:sp>
        <p:sp>
          <p:nvSpPr>
            <p:cNvPr id="70673" name="Line 17"/>
            <p:cNvSpPr>
              <a:spLocks noChangeShapeType="1"/>
            </p:cNvSpPr>
            <p:nvPr/>
          </p:nvSpPr>
          <p:spPr bwMode="auto">
            <a:xfrm>
              <a:off x="2352" y="2112"/>
              <a:ext cx="528" cy="528"/>
            </a:xfrm>
            <a:prstGeom prst="line">
              <a:avLst/>
            </a:prstGeom>
            <a:noFill/>
            <a:ln w="9525">
              <a:solidFill>
                <a:schemeClr val="tx1"/>
              </a:solidFill>
              <a:round/>
              <a:headEnd/>
              <a:tailEnd type="triangle" w="med" len="med"/>
            </a:ln>
            <a:effectLst/>
          </p:spPr>
          <p:txBody>
            <a:bodyPr/>
            <a:lstStyle/>
            <a:p>
              <a:endParaRPr lang="en-US"/>
            </a:p>
          </p:txBody>
        </p:sp>
        <p:sp>
          <p:nvSpPr>
            <p:cNvPr id="70674" name="Line 18"/>
            <p:cNvSpPr>
              <a:spLocks noChangeShapeType="1"/>
            </p:cNvSpPr>
            <p:nvPr/>
          </p:nvSpPr>
          <p:spPr bwMode="auto">
            <a:xfrm flipH="1">
              <a:off x="3024" y="2112"/>
              <a:ext cx="432" cy="528"/>
            </a:xfrm>
            <a:prstGeom prst="line">
              <a:avLst/>
            </a:prstGeom>
            <a:noFill/>
            <a:ln w="9525">
              <a:solidFill>
                <a:schemeClr val="tx1"/>
              </a:solidFill>
              <a:round/>
              <a:headEnd/>
              <a:tailEnd type="triangle" w="med" len="med"/>
            </a:ln>
            <a:effectLst/>
          </p:spPr>
          <p:txBody>
            <a:bodyPr/>
            <a:lstStyle/>
            <a:p>
              <a:endParaRPr lang="en-US"/>
            </a:p>
          </p:txBody>
        </p:sp>
        <p:sp>
          <p:nvSpPr>
            <p:cNvPr id="70675" name="Line 19"/>
            <p:cNvSpPr>
              <a:spLocks noChangeShapeType="1"/>
            </p:cNvSpPr>
            <p:nvPr/>
          </p:nvSpPr>
          <p:spPr bwMode="auto">
            <a:xfrm>
              <a:off x="3552" y="2112"/>
              <a:ext cx="528" cy="528"/>
            </a:xfrm>
            <a:prstGeom prst="line">
              <a:avLst/>
            </a:prstGeom>
            <a:noFill/>
            <a:ln w="9525">
              <a:solidFill>
                <a:schemeClr val="tx1"/>
              </a:solidFill>
              <a:round/>
              <a:headEnd/>
              <a:tailEnd type="triangle" w="med" len="med"/>
            </a:ln>
            <a:effectLst/>
          </p:spPr>
          <p:txBody>
            <a:bodyPr/>
            <a:lstStyle/>
            <a:p>
              <a:endParaRPr lang="en-US"/>
            </a:p>
          </p:txBody>
        </p:sp>
        <p:sp>
          <p:nvSpPr>
            <p:cNvPr id="70676" name="Rectangle 20"/>
            <p:cNvSpPr>
              <a:spLocks noChangeArrowheads="1"/>
            </p:cNvSpPr>
            <p:nvPr/>
          </p:nvSpPr>
          <p:spPr bwMode="auto">
            <a:xfrm>
              <a:off x="4032" y="3408"/>
              <a:ext cx="288" cy="192"/>
            </a:xfrm>
            <a:prstGeom prst="rect">
              <a:avLst/>
            </a:prstGeom>
            <a:noFill/>
            <a:ln w="9525">
              <a:solidFill>
                <a:schemeClr val="tx1"/>
              </a:solidFill>
              <a:miter lim="800000"/>
              <a:headEnd/>
              <a:tailEnd/>
            </a:ln>
            <a:effectLst/>
          </p:spPr>
          <p:txBody>
            <a:bodyPr wrap="none" anchor="ctr"/>
            <a:lstStyle/>
            <a:p>
              <a:endParaRPr lang="en-US"/>
            </a:p>
          </p:txBody>
        </p:sp>
        <p:sp>
          <p:nvSpPr>
            <p:cNvPr id="70677" name="Oval 21"/>
            <p:cNvSpPr>
              <a:spLocks noChangeArrowheads="1"/>
            </p:cNvSpPr>
            <p:nvPr/>
          </p:nvSpPr>
          <p:spPr bwMode="auto">
            <a:xfrm>
              <a:off x="4992" y="3408"/>
              <a:ext cx="240" cy="240"/>
            </a:xfrm>
            <a:prstGeom prst="ellipse">
              <a:avLst/>
            </a:prstGeom>
            <a:noFill/>
            <a:ln w="9525">
              <a:solidFill>
                <a:schemeClr val="tx1"/>
              </a:solidFill>
              <a:round/>
              <a:headEnd/>
              <a:tailEnd/>
            </a:ln>
            <a:effectLst/>
          </p:spPr>
          <p:txBody>
            <a:bodyPr wrap="none" anchor="ctr"/>
            <a:lstStyle/>
            <a:p>
              <a:endParaRPr lang="en-US"/>
            </a:p>
          </p:txBody>
        </p:sp>
        <p:sp>
          <p:nvSpPr>
            <p:cNvPr id="70678" name="Rectangle 22"/>
            <p:cNvSpPr>
              <a:spLocks noChangeArrowheads="1"/>
            </p:cNvSpPr>
            <p:nvPr/>
          </p:nvSpPr>
          <p:spPr bwMode="auto">
            <a:xfrm>
              <a:off x="2832" y="3408"/>
              <a:ext cx="288" cy="192"/>
            </a:xfrm>
            <a:prstGeom prst="rect">
              <a:avLst/>
            </a:prstGeom>
            <a:noFill/>
            <a:ln w="9525">
              <a:solidFill>
                <a:schemeClr val="tx1"/>
              </a:solidFill>
              <a:miter lim="800000"/>
              <a:headEnd/>
              <a:tailEnd/>
            </a:ln>
            <a:effectLst/>
          </p:spPr>
          <p:txBody>
            <a:bodyPr wrap="none" anchor="ctr"/>
            <a:lstStyle/>
            <a:p>
              <a:endParaRPr lang="en-US"/>
            </a:p>
          </p:txBody>
        </p:sp>
        <p:sp>
          <p:nvSpPr>
            <p:cNvPr id="70679" name="Line 23"/>
            <p:cNvSpPr>
              <a:spLocks noChangeShapeType="1"/>
            </p:cNvSpPr>
            <p:nvPr/>
          </p:nvSpPr>
          <p:spPr bwMode="auto">
            <a:xfrm>
              <a:off x="4176" y="2832"/>
              <a:ext cx="0" cy="576"/>
            </a:xfrm>
            <a:prstGeom prst="line">
              <a:avLst/>
            </a:prstGeom>
            <a:noFill/>
            <a:ln w="9525">
              <a:solidFill>
                <a:schemeClr val="tx1"/>
              </a:solidFill>
              <a:round/>
              <a:headEnd/>
              <a:tailEnd type="triangle" w="med" len="med"/>
            </a:ln>
            <a:effectLst/>
          </p:spPr>
          <p:txBody>
            <a:bodyPr/>
            <a:lstStyle/>
            <a:p>
              <a:endParaRPr lang="en-US"/>
            </a:p>
          </p:txBody>
        </p:sp>
        <p:sp>
          <p:nvSpPr>
            <p:cNvPr id="70680" name="Line 24"/>
            <p:cNvSpPr>
              <a:spLocks noChangeShapeType="1"/>
            </p:cNvSpPr>
            <p:nvPr/>
          </p:nvSpPr>
          <p:spPr bwMode="auto">
            <a:xfrm>
              <a:off x="4320" y="3504"/>
              <a:ext cx="672" cy="0"/>
            </a:xfrm>
            <a:prstGeom prst="line">
              <a:avLst/>
            </a:prstGeom>
            <a:noFill/>
            <a:ln w="9525">
              <a:solidFill>
                <a:schemeClr val="tx1"/>
              </a:solidFill>
              <a:round/>
              <a:headEnd/>
              <a:tailEnd type="triangle" w="med" len="med"/>
            </a:ln>
            <a:effectLst/>
          </p:spPr>
          <p:txBody>
            <a:bodyPr/>
            <a:lstStyle/>
            <a:p>
              <a:endParaRPr lang="en-US"/>
            </a:p>
          </p:txBody>
        </p:sp>
        <p:sp>
          <p:nvSpPr>
            <p:cNvPr id="70681" name="Line 25"/>
            <p:cNvSpPr>
              <a:spLocks noChangeShapeType="1"/>
            </p:cNvSpPr>
            <p:nvPr/>
          </p:nvSpPr>
          <p:spPr bwMode="auto">
            <a:xfrm>
              <a:off x="2976" y="2832"/>
              <a:ext cx="0" cy="576"/>
            </a:xfrm>
            <a:prstGeom prst="line">
              <a:avLst/>
            </a:prstGeom>
            <a:noFill/>
            <a:ln w="9525">
              <a:solidFill>
                <a:schemeClr val="tx1"/>
              </a:solidFill>
              <a:round/>
              <a:headEnd/>
              <a:tailEnd type="triangle" w="med" len="med"/>
            </a:ln>
            <a:effectLst/>
          </p:spPr>
          <p:txBody>
            <a:bodyPr/>
            <a:lstStyle/>
            <a:p>
              <a:endParaRPr lang="en-US"/>
            </a:p>
          </p:txBody>
        </p:sp>
        <p:sp>
          <p:nvSpPr>
            <p:cNvPr id="70682" name="Line 26"/>
            <p:cNvSpPr>
              <a:spLocks noChangeShapeType="1"/>
            </p:cNvSpPr>
            <p:nvPr/>
          </p:nvSpPr>
          <p:spPr bwMode="auto">
            <a:xfrm flipH="1" flipV="1">
              <a:off x="2496" y="3024"/>
              <a:ext cx="336" cy="480"/>
            </a:xfrm>
            <a:prstGeom prst="line">
              <a:avLst/>
            </a:prstGeom>
            <a:noFill/>
            <a:ln w="9525">
              <a:solidFill>
                <a:schemeClr val="tx1"/>
              </a:solidFill>
              <a:round/>
              <a:headEnd/>
              <a:tailEnd/>
            </a:ln>
            <a:effectLst/>
          </p:spPr>
          <p:txBody>
            <a:bodyPr/>
            <a:lstStyle/>
            <a:p>
              <a:endParaRPr lang="en-US"/>
            </a:p>
          </p:txBody>
        </p:sp>
        <p:sp>
          <p:nvSpPr>
            <p:cNvPr id="70683" name="Line 27"/>
            <p:cNvSpPr>
              <a:spLocks noChangeShapeType="1"/>
            </p:cNvSpPr>
            <p:nvPr/>
          </p:nvSpPr>
          <p:spPr bwMode="auto">
            <a:xfrm flipV="1">
              <a:off x="2496" y="1392"/>
              <a:ext cx="384" cy="1632"/>
            </a:xfrm>
            <a:prstGeom prst="line">
              <a:avLst/>
            </a:prstGeom>
            <a:noFill/>
            <a:ln w="9525">
              <a:solidFill>
                <a:schemeClr val="tx1"/>
              </a:solidFill>
              <a:round/>
              <a:headEnd/>
              <a:tailEnd type="triangle" w="med" len="med"/>
            </a:ln>
            <a:effectLst/>
          </p:spPr>
          <p:txBody>
            <a:bodyPr/>
            <a:lstStyle/>
            <a:p>
              <a:endParaRPr lang="en-US"/>
            </a:p>
          </p:txBody>
        </p:sp>
        <p:sp>
          <p:nvSpPr>
            <p:cNvPr id="70684" name="Rectangle 28"/>
            <p:cNvSpPr>
              <a:spLocks noChangeArrowheads="1"/>
            </p:cNvSpPr>
            <p:nvPr/>
          </p:nvSpPr>
          <p:spPr bwMode="auto">
            <a:xfrm>
              <a:off x="1584" y="3408"/>
              <a:ext cx="288" cy="192"/>
            </a:xfrm>
            <a:prstGeom prst="rect">
              <a:avLst/>
            </a:prstGeom>
            <a:noFill/>
            <a:ln w="9525">
              <a:solidFill>
                <a:schemeClr val="tx1"/>
              </a:solidFill>
              <a:miter lim="800000"/>
              <a:headEnd/>
              <a:tailEnd/>
            </a:ln>
            <a:effectLst/>
          </p:spPr>
          <p:txBody>
            <a:bodyPr wrap="none" anchor="ctr"/>
            <a:lstStyle/>
            <a:p>
              <a:endParaRPr lang="en-US"/>
            </a:p>
          </p:txBody>
        </p:sp>
        <p:sp>
          <p:nvSpPr>
            <p:cNvPr id="70685" name="Line 29"/>
            <p:cNvSpPr>
              <a:spLocks noChangeShapeType="1"/>
            </p:cNvSpPr>
            <p:nvPr/>
          </p:nvSpPr>
          <p:spPr bwMode="auto">
            <a:xfrm>
              <a:off x="1728" y="2784"/>
              <a:ext cx="0" cy="624"/>
            </a:xfrm>
            <a:prstGeom prst="line">
              <a:avLst/>
            </a:prstGeom>
            <a:noFill/>
            <a:ln w="9525">
              <a:solidFill>
                <a:schemeClr val="tx1"/>
              </a:solidFill>
              <a:round/>
              <a:headEnd/>
              <a:tailEnd type="triangle" w="med" len="med"/>
            </a:ln>
            <a:effectLst/>
          </p:spPr>
          <p:txBody>
            <a:bodyPr/>
            <a:lstStyle/>
            <a:p>
              <a:endParaRPr lang="en-US"/>
            </a:p>
          </p:txBody>
        </p:sp>
        <p:sp>
          <p:nvSpPr>
            <p:cNvPr id="70686" name="Oval 30"/>
            <p:cNvSpPr>
              <a:spLocks noChangeArrowheads="1"/>
            </p:cNvSpPr>
            <p:nvPr/>
          </p:nvSpPr>
          <p:spPr bwMode="auto">
            <a:xfrm>
              <a:off x="864" y="3408"/>
              <a:ext cx="240" cy="240"/>
            </a:xfrm>
            <a:prstGeom prst="ellipse">
              <a:avLst/>
            </a:prstGeom>
            <a:noFill/>
            <a:ln w="9525">
              <a:solidFill>
                <a:schemeClr val="tx1"/>
              </a:solidFill>
              <a:round/>
              <a:headEnd/>
              <a:tailEnd/>
            </a:ln>
            <a:effectLst/>
          </p:spPr>
          <p:txBody>
            <a:bodyPr wrap="none" anchor="ctr"/>
            <a:lstStyle/>
            <a:p>
              <a:endParaRPr lang="en-US"/>
            </a:p>
          </p:txBody>
        </p:sp>
        <p:sp>
          <p:nvSpPr>
            <p:cNvPr id="70687" name="Line 31"/>
            <p:cNvSpPr>
              <a:spLocks noChangeShapeType="1"/>
            </p:cNvSpPr>
            <p:nvPr/>
          </p:nvSpPr>
          <p:spPr bwMode="auto">
            <a:xfrm flipH="1">
              <a:off x="1104" y="3504"/>
              <a:ext cx="480" cy="0"/>
            </a:xfrm>
            <a:prstGeom prst="line">
              <a:avLst/>
            </a:prstGeom>
            <a:noFill/>
            <a:ln w="9525">
              <a:solidFill>
                <a:schemeClr val="tx1"/>
              </a:solidFill>
              <a:round/>
              <a:headEnd/>
              <a:tailEnd type="triangle" w="med" len="med"/>
            </a:ln>
            <a:effectLst/>
          </p:spPr>
          <p:txBody>
            <a:bodyPr/>
            <a:lstStyle/>
            <a:p>
              <a:endParaRPr lang="en-US"/>
            </a:p>
          </p:txBody>
        </p:sp>
        <p:sp>
          <p:nvSpPr>
            <p:cNvPr id="70688" name="Line 32"/>
            <p:cNvSpPr>
              <a:spLocks noChangeShapeType="1"/>
            </p:cNvSpPr>
            <p:nvPr/>
          </p:nvSpPr>
          <p:spPr bwMode="auto">
            <a:xfrm flipV="1">
              <a:off x="1872" y="1344"/>
              <a:ext cx="960" cy="2160"/>
            </a:xfrm>
            <a:prstGeom prst="line">
              <a:avLst/>
            </a:prstGeom>
            <a:noFill/>
            <a:ln w="9525">
              <a:solidFill>
                <a:schemeClr val="tx1"/>
              </a:solidFill>
              <a:round/>
              <a:headEnd/>
              <a:tailEnd type="triangle" w="med" len="med"/>
            </a:ln>
            <a:effectLst/>
          </p:spPr>
          <p:txBody>
            <a:bodyPr/>
            <a:lstStyle/>
            <a:p>
              <a:endParaRPr lang="en-US"/>
            </a:p>
          </p:txBody>
        </p:sp>
        <p:sp>
          <p:nvSpPr>
            <p:cNvPr id="70689" name="Line 33"/>
            <p:cNvSpPr>
              <a:spLocks noChangeShapeType="1"/>
            </p:cNvSpPr>
            <p:nvPr/>
          </p:nvSpPr>
          <p:spPr bwMode="auto">
            <a:xfrm flipH="1" flipV="1">
              <a:off x="2928" y="1392"/>
              <a:ext cx="1104" cy="2112"/>
            </a:xfrm>
            <a:prstGeom prst="line">
              <a:avLst/>
            </a:prstGeom>
            <a:noFill/>
            <a:ln w="9525">
              <a:solidFill>
                <a:schemeClr val="tx1"/>
              </a:solidFill>
              <a:round/>
              <a:headEnd/>
              <a:tailEnd type="triangle" w="med" len="med"/>
            </a:ln>
            <a:effectLst/>
          </p:spPr>
          <p:txBody>
            <a:bodyPr/>
            <a:lstStyle/>
            <a:p>
              <a:endParaRPr lang="en-US"/>
            </a:p>
          </p:txBody>
        </p:sp>
        <p:sp>
          <p:nvSpPr>
            <p:cNvPr id="70690" name="Text Box 34"/>
            <p:cNvSpPr txBox="1">
              <a:spLocks noChangeArrowheads="1"/>
            </p:cNvSpPr>
            <p:nvPr/>
          </p:nvSpPr>
          <p:spPr bwMode="auto">
            <a:xfrm>
              <a:off x="2294" y="984"/>
              <a:ext cx="545"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Waiter</a:t>
              </a:r>
            </a:p>
            <a:p>
              <a:pPr eaLnBrk="0" latinLnBrk="0" hangingPunct="0"/>
              <a:r>
                <a:rPr kumimoji="0" lang="en-US" altLang="ko-KR" b="1">
                  <a:latin typeface="Times New Roman" pitchFamily="18" charset="0"/>
                </a:rPr>
                <a:t>free</a:t>
              </a:r>
            </a:p>
          </p:txBody>
        </p:sp>
        <p:sp>
          <p:nvSpPr>
            <p:cNvPr id="70691" name="Text Box 35"/>
            <p:cNvSpPr txBox="1">
              <a:spLocks noChangeArrowheads="1"/>
            </p:cNvSpPr>
            <p:nvPr/>
          </p:nvSpPr>
          <p:spPr bwMode="auto">
            <a:xfrm>
              <a:off x="768" y="1104"/>
              <a:ext cx="837"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Customer 1</a:t>
              </a:r>
            </a:p>
          </p:txBody>
        </p:sp>
        <p:sp>
          <p:nvSpPr>
            <p:cNvPr id="70692" name="Text Box 36"/>
            <p:cNvSpPr txBox="1">
              <a:spLocks noChangeArrowheads="1"/>
            </p:cNvSpPr>
            <p:nvPr/>
          </p:nvSpPr>
          <p:spPr bwMode="auto">
            <a:xfrm>
              <a:off x="4176" y="1152"/>
              <a:ext cx="837"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Customer 2</a:t>
              </a:r>
            </a:p>
          </p:txBody>
        </p:sp>
        <p:sp>
          <p:nvSpPr>
            <p:cNvPr id="70693" name="Text Box 37"/>
            <p:cNvSpPr txBox="1">
              <a:spLocks noChangeArrowheads="1"/>
            </p:cNvSpPr>
            <p:nvPr/>
          </p:nvSpPr>
          <p:spPr bwMode="auto">
            <a:xfrm>
              <a:off x="1670" y="1752"/>
              <a:ext cx="464"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Take</a:t>
              </a:r>
            </a:p>
            <a:p>
              <a:pPr eaLnBrk="0" latinLnBrk="0" hangingPunct="0"/>
              <a:r>
                <a:rPr kumimoji="0" lang="en-US" altLang="ko-KR" b="1">
                  <a:latin typeface="Times New Roman" pitchFamily="18" charset="0"/>
                </a:rPr>
                <a:t>order</a:t>
              </a:r>
            </a:p>
          </p:txBody>
        </p:sp>
        <p:sp>
          <p:nvSpPr>
            <p:cNvPr id="70694" name="Text Box 38"/>
            <p:cNvSpPr txBox="1">
              <a:spLocks noChangeArrowheads="1"/>
            </p:cNvSpPr>
            <p:nvPr/>
          </p:nvSpPr>
          <p:spPr bwMode="auto">
            <a:xfrm>
              <a:off x="3734" y="1704"/>
              <a:ext cx="464"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Take</a:t>
              </a:r>
            </a:p>
            <a:p>
              <a:pPr eaLnBrk="0" latinLnBrk="0" hangingPunct="0"/>
              <a:r>
                <a:rPr kumimoji="0" lang="en-US" altLang="ko-KR" b="1">
                  <a:latin typeface="Times New Roman" pitchFamily="18" charset="0"/>
                </a:rPr>
                <a:t>order</a:t>
              </a:r>
            </a:p>
          </p:txBody>
        </p:sp>
        <p:sp>
          <p:nvSpPr>
            <p:cNvPr id="70695" name="Text Box 39"/>
            <p:cNvSpPr txBox="1">
              <a:spLocks noChangeArrowheads="1"/>
            </p:cNvSpPr>
            <p:nvPr/>
          </p:nvSpPr>
          <p:spPr bwMode="auto">
            <a:xfrm>
              <a:off x="3062" y="2568"/>
              <a:ext cx="504"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Order</a:t>
              </a:r>
            </a:p>
            <a:p>
              <a:pPr eaLnBrk="0" latinLnBrk="0" hangingPunct="0"/>
              <a:r>
                <a:rPr kumimoji="0" lang="en-US" altLang="ko-KR" b="1">
                  <a:latin typeface="Times New Roman" pitchFamily="18" charset="0"/>
                </a:rPr>
                <a:t>taken</a:t>
              </a:r>
            </a:p>
          </p:txBody>
        </p:sp>
        <p:sp>
          <p:nvSpPr>
            <p:cNvPr id="70696" name="Text Box 40"/>
            <p:cNvSpPr txBox="1">
              <a:spLocks noChangeArrowheads="1"/>
            </p:cNvSpPr>
            <p:nvPr/>
          </p:nvSpPr>
          <p:spPr bwMode="auto">
            <a:xfrm>
              <a:off x="3110" y="3336"/>
              <a:ext cx="577" cy="407"/>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Tell</a:t>
              </a:r>
            </a:p>
            <a:p>
              <a:pPr eaLnBrk="0" latinLnBrk="0" hangingPunct="0"/>
              <a:r>
                <a:rPr kumimoji="0" lang="en-US" altLang="ko-KR" b="1">
                  <a:latin typeface="Times New Roman" pitchFamily="18" charset="0"/>
                </a:rPr>
                <a:t>kitchen</a:t>
              </a:r>
            </a:p>
          </p:txBody>
        </p:sp>
        <p:sp>
          <p:nvSpPr>
            <p:cNvPr id="70697" name="Text Box 41"/>
            <p:cNvSpPr txBox="1">
              <a:spLocks noChangeArrowheads="1"/>
            </p:cNvSpPr>
            <p:nvPr/>
          </p:nvSpPr>
          <p:spPr bwMode="auto">
            <a:xfrm>
              <a:off x="1238" y="2520"/>
              <a:ext cx="383"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wait</a:t>
              </a:r>
            </a:p>
          </p:txBody>
        </p:sp>
        <p:sp>
          <p:nvSpPr>
            <p:cNvPr id="70698" name="Text Box 42"/>
            <p:cNvSpPr txBox="1">
              <a:spLocks noChangeArrowheads="1"/>
            </p:cNvSpPr>
            <p:nvPr/>
          </p:nvSpPr>
          <p:spPr bwMode="auto">
            <a:xfrm>
              <a:off x="4310" y="2568"/>
              <a:ext cx="383"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wait</a:t>
              </a:r>
            </a:p>
          </p:txBody>
        </p:sp>
        <p:sp>
          <p:nvSpPr>
            <p:cNvPr id="70699" name="Line 43"/>
            <p:cNvSpPr>
              <a:spLocks noChangeShapeType="1"/>
            </p:cNvSpPr>
            <p:nvPr/>
          </p:nvSpPr>
          <p:spPr bwMode="auto">
            <a:xfrm>
              <a:off x="3024" y="1296"/>
              <a:ext cx="2064" cy="768"/>
            </a:xfrm>
            <a:prstGeom prst="line">
              <a:avLst/>
            </a:prstGeom>
            <a:noFill/>
            <a:ln w="9525">
              <a:solidFill>
                <a:schemeClr val="tx1"/>
              </a:solidFill>
              <a:round/>
              <a:headEnd/>
              <a:tailEnd/>
            </a:ln>
            <a:effectLst/>
          </p:spPr>
          <p:txBody>
            <a:bodyPr/>
            <a:lstStyle/>
            <a:p>
              <a:endParaRPr lang="en-US"/>
            </a:p>
          </p:txBody>
        </p:sp>
        <p:sp>
          <p:nvSpPr>
            <p:cNvPr id="70700" name="Line 44"/>
            <p:cNvSpPr>
              <a:spLocks noChangeShapeType="1"/>
            </p:cNvSpPr>
            <p:nvPr/>
          </p:nvSpPr>
          <p:spPr bwMode="auto">
            <a:xfrm flipH="1">
              <a:off x="816" y="1248"/>
              <a:ext cx="1968" cy="912"/>
            </a:xfrm>
            <a:prstGeom prst="line">
              <a:avLst/>
            </a:prstGeom>
            <a:noFill/>
            <a:ln w="9525">
              <a:solidFill>
                <a:schemeClr val="tx1"/>
              </a:solidFill>
              <a:round/>
              <a:headEnd/>
              <a:tailEnd/>
            </a:ln>
            <a:effectLst/>
          </p:spPr>
          <p:txBody>
            <a:bodyPr/>
            <a:lstStyle/>
            <a:p>
              <a:endParaRPr lang="en-US"/>
            </a:p>
          </p:txBody>
        </p:sp>
        <p:sp>
          <p:nvSpPr>
            <p:cNvPr id="70701" name="Line 45"/>
            <p:cNvSpPr>
              <a:spLocks noChangeShapeType="1"/>
            </p:cNvSpPr>
            <p:nvPr/>
          </p:nvSpPr>
          <p:spPr bwMode="auto">
            <a:xfrm>
              <a:off x="816" y="2160"/>
              <a:ext cx="816" cy="1248"/>
            </a:xfrm>
            <a:prstGeom prst="line">
              <a:avLst/>
            </a:prstGeom>
            <a:noFill/>
            <a:ln w="9525">
              <a:solidFill>
                <a:schemeClr val="tx1"/>
              </a:solidFill>
              <a:round/>
              <a:headEnd/>
              <a:tailEnd type="triangle" w="med" len="med"/>
            </a:ln>
            <a:effectLst/>
          </p:spPr>
          <p:txBody>
            <a:bodyPr/>
            <a:lstStyle/>
            <a:p>
              <a:endParaRPr lang="en-US"/>
            </a:p>
          </p:txBody>
        </p:sp>
        <p:sp>
          <p:nvSpPr>
            <p:cNvPr id="70702" name="Line 46"/>
            <p:cNvSpPr>
              <a:spLocks noChangeShapeType="1"/>
            </p:cNvSpPr>
            <p:nvPr/>
          </p:nvSpPr>
          <p:spPr bwMode="auto">
            <a:xfrm flipH="1">
              <a:off x="4272" y="2064"/>
              <a:ext cx="816" cy="1344"/>
            </a:xfrm>
            <a:prstGeom prst="line">
              <a:avLst/>
            </a:prstGeom>
            <a:noFill/>
            <a:ln w="9525">
              <a:solidFill>
                <a:schemeClr val="tx1"/>
              </a:solidFill>
              <a:round/>
              <a:headEnd/>
              <a:tailEnd type="triangle" w="med" len="med"/>
            </a:ln>
            <a:effectLst/>
          </p:spPr>
          <p:txBody>
            <a:bodyPr/>
            <a:lstStyle/>
            <a:p>
              <a:endParaRPr lang="en-US"/>
            </a:p>
          </p:txBody>
        </p:sp>
        <p:sp>
          <p:nvSpPr>
            <p:cNvPr id="70703" name="Text Box 47"/>
            <p:cNvSpPr txBox="1">
              <a:spLocks noChangeArrowheads="1"/>
            </p:cNvSpPr>
            <p:nvPr/>
          </p:nvSpPr>
          <p:spPr bwMode="auto">
            <a:xfrm>
              <a:off x="1392" y="3600"/>
              <a:ext cx="775"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Serve food</a:t>
              </a:r>
            </a:p>
          </p:txBody>
        </p:sp>
        <p:sp>
          <p:nvSpPr>
            <p:cNvPr id="70704" name="Text Box 48"/>
            <p:cNvSpPr txBox="1">
              <a:spLocks noChangeArrowheads="1"/>
            </p:cNvSpPr>
            <p:nvPr/>
          </p:nvSpPr>
          <p:spPr bwMode="auto">
            <a:xfrm>
              <a:off x="3840" y="3552"/>
              <a:ext cx="775"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Serve food</a:t>
              </a:r>
            </a:p>
          </p:txBody>
        </p:sp>
        <p:sp>
          <p:nvSpPr>
            <p:cNvPr id="70705" name="Text Box 49"/>
            <p:cNvSpPr txBox="1">
              <a:spLocks noChangeArrowheads="1"/>
            </p:cNvSpPr>
            <p:nvPr/>
          </p:nvSpPr>
          <p:spPr bwMode="auto">
            <a:xfrm>
              <a:off x="806" y="3192"/>
              <a:ext cx="496"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eating</a:t>
              </a:r>
            </a:p>
          </p:txBody>
        </p:sp>
        <p:sp>
          <p:nvSpPr>
            <p:cNvPr id="70706" name="Text Box 50"/>
            <p:cNvSpPr txBox="1">
              <a:spLocks noChangeArrowheads="1"/>
            </p:cNvSpPr>
            <p:nvPr/>
          </p:nvSpPr>
          <p:spPr bwMode="auto">
            <a:xfrm>
              <a:off x="4982" y="3192"/>
              <a:ext cx="496" cy="233"/>
            </a:xfrm>
            <a:prstGeom prst="rect">
              <a:avLst/>
            </a:prstGeom>
            <a:noFill/>
            <a:ln w="9525">
              <a:noFill/>
              <a:miter lim="800000"/>
              <a:headEnd/>
              <a:tailEnd/>
            </a:ln>
            <a:effectLst/>
          </p:spPr>
          <p:txBody>
            <a:bodyPr wrap="none">
              <a:spAutoFit/>
            </a:bodyPr>
            <a:lstStyle/>
            <a:p>
              <a:pPr eaLnBrk="0" latinLnBrk="0" hangingPunct="0"/>
              <a:r>
                <a:rPr kumimoji="0" lang="en-US" altLang="ko-KR" b="1">
                  <a:latin typeface="Times New Roman" pitchFamily="18" charset="0"/>
                </a:rPr>
                <a:t>eating</a:t>
              </a:r>
            </a:p>
          </p:txBody>
        </p:sp>
      </p:grpSp>
      <p:sp>
        <p:nvSpPr>
          <p:cNvPr id="70707" name="Oval 51"/>
          <p:cNvSpPr>
            <a:spLocks noChangeArrowheads="1"/>
          </p:cNvSpPr>
          <p:nvPr/>
        </p:nvSpPr>
        <p:spPr bwMode="auto">
          <a:xfrm>
            <a:off x="2667000" y="1905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0708" name="Oval 52"/>
          <p:cNvSpPr>
            <a:spLocks noChangeArrowheads="1"/>
          </p:cNvSpPr>
          <p:nvPr/>
        </p:nvSpPr>
        <p:spPr bwMode="auto">
          <a:xfrm>
            <a:off x="4495800" y="19812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0709" name="Oval 53"/>
          <p:cNvSpPr>
            <a:spLocks noChangeArrowheads="1"/>
          </p:cNvSpPr>
          <p:nvPr/>
        </p:nvSpPr>
        <p:spPr bwMode="auto">
          <a:xfrm>
            <a:off x="6324600" y="1905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 name="Group 54"/>
          <p:cNvGrpSpPr>
            <a:grpSpLocks/>
          </p:cNvGrpSpPr>
          <p:nvPr/>
        </p:nvGrpSpPr>
        <p:grpSpPr bwMode="auto">
          <a:xfrm>
            <a:off x="2667000" y="1905000"/>
            <a:ext cx="1981200" cy="228600"/>
            <a:chOff x="1680" y="1200"/>
            <a:chExt cx="1248" cy="144"/>
          </a:xfrm>
        </p:grpSpPr>
        <p:sp>
          <p:nvSpPr>
            <p:cNvPr id="70711" name="Oval 55"/>
            <p:cNvSpPr>
              <a:spLocks noChangeArrowheads="1"/>
            </p:cNvSpPr>
            <p:nvPr/>
          </p:nvSpPr>
          <p:spPr bwMode="auto">
            <a:xfrm>
              <a:off x="1680" y="1200"/>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70712" name="Oval 56"/>
            <p:cNvSpPr>
              <a:spLocks noChangeArrowheads="1"/>
            </p:cNvSpPr>
            <p:nvPr/>
          </p:nvSpPr>
          <p:spPr bwMode="auto">
            <a:xfrm>
              <a:off x="2832" y="1248"/>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13" name="Rectangle 57"/>
          <p:cNvSpPr>
            <a:spLocks noChangeArrowheads="1"/>
          </p:cNvSpPr>
          <p:nvPr/>
        </p:nvSpPr>
        <p:spPr bwMode="auto">
          <a:xfrm>
            <a:off x="3352800" y="30480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714" name="Oval 58"/>
          <p:cNvSpPr>
            <a:spLocks noChangeArrowheads="1"/>
          </p:cNvSpPr>
          <p:nvPr/>
        </p:nvSpPr>
        <p:spPr bwMode="auto">
          <a:xfrm>
            <a:off x="2667000" y="41148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0715" name="Oval 59"/>
          <p:cNvSpPr>
            <a:spLocks noChangeArrowheads="1"/>
          </p:cNvSpPr>
          <p:nvPr/>
        </p:nvSpPr>
        <p:spPr bwMode="auto">
          <a:xfrm>
            <a:off x="4648200" y="4191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0716" name="Oval 60"/>
          <p:cNvSpPr>
            <a:spLocks noChangeArrowheads="1"/>
          </p:cNvSpPr>
          <p:nvPr/>
        </p:nvSpPr>
        <p:spPr bwMode="auto">
          <a:xfrm>
            <a:off x="4648200" y="4191000"/>
            <a:ext cx="152400" cy="1524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70717" name="Rectangle 61"/>
          <p:cNvSpPr>
            <a:spLocks noChangeArrowheads="1"/>
          </p:cNvSpPr>
          <p:nvPr/>
        </p:nvSpPr>
        <p:spPr bwMode="auto">
          <a:xfrm>
            <a:off x="4495800" y="54102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718" name="Oval 62"/>
          <p:cNvSpPr>
            <a:spLocks noChangeArrowheads="1"/>
          </p:cNvSpPr>
          <p:nvPr/>
        </p:nvSpPr>
        <p:spPr bwMode="auto">
          <a:xfrm>
            <a:off x="4495800" y="19812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4" name="Group 63"/>
          <p:cNvGrpSpPr>
            <a:grpSpLocks/>
          </p:cNvGrpSpPr>
          <p:nvPr/>
        </p:nvGrpSpPr>
        <p:grpSpPr bwMode="auto">
          <a:xfrm>
            <a:off x="4495800" y="1905000"/>
            <a:ext cx="1981200" cy="228600"/>
            <a:chOff x="2832" y="1200"/>
            <a:chExt cx="1248" cy="144"/>
          </a:xfrm>
        </p:grpSpPr>
        <p:sp>
          <p:nvSpPr>
            <p:cNvPr id="70720" name="Oval 64"/>
            <p:cNvSpPr>
              <a:spLocks noChangeArrowheads="1"/>
            </p:cNvSpPr>
            <p:nvPr/>
          </p:nvSpPr>
          <p:spPr bwMode="auto">
            <a:xfrm>
              <a:off x="2832" y="1248"/>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70721" name="Oval 65"/>
            <p:cNvSpPr>
              <a:spLocks noChangeArrowheads="1"/>
            </p:cNvSpPr>
            <p:nvPr/>
          </p:nvSpPr>
          <p:spPr bwMode="auto">
            <a:xfrm>
              <a:off x="3984" y="1200"/>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22" name="Rectangle 66"/>
          <p:cNvSpPr>
            <a:spLocks noChangeArrowheads="1"/>
          </p:cNvSpPr>
          <p:nvPr/>
        </p:nvSpPr>
        <p:spPr bwMode="auto">
          <a:xfrm>
            <a:off x="5334000" y="30480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723" name="Oval 67"/>
          <p:cNvSpPr>
            <a:spLocks noChangeArrowheads="1"/>
          </p:cNvSpPr>
          <p:nvPr/>
        </p:nvSpPr>
        <p:spPr bwMode="auto">
          <a:xfrm>
            <a:off x="4572000" y="4191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0724" name="Oval 68"/>
          <p:cNvSpPr>
            <a:spLocks noChangeArrowheads="1"/>
          </p:cNvSpPr>
          <p:nvPr/>
        </p:nvSpPr>
        <p:spPr bwMode="auto">
          <a:xfrm>
            <a:off x="6553200" y="42672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0725" name="Oval 69"/>
          <p:cNvSpPr>
            <a:spLocks noChangeArrowheads="1"/>
          </p:cNvSpPr>
          <p:nvPr/>
        </p:nvSpPr>
        <p:spPr bwMode="auto">
          <a:xfrm>
            <a:off x="4572000" y="4191000"/>
            <a:ext cx="152400" cy="1524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70726" name="Rectangle 70"/>
          <p:cNvSpPr>
            <a:spLocks noChangeArrowheads="1"/>
          </p:cNvSpPr>
          <p:nvPr/>
        </p:nvSpPr>
        <p:spPr bwMode="auto">
          <a:xfrm>
            <a:off x="4495800" y="54102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727" name="Oval 71"/>
          <p:cNvSpPr>
            <a:spLocks noChangeArrowheads="1"/>
          </p:cNvSpPr>
          <p:nvPr/>
        </p:nvSpPr>
        <p:spPr bwMode="auto">
          <a:xfrm>
            <a:off x="4495800" y="19812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5" name="Group 72"/>
          <p:cNvGrpSpPr>
            <a:grpSpLocks/>
          </p:cNvGrpSpPr>
          <p:nvPr/>
        </p:nvGrpSpPr>
        <p:grpSpPr bwMode="auto">
          <a:xfrm>
            <a:off x="4495800" y="1981200"/>
            <a:ext cx="2209800" cy="2438400"/>
            <a:chOff x="2832" y="1248"/>
            <a:chExt cx="1392" cy="1536"/>
          </a:xfrm>
        </p:grpSpPr>
        <p:sp>
          <p:nvSpPr>
            <p:cNvPr id="70729" name="Oval 73"/>
            <p:cNvSpPr>
              <a:spLocks noChangeArrowheads="1"/>
            </p:cNvSpPr>
            <p:nvPr/>
          </p:nvSpPr>
          <p:spPr bwMode="auto">
            <a:xfrm>
              <a:off x="2832" y="1248"/>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70730" name="Oval 74"/>
            <p:cNvSpPr>
              <a:spLocks noChangeArrowheads="1"/>
            </p:cNvSpPr>
            <p:nvPr/>
          </p:nvSpPr>
          <p:spPr bwMode="auto">
            <a:xfrm>
              <a:off x="4128" y="2688"/>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31" name="Rectangle 75"/>
          <p:cNvSpPr>
            <a:spLocks noChangeArrowheads="1"/>
          </p:cNvSpPr>
          <p:nvPr/>
        </p:nvSpPr>
        <p:spPr bwMode="auto">
          <a:xfrm>
            <a:off x="6400800" y="54102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732" name="Oval 76"/>
          <p:cNvSpPr>
            <a:spLocks noChangeArrowheads="1"/>
          </p:cNvSpPr>
          <p:nvPr/>
        </p:nvSpPr>
        <p:spPr bwMode="auto">
          <a:xfrm>
            <a:off x="8001000" y="5562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0733" name="Oval 77"/>
          <p:cNvSpPr>
            <a:spLocks noChangeArrowheads="1"/>
          </p:cNvSpPr>
          <p:nvPr/>
        </p:nvSpPr>
        <p:spPr bwMode="auto">
          <a:xfrm>
            <a:off x="4495800" y="1905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6" name="Group 78"/>
          <p:cNvGrpSpPr>
            <a:grpSpLocks/>
          </p:cNvGrpSpPr>
          <p:nvPr/>
        </p:nvGrpSpPr>
        <p:grpSpPr bwMode="auto">
          <a:xfrm>
            <a:off x="2667000" y="1905000"/>
            <a:ext cx="1981200" cy="2362200"/>
            <a:chOff x="1680" y="1200"/>
            <a:chExt cx="1248" cy="1488"/>
          </a:xfrm>
        </p:grpSpPr>
        <p:sp>
          <p:nvSpPr>
            <p:cNvPr id="70735" name="Oval 79"/>
            <p:cNvSpPr>
              <a:spLocks noChangeArrowheads="1"/>
            </p:cNvSpPr>
            <p:nvPr/>
          </p:nvSpPr>
          <p:spPr bwMode="auto">
            <a:xfrm>
              <a:off x="1680" y="2592"/>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70736" name="Oval 80"/>
            <p:cNvSpPr>
              <a:spLocks noChangeArrowheads="1"/>
            </p:cNvSpPr>
            <p:nvPr/>
          </p:nvSpPr>
          <p:spPr bwMode="auto">
            <a:xfrm>
              <a:off x="2832" y="1200"/>
              <a:ext cx="96" cy="96"/>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70737" name="Rectangle 81"/>
          <p:cNvSpPr>
            <a:spLocks noChangeArrowheads="1"/>
          </p:cNvSpPr>
          <p:nvPr/>
        </p:nvSpPr>
        <p:spPr bwMode="auto">
          <a:xfrm>
            <a:off x="2514600" y="5410200"/>
            <a:ext cx="4572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738" name="Oval 82"/>
          <p:cNvSpPr>
            <a:spLocks noChangeArrowheads="1"/>
          </p:cNvSpPr>
          <p:nvPr/>
        </p:nvSpPr>
        <p:spPr bwMode="auto">
          <a:xfrm>
            <a:off x="1524000" y="54864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0739" name="Oval 83"/>
          <p:cNvSpPr>
            <a:spLocks noChangeArrowheads="1"/>
          </p:cNvSpPr>
          <p:nvPr/>
        </p:nvSpPr>
        <p:spPr bwMode="auto">
          <a:xfrm>
            <a:off x="4572000" y="19050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0-#ppt_w/2"/>
                                          </p:val>
                                        </p:tav>
                                        <p:tav tm="100000">
                                          <p:val>
                                            <p:strVal val="#ppt_x"/>
                                          </p:val>
                                        </p:tav>
                                      </p:tavLst>
                                    </p:anim>
                                    <p:anim calcmode="lin" valueType="num">
                                      <p:cBhvr additive="base">
                                        <p:cTn id="8" dur="500" fill="hold"/>
                                        <p:tgtEl>
                                          <p:spTgt spid="706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499"/>
                                          </p:stCondLst>
                                        </p:cTn>
                                        <p:tgtEl>
                                          <p:spTgt spid="70707"/>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499"/>
                                          </p:stCondLst>
                                        </p:cTn>
                                        <p:tgtEl>
                                          <p:spTgt spid="70708"/>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500"/>
                                  </p:stCondLst>
                                  <p:childTnLst>
                                    <p:set>
                                      <p:cBhvr>
                                        <p:cTn id="21" dur="1" fill="hold">
                                          <p:stCondLst>
                                            <p:cond delay="499"/>
                                          </p:stCondLst>
                                        </p:cTn>
                                        <p:tgtEl>
                                          <p:spTgt spid="70709"/>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499"/>
                                          </p:stCondLst>
                                        </p:cTn>
                                        <p:tgtEl>
                                          <p:spTgt spid="3"/>
                                        </p:tgtEl>
                                        <p:attrNameLst>
                                          <p:attrName>style.visibility</p:attrName>
                                        </p:attrNameLst>
                                      </p:cBhvr>
                                      <p:to>
                                        <p:strVal val="visible"/>
                                      </p:to>
                                    </p:set>
                                  </p:childTnLst>
                                </p:cTn>
                              </p:par>
                            </p:childTnLst>
                          </p:cTn>
                        </p:par>
                        <p:par>
                          <p:cTn id="25" fill="hold">
                            <p:stCondLst>
                              <p:cond delay="5500"/>
                            </p:stCondLst>
                            <p:childTnLst>
                              <p:par>
                                <p:cTn id="26" presetID="11" presetClass="entr" presetSubtype="0" fill="hold" grpId="0" nodeType="afterEffect">
                                  <p:stCondLst>
                                    <p:cond delay="500"/>
                                  </p:stCondLst>
                                  <p:childTnLst>
                                    <p:set>
                                      <p:cBhvr>
                                        <p:cTn id="27" dur="1000">
                                          <p:stCondLst>
                                            <p:cond delay="0"/>
                                          </p:stCondLst>
                                        </p:cTn>
                                        <p:tgtEl>
                                          <p:spTgt spid="70713"/>
                                        </p:tgtEl>
                                        <p:attrNameLst>
                                          <p:attrName>style.visibility</p:attrName>
                                        </p:attrNameLst>
                                      </p:cBhvr>
                                      <p:to>
                                        <p:strVal val="visible"/>
                                      </p:to>
                                    </p:set>
                                  </p:childTnLst>
                                  <p:subTnLst>
                                    <p:set>
                                      <p:cBhvr override="childStyle">
                                        <p:cTn dur="1" fill="hold" display="0" masterRel="nextClick" afterEffect="1"/>
                                        <p:tgtEl>
                                          <p:spTgt spid="70713"/>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par>
                          <p:cTn id="28" fill="hold">
                            <p:stCondLst>
                              <p:cond delay="7000"/>
                            </p:stCondLst>
                            <p:childTnLst>
                              <p:par>
                                <p:cTn id="29" presetID="1" presetClass="entr" presetSubtype="0" fill="hold" grpId="0" nodeType="afterEffect">
                                  <p:stCondLst>
                                    <p:cond delay="500"/>
                                  </p:stCondLst>
                                  <p:childTnLst>
                                    <p:set>
                                      <p:cBhvr>
                                        <p:cTn id="30" dur="1" fill="hold">
                                          <p:stCondLst>
                                            <p:cond delay="499"/>
                                          </p:stCondLst>
                                        </p:cTn>
                                        <p:tgtEl>
                                          <p:spTgt spid="70714"/>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500"/>
                                  </p:stCondLst>
                                  <p:childTnLst>
                                    <p:set>
                                      <p:cBhvr>
                                        <p:cTn id="33" dur="1" fill="hold">
                                          <p:stCondLst>
                                            <p:cond delay="499"/>
                                          </p:stCondLst>
                                        </p:cTn>
                                        <p:tgtEl>
                                          <p:spTgt spid="70715"/>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500"/>
                                  </p:stCondLst>
                                  <p:childTnLst>
                                    <p:set>
                                      <p:cBhvr>
                                        <p:cTn id="36" dur="1" fill="hold">
                                          <p:stCondLst>
                                            <p:cond delay="499"/>
                                          </p:stCondLst>
                                        </p:cTn>
                                        <p:tgtEl>
                                          <p:spTgt spid="70716"/>
                                        </p:tgtEl>
                                        <p:attrNameLst>
                                          <p:attrName>style.visibility</p:attrName>
                                        </p:attrNameLst>
                                      </p:cBhvr>
                                      <p:to>
                                        <p:strVal val="visible"/>
                                      </p:to>
                                    </p:set>
                                  </p:childTnLst>
                                </p:cTn>
                              </p:par>
                            </p:childTnLst>
                          </p:cTn>
                        </p:par>
                        <p:par>
                          <p:cTn id="37" fill="hold">
                            <p:stCondLst>
                              <p:cond delay="10000"/>
                            </p:stCondLst>
                            <p:childTnLst>
                              <p:par>
                                <p:cTn id="38" presetID="11" presetClass="entr" presetSubtype="0" fill="hold" grpId="0" nodeType="afterEffect">
                                  <p:stCondLst>
                                    <p:cond delay="500"/>
                                  </p:stCondLst>
                                  <p:childTnLst>
                                    <p:set>
                                      <p:cBhvr>
                                        <p:cTn id="39" dur="1000">
                                          <p:stCondLst>
                                            <p:cond delay="0"/>
                                          </p:stCondLst>
                                        </p:cTn>
                                        <p:tgtEl>
                                          <p:spTgt spid="70717"/>
                                        </p:tgtEl>
                                        <p:attrNameLst>
                                          <p:attrName>style.visibility</p:attrName>
                                        </p:attrNameLst>
                                      </p:cBhvr>
                                      <p:to>
                                        <p:strVal val="visible"/>
                                      </p:to>
                                    </p:set>
                                  </p:childTnLst>
                                  <p:subTnLst>
                                    <p:set>
                                      <p:cBhvr override="childStyle">
                                        <p:cTn dur="1" fill="hold" display="0" masterRel="nextClick" afterEffect="1"/>
                                        <p:tgtEl>
                                          <p:spTgt spid="70717"/>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par>
                          <p:cTn id="40" fill="hold">
                            <p:stCondLst>
                              <p:cond delay="11500"/>
                            </p:stCondLst>
                            <p:childTnLst>
                              <p:par>
                                <p:cTn id="41" presetID="1" presetClass="entr" presetSubtype="0" fill="hold" grpId="0" nodeType="afterEffect">
                                  <p:stCondLst>
                                    <p:cond delay="500"/>
                                  </p:stCondLst>
                                  <p:childTnLst>
                                    <p:set>
                                      <p:cBhvr>
                                        <p:cTn id="42" dur="1" fill="hold">
                                          <p:stCondLst>
                                            <p:cond delay="499"/>
                                          </p:stCondLst>
                                        </p:cTn>
                                        <p:tgtEl>
                                          <p:spTgt spid="70718"/>
                                        </p:tgtEl>
                                        <p:attrNameLst>
                                          <p:attrName>style.visibility</p:attrName>
                                        </p:attrNameLst>
                                      </p:cBhvr>
                                      <p:to>
                                        <p:strVal val="visible"/>
                                      </p:to>
                                    </p:set>
                                  </p:childTnLst>
                                </p:cTn>
                              </p:par>
                            </p:childTnLst>
                          </p:cTn>
                        </p:par>
                        <p:par>
                          <p:cTn id="43" fill="hold">
                            <p:stCondLst>
                              <p:cond delay="12500"/>
                            </p:stCondLst>
                            <p:childTnLst>
                              <p:par>
                                <p:cTn id="44" presetID="1" presetClass="entr" presetSubtype="0" fill="hold" nodeType="afterEffect">
                                  <p:stCondLst>
                                    <p:cond delay="500"/>
                                  </p:stCondLst>
                                  <p:childTnLst>
                                    <p:set>
                                      <p:cBhvr>
                                        <p:cTn id="45" dur="1" fill="hold">
                                          <p:stCondLst>
                                            <p:cond delay="499"/>
                                          </p:stCondLst>
                                        </p:cTn>
                                        <p:tgtEl>
                                          <p:spTgt spid="4"/>
                                        </p:tgtEl>
                                        <p:attrNameLst>
                                          <p:attrName>style.visibility</p:attrName>
                                        </p:attrNameLst>
                                      </p:cBhvr>
                                      <p:to>
                                        <p:strVal val="visible"/>
                                      </p:to>
                                    </p:set>
                                  </p:childTnLst>
                                </p:cTn>
                              </p:par>
                            </p:childTnLst>
                          </p:cTn>
                        </p:par>
                        <p:par>
                          <p:cTn id="46" fill="hold">
                            <p:stCondLst>
                              <p:cond delay="13500"/>
                            </p:stCondLst>
                            <p:childTnLst>
                              <p:par>
                                <p:cTn id="47" presetID="11" presetClass="entr" presetSubtype="0" fill="hold" grpId="0" nodeType="afterEffect">
                                  <p:stCondLst>
                                    <p:cond delay="500"/>
                                  </p:stCondLst>
                                  <p:childTnLst>
                                    <p:set>
                                      <p:cBhvr>
                                        <p:cTn id="48" dur="1000">
                                          <p:stCondLst>
                                            <p:cond delay="0"/>
                                          </p:stCondLst>
                                        </p:cTn>
                                        <p:tgtEl>
                                          <p:spTgt spid="70722"/>
                                        </p:tgtEl>
                                        <p:attrNameLst>
                                          <p:attrName>style.visibility</p:attrName>
                                        </p:attrNameLst>
                                      </p:cBhvr>
                                      <p:to>
                                        <p:strVal val="visible"/>
                                      </p:to>
                                    </p:set>
                                  </p:childTnLst>
                                  <p:subTnLst>
                                    <p:set>
                                      <p:cBhvr override="childStyle">
                                        <p:cTn dur="1" fill="hold" display="0" masterRel="nextClick" afterEffect="1"/>
                                        <p:tgtEl>
                                          <p:spTgt spid="70722"/>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par>
                          <p:cTn id="49" fill="hold">
                            <p:stCondLst>
                              <p:cond delay="15000"/>
                            </p:stCondLst>
                            <p:childTnLst>
                              <p:par>
                                <p:cTn id="50" presetID="1" presetClass="entr" presetSubtype="0" fill="hold" grpId="0" nodeType="afterEffect">
                                  <p:stCondLst>
                                    <p:cond delay="500"/>
                                  </p:stCondLst>
                                  <p:childTnLst>
                                    <p:set>
                                      <p:cBhvr>
                                        <p:cTn id="51" dur="1" fill="hold">
                                          <p:stCondLst>
                                            <p:cond delay="499"/>
                                          </p:stCondLst>
                                        </p:cTn>
                                        <p:tgtEl>
                                          <p:spTgt spid="70723"/>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500"/>
                                  </p:stCondLst>
                                  <p:childTnLst>
                                    <p:set>
                                      <p:cBhvr>
                                        <p:cTn id="54" dur="1" fill="hold">
                                          <p:stCondLst>
                                            <p:cond delay="499"/>
                                          </p:stCondLst>
                                        </p:cTn>
                                        <p:tgtEl>
                                          <p:spTgt spid="70724"/>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500"/>
                                  </p:stCondLst>
                                  <p:childTnLst>
                                    <p:set>
                                      <p:cBhvr>
                                        <p:cTn id="57" dur="1" fill="hold">
                                          <p:stCondLst>
                                            <p:cond delay="499"/>
                                          </p:stCondLst>
                                        </p:cTn>
                                        <p:tgtEl>
                                          <p:spTgt spid="70725"/>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500"/>
                                  </p:stCondLst>
                                  <p:childTnLst>
                                    <p:set>
                                      <p:cBhvr>
                                        <p:cTn id="60" dur="1000">
                                          <p:stCondLst>
                                            <p:cond delay="0"/>
                                          </p:stCondLst>
                                        </p:cTn>
                                        <p:tgtEl>
                                          <p:spTgt spid="70726"/>
                                        </p:tgtEl>
                                        <p:attrNameLst>
                                          <p:attrName>style.visibility</p:attrName>
                                        </p:attrNameLst>
                                      </p:cBhvr>
                                      <p:to>
                                        <p:strVal val="visible"/>
                                      </p:to>
                                    </p:set>
                                  </p:childTnLst>
                                  <p:subTnLst>
                                    <p:set>
                                      <p:cBhvr override="childStyle">
                                        <p:cTn dur="1" fill="hold" display="0" masterRel="nextClick" afterEffect="1"/>
                                        <p:tgtEl>
                                          <p:spTgt spid="70726"/>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par>
                          <p:cTn id="61" fill="hold">
                            <p:stCondLst>
                              <p:cond delay="19500"/>
                            </p:stCondLst>
                            <p:childTnLst>
                              <p:par>
                                <p:cTn id="62" presetID="1" presetClass="entr" presetSubtype="0" fill="hold" grpId="0" nodeType="afterEffect">
                                  <p:stCondLst>
                                    <p:cond delay="500"/>
                                  </p:stCondLst>
                                  <p:childTnLst>
                                    <p:set>
                                      <p:cBhvr>
                                        <p:cTn id="63" dur="1" fill="hold">
                                          <p:stCondLst>
                                            <p:cond delay="499"/>
                                          </p:stCondLst>
                                        </p:cTn>
                                        <p:tgtEl>
                                          <p:spTgt spid="70727"/>
                                        </p:tgtEl>
                                        <p:attrNameLst>
                                          <p:attrName>style.visibility</p:attrName>
                                        </p:attrNameLst>
                                      </p:cBhvr>
                                      <p:to>
                                        <p:strVal val="visible"/>
                                      </p:to>
                                    </p:set>
                                  </p:childTnLst>
                                </p:cTn>
                              </p:par>
                            </p:childTnLst>
                          </p:cTn>
                        </p:par>
                        <p:par>
                          <p:cTn id="64" fill="hold">
                            <p:stCondLst>
                              <p:cond delay="20500"/>
                            </p:stCondLst>
                            <p:childTnLst>
                              <p:par>
                                <p:cTn id="65" presetID="1" presetClass="entr" presetSubtype="0" fill="hold" nodeType="afterEffect">
                                  <p:stCondLst>
                                    <p:cond delay="500"/>
                                  </p:stCondLst>
                                  <p:childTnLst>
                                    <p:set>
                                      <p:cBhvr>
                                        <p:cTn id="66" dur="1" fill="hold">
                                          <p:stCondLst>
                                            <p:cond delay="499"/>
                                          </p:stCondLst>
                                        </p:cTn>
                                        <p:tgtEl>
                                          <p:spTgt spid="5"/>
                                        </p:tgtEl>
                                        <p:attrNameLst>
                                          <p:attrName>style.visibility</p:attrName>
                                        </p:attrNameLst>
                                      </p:cBhvr>
                                      <p:to>
                                        <p:strVal val="visible"/>
                                      </p:to>
                                    </p:set>
                                  </p:childTnLst>
                                </p:cTn>
                              </p:par>
                            </p:childTnLst>
                          </p:cTn>
                        </p:par>
                        <p:par>
                          <p:cTn id="67" fill="hold">
                            <p:stCondLst>
                              <p:cond delay="21500"/>
                            </p:stCondLst>
                            <p:childTnLst>
                              <p:par>
                                <p:cTn id="68" presetID="11" presetClass="entr" presetSubtype="0" fill="hold" grpId="0" nodeType="afterEffect">
                                  <p:stCondLst>
                                    <p:cond delay="500"/>
                                  </p:stCondLst>
                                  <p:childTnLst>
                                    <p:set>
                                      <p:cBhvr>
                                        <p:cTn id="69" dur="1000">
                                          <p:stCondLst>
                                            <p:cond delay="0"/>
                                          </p:stCondLst>
                                        </p:cTn>
                                        <p:tgtEl>
                                          <p:spTgt spid="70731"/>
                                        </p:tgtEl>
                                        <p:attrNameLst>
                                          <p:attrName>style.visibility</p:attrName>
                                        </p:attrNameLst>
                                      </p:cBhvr>
                                      <p:to>
                                        <p:strVal val="visible"/>
                                      </p:to>
                                    </p:set>
                                  </p:childTnLst>
                                  <p:subTnLst>
                                    <p:set>
                                      <p:cBhvr override="childStyle">
                                        <p:cTn dur="1" fill="hold" display="0" masterRel="nextClick" afterEffect="1"/>
                                        <p:tgtEl>
                                          <p:spTgt spid="70731"/>
                                        </p:tgtEl>
                                        <p:attrNameLst>
                                          <p:attrName>style.visibility</p:attrName>
                                        </p:attrNameLst>
                                      </p:cBhvr>
                                      <p:to>
                                        <p:strVal val="hidden"/>
                                      </p:to>
                                    </p:se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par>
                          <p:cTn id="70" fill="hold">
                            <p:stCondLst>
                              <p:cond delay="23000"/>
                            </p:stCondLst>
                            <p:childTnLst>
                              <p:par>
                                <p:cTn id="71" presetID="1" presetClass="entr" presetSubtype="0" fill="hold" grpId="0" nodeType="afterEffect">
                                  <p:stCondLst>
                                    <p:cond delay="500"/>
                                  </p:stCondLst>
                                  <p:childTnLst>
                                    <p:set>
                                      <p:cBhvr>
                                        <p:cTn id="72" dur="1" fill="hold">
                                          <p:stCondLst>
                                            <p:cond delay="499"/>
                                          </p:stCondLst>
                                        </p:cTn>
                                        <p:tgtEl>
                                          <p:spTgt spid="70732"/>
                                        </p:tgtEl>
                                        <p:attrNameLst>
                                          <p:attrName>style.visibility</p:attrName>
                                        </p:attrNameLst>
                                      </p:cBhvr>
                                      <p:to>
                                        <p:strVal val="visible"/>
                                      </p:to>
                                    </p:set>
                                  </p:childTnLst>
                                </p:cTn>
                              </p:par>
                            </p:childTnLst>
                          </p:cTn>
                        </p:par>
                        <p:par>
                          <p:cTn id="73" fill="hold">
                            <p:stCondLst>
                              <p:cond delay="24000"/>
                            </p:stCondLst>
                            <p:childTnLst>
                              <p:par>
                                <p:cTn id="74" presetID="1" presetClass="entr" presetSubtype="0" fill="hold" grpId="0" nodeType="afterEffect">
                                  <p:stCondLst>
                                    <p:cond delay="500"/>
                                  </p:stCondLst>
                                  <p:childTnLst>
                                    <p:set>
                                      <p:cBhvr>
                                        <p:cTn id="75" dur="1" fill="hold">
                                          <p:stCondLst>
                                            <p:cond delay="499"/>
                                          </p:stCondLst>
                                        </p:cTn>
                                        <p:tgtEl>
                                          <p:spTgt spid="70733"/>
                                        </p:tgtEl>
                                        <p:attrNameLst>
                                          <p:attrName>style.visibility</p:attrName>
                                        </p:attrNameLst>
                                      </p:cBhvr>
                                      <p:to>
                                        <p:strVal val="visible"/>
                                      </p:to>
                                    </p:set>
                                  </p:childTnLst>
                                </p:cTn>
                              </p:par>
                            </p:childTnLst>
                          </p:cTn>
                        </p:par>
                        <p:par>
                          <p:cTn id="76" fill="hold">
                            <p:stCondLst>
                              <p:cond delay="25000"/>
                            </p:stCondLst>
                            <p:childTnLst>
                              <p:par>
                                <p:cTn id="77" presetID="1" presetClass="entr" presetSubtype="0" fill="hold" nodeType="afterEffect">
                                  <p:stCondLst>
                                    <p:cond delay="500"/>
                                  </p:stCondLst>
                                  <p:childTnLst>
                                    <p:set>
                                      <p:cBhvr>
                                        <p:cTn id="78" dur="1" fill="hold">
                                          <p:stCondLst>
                                            <p:cond delay="499"/>
                                          </p:stCondLst>
                                        </p:cTn>
                                        <p:tgtEl>
                                          <p:spTgt spid="6"/>
                                        </p:tgtEl>
                                        <p:attrNameLst>
                                          <p:attrName>style.visibility</p:attrName>
                                        </p:attrNameLst>
                                      </p:cBhvr>
                                      <p:to>
                                        <p:strVal val="visible"/>
                                      </p:to>
                                    </p:set>
                                  </p:childTnLst>
                                </p:cTn>
                              </p:par>
                            </p:childTnLst>
                          </p:cTn>
                        </p:par>
                        <p:par>
                          <p:cTn id="79" fill="hold">
                            <p:stCondLst>
                              <p:cond delay="26000"/>
                            </p:stCondLst>
                            <p:childTnLst>
                              <p:par>
                                <p:cTn id="80" presetID="11" presetClass="entr" presetSubtype="0" fill="hold" grpId="0" nodeType="afterEffect">
                                  <p:stCondLst>
                                    <p:cond delay="500"/>
                                  </p:stCondLst>
                                  <p:childTnLst>
                                    <p:set>
                                      <p:cBhvr>
                                        <p:cTn id="81" dur="1000">
                                          <p:stCondLst>
                                            <p:cond delay="0"/>
                                          </p:stCondLst>
                                        </p:cTn>
                                        <p:tgtEl>
                                          <p:spTgt spid="70737"/>
                                        </p:tgtEl>
                                        <p:attrNameLst>
                                          <p:attrName>style.visibility</p:attrName>
                                        </p:attrNameLst>
                                      </p:cBhvr>
                                      <p:to>
                                        <p:strVal val="visible"/>
                                      </p:to>
                                    </p:set>
                                  </p:childTnLst>
                                  <p:subTnLst>
                                    <p:set>
                                      <p:cBhvr override="childStyle">
                                        <p:cTn dur="1" fill="hold" display="0" masterRel="nextClick" afterEffect="1"/>
                                        <p:tgtEl>
                                          <p:spTgt spid="70737"/>
                                        </p:tgtEl>
                                        <p:attrNameLst>
                                          <p:attrName>style.visibility</p:attrName>
                                        </p:attrNameLst>
                                      </p:cBhvr>
                                      <p:to>
                                        <p:strVal val="hidden"/>
                                      </p:to>
                                    </p:se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par>
                          <p:cTn id="82" fill="hold">
                            <p:stCondLst>
                              <p:cond delay="27500"/>
                            </p:stCondLst>
                            <p:childTnLst>
                              <p:par>
                                <p:cTn id="83" presetID="1" presetClass="entr" presetSubtype="0" fill="hold" grpId="0" nodeType="afterEffect">
                                  <p:stCondLst>
                                    <p:cond delay="500"/>
                                  </p:stCondLst>
                                  <p:childTnLst>
                                    <p:set>
                                      <p:cBhvr>
                                        <p:cTn id="84" dur="1" fill="hold">
                                          <p:stCondLst>
                                            <p:cond delay="499"/>
                                          </p:stCondLst>
                                        </p:cTn>
                                        <p:tgtEl>
                                          <p:spTgt spid="70738"/>
                                        </p:tgtEl>
                                        <p:attrNameLst>
                                          <p:attrName>style.visibility</p:attrName>
                                        </p:attrNameLst>
                                      </p:cBhvr>
                                      <p:to>
                                        <p:strVal val="visible"/>
                                      </p:to>
                                    </p:set>
                                  </p:childTnLst>
                                </p:cTn>
                              </p:par>
                            </p:childTnLst>
                          </p:cTn>
                        </p:par>
                        <p:par>
                          <p:cTn id="85" fill="hold">
                            <p:stCondLst>
                              <p:cond delay="28500"/>
                            </p:stCondLst>
                            <p:childTnLst>
                              <p:par>
                                <p:cTn id="86" presetID="1" presetClass="entr" presetSubtype="0" fill="hold" grpId="0" nodeType="afterEffect">
                                  <p:stCondLst>
                                    <p:cond delay="500"/>
                                  </p:stCondLst>
                                  <p:childTnLst>
                                    <p:set>
                                      <p:cBhvr>
                                        <p:cTn id="87" dur="1" fill="hold">
                                          <p:stCondLst>
                                            <p:cond delay="499"/>
                                          </p:stCondLst>
                                        </p:cTn>
                                        <p:tgtEl>
                                          <p:spTgt spid="70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707" grpId="0" animBg="1"/>
      <p:bldP spid="70708" grpId="0" animBg="1"/>
      <p:bldP spid="70709" grpId="0" animBg="1"/>
      <p:bldP spid="70713" grpId="0" animBg="1"/>
      <p:bldP spid="70714" grpId="0" animBg="1"/>
      <p:bldP spid="70715" grpId="0" animBg="1"/>
      <p:bldP spid="70716" grpId="0" animBg="1"/>
      <p:bldP spid="70717" grpId="0" animBg="1"/>
      <p:bldP spid="70718" grpId="0" animBg="1"/>
      <p:bldP spid="70722" grpId="0" animBg="1"/>
      <p:bldP spid="70723" grpId="0" animBg="1"/>
      <p:bldP spid="70724" grpId="0" animBg="1"/>
      <p:bldP spid="70725" grpId="0" animBg="1"/>
      <p:bldP spid="70726" grpId="0" animBg="1"/>
      <p:bldP spid="70727" grpId="0" animBg="1"/>
      <p:bldP spid="70731" grpId="0" animBg="1"/>
      <p:bldP spid="70732" grpId="0" animBg="1"/>
      <p:bldP spid="70733" grpId="0" animBg="1"/>
      <p:bldP spid="70737" grpId="0" animBg="1"/>
      <p:bldP spid="70738" grpId="0" animBg="1"/>
      <p:bldP spid="7073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533400" y="533400"/>
            <a:ext cx="7772400" cy="1143000"/>
          </a:xfrm>
        </p:spPr>
        <p:txBody>
          <a:bodyPr/>
          <a:lstStyle/>
          <a:p>
            <a:pPr algn="ctr"/>
            <a:r>
              <a:rPr lang="fa-IR" altLang="zh-CN" dirty="0" smtClean="0">
                <a:solidFill>
                  <a:srgbClr val="002060"/>
                </a:solidFill>
                <a:ea typeface="宋体" pitchFamily="2" charset="-122"/>
                <a:cs typeface="B Titr" pitchFamily="2" charset="-78"/>
              </a:rPr>
              <a:t>مقایسه مدلهای معرفی شده</a:t>
            </a:r>
            <a:endParaRPr lang="en-US" altLang="zh-CN" dirty="0">
              <a:solidFill>
                <a:srgbClr val="002060"/>
              </a:solidFill>
              <a:ea typeface="宋体" pitchFamily="2" charset="-122"/>
              <a:cs typeface="B Titr" pitchFamily="2" charset="-78"/>
            </a:endParaRPr>
          </a:p>
        </p:txBody>
      </p:sp>
      <p:sp>
        <p:nvSpPr>
          <p:cNvPr id="19" name="Slide Number Placeholder 4"/>
          <p:cNvSpPr>
            <a:spLocks noGrp="1"/>
          </p:cNvSpPr>
          <p:nvPr>
            <p:ph type="sldNum" sz="quarter" idx="12"/>
          </p:nvPr>
        </p:nvSpPr>
        <p:spPr/>
        <p:txBody>
          <a:bodyPr/>
          <a:lstStyle/>
          <a:p>
            <a:fld id="{62DD85B7-EA70-4868-9AA4-27A3582DB6FB}" type="slidenum">
              <a:rPr lang="zh-CN" altLang="en-US"/>
              <a:pPr/>
              <a:t>37</a:t>
            </a:fld>
            <a:endParaRPr lang="zh-CN" altLang="en-US"/>
          </a:p>
        </p:txBody>
      </p:sp>
      <p:sp>
        <p:nvSpPr>
          <p:cNvPr id="20" name="TextBox 19"/>
          <p:cNvSpPr txBox="1"/>
          <p:nvPr/>
        </p:nvSpPr>
        <p:spPr>
          <a:xfrm>
            <a:off x="838200" y="1828800"/>
            <a:ext cx="7645389" cy="2516073"/>
          </a:xfrm>
          <a:prstGeom prst="rect">
            <a:avLst/>
          </a:prstGeom>
          <a:noFill/>
        </p:spPr>
        <p:txBody>
          <a:bodyPr wrap="square" rtlCol="0">
            <a:spAutoFit/>
          </a:bodyPr>
          <a:lstStyle/>
          <a:p>
            <a:pPr algn="r" rtl="1">
              <a:lnSpc>
                <a:spcPct val="150000"/>
              </a:lnSpc>
              <a:buFont typeface="Wingdings" pitchFamily="2" charset="2"/>
              <a:buChar char="q"/>
            </a:pPr>
            <a:r>
              <a:rPr lang="fa-IR" sz="3500" dirty="0" smtClean="0">
                <a:cs typeface="B Koodak" pitchFamily="2" charset="-78"/>
              </a:rPr>
              <a:t>سیستم های جبر ماکس-پلاس (برنامه ریزی و زمان بندی)</a:t>
            </a:r>
          </a:p>
          <a:p>
            <a:pPr algn="r" rtl="1">
              <a:lnSpc>
                <a:spcPct val="150000"/>
              </a:lnSpc>
              <a:buFont typeface="Wingdings" pitchFamily="2" charset="2"/>
              <a:buChar char="q"/>
            </a:pPr>
            <a:r>
              <a:rPr lang="fa-IR" sz="3500" dirty="0" smtClean="0">
                <a:cs typeface="B Koodak" pitchFamily="2" charset="-78"/>
              </a:rPr>
              <a:t>شبکه های پتری (توالی و تکرار رویداد ها)</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lstStyle/>
          <a:p>
            <a:pPr algn="ctr"/>
            <a:r>
              <a:rPr lang="fa-IR" sz="2500" dirty="0" smtClean="0">
                <a:solidFill>
                  <a:srgbClr val="002060"/>
                </a:solidFill>
                <a:effectLst>
                  <a:outerShdw blurRad="38100" dist="38100" dir="2700000" algn="tl">
                    <a:srgbClr val="000000">
                      <a:alpha val="43137"/>
                    </a:srgbClr>
                  </a:outerShdw>
                </a:effectLst>
                <a:cs typeface="B Titr" pitchFamily="2" charset="-78"/>
              </a:rPr>
              <a:t>به کار گیری شبکه های پتری در مدلسازی شبکه های بیولوژیکی</a:t>
            </a:r>
            <a:endParaRPr lang="en-US" sz="2500" dirty="0">
              <a:solidFill>
                <a:srgbClr val="002060"/>
              </a:solidFill>
              <a:effectLst>
                <a:outerShdw blurRad="38100" dist="38100" dir="2700000" algn="tl">
                  <a:srgbClr val="000000">
                    <a:alpha val="43137"/>
                  </a:srgbClr>
                </a:outerShdw>
              </a:effectLst>
              <a:cs typeface="B Titr" pitchFamily="2" charset="-78"/>
            </a:endParaRPr>
          </a:p>
        </p:txBody>
      </p:sp>
      <p:sp>
        <p:nvSpPr>
          <p:cNvPr id="3" name="Slide Number Placeholder 2"/>
          <p:cNvSpPr>
            <a:spLocks noGrp="1"/>
          </p:cNvSpPr>
          <p:nvPr>
            <p:ph type="sldNum" sz="quarter" idx="12"/>
          </p:nvPr>
        </p:nvSpPr>
        <p:spPr/>
        <p:txBody>
          <a:bodyPr/>
          <a:lstStyle/>
          <a:p>
            <a:fld id="{298CA5D5-0245-4AA9-B64F-869710586B67}" type="slidenum">
              <a:rPr lang="ko-KR" altLang="en-US" smtClean="0"/>
              <a:pPr/>
              <a:t>38</a:t>
            </a:fld>
            <a:endParaRPr lang="en-US" altLang="ko-KR"/>
          </a:p>
        </p:txBody>
      </p:sp>
      <p:sp>
        <p:nvSpPr>
          <p:cNvPr id="4" name="Rectangle 3"/>
          <p:cNvSpPr/>
          <p:nvPr/>
        </p:nvSpPr>
        <p:spPr>
          <a:xfrm>
            <a:off x="2209800" y="1066800"/>
            <a:ext cx="4343400" cy="477054"/>
          </a:xfrm>
          <a:prstGeom prst="rect">
            <a:avLst/>
          </a:prstGeom>
        </p:spPr>
        <p:txBody>
          <a:bodyPr wrap="square">
            <a:spAutoFit/>
          </a:bodyPr>
          <a:lstStyle/>
          <a:p>
            <a:r>
              <a:rPr lang="en-US" sz="2500" b="1" dirty="0" err="1" smtClean="0">
                <a:latin typeface="Arial Black" pitchFamily="34" charset="0"/>
                <a:cs typeface="B Titr" pitchFamily="2" charset="-78"/>
              </a:rPr>
              <a:t>Wnt</a:t>
            </a:r>
            <a:r>
              <a:rPr lang="en-US" sz="2500" b="1" dirty="0" smtClean="0">
                <a:latin typeface="Arial Black" pitchFamily="34" charset="0"/>
                <a:cs typeface="B Titr" pitchFamily="2" charset="-78"/>
              </a:rPr>
              <a:t> signaling pathway</a:t>
            </a:r>
            <a:endParaRPr lang="en-US" sz="2500" b="1" dirty="0">
              <a:latin typeface="Arial Black" pitchFamily="34" charset="0"/>
              <a:cs typeface="B Titr" pitchFamily="2" charset="-78"/>
            </a:endParaRPr>
          </a:p>
        </p:txBody>
      </p:sp>
      <p:pic>
        <p:nvPicPr>
          <p:cNvPr id="539650" name="Picture 2"/>
          <p:cNvPicPr>
            <a:picLocks noChangeAspect="1" noChangeArrowheads="1"/>
          </p:cNvPicPr>
          <p:nvPr/>
        </p:nvPicPr>
        <p:blipFill>
          <a:blip r:embed="rId3"/>
          <a:srcRect/>
          <a:stretch>
            <a:fillRect/>
          </a:stretch>
        </p:blipFill>
        <p:spPr bwMode="auto">
          <a:xfrm>
            <a:off x="381000" y="1752600"/>
            <a:ext cx="3581400" cy="4842950"/>
          </a:xfrm>
          <a:prstGeom prst="rect">
            <a:avLst/>
          </a:prstGeom>
          <a:noFill/>
          <a:ln w="9525">
            <a:noFill/>
            <a:miter lim="800000"/>
            <a:headEnd/>
            <a:tailEnd/>
          </a:ln>
          <a:effectLst/>
        </p:spPr>
      </p:pic>
      <p:pic>
        <p:nvPicPr>
          <p:cNvPr id="539651" name="Picture 3"/>
          <p:cNvPicPr>
            <a:picLocks noChangeAspect="1" noChangeArrowheads="1"/>
          </p:cNvPicPr>
          <p:nvPr/>
        </p:nvPicPr>
        <p:blipFill>
          <a:blip r:embed="rId4"/>
          <a:srcRect/>
          <a:stretch>
            <a:fillRect/>
          </a:stretch>
        </p:blipFill>
        <p:spPr bwMode="auto">
          <a:xfrm>
            <a:off x="5211149" y="1600200"/>
            <a:ext cx="3475651" cy="5022110"/>
          </a:xfrm>
          <a:prstGeom prst="rect">
            <a:avLst/>
          </a:prstGeom>
          <a:noFill/>
          <a:ln w="9525">
            <a:noFill/>
            <a:miter lim="800000"/>
            <a:headEnd/>
            <a:tailEnd/>
          </a:ln>
          <a:effectLst/>
        </p:spPr>
      </p:pic>
      <p:sp>
        <p:nvSpPr>
          <p:cNvPr id="10" name="Right Arrow 9"/>
          <p:cNvSpPr/>
          <p:nvPr/>
        </p:nvSpPr>
        <p:spPr bwMode="auto">
          <a:xfrm>
            <a:off x="4267200" y="3581400"/>
            <a:ext cx="6858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Century Gothic" pitchFamily="34" charset="0"/>
              <a:ea typeface="Gulim" pitchFamily="34" charset="-127"/>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9054" y="204788"/>
          <a:ext cx="9107488" cy="6450012"/>
        </p:xfrm>
        <a:graphic>
          <a:graphicData uri="http://schemas.openxmlformats.org/presentationml/2006/ole">
            <mc:AlternateContent xmlns:mc="http://schemas.openxmlformats.org/markup-compatibility/2006">
              <mc:Choice xmlns:v="urn:schemas-microsoft-com:vml" Requires="v">
                <p:oleObj spid="_x0000_s9220" name="Photo Editor Photo" r:id="rId3" imgW="9104762" imgH="6447619" progId="">
                  <p:embed/>
                </p:oleObj>
              </mc:Choice>
              <mc:Fallback>
                <p:oleObj name="Photo Editor Photo" r:id="rId3" imgW="9104762" imgH="6447619"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4" y="204788"/>
                        <a:ext cx="9107488" cy="64500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89827" name="Picture 3" descr="biochem_G5"/>
          <p:cNvPicPr>
            <a:picLocks noChangeAspect="1" noChangeArrowheads="1"/>
          </p:cNvPicPr>
          <p:nvPr/>
        </p:nvPicPr>
        <p:blipFill>
          <a:blip r:embed="rId5"/>
          <a:srcRect/>
          <a:stretch>
            <a:fillRect/>
          </a:stretch>
        </p:blipFill>
        <p:spPr bwMode="auto">
          <a:xfrm>
            <a:off x="5791200" y="533400"/>
            <a:ext cx="3200400" cy="2667000"/>
          </a:xfrm>
          <a:prstGeom prst="rect">
            <a:avLst/>
          </a:prstGeom>
          <a:noFill/>
          <a:ln w="1905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89827"/>
                                        </p:tgtEl>
                                        <p:attrNameLst>
                                          <p:attrName>style.visibility</p:attrName>
                                        </p:attrNameLst>
                                      </p:cBhvr>
                                      <p:to>
                                        <p:strVal val="visible"/>
                                      </p:to>
                                    </p:set>
                                    <p:anim calcmode="lin" valueType="num">
                                      <p:cBhvr>
                                        <p:cTn id="7" dur="500" fill="hold"/>
                                        <p:tgtEl>
                                          <p:spTgt spid="589827"/>
                                        </p:tgtEl>
                                        <p:attrNameLst>
                                          <p:attrName>ppt_w</p:attrName>
                                        </p:attrNameLst>
                                      </p:cBhvr>
                                      <p:tavLst>
                                        <p:tav tm="0">
                                          <p:val>
                                            <p:fltVal val="0"/>
                                          </p:val>
                                        </p:tav>
                                        <p:tav tm="100000">
                                          <p:val>
                                            <p:strVal val="#ppt_w"/>
                                          </p:val>
                                        </p:tav>
                                      </p:tavLst>
                                    </p:anim>
                                    <p:anim calcmode="lin" valueType="num">
                                      <p:cBhvr>
                                        <p:cTn id="8" dur="500" fill="hold"/>
                                        <p:tgtEl>
                                          <p:spTgt spid="589827"/>
                                        </p:tgtEl>
                                        <p:attrNameLst>
                                          <p:attrName>ppt_h</p:attrName>
                                        </p:attrNameLst>
                                      </p:cBhvr>
                                      <p:tavLst>
                                        <p:tav tm="0">
                                          <p:val>
                                            <p:fltVal val="0"/>
                                          </p:val>
                                        </p:tav>
                                        <p:tav tm="100000">
                                          <p:val>
                                            <p:strVal val="#ppt_h"/>
                                          </p:val>
                                        </p:tav>
                                      </p:tavLst>
                                    </p:anim>
                                    <p:anim calcmode="lin" valueType="num">
                                      <p:cBhvr>
                                        <p:cTn id="9" dur="500" fill="hold"/>
                                        <p:tgtEl>
                                          <p:spTgt spid="589827"/>
                                        </p:tgtEl>
                                        <p:attrNameLst>
                                          <p:attrName>ppt_x</p:attrName>
                                        </p:attrNameLst>
                                      </p:cBhvr>
                                      <p:tavLst>
                                        <p:tav tm="0">
                                          <p:val>
                                            <p:fltVal val="0.5"/>
                                          </p:val>
                                        </p:tav>
                                        <p:tav tm="100000">
                                          <p:val>
                                            <p:strVal val="#ppt_x"/>
                                          </p:val>
                                        </p:tav>
                                      </p:tavLst>
                                    </p:anim>
                                    <p:anim calcmode="lin" valueType="num">
                                      <p:cBhvr>
                                        <p:cTn id="10" dur="500" fill="hold"/>
                                        <p:tgtEl>
                                          <p:spTgt spid="5898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315200" cy="3657600"/>
          </a:xfrm>
          <a:noFill/>
          <a:ln w="34925">
            <a:noFill/>
          </a:ln>
        </p:spPr>
        <p:txBody>
          <a:bodyPr>
            <a:normAutofit/>
          </a:bodyPr>
          <a:lstStyle/>
          <a:p>
            <a:pPr algn="ctr" rtl="1">
              <a:buNone/>
            </a:pPr>
            <a:endParaRPr lang="en-US" sz="6600" dirty="0" smtClean="0">
              <a:solidFill>
                <a:schemeClr val="accent1">
                  <a:lumMod val="20000"/>
                  <a:lumOff val="80000"/>
                </a:schemeClr>
              </a:solidFill>
              <a:cs typeface="B Titr" pitchFamily="2" charset="-78"/>
            </a:endParaRPr>
          </a:p>
          <a:p>
            <a:pPr algn="ctr" rtl="1">
              <a:buNone/>
            </a:pPr>
            <a:r>
              <a:rPr lang="fa-IR" sz="6600" dirty="0" smtClean="0">
                <a:solidFill>
                  <a:schemeClr val="accent1">
                    <a:lumMod val="20000"/>
                    <a:lumOff val="80000"/>
                  </a:schemeClr>
                </a:solidFill>
                <a:effectLst>
                  <a:outerShdw blurRad="38100" dist="38100" dir="2700000" algn="tl">
                    <a:srgbClr val="000000">
                      <a:alpha val="43137"/>
                    </a:srgbClr>
                  </a:outerShdw>
                </a:effectLst>
                <a:cs typeface="B Titr" pitchFamily="2" charset="-78"/>
              </a:rPr>
              <a:t>مقدمه ای بر </a:t>
            </a:r>
            <a:endParaRPr lang="en-US" sz="6600" dirty="0" smtClean="0">
              <a:solidFill>
                <a:schemeClr val="accent1">
                  <a:lumMod val="20000"/>
                  <a:lumOff val="80000"/>
                </a:schemeClr>
              </a:solidFill>
              <a:effectLst>
                <a:outerShdw blurRad="38100" dist="38100" dir="2700000" algn="tl">
                  <a:srgbClr val="000000">
                    <a:alpha val="43137"/>
                  </a:srgbClr>
                </a:outerShdw>
              </a:effectLst>
              <a:cs typeface="B Titr" pitchFamily="2" charset="-78"/>
            </a:endParaRPr>
          </a:p>
          <a:p>
            <a:pPr algn="ctr" rtl="1">
              <a:buNone/>
            </a:pPr>
            <a:r>
              <a:rPr lang="fa-IR" sz="6600" dirty="0" smtClean="0">
                <a:solidFill>
                  <a:schemeClr val="accent1">
                    <a:lumMod val="20000"/>
                    <a:lumOff val="80000"/>
                  </a:schemeClr>
                </a:solidFill>
                <a:effectLst>
                  <a:outerShdw blurRad="38100" dist="38100" dir="2700000" algn="tl">
                    <a:srgbClr val="000000">
                      <a:alpha val="43137"/>
                    </a:srgbClr>
                  </a:outerShdw>
                </a:effectLst>
                <a:cs typeface="B Titr" pitchFamily="2" charset="-78"/>
              </a:rPr>
              <a:t>سیستم های وقایع گسسته</a:t>
            </a:r>
            <a:endParaRPr lang="fa-IR" dirty="0" smtClean="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37000" r="-3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86800" cy="3429000"/>
          </a:xfrm>
        </p:spPr>
        <p:txBody>
          <a:bodyPr>
            <a:noAutofit/>
          </a:bodyPr>
          <a:lstStyle/>
          <a:p>
            <a:pPr algn="ctr" rtl="1">
              <a:buNone/>
            </a:pPr>
            <a:r>
              <a:rPr lang="fa-IR" sz="7000" dirty="0" smtClean="0">
                <a:solidFill>
                  <a:schemeClr val="accent3"/>
                </a:solidFill>
                <a:effectLst>
                  <a:outerShdw blurRad="38100" dist="38100" dir="2700000" algn="tl">
                    <a:srgbClr val="000000">
                      <a:alpha val="43137"/>
                    </a:srgbClr>
                  </a:outerShdw>
                </a:effectLst>
                <a:cs typeface="B Titr" pitchFamily="2" charset="-78"/>
              </a:rPr>
              <a:t>کنترل پیشبین مبتنی بر مدل در سیستم های وقایع گسسته</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793993" y="1387489"/>
            <a:ext cx="2720975" cy="2779713"/>
            <a:chOff x="901" y="869"/>
            <a:chExt cx="1714" cy="1751"/>
          </a:xfrm>
        </p:grpSpPr>
        <p:sp>
          <p:nvSpPr>
            <p:cNvPr id="6" name="Rectangle 4"/>
            <p:cNvSpPr>
              <a:spLocks noChangeArrowheads="1"/>
            </p:cNvSpPr>
            <p:nvPr/>
          </p:nvSpPr>
          <p:spPr bwMode="auto">
            <a:xfrm>
              <a:off x="901" y="884"/>
              <a:ext cx="1714" cy="1736"/>
            </a:xfrm>
            <a:prstGeom prst="rect">
              <a:avLst/>
            </a:prstGeom>
            <a:solidFill>
              <a:schemeClr val="tx1"/>
            </a:solidFill>
            <a:ln w="50799">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7" name="Rectangle 5"/>
            <p:cNvSpPr>
              <a:spLocks noChangeArrowheads="1"/>
            </p:cNvSpPr>
            <p:nvPr/>
          </p:nvSpPr>
          <p:spPr bwMode="auto">
            <a:xfrm>
              <a:off x="1358" y="869"/>
              <a:ext cx="602" cy="233"/>
            </a:xfrm>
            <a:prstGeom prst="rect">
              <a:avLst/>
            </a:prstGeom>
            <a:noFill/>
            <a:ln w="9525">
              <a:noFill/>
              <a:miter lim="800000"/>
              <a:headEnd/>
              <a:tailEnd/>
            </a:ln>
            <a:effectLst/>
          </p:spPr>
          <p:txBody>
            <a:bodyPr wrap="none" lIns="92075" tIns="46038" rIns="92075" bIns="46038">
              <a:spAutoFit/>
            </a:bodyPr>
            <a:lstStyle/>
            <a:p>
              <a:pPr algn="ctr"/>
              <a:r>
                <a:rPr lang="en-US" altLang="zh-CN" b="1">
                  <a:solidFill>
                    <a:srgbClr val="FFFFFF"/>
                  </a:solidFill>
                  <a:latin typeface="Arial" pitchFamily="34" charset="0"/>
                  <a:ea typeface="宋体" pitchFamily="2" charset="-122"/>
                </a:rPr>
                <a:t>PLANT</a:t>
              </a:r>
              <a:endParaRPr lang="en-US" altLang="zh-CN" b="1">
                <a:solidFill>
                  <a:schemeClr val="bg1"/>
                </a:solidFill>
                <a:latin typeface="MS Sans Serif" charset="0"/>
                <a:ea typeface="宋体" pitchFamily="2" charset="-122"/>
              </a:endParaRPr>
            </a:p>
          </p:txBody>
        </p:sp>
        <p:sp>
          <p:nvSpPr>
            <p:cNvPr id="8" name="Rectangle 6"/>
            <p:cNvSpPr>
              <a:spLocks noChangeArrowheads="1"/>
            </p:cNvSpPr>
            <p:nvPr/>
          </p:nvSpPr>
          <p:spPr bwMode="auto">
            <a:xfrm>
              <a:off x="1115" y="1318"/>
              <a:ext cx="1235" cy="400"/>
            </a:xfrm>
            <a:prstGeom prst="rect">
              <a:avLst/>
            </a:prstGeom>
            <a:solidFill>
              <a:srgbClr val="FFCC66"/>
            </a:solidFill>
            <a:ln w="50799">
              <a:miter lim="800000"/>
              <a:headEnd/>
              <a:tailEnd/>
            </a:ln>
            <a:effectLst/>
            <a:scene3d>
              <a:camera prst="legacyPerspectiveTopRight"/>
              <a:lightRig rig="legacyFlat3" dir="b"/>
            </a:scene3d>
            <a:sp3d extrusionH="887400" prstMaterial="legacyMatte">
              <a:bevelT w="13500" h="13500" prst="angle"/>
              <a:bevelB w="13500" h="13500" prst="angle"/>
              <a:extrusionClr>
                <a:srgbClr val="FFCC66"/>
              </a:extrusionClr>
            </a:sp3d>
          </p:spPr>
          <p:txBody>
            <a:bodyPr wrap="none" anchor="ctr">
              <a:flatTx/>
            </a:bodyPr>
            <a:lstStyle/>
            <a:p>
              <a:pPr algn="ctr"/>
              <a:r>
                <a:rPr lang="en-US" altLang="zh-CN" sz="1800" b="1">
                  <a:solidFill>
                    <a:srgbClr val="003399"/>
                  </a:solidFill>
                  <a:latin typeface="MS Sans Serif" charset="0"/>
                  <a:ea typeface="宋体" pitchFamily="2" charset="-122"/>
                </a:rPr>
                <a:t>EVENT-DRIVEN</a:t>
              </a:r>
            </a:p>
            <a:p>
              <a:pPr algn="ctr"/>
              <a:r>
                <a:rPr lang="en-US" altLang="zh-CN" sz="1800" b="1">
                  <a:solidFill>
                    <a:srgbClr val="003399"/>
                  </a:solidFill>
                  <a:latin typeface="MS Sans Serif" charset="0"/>
                  <a:ea typeface="宋体" pitchFamily="2" charset="-122"/>
                </a:rPr>
                <a:t>DYNAMICS</a:t>
              </a:r>
              <a:endParaRPr lang="en-US" altLang="zh-CN" sz="1800" b="1">
                <a:solidFill>
                  <a:srgbClr val="000099"/>
                </a:solidFill>
                <a:latin typeface="MS Sans Serif" charset="0"/>
                <a:ea typeface="宋体" pitchFamily="2" charset="-122"/>
              </a:endParaRPr>
            </a:p>
          </p:txBody>
        </p:sp>
        <p:sp>
          <p:nvSpPr>
            <p:cNvPr id="9" name="Rectangle 7"/>
            <p:cNvSpPr>
              <a:spLocks noChangeArrowheads="1"/>
            </p:cNvSpPr>
            <p:nvPr/>
          </p:nvSpPr>
          <p:spPr bwMode="auto">
            <a:xfrm>
              <a:off x="1121" y="2009"/>
              <a:ext cx="1235" cy="400"/>
            </a:xfrm>
            <a:prstGeom prst="rect">
              <a:avLst/>
            </a:prstGeom>
            <a:solidFill>
              <a:srgbClr val="FFCC66"/>
            </a:solidFill>
            <a:ln w="50799">
              <a:miter lim="800000"/>
              <a:headEnd/>
              <a:tailEnd/>
            </a:ln>
            <a:effectLst/>
            <a:scene3d>
              <a:camera prst="legacyPerspectiveTopRight"/>
              <a:lightRig rig="legacyFlat3" dir="b"/>
            </a:scene3d>
            <a:sp3d extrusionH="887400" prstMaterial="legacyMatte">
              <a:bevelT w="13500" h="13500" prst="angle"/>
              <a:bevelB w="13500" h="13500" prst="angle"/>
              <a:extrusionClr>
                <a:srgbClr val="FFCC66"/>
              </a:extrusionClr>
            </a:sp3d>
          </p:spPr>
          <p:txBody>
            <a:bodyPr wrap="none" anchor="ctr">
              <a:flatTx/>
            </a:bodyPr>
            <a:lstStyle/>
            <a:p>
              <a:pPr algn="ctr"/>
              <a:r>
                <a:rPr lang="en-US" altLang="zh-CN" sz="1800" b="1">
                  <a:solidFill>
                    <a:srgbClr val="990000"/>
                  </a:solidFill>
                  <a:latin typeface="MS Sans Serif" charset="0"/>
                  <a:ea typeface="宋体" pitchFamily="2" charset="-122"/>
                </a:rPr>
                <a:t>TIME-DRIVEN</a:t>
              </a:r>
            </a:p>
            <a:p>
              <a:pPr algn="ctr"/>
              <a:r>
                <a:rPr lang="en-US" altLang="zh-CN" sz="1800" b="1">
                  <a:solidFill>
                    <a:srgbClr val="990000"/>
                  </a:solidFill>
                  <a:latin typeface="MS Sans Serif" charset="0"/>
                  <a:ea typeface="宋体" pitchFamily="2" charset="-122"/>
                </a:rPr>
                <a:t>DYNAMICS</a:t>
              </a:r>
            </a:p>
          </p:txBody>
        </p:sp>
        <p:cxnSp>
          <p:nvCxnSpPr>
            <p:cNvPr id="10" name="AutoShape 8"/>
            <p:cNvCxnSpPr>
              <a:cxnSpLocks noChangeShapeType="1"/>
              <a:stCxn id="8" idx="2"/>
              <a:endCxn id="9" idx="0"/>
            </p:cNvCxnSpPr>
            <p:nvPr/>
          </p:nvCxnSpPr>
          <p:spPr bwMode="auto">
            <a:xfrm>
              <a:off x="1733" y="1718"/>
              <a:ext cx="6" cy="291"/>
            </a:xfrm>
            <a:prstGeom prst="straightConnector1">
              <a:avLst/>
            </a:prstGeom>
            <a:noFill/>
            <a:ln w="38100">
              <a:solidFill>
                <a:srgbClr val="4D4D4D"/>
              </a:solidFill>
              <a:round/>
              <a:headEnd type="triangle" w="sm" len="sm"/>
              <a:tailEnd type="triangle" w="sm" len="sm"/>
            </a:ln>
            <a:effectLst/>
            <a:scene3d>
              <a:camera prst="legacyObliqueTopRight"/>
              <a:lightRig rig="legacyFlat3" dir="b"/>
            </a:scene3d>
            <a:sp3d extrusionH="74600" prstMaterial="legacyMatte">
              <a:bevelT w="13500" h="13500" prst="angle"/>
              <a:bevelB w="13500" h="13500" prst="angle"/>
              <a:extrusionClr>
                <a:srgbClr val="4D4D4D"/>
              </a:extrusionClr>
            </a:sp3d>
          </p:spPr>
        </p:cxnSp>
      </p:grpSp>
      <p:sp>
        <p:nvSpPr>
          <p:cNvPr id="11" name="Line 18"/>
          <p:cNvSpPr>
            <a:spLocks noChangeShapeType="1"/>
          </p:cNvSpPr>
          <p:nvPr/>
        </p:nvSpPr>
        <p:spPr bwMode="auto">
          <a:xfrm flipH="1">
            <a:off x="3806824" y="5324489"/>
            <a:ext cx="104775" cy="1587"/>
          </a:xfrm>
          <a:prstGeom prst="line">
            <a:avLst/>
          </a:prstGeom>
          <a:noFill/>
          <a:ln w="12699">
            <a:solidFill>
              <a:schemeClr val="tx1"/>
            </a:solidFill>
            <a:round/>
            <a:headEnd type="none" w="sm" len="sm"/>
            <a:tailEnd type="none" w="sm" len="sm"/>
          </a:ln>
          <a:effectLst/>
        </p:spPr>
        <p:txBody>
          <a:bodyPr wrap="none" anchor="ctr"/>
          <a:lstStyle/>
          <a:p>
            <a:endParaRPr lang="en-US"/>
          </a:p>
        </p:txBody>
      </p:sp>
      <p:grpSp>
        <p:nvGrpSpPr>
          <p:cNvPr id="12" name="Group 19"/>
          <p:cNvGrpSpPr>
            <a:grpSpLocks/>
          </p:cNvGrpSpPr>
          <p:nvPr/>
        </p:nvGrpSpPr>
        <p:grpSpPr bwMode="auto">
          <a:xfrm>
            <a:off x="1752600" y="2362200"/>
            <a:ext cx="4573587" cy="3024187"/>
            <a:chOff x="245" y="1483"/>
            <a:chExt cx="2881" cy="1905"/>
          </a:xfrm>
        </p:grpSpPr>
        <p:sp>
          <p:nvSpPr>
            <p:cNvPr id="13" name="Line 20"/>
            <p:cNvSpPr>
              <a:spLocks noChangeShapeType="1"/>
            </p:cNvSpPr>
            <p:nvPr/>
          </p:nvSpPr>
          <p:spPr bwMode="auto">
            <a:xfrm flipH="1">
              <a:off x="245" y="1774"/>
              <a:ext cx="455" cy="1"/>
            </a:xfrm>
            <a:prstGeom prst="line">
              <a:avLst/>
            </a:prstGeom>
            <a:noFill/>
            <a:ln w="38100">
              <a:solidFill>
                <a:srgbClr val="4D4D4D"/>
              </a:solidFill>
              <a:round/>
              <a:headEnd type="none" w="sm" len="sm"/>
              <a:tailEnd type="none" w="med" len="lg"/>
            </a:ln>
            <a:effectLst/>
            <a:scene3d>
              <a:camera prst="legacyObliqueTopRight"/>
              <a:lightRig rig="legacyFlat3" dir="b"/>
            </a:scene3d>
            <a:sp3d extrusionH="74600" prstMaterial="legacyMatte">
              <a:bevelT w="13500" h="13500" prst="angle"/>
              <a:bevelB w="13500" h="13500" prst="angle"/>
              <a:extrusionClr>
                <a:srgbClr val="4D4D4D"/>
              </a:extrusionClr>
            </a:sp3d>
          </p:spPr>
          <p:txBody>
            <a:bodyPr wrap="none" anchor="ctr">
              <a:flatTx/>
            </a:bodyPr>
            <a:lstStyle/>
            <a:p>
              <a:endParaRPr lang="en-US"/>
            </a:p>
          </p:txBody>
        </p:sp>
        <p:cxnSp>
          <p:nvCxnSpPr>
            <p:cNvPr id="14" name="AutoShape 21"/>
            <p:cNvCxnSpPr>
              <a:cxnSpLocks noChangeShapeType="1"/>
            </p:cNvCxnSpPr>
            <p:nvPr/>
          </p:nvCxnSpPr>
          <p:spPr bwMode="auto">
            <a:xfrm rot="10800000" flipH="1" flipV="1">
              <a:off x="1115" y="1518"/>
              <a:ext cx="6" cy="691"/>
            </a:xfrm>
            <a:prstGeom prst="bentConnector3">
              <a:avLst>
                <a:gd name="adj1" fmla="val -7083338"/>
              </a:avLst>
            </a:prstGeom>
            <a:noFill/>
            <a:ln w="38100">
              <a:solidFill>
                <a:srgbClr val="4D4D4D"/>
              </a:solidFill>
              <a:miter lim="800000"/>
              <a:headEnd type="stealth" w="med" len="lg"/>
              <a:tailEnd type="stealth" w="med" len="lg"/>
            </a:ln>
            <a:effectLst/>
            <a:scene3d>
              <a:camera prst="legacyObliqueTopRight"/>
              <a:lightRig rig="legacyFlat3" dir="b"/>
            </a:scene3d>
            <a:sp3d extrusionH="74600" prstMaterial="legacyMatte">
              <a:bevelT w="13500" h="13500" prst="angle"/>
              <a:bevelB w="13500" h="13500" prst="angle"/>
              <a:extrusionClr>
                <a:srgbClr val="4D4D4D"/>
              </a:extrusionClr>
            </a:sp3d>
          </p:spPr>
        </p:cxnSp>
        <p:cxnSp>
          <p:nvCxnSpPr>
            <p:cNvPr id="15" name="AutoShape 22"/>
            <p:cNvCxnSpPr>
              <a:cxnSpLocks noChangeShapeType="1"/>
              <a:stCxn id="18" idx="1"/>
              <a:endCxn id="13" idx="1"/>
            </p:cNvCxnSpPr>
            <p:nvPr/>
          </p:nvCxnSpPr>
          <p:spPr bwMode="auto">
            <a:xfrm rot="10800000">
              <a:off x="246" y="1786"/>
              <a:ext cx="877" cy="1402"/>
            </a:xfrm>
            <a:prstGeom prst="bentConnector2">
              <a:avLst/>
            </a:prstGeom>
            <a:noFill/>
            <a:ln w="38100">
              <a:solidFill>
                <a:srgbClr val="4D4D4D"/>
              </a:solidFill>
              <a:miter lim="800000"/>
              <a:headEnd type="none" w="sm" len="sm"/>
              <a:tailEnd type="none" w="sm" len="sm"/>
            </a:ln>
            <a:effectLst/>
            <a:scene3d>
              <a:camera prst="legacyObliqueTopRight"/>
              <a:lightRig rig="legacyFlat3" dir="b"/>
            </a:scene3d>
            <a:sp3d extrusionH="74600" prstMaterial="legacyMatte">
              <a:bevelT w="13500" h="13500" prst="angle"/>
              <a:bevelB w="13500" h="13500" prst="angle"/>
              <a:extrusionClr>
                <a:srgbClr val="4D4D4D"/>
              </a:extrusionClr>
            </a:sp3d>
          </p:spPr>
        </p:cxnSp>
        <p:sp>
          <p:nvSpPr>
            <p:cNvPr id="16" name="Line 23"/>
            <p:cNvSpPr>
              <a:spLocks noChangeShapeType="1"/>
            </p:cNvSpPr>
            <p:nvPr/>
          </p:nvSpPr>
          <p:spPr bwMode="auto">
            <a:xfrm flipH="1">
              <a:off x="2396" y="2192"/>
              <a:ext cx="730" cy="3"/>
            </a:xfrm>
            <a:prstGeom prst="line">
              <a:avLst/>
            </a:prstGeom>
            <a:noFill/>
            <a:ln w="38100">
              <a:solidFill>
                <a:srgbClr val="4D4D4D"/>
              </a:solidFill>
              <a:round/>
              <a:headEnd type="none" w="sm" len="sm"/>
              <a:tailEnd type="none" w="med" len="lg"/>
            </a:ln>
            <a:effectLst/>
            <a:scene3d>
              <a:camera prst="legacyObliqueTopRight"/>
              <a:lightRig rig="legacyFlat3" dir="b"/>
            </a:scene3d>
            <a:sp3d extrusionH="74600" prstMaterial="legacyMatte">
              <a:bevelT w="13500" h="13500" prst="angle"/>
              <a:bevelB w="13500" h="13500" prst="angle"/>
              <a:extrusionClr>
                <a:srgbClr val="4D4D4D"/>
              </a:extrusionClr>
            </a:sp3d>
          </p:spPr>
          <p:txBody>
            <a:bodyPr wrap="none" anchor="ctr">
              <a:flatTx/>
            </a:bodyPr>
            <a:lstStyle/>
            <a:p>
              <a:endParaRPr lang="en-US"/>
            </a:p>
          </p:txBody>
        </p:sp>
        <p:sp>
          <p:nvSpPr>
            <p:cNvPr id="17" name="Line 24"/>
            <p:cNvSpPr>
              <a:spLocks noChangeShapeType="1"/>
            </p:cNvSpPr>
            <p:nvPr/>
          </p:nvSpPr>
          <p:spPr bwMode="auto">
            <a:xfrm flipH="1">
              <a:off x="2369" y="1495"/>
              <a:ext cx="752" cy="3"/>
            </a:xfrm>
            <a:prstGeom prst="line">
              <a:avLst/>
            </a:prstGeom>
            <a:noFill/>
            <a:ln w="38100">
              <a:solidFill>
                <a:srgbClr val="4D4D4D"/>
              </a:solidFill>
              <a:round/>
              <a:headEnd type="none" w="sm" len="sm"/>
              <a:tailEnd type="none" w="med" len="lg"/>
            </a:ln>
            <a:effectLst/>
            <a:scene3d>
              <a:camera prst="legacyObliqueTopRight"/>
              <a:lightRig rig="legacyFlat3" dir="b"/>
            </a:scene3d>
            <a:sp3d extrusionH="74600" prstMaterial="legacyMatte">
              <a:bevelT w="13500" h="13500" prst="angle"/>
              <a:bevelB w="13500" h="13500" prst="angle"/>
              <a:extrusionClr>
                <a:srgbClr val="4D4D4D"/>
              </a:extrusionClr>
            </a:sp3d>
          </p:spPr>
          <p:txBody>
            <a:bodyPr wrap="none" anchor="ctr">
              <a:flatTx/>
            </a:bodyPr>
            <a:lstStyle/>
            <a:p>
              <a:endParaRPr lang="en-US"/>
            </a:p>
          </p:txBody>
        </p:sp>
        <p:sp>
          <p:nvSpPr>
            <p:cNvPr id="18" name="Rectangle 25"/>
            <p:cNvSpPr>
              <a:spLocks noChangeArrowheads="1"/>
            </p:cNvSpPr>
            <p:nvPr/>
          </p:nvSpPr>
          <p:spPr bwMode="auto">
            <a:xfrm>
              <a:off x="1123" y="2988"/>
              <a:ext cx="1350" cy="400"/>
            </a:xfrm>
            <a:prstGeom prst="rect">
              <a:avLst/>
            </a:prstGeom>
            <a:solidFill>
              <a:srgbClr val="FFFF00"/>
            </a:solidFill>
            <a:ln w="50799">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a:r>
                <a:rPr lang="en-US" altLang="zh-CN" sz="2000" b="1" dirty="0">
                  <a:solidFill>
                    <a:schemeClr val="bg1"/>
                  </a:solidFill>
                  <a:latin typeface="MS Sans Serif" charset="0"/>
                  <a:ea typeface="宋体" pitchFamily="2" charset="-122"/>
                </a:rPr>
                <a:t>CONTROLLER</a:t>
              </a:r>
              <a:endParaRPr lang="en-US" altLang="zh-CN" sz="2000" b="1" dirty="0">
                <a:latin typeface="MS Sans Serif" charset="0"/>
                <a:ea typeface="宋体" pitchFamily="2" charset="-122"/>
              </a:endParaRPr>
            </a:p>
          </p:txBody>
        </p:sp>
        <p:cxnSp>
          <p:nvCxnSpPr>
            <p:cNvPr id="19" name="AutoShape 26"/>
            <p:cNvCxnSpPr>
              <a:cxnSpLocks noChangeShapeType="1"/>
              <a:stCxn id="17" idx="0"/>
              <a:endCxn id="18" idx="3"/>
            </p:cNvCxnSpPr>
            <p:nvPr/>
          </p:nvCxnSpPr>
          <p:spPr bwMode="auto">
            <a:xfrm rot="16200000" flipH="1" flipV="1">
              <a:off x="1944" y="2012"/>
              <a:ext cx="1705" cy="648"/>
            </a:xfrm>
            <a:prstGeom prst="bentConnector4">
              <a:avLst>
                <a:gd name="adj1" fmla="val 704"/>
                <a:gd name="adj2" fmla="val -2315"/>
              </a:avLst>
            </a:prstGeom>
            <a:noFill/>
            <a:ln w="38100">
              <a:solidFill>
                <a:srgbClr val="4D4D4D"/>
              </a:solidFill>
              <a:miter lim="800000"/>
              <a:headEnd type="none" w="sm" len="sm"/>
              <a:tailEnd type="stealth" w="med" len="lg"/>
            </a:ln>
            <a:effectLst/>
            <a:scene3d>
              <a:camera prst="legacyObliqueTopRight"/>
              <a:lightRig rig="legacyFlat3" dir="b"/>
            </a:scene3d>
            <a:sp3d extrusionH="74600" prstMaterial="legacyMatte">
              <a:bevelT w="13500" h="13500" prst="angle"/>
              <a:bevelB w="13500" h="13500" prst="angle"/>
              <a:extrusionClr>
                <a:srgbClr val="4D4D4D"/>
              </a:extrusionClr>
            </a:sp3d>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 name="Slide Number Placeholder 4"/>
          <p:cNvSpPr>
            <a:spLocks noGrp="1"/>
          </p:cNvSpPr>
          <p:nvPr>
            <p:ph type="sldNum" sz="quarter" idx="12"/>
          </p:nvPr>
        </p:nvSpPr>
        <p:spPr>
          <a:xfrm>
            <a:off x="6858000" y="6172200"/>
            <a:ext cx="2133600" cy="457200"/>
          </a:xfrm>
        </p:spPr>
        <p:txBody>
          <a:bodyPr/>
          <a:lstStyle/>
          <a:p>
            <a:fld id="{E556FF35-AF9B-47E4-A86F-7DDF2651FF4D}" type="slidenum">
              <a:rPr lang="zh-CN" altLang="en-US"/>
              <a:pPr/>
              <a:t>42</a:t>
            </a:fld>
            <a:endParaRPr lang="zh-CN" altLang="en-US" dirty="0"/>
          </a:p>
        </p:txBody>
      </p:sp>
      <p:grpSp>
        <p:nvGrpSpPr>
          <p:cNvPr id="2" name="Group 46"/>
          <p:cNvGrpSpPr>
            <a:grpSpLocks/>
          </p:cNvGrpSpPr>
          <p:nvPr/>
        </p:nvGrpSpPr>
        <p:grpSpPr bwMode="auto">
          <a:xfrm>
            <a:off x="228600" y="762000"/>
            <a:ext cx="3733800" cy="1600200"/>
            <a:chOff x="144" y="1200"/>
            <a:chExt cx="2352" cy="1008"/>
          </a:xfrm>
        </p:grpSpPr>
        <p:sp>
          <p:nvSpPr>
            <p:cNvPr id="25603" name="Line 3"/>
            <p:cNvSpPr>
              <a:spLocks noChangeShapeType="1"/>
            </p:cNvSpPr>
            <p:nvPr/>
          </p:nvSpPr>
          <p:spPr bwMode="auto">
            <a:xfrm>
              <a:off x="1008" y="1248"/>
              <a:ext cx="576"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04" name="Line 4"/>
            <p:cNvSpPr>
              <a:spLocks noChangeShapeType="1"/>
            </p:cNvSpPr>
            <p:nvPr/>
          </p:nvSpPr>
          <p:spPr bwMode="auto">
            <a:xfrm>
              <a:off x="1584" y="1248"/>
              <a:ext cx="0" cy="336"/>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05" name="Line 5"/>
            <p:cNvSpPr>
              <a:spLocks noChangeShapeType="1"/>
            </p:cNvSpPr>
            <p:nvPr/>
          </p:nvSpPr>
          <p:spPr bwMode="auto">
            <a:xfrm>
              <a:off x="1008" y="1584"/>
              <a:ext cx="576"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06" name="Line 6"/>
            <p:cNvSpPr>
              <a:spLocks noChangeShapeType="1"/>
            </p:cNvSpPr>
            <p:nvPr/>
          </p:nvSpPr>
          <p:spPr bwMode="auto">
            <a:xfrm>
              <a:off x="1440" y="1296"/>
              <a:ext cx="0" cy="192"/>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07" name="Line 7"/>
            <p:cNvSpPr>
              <a:spLocks noChangeShapeType="1"/>
            </p:cNvSpPr>
            <p:nvPr/>
          </p:nvSpPr>
          <p:spPr bwMode="auto">
            <a:xfrm>
              <a:off x="1344" y="1296"/>
              <a:ext cx="0" cy="192"/>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08" name="Line 8"/>
            <p:cNvSpPr>
              <a:spLocks noChangeShapeType="1"/>
            </p:cNvSpPr>
            <p:nvPr/>
          </p:nvSpPr>
          <p:spPr bwMode="auto">
            <a:xfrm>
              <a:off x="672" y="1392"/>
              <a:ext cx="576"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09" name="Oval 9"/>
            <p:cNvSpPr>
              <a:spLocks noChangeArrowheads="1"/>
            </p:cNvSpPr>
            <p:nvPr/>
          </p:nvSpPr>
          <p:spPr bwMode="auto">
            <a:xfrm>
              <a:off x="1776" y="1200"/>
              <a:ext cx="432" cy="432"/>
            </a:xfrm>
            <a:prstGeom prst="ellipse">
              <a:avLst/>
            </a:prstGeom>
            <a:noFill/>
            <a:ln w="12700" cap="sq">
              <a:solidFill>
                <a:schemeClr val="tx1"/>
              </a:solidFill>
              <a:round/>
              <a:headEnd type="none" w="sm" len="sm"/>
              <a:tailEnd type="none" w="sm" len="sm"/>
            </a:ln>
            <a:effectLst/>
          </p:spPr>
          <p:txBody>
            <a:bodyPr wrap="none" anchor="ctr"/>
            <a:lstStyle/>
            <a:p>
              <a:endParaRPr lang="en-US"/>
            </a:p>
          </p:txBody>
        </p:sp>
        <p:sp>
          <p:nvSpPr>
            <p:cNvPr id="25610" name="Line 10"/>
            <p:cNvSpPr>
              <a:spLocks noChangeShapeType="1"/>
            </p:cNvSpPr>
            <p:nvPr/>
          </p:nvSpPr>
          <p:spPr bwMode="auto">
            <a:xfrm>
              <a:off x="1584" y="1392"/>
              <a:ext cx="192"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11" name="Line 11"/>
            <p:cNvSpPr>
              <a:spLocks noChangeShapeType="1"/>
            </p:cNvSpPr>
            <p:nvPr/>
          </p:nvSpPr>
          <p:spPr bwMode="auto">
            <a:xfrm>
              <a:off x="2256" y="1392"/>
              <a:ext cx="240"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12" name="Text Box 12"/>
            <p:cNvSpPr txBox="1">
              <a:spLocks noChangeArrowheads="1"/>
            </p:cNvSpPr>
            <p:nvPr/>
          </p:nvSpPr>
          <p:spPr bwMode="auto">
            <a:xfrm>
              <a:off x="480" y="1200"/>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l</a:t>
              </a:r>
              <a:endParaRPr lang="en-US" altLang="zh-CN" i="1">
                <a:ea typeface="宋体" pitchFamily="2" charset="-122"/>
              </a:endParaRPr>
            </a:p>
          </p:txBody>
        </p:sp>
        <p:sp>
          <p:nvSpPr>
            <p:cNvPr id="25613" name="Text Box 13"/>
            <p:cNvSpPr txBox="1">
              <a:spLocks noChangeArrowheads="1"/>
            </p:cNvSpPr>
            <p:nvPr/>
          </p:nvSpPr>
          <p:spPr bwMode="auto">
            <a:xfrm>
              <a:off x="1872" y="1248"/>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m</a:t>
              </a:r>
              <a:endParaRPr lang="en-US" altLang="zh-CN" i="1">
                <a:ea typeface="宋体" pitchFamily="2" charset="-122"/>
              </a:endParaRPr>
            </a:p>
          </p:txBody>
        </p:sp>
        <p:sp>
          <p:nvSpPr>
            <p:cNvPr id="25614" name="Line 14"/>
            <p:cNvSpPr>
              <a:spLocks noChangeShapeType="1"/>
            </p:cNvSpPr>
            <p:nvPr/>
          </p:nvSpPr>
          <p:spPr bwMode="auto">
            <a:xfrm>
              <a:off x="960" y="1824"/>
              <a:ext cx="576"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15" name="Line 15"/>
            <p:cNvSpPr>
              <a:spLocks noChangeShapeType="1"/>
            </p:cNvSpPr>
            <p:nvPr/>
          </p:nvSpPr>
          <p:spPr bwMode="auto">
            <a:xfrm>
              <a:off x="1536" y="1824"/>
              <a:ext cx="0" cy="336"/>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16" name="Line 16"/>
            <p:cNvSpPr>
              <a:spLocks noChangeShapeType="1"/>
            </p:cNvSpPr>
            <p:nvPr/>
          </p:nvSpPr>
          <p:spPr bwMode="auto">
            <a:xfrm>
              <a:off x="960" y="2160"/>
              <a:ext cx="576"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17" name="Line 17"/>
            <p:cNvSpPr>
              <a:spLocks noChangeShapeType="1"/>
            </p:cNvSpPr>
            <p:nvPr/>
          </p:nvSpPr>
          <p:spPr bwMode="auto">
            <a:xfrm>
              <a:off x="1392" y="1872"/>
              <a:ext cx="0" cy="192"/>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18" name="Line 18"/>
            <p:cNvSpPr>
              <a:spLocks noChangeShapeType="1"/>
            </p:cNvSpPr>
            <p:nvPr/>
          </p:nvSpPr>
          <p:spPr bwMode="auto">
            <a:xfrm>
              <a:off x="1296" y="1872"/>
              <a:ext cx="0" cy="192"/>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19" name="Line 19"/>
            <p:cNvSpPr>
              <a:spLocks noChangeShapeType="1"/>
            </p:cNvSpPr>
            <p:nvPr/>
          </p:nvSpPr>
          <p:spPr bwMode="auto">
            <a:xfrm>
              <a:off x="624" y="1968"/>
              <a:ext cx="576"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20" name="Oval 20"/>
            <p:cNvSpPr>
              <a:spLocks noChangeArrowheads="1"/>
            </p:cNvSpPr>
            <p:nvPr/>
          </p:nvSpPr>
          <p:spPr bwMode="auto">
            <a:xfrm>
              <a:off x="1776" y="1776"/>
              <a:ext cx="432" cy="432"/>
            </a:xfrm>
            <a:prstGeom prst="ellipse">
              <a:avLst/>
            </a:prstGeom>
            <a:noFill/>
            <a:ln w="12700" cap="sq">
              <a:solidFill>
                <a:schemeClr val="tx1"/>
              </a:solidFill>
              <a:round/>
              <a:headEnd type="none" w="sm" len="sm"/>
              <a:tailEnd type="none" w="sm" len="sm"/>
            </a:ln>
            <a:effectLst/>
          </p:spPr>
          <p:txBody>
            <a:bodyPr wrap="none" anchor="ctr"/>
            <a:lstStyle/>
            <a:p>
              <a:endParaRPr lang="en-US"/>
            </a:p>
          </p:txBody>
        </p:sp>
        <p:sp>
          <p:nvSpPr>
            <p:cNvPr id="25621" name="Line 21"/>
            <p:cNvSpPr>
              <a:spLocks noChangeShapeType="1"/>
            </p:cNvSpPr>
            <p:nvPr/>
          </p:nvSpPr>
          <p:spPr bwMode="auto">
            <a:xfrm>
              <a:off x="1536" y="1968"/>
              <a:ext cx="192"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22" name="Line 22"/>
            <p:cNvSpPr>
              <a:spLocks noChangeShapeType="1"/>
            </p:cNvSpPr>
            <p:nvPr/>
          </p:nvSpPr>
          <p:spPr bwMode="auto">
            <a:xfrm>
              <a:off x="2208" y="1968"/>
              <a:ext cx="240"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23" name="Text Box 23"/>
            <p:cNvSpPr txBox="1">
              <a:spLocks noChangeArrowheads="1"/>
            </p:cNvSpPr>
            <p:nvPr/>
          </p:nvSpPr>
          <p:spPr bwMode="auto">
            <a:xfrm>
              <a:off x="432" y="1776"/>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l</a:t>
              </a:r>
              <a:endParaRPr lang="en-US" altLang="zh-CN" i="1">
                <a:ea typeface="宋体" pitchFamily="2" charset="-122"/>
              </a:endParaRPr>
            </a:p>
          </p:txBody>
        </p:sp>
        <p:sp>
          <p:nvSpPr>
            <p:cNvPr id="25624" name="Text Box 24"/>
            <p:cNvSpPr txBox="1">
              <a:spLocks noChangeArrowheads="1"/>
            </p:cNvSpPr>
            <p:nvPr/>
          </p:nvSpPr>
          <p:spPr bwMode="auto">
            <a:xfrm>
              <a:off x="1824" y="1824"/>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m</a:t>
              </a:r>
              <a:endParaRPr lang="en-US" altLang="zh-CN" i="1">
                <a:ea typeface="宋体" pitchFamily="2" charset="-122"/>
              </a:endParaRPr>
            </a:p>
          </p:txBody>
        </p:sp>
        <p:sp>
          <p:nvSpPr>
            <p:cNvPr id="25645" name="Text Box 45"/>
            <p:cNvSpPr txBox="1">
              <a:spLocks noChangeArrowheads="1"/>
            </p:cNvSpPr>
            <p:nvPr/>
          </p:nvSpPr>
          <p:spPr bwMode="auto">
            <a:xfrm>
              <a:off x="144" y="1392"/>
              <a:ext cx="432" cy="404"/>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sz="3600" b="1" i="1">
                  <a:solidFill>
                    <a:srgbClr val="FF3399"/>
                  </a:solidFill>
                  <a:ea typeface="宋体" pitchFamily="2" charset="-122"/>
                </a:rPr>
                <a:t>A</a:t>
              </a:r>
              <a:endParaRPr lang="en-US" altLang="zh-CN">
                <a:solidFill>
                  <a:srgbClr val="FF3399"/>
                </a:solidFill>
                <a:ea typeface="宋体" pitchFamily="2" charset="-122"/>
              </a:endParaRPr>
            </a:p>
          </p:txBody>
        </p:sp>
      </p:grpSp>
      <p:grpSp>
        <p:nvGrpSpPr>
          <p:cNvPr id="3" name="Group 81"/>
          <p:cNvGrpSpPr>
            <a:grpSpLocks/>
          </p:cNvGrpSpPr>
          <p:nvPr/>
        </p:nvGrpSpPr>
        <p:grpSpPr bwMode="auto">
          <a:xfrm>
            <a:off x="2133600" y="2819400"/>
            <a:ext cx="4572000" cy="1600200"/>
            <a:chOff x="1344" y="2160"/>
            <a:chExt cx="2880" cy="1008"/>
          </a:xfrm>
        </p:grpSpPr>
        <p:sp>
          <p:nvSpPr>
            <p:cNvPr id="25647" name="Text Box 47"/>
            <p:cNvSpPr txBox="1">
              <a:spLocks noChangeArrowheads="1"/>
            </p:cNvSpPr>
            <p:nvPr/>
          </p:nvSpPr>
          <p:spPr bwMode="auto">
            <a:xfrm>
              <a:off x="1344" y="2448"/>
              <a:ext cx="480" cy="404"/>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sz="3600" b="1" i="1">
                  <a:solidFill>
                    <a:srgbClr val="FF3399"/>
                  </a:solidFill>
                  <a:ea typeface="宋体" pitchFamily="2" charset="-122"/>
                </a:rPr>
                <a:t>B</a:t>
              </a:r>
              <a:endParaRPr lang="en-US" altLang="zh-CN" sz="3600">
                <a:ea typeface="宋体" pitchFamily="2" charset="-122"/>
              </a:endParaRPr>
            </a:p>
          </p:txBody>
        </p:sp>
        <p:grpSp>
          <p:nvGrpSpPr>
            <p:cNvPr id="4" name="Group 80"/>
            <p:cNvGrpSpPr>
              <a:grpSpLocks/>
            </p:cNvGrpSpPr>
            <p:nvPr/>
          </p:nvGrpSpPr>
          <p:grpSpPr bwMode="auto">
            <a:xfrm>
              <a:off x="1824" y="2160"/>
              <a:ext cx="2400" cy="1008"/>
              <a:chOff x="2976" y="1152"/>
              <a:chExt cx="2400" cy="1008"/>
            </a:xfrm>
          </p:grpSpPr>
          <p:sp>
            <p:nvSpPr>
              <p:cNvPr id="25625" name="Oval 25"/>
              <p:cNvSpPr>
                <a:spLocks noChangeArrowheads="1"/>
              </p:cNvSpPr>
              <p:nvPr/>
            </p:nvSpPr>
            <p:spPr bwMode="auto">
              <a:xfrm>
                <a:off x="4608" y="1152"/>
                <a:ext cx="432" cy="432"/>
              </a:xfrm>
              <a:prstGeom prst="ellipse">
                <a:avLst/>
              </a:prstGeom>
              <a:noFill/>
              <a:ln w="12700" cap="sq">
                <a:solidFill>
                  <a:schemeClr val="tx1"/>
                </a:solidFill>
                <a:round/>
                <a:headEnd type="none" w="sm" len="sm"/>
                <a:tailEnd type="none" w="sm" len="sm"/>
              </a:ln>
              <a:effectLst/>
            </p:spPr>
            <p:txBody>
              <a:bodyPr wrap="none" anchor="ctr"/>
              <a:lstStyle/>
              <a:p>
                <a:endParaRPr lang="en-US"/>
              </a:p>
            </p:txBody>
          </p:sp>
          <p:sp>
            <p:nvSpPr>
              <p:cNvPr id="25626" name="Line 26"/>
              <p:cNvSpPr>
                <a:spLocks noChangeShapeType="1"/>
              </p:cNvSpPr>
              <p:nvPr/>
            </p:nvSpPr>
            <p:spPr bwMode="auto">
              <a:xfrm>
                <a:off x="5088" y="1344"/>
                <a:ext cx="240"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27" name="Text Box 27"/>
              <p:cNvSpPr txBox="1">
                <a:spLocks noChangeArrowheads="1"/>
              </p:cNvSpPr>
              <p:nvPr/>
            </p:nvSpPr>
            <p:spPr bwMode="auto">
              <a:xfrm>
                <a:off x="4704" y="1200"/>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m</a:t>
                </a:r>
                <a:endParaRPr lang="en-US" altLang="zh-CN" i="1">
                  <a:ea typeface="宋体" pitchFamily="2" charset="-122"/>
                </a:endParaRPr>
              </a:p>
            </p:txBody>
          </p:sp>
          <p:sp>
            <p:nvSpPr>
              <p:cNvPr id="25628" name="Oval 28"/>
              <p:cNvSpPr>
                <a:spLocks noChangeArrowheads="1"/>
              </p:cNvSpPr>
              <p:nvPr/>
            </p:nvSpPr>
            <p:spPr bwMode="auto">
              <a:xfrm>
                <a:off x="4608" y="1728"/>
                <a:ext cx="432" cy="432"/>
              </a:xfrm>
              <a:prstGeom prst="ellipse">
                <a:avLst/>
              </a:prstGeom>
              <a:noFill/>
              <a:ln w="12700" cap="sq">
                <a:solidFill>
                  <a:schemeClr val="tx1"/>
                </a:solidFill>
                <a:round/>
                <a:headEnd type="none" w="sm" len="sm"/>
                <a:tailEnd type="none" w="sm" len="sm"/>
              </a:ln>
              <a:effectLst/>
            </p:spPr>
            <p:txBody>
              <a:bodyPr wrap="none" anchor="ctr"/>
              <a:lstStyle/>
              <a:p>
                <a:endParaRPr lang="en-US"/>
              </a:p>
            </p:txBody>
          </p:sp>
          <p:sp>
            <p:nvSpPr>
              <p:cNvPr id="25629" name="Line 29"/>
              <p:cNvSpPr>
                <a:spLocks noChangeShapeType="1"/>
              </p:cNvSpPr>
              <p:nvPr/>
            </p:nvSpPr>
            <p:spPr bwMode="auto">
              <a:xfrm>
                <a:off x="5040" y="1920"/>
                <a:ext cx="336"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30" name="Text Box 30"/>
              <p:cNvSpPr txBox="1">
                <a:spLocks noChangeArrowheads="1"/>
              </p:cNvSpPr>
              <p:nvPr/>
            </p:nvSpPr>
            <p:spPr bwMode="auto">
              <a:xfrm>
                <a:off x="4656" y="1776"/>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m</a:t>
                </a:r>
                <a:endParaRPr lang="en-US" altLang="zh-CN" i="1">
                  <a:ea typeface="宋体" pitchFamily="2" charset="-122"/>
                </a:endParaRPr>
              </a:p>
            </p:txBody>
          </p:sp>
          <p:sp>
            <p:nvSpPr>
              <p:cNvPr id="25642" name="Line 42"/>
              <p:cNvSpPr>
                <a:spLocks noChangeShapeType="1"/>
              </p:cNvSpPr>
              <p:nvPr/>
            </p:nvSpPr>
            <p:spPr bwMode="auto">
              <a:xfrm>
                <a:off x="4464" y="1392"/>
                <a:ext cx="0" cy="576"/>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43" name="Line 43"/>
              <p:cNvSpPr>
                <a:spLocks noChangeShapeType="1"/>
              </p:cNvSpPr>
              <p:nvPr/>
            </p:nvSpPr>
            <p:spPr bwMode="auto">
              <a:xfrm>
                <a:off x="4464" y="1392"/>
                <a:ext cx="144"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44" name="Line 44"/>
              <p:cNvSpPr>
                <a:spLocks noChangeShapeType="1"/>
              </p:cNvSpPr>
              <p:nvPr/>
            </p:nvSpPr>
            <p:spPr bwMode="auto">
              <a:xfrm>
                <a:off x="4464" y="1968"/>
                <a:ext cx="144"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grpSp>
            <p:nvGrpSpPr>
              <p:cNvPr id="5" name="Group 64"/>
              <p:cNvGrpSpPr>
                <a:grpSpLocks/>
              </p:cNvGrpSpPr>
              <p:nvPr/>
            </p:nvGrpSpPr>
            <p:grpSpPr bwMode="auto">
              <a:xfrm>
                <a:off x="2976" y="1344"/>
                <a:ext cx="1488" cy="660"/>
                <a:chOff x="1392" y="2400"/>
                <a:chExt cx="1488" cy="660"/>
              </a:xfrm>
            </p:grpSpPr>
            <p:sp>
              <p:nvSpPr>
                <p:cNvPr id="25631" name="Line 31"/>
                <p:cNvSpPr>
                  <a:spLocks noChangeShapeType="1"/>
                </p:cNvSpPr>
                <p:nvPr/>
              </p:nvSpPr>
              <p:spPr bwMode="auto">
                <a:xfrm>
                  <a:off x="2160" y="2436"/>
                  <a:ext cx="528"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32" name="Line 32"/>
                <p:cNvSpPr>
                  <a:spLocks noChangeShapeType="1"/>
                </p:cNvSpPr>
                <p:nvPr/>
              </p:nvSpPr>
              <p:spPr bwMode="auto">
                <a:xfrm>
                  <a:off x="2688" y="2436"/>
                  <a:ext cx="0" cy="62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34" name="Line 34"/>
                <p:cNvSpPr>
                  <a:spLocks noChangeShapeType="1"/>
                </p:cNvSpPr>
                <p:nvPr/>
              </p:nvSpPr>
              <p:spPr bwMode="auto">
                <a:xfrm>
                  <a:off x="2160" y="3060"/>
                  <a:ext cx="528"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35" name="Line 35"/>
                <p:cNvSpPr>
                  <a:spLocks noChangeShapeType="1"/>
                </p:cNvSpPr>
                <p:nvPr/>
              </p:nvSpPr>
              <p:spPr bwMode="auto">
                <a:xfrm>
                  <a:off x="2400" y="2532"/>
                  <a:ext cx="0" cy="38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36" name="Line 36"/>
                <p:cNvSpPr>
                  <a:spLocks noChangeShapeType="1"/>
                </p:cNvSpPr>
                <p:nvPr/>
              </p:nvSpPr>
              <p:spPr bwMode="auto">
                <a:xfrm>
                  <a:off x="2544" y="2532"/>
                  <a:ext cx="0" cy="38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37" name="Line 37"/>
                <p:cNvSpPr>
                  <a:spLocks noChangeShapeType="1"/>
                </p:cNvSpPr>
                <p:nvPr/>
              </p:nvSpPr>
              <p:spPr bwMode="auto">
                <a:xfrm>
                  <a:off x="1728" y="2640"/>
                  <a:ext cx="576"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38" name="Text Box 38"/>
                <p:cNvSpPr txBox="1">
                  <a:spLocks noChangeArrowheads="1"/>
                </p:cNvSpPr>
                <p:nvPr/>
              </p:nvSpPr>
              <p:spPr bwMode="auto">
                <a:xfrm>
                  <a:off x="1392" y="2400"/>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l</a:t>
                  </a:r>
                  <a:endParaRPr lang="en-US" altLang="zh-CN" i="1">
                    <a:ea typeface="宋体" pitchFamily="2" charset="-122"/>
                  </a:endParaRPr>
                </a:p>
              </p:txBody>
            </p:sp>
            <p:sp>
              <p:nvSpPr>
                <p:cNvPr id="25640" name="Text Box 40"/>
                <p:cNvSpPr txBox="1">
                  <a:spLocks noChangeArrowheads="1"/>
                </p:cNvSpPr>
                <p:nvPr/>
              </p:nvSpPr>
              <p:spPr bwMode="auto">
                <a:xfrm>
                  <a:off x="1392" y="2688"/>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l</a:t>
                  </a:r>
                  <a:endParaRPr lang="en-US" altLang="zh-CN" i="1">
                    <a:ea typeface="宋体" pitchFamily="2" charset="-122"/>
                  </a:endParaRPr>
                </a:p>
              </p:txBody>
            </p:sp>
            <p:sp>
              <p:nvSpPr>
                <p:cNvPr id="25641" name="Line 41"/>
                <p:cNvSpPr>
                  <a:spLocks noChangeShapeType="1"/>
                </p:cNvSpPr>
                <p:nvPr/>
              </p:nvSpPr>
              <p:spPr bwMode="auto">
                <a:xfrm>
                  <a:off x="2688" y="2724"/>
                  <a:ext cx="192"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61" name="Line 61"/>
                <p:cNvSpPr>
                  <a:spLocks noChangeShapeType="1"/>
                </p:cNvSpPr>
                <p:nvPr/>
              </p:nvSpPr>
              <p:spPr bwMode="auto">
                <a:xfrm>
                  <a:off x="1728" y="2832"/>
                  <a:ext cx="576"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grpSp>
        </p:grpSp>
      </p:grpSp>
      <p:grpSp>
        <p:nvGrpSpPr>
          <p:cNvPr id="6" name="Group 78"/>
          <p:cNvGrpSpPr>
            <a:grpSpLocks/>
          </p:cNvGrpSpPr>
          <p:nvPr/>
        </p:nvGrpSpPr>
        <p:grpSpPr bwMode="auto">
          <a:xfrm>
            <a:off x="4343400" y="5200650"/>
            <a:ext cx="4191000" cy="1047750"/>
            <a:chOff x="2880" y="3312"/>
            <a:chExt cx="2640" cy="660"/>
          </a:xfrm>
        </p:grpSpPr>
        <p:sp>
          <p:nvSpPr>
            <p:cNvPr id="25649" name="Oval 49"/>
            <p:cNvSpPr>
              <a:spLocks noChangeArrowheads="1"/>
            </p:cNvSpPr>
            <p:nvPr/>
          </p:nvSpPr>
          <p:spPr bwMode="auto">
            <a:xfrm>
              <a:off x="4752" y="3408"/>
              <a:ext cx="480" cy="480"/>
            </a:xfrm>
            <a:prstGeom prst="ellipse">
              <a:avLst/>
            </a:prstGeom>
            <a:noFill/>
            <a:ln w="12700" cap="sq">
              <a:solidFill>
                <a:schemeClr val="tx1"/>
              </a:solidFill>
              <a:round/>
              <a:headEnd type="none" w="sm" len="sm"/>
              <a:tailEnd type="none" w="sm" len="sm"/>
            </a:ln>
            <a:effectLst/>
          </p:spPr>
          <p:txBody>
            <a:bodyPr wrap="none" anchor="ctr"/>
            <a:lstStyle/>
            <a:p>
              <a:endParaRPr lang="en-US"/>
            </a:p>
          </p:txBody>
        </p:sp>
        <p:sp>
          <p:nvSpPr>
            <p:cNvPr id="25650" name="Text Box 50"/>
            <p:cNvSpPr txBox="1">
              <a:spLocks noChangeArrowheads="1"/>
            </p:cNvSpPr>
            <p:nvPr/>
          </p:nvSpPr>
          <p:spPr bwMode="auto">
            <a:xfrm>
              <a:off x="4848" y="3552"/>
              <a:ext cx="480" cy="233"/>
            </a:xfrm>
            <a:prstGeom prst="rect">
              <a:avLst/>
            </a:prstGeom>
            <a:noFill/>
            <a:ln w="12700" cap="sq">
              <a:noFill/>
              <a:miter lim="800000"/>
              <a:headEnd type="none" w="sm" len="sm"/>
              <a:tailEnd type="none" w="sm" len="sm"/>
            </a:ln>
            <a:effectLst/>
          </p:spPr>
          <p:txBody>
            <a:bodyPr>
              <a:spAutoFit/>
            </a:bodyPr>
            <a:lstStyle/>
            <a:p>
              <a:pPr>
                <a:spcBef>
                  <a:spcPct val="50000"/>
                </a:spcBef>
              </a:pPr>
              <a:r>
                <a:rPr lang="zh-CN" altLang="en-US">
                  <a:ea typeface="宋体" pitchFamily="2" charset="-122"/>
                </a:rPr>
                <a:t>2</a:t>
              </a:r>
              <a:r>
                <a:rPr lang="en-US" altLang="zh-CN" i="1">
                  <a:latin typeface="Symbol" pitchFamily="18" charset="2"/>
                  <a:ea typeface="宋体" pitchFamily="2" charset="-122"/>
                </a:rPr>
                <a:t>m</a:t>
              </a:r>
              <a:endParaRPr lang="en-US" altLang="zh-CN" i="1">
                <a:ea typeface="宋体" pitchFamily="2" charset="-122"/>
              </a:endParaRPr>
            </a:p>
          </p:txBody>
        </p:sp>
        <p:sp>
          <p:nvSpPr>
            <p:cNvPr id="25653" name="Line 53"/>
            <p:cNvSpPr>
              <a:spLocks noChangeShapeType="1"/>
            </p:cNvSpPr>
            <p:nvPr/>
          </p:nvSpPr>
          <p:spPr bwMode="auto">
            <a:xfrm>
              <a:off x="5280" y="3648"/>
              <a:ext cx="240"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66" name="Line 66"/>
            <p:cNvSpPr>
              <a:spLocks noChangeShapeType="1"/>
            </p:cNvSpPr>
            <p:nvPr/>
          </p:nvSpPr>
          <p:spPr bwMode="auto">
            <a:xfrm>
              <a:off x="4032" y="3348"/>
              <a:ext cx="528"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67" name="Line 67"/>
            <p:cNvSpPr>
              <a:spLocks noChangeShapeType="1"/>
            </p:cNvSpPr>
            <p:nvPr/>
          </p:nvSpPr>
          <p:spPr bwMode="auto">
            <a:xfrm>
              <a:off x="4560" y="3348"/>
              <a:ext cx="0" cy="62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68" name="Line 68"/>
            <p:cNvSpPr>
              <a:spLocks noChangeShapeType="1"/>
            </p:cNvSpPr>
            <p:nvPr/>
          </p:nvSpPr>
          <p:spPr bwMode="auto">
            <a:xfrm>
              <a:off x="4032" y="3972"/>
              <a:ext cx="528"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69" name="Line 69"/>
            <p:cNvSpPr>
              <a:spLocks noChangeShapeType="1"/>
            </p:cNvSpPr>
            <p:nvPr/>
          </p:nvSpPr>
          <p:spPr bwMode="auto">
            <a:xfrm>
              <a:off x="4272" y="3444"/>
              <a:ext cx="0" cy="38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70" name="Line 70"/>
            <p:cNvSpPr>
              <a:spLocks noChangeShapeType="1"/>
            </p:cNvSpPr>
            <p:nvPr/>
          </p:nvSpPr>
          <p:spPr bwMode="auto">
            <a:xfrm>
              <a:off x="4416" y="3444"/>
              <a:ext cx="0" cy="38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71" name="Line 71"/>
            <p:cNvSpPr>
              <a:spLocks noChangeShapeType="1"/>
            </p:cNvSpPr>
            <p:nvPr/>
          </p:nvSpPr>
          <p:spPr bwMode="auto">
            <a:xfrm>
              <a:off x="3600" y="3552"/>
              <a:ext cx="576"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72" name="Text Box 72"/>
            <p:cNvSpPr txBox="1">
              <a:spLocks noChangeArrowheads="1"/>
            </p:cNvSpPr>
            <p:nvPr/>
          </p:nvSpPr>
          <p:spPr bwMode="auto">
            <a:xfrm>
              <a:off x="3264" y="3312"/>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l</a:t>
              </a:r>
              <a:endParaRPr lang="en-US" altLang="zh-CN" i="1">
                <a:ea typeface="宋体" pitchFamily="2" charset="-122"/>
              </a:endParaRPr>
            </a:p>
          </p:txBody>
        </p:sp>
        <p:sp>
          <p:nvSpPr>
            <p:cNvPr id="25673" name="Text Box 73"/>
            <p:cNvSpPr txBox="1">
              <a:spLocks noChangeArrowheads="1"/>
            </p:cNvSpPr>
            <p:nvPr/>
          </p:nvSpPr>
          <p:spPr bwMode="auto">
            <a:xfrm>
              <a:off x="3264" y="3600"/>
              <a:ext cx="336"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latin typeface="Symbol" pitchFamily="18" charset="2"/>
                  <a:ea typeface="宋体" pitchFamily="2" charset="-122"/>
                </a:rPr>
                <a:t>l</a:t>
              </a:r>
              <a:endParaRPr lang="en-US" altLang="zh-CN" i="1">
                <a:ea typeface="宋体" pitchFamily="2" charset="-122"/>
              </a:endParaRPr>
            </a:p>
          </p:txBody>
        </p:sp>
        <p:sp>
          <p:nvSpPr>
            <p:cNvPr id="25674" name="Line 74"/>
            <p:cNvSpPr>
              <a:spLocks noChangeShapeType="1"/>
            </p:cNvSpPr>
            <p:nvPr/>
          </p:nvSpPr>
          <p:spPr bwMode="auto">
            <a:xfrm>
              <a:off x="4560" y="3636"/>
              <a:ext cx="192"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675" name="Line 75"/>
            <p:cNvSpPr>
              <a:spLocks noChangeShapeType="1"/>
            </p:cNvSpPr>
            <p:nvPr/>
          </p:nvSpPr>
          <p:spPr bwMode="auto">
            <a:xfrm>
              <a:off x="3600" y="3744"/>
              <a:ext cx="576"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25677" name="Text Box 77"/>
            <p:cNvSpPr txBox="1">
              <a:spLocks noChangeArrowheads="1"/>
            </p:cNvSpPr>
            <p:nvPr/>
          </p:nvSpPr>
          <p:spPr bwMode="auto">
            <a:xfrm>
              <a:off x="2880" y="3456"/>
              <a:ext cx="480" cy="404"/>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sz="3600" b="1" i="1" dirty="0">
                  <a:solidFill>
                    <a:srgbClr val="FF3399"/>
                  </a:solidFill>
                  <a:ea typeface="宋体" pitchFamily="2" charset="-122"/>
                </a:rPr>
                <a:t>C</a:t>
              </a:r>
              <a:endParaRPr lang="en-US" altLang="zh-CN" dirty="0">
                <a:solidFill>
                  <a:srgbClr val="FF3399"/>
                </a:solidFill>
                <a:ea typeface="宋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848600" cy="503238"/>
          </a:xfrm>
        </p:spPr>
        <p:txBody>
          <a:bodyPr>
            <a:normAutofit/>
          </a:bodyPr>
          <a:lstStyle/>
          <a:p>
            <a:pPr algn="r"/>
            <a:r>
              <a:rPr lang="fa-IR" sz="2500" dirty="0" smtClean="0">
                <a:solidFill>
                  <a:srgbClr val="C00000"/>
                </a:solidFill>
                <a:cs typeface="B Titr" pitchFamily="2" charset="-78"/>
              </a:rPr>
              <a:t>کنترل پیشبین مبتنی بر مدل در سیستم های جبر خطی ماکس-پلاس</a:t>
            </a:r>
            <a:endParaRPr lang="en-US" sz="2500" dirty="0">
              <a:solidFill>
                <a:srgbClr val="C00000"/>
              </a:solidFill>
              <a:cs typeface="B Titr" pitchFamily="2" charset="-78"/>
            </a:endParaRPr>
          </a:p>
        </p:txBody>
      </p:sp>
      <p:pic>
        <p:nvPicPr>
          <p:cNvPr id="3" name="Picture 2"/>
          <p:cNvPicPr/>
          <p:nvPr/>
        </p:nvPicPr>
        <p:blipFill>
          <a:blip r:embed="rId3"/>
          <a:srcRect/>
          <a:stretch>
            <a:fillRect/>
          </a:stretch>
        </p:blipFill>
        <p:spPr bwMode="auto">
          <a:xfrm>
            <a:off x="2895600" y="762000"/>
            <a:ext cx="3481388" cy="881063"/>
          </a:xfrm>
          <a:prstGeom prst="rect">
            <a:avLst/>
          </a:prstGeom>
          <a:noFill/>
          <a:ln w="9525">
            <a:noFill/>
            <a:miter lim="800000"/>
            <a:headEnd/>
            <a:tailEnd/>
          </a:ln>
        </p:spPr>
      </p:pic>
      <p:pic>
        <p:nvPicPr>
          <p:cNvPr id="4" name="Picture 3"/>
          <p:cNvPicPr/>
          <p:nvPr/>
        </p:nvPicPr>
        <p:blipFill>
          <a:blip r:embed="rId4"/>
          <a:srcRect/>
          <a:stretch>
            <a:fillRect/>
          </a:stretch>
        </p:blipFill>
        <p:spPr bwMode="auto">
          <a:xfrm>
            <a:off x="1447800" y="1752600"/>
            <a:ext cx="5486400" cy="1219200"/>
          </a:xfrm>
          <a:prstGeom prst="rect">
            <a:avLst/>
          </a:prstGeom>
          <a:noFill/>
          <a:ln w="9525">
            <a:noFill/>
            <a:miter lim="800000"/>
            <a:headEnd/>
            <a:tailEnd/>
          </a:ln>
        </p:spPr>
      </p:pic>
      <p:pic>
        <p:nvPicPr>
          <p:cNvPr id="5" name="Picture 4"/>
          <p:cNvPicPr/>
          <p:nvPr/>
        </p:nvPicPr>
        <p:blipFill>
          <a:blip r:embed="rId5"/>
          <a:srcRect/>
          <a:stretch>
            <a:fillRect/>
          </a:stretch>
        </p:blipFill>
        <p:spPr bwMode="auto">
          <a:xfrm>
            <a:off x="2438400" y="3048000"/>
            <a:ext cx="3352800" cy="304800"/>
          </a:xfrm>
          <a:prstGeom prst="rect">
            <a:avLst/>
          </a:prstGeom>
          <a:noFill/>
          <a:ln w="9525">
            <a:noFill/>
            <a:miter lim="800000"/>
            <a:headEnd/>
            <a:tailEnd/>
          </a:ln>
        </p:spPr>
      </p:pic>
      <p:pic>
        <p:nvPicPr>
          <p:cNvPr id="6" name="Picture 5"/>
          <p:cNvPicPr/>
          <p:nvPr/>
        </p:nvPicPr>
        <p:blipFill>
          <a:blip r:embed="rId6"/>
          <a:srcRect/>
          <a:stretch>
            <a:fillRect/>
          </a:stretch>
        </p:blipFill>
        <p:spPr bwMode="auto">
          <a:xfrm>
            <a:off x="228600" y="4724400"/>
            <a:ext cx="2757488" cy="595313"/>
          </a:xfrm>
          <a:prstGeom prst="rect">
            <a:avLst/>
          </a:prstGeom>
          <a:noFill/>
          <a:ln w="9525">
            <a:noFill/>
            <a:miter lim="800000"/>
            <a:headEnd/>
            <a:tailEnd/>
          </a:ln>
        </p:spPr>
      </p:pic>
      <p:pic>
        <p:nvPicPr>
          <p:cNvPr id="7" name="Picture 6"/>
          <p:cNvPicPr/>
          <p:nvPr/>
        </p:nvPicPr>
        <p:blipFill>
          <a:blip r:embed="rId7"/>
          <a:srcRect/>
          <a:stretch>
            <a:fillRect/>
          </a:stretch>
        </p:blipFill>
        <p:spPr bwMode="auto">
          <a:xfrm>
            <a:off x="3810000" y="3657600"/>
            <a:ext cx="4814888" cy="2967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848600" cy="503238"/>
          </a:xfrm>
        </p:spPr>
        <p:txBody>
          <a:bodyPr>
            <a:normAutofit/>
          </a:bodyPr>
          <a:lstStyle/>
          <a:p>
            <a:pPr algn="r"/>
            <a:r>
              <a:rPr lang="fa-IR" sz="2500" dirty="0" smtClean="0">
                <a:solidFill>
                  <a:srgbClr val="C00000"/>
                </a:solidFill>
                <a:cs typeface="B Titr" pitchFamily="2" charset="-78"/>
              </a:rPr>
              <a:t>کنترل پیشبین مبتنی بر مدل در سیستم های جبر خطی ماکس-پلاس</a:t>
            </a:r>
            <a:endParaRPr lang="en-US" sz="2500" dirty="0">
              <a:solidFill>
                <a:srgbClr val="C00000"/>
              </a:solidFill>
              <a:cs typeface="B Titr" pitchFamily="2" charset="-78"/>
            </a:endParaRPr>
          </a:p>
        </p:txBody>
      </p:sp>
      <p:pic>
        <p:nvPicPr>
          <p:cNvPr id="8" name="Picture 7"/>
          <p:cNvPicPr/>
          <p:nvPr/>
        </p:nvPicPr>
        <p:blipFill>
          <a:blip r:embed="rId3"/>
          <a:srcRect/>
          <a:stretch>
            <a:fillRect/>
          </a:stretch>
        </p:blipFill>
        <p:spPr bwMode="auto">
          <a:xfrm>
            <a:off x="1371600" y="1219200"/>
            <a:ext cx="3957638" cy="2476500"/>
          </a:xfrm>
          <a:prstGeom prst="rect">
            <a:avLst/>
          </a:prstGeom>
          <a:noFill/>
          <a:ln w="9525">
            <a:noFill/>
            <a:miter lim="800000"/>
            <a:headEnd/>
            <a:tailEnd/>
          </a:ln>
        </p:spPr>
      </p:pic>
      <p:sp>
        <p:nvSpPr>
          <p:cNvPr id="9" name="Rectangle 8"/>
          <p:cNvSpPr/>
          <p:nvPr/>
        </p:nvSpPr>
        <p:spPr>
          <a:xfrm>
            <a:off x="762000" y="4114800"/>
            <a:ext cx="7696200" cy="1304203"/>
          </a:xfrm>
          <a:prstGeom prst="rect">
            <a:avLst/>
          </a:prstGeom>
        </p:spPr>
        <p:txBody>
          <a:bodyPr wrap="square">
            <a:spAutoFit/>
          </a:bodyPr>
          <a:lstStyle/>
          <a:p>
            <a:pPr algn="r" rtl="1">
              <a:lnSpc>
                <a:spcPct val="150000"/>
              </a:lnSpc>
            </a:pPr>
            <a:r>
              <a:rPr lang="ar-SA" dirty="0" smtClean="0">
                <a:cs typeface="B Koodak" pitchFamily="2" charset="-78"/>
              </a:rPr>
              <a:t>که دراین روابط </a:t>
            </a:r>
            <a:r>
              <a:rPr lang="en-US" dirty="0" smtClean="0">
                <a:cs typeface="B Koodak" pitchFamily="2" charset="-78"/>
              </a:rPr>
              <a:t>r</a:t>
            </a:r>
            <a:r>
              <a:rPr lang="fa-IR" dirty="0" smtClean="0">
                <a:cs typeface="B Koodak" pitchFamily="2" charset="-78"/>
              </a:rPr>
              <a:t> سیگنال مرجع (زمان نهایی مورد انتظار برای تولید محصول)، </a:t>
            </a:r>
            <a:r>
              <a:rPr lang="en-US" dirty="0" err="1" smtClean="0">
                <a:cs typeface="B Koodak" pitchFamily="2" charset="-78"/>
              </a:rPr>
              <a:t>Np</a:t>
            </a:r>
            <a:r>
              <a:rPr lang="fa-IR" dirty="0" smtClean="0">
                <a:cs typeface="B Koodak" pitchFamily="2" charset="-78"/>
              </a:rPr>
              <a:t> افق پیش بین ، </a:t>
            </a:r>
            <a:r>
              <a:rPr lang="en-US" dirty="0" smtClean="0">
                <a:cs typeface="B Koodak" pitchFamily="2" charset="-78"/>
              </a:rPr>
              <a:t>y(</a:t>
            </a:r>
            <a:r>
              <a:rPr lang="en-US" dirty="0" err="1" smtClean="0">
                <a:cs typeface="B Koodak" pitchFamily="2" charset="-78"/>
              </a:rPr>
              <a:t>k+j|k</a:t>
            </a:r>
            <a:r>
              <a:rPr lang="en-US" dirty="0" smtClean="0">
                <a:cs typeface="B Koodak" pitchFamily="2" charset="-78"/>
              </a:rPr>
              <a:t>)</a:t>
            </a:r>
            <a:r>
              <a:rPr lang="fa-IR" dirty="0" smtClean="0">
                <a:cs typeface="B Koodak" pitchFamily="2" charset="-78"/>
              </a:rPr>
              <a:t> تخمین خروجی در زمان </a:t>
            </a:r>
            <a:r>
              <a:rPr lang="en-US" dirty="0" err="1" smtClean="0">
                <a:cs typeface="B Koodak" pitchFamily="2" charset="-78"/>
              </a:rPr>
              <a:t>k+j</a:t>
            </a:r>
            <a:r>
              <a:rPr lang="fa-IR" dirty="0" smtClean="0">
                <a:cs typeface="B Koodak" pitchFamily="2" charset="-78"/>
              </a:rPr>
              <a:t> بر اساس اطلاعات موجود در زمان </a:t>
            </a:r>
            <a:r>
              <a:rPr lang="en-US" dirty="0" smtClean="0">
                <a:cs typeface="B Koodak" pitchFamily="2" charset="-78"/>
              </a:rPr>
              <a:t>k</a:t>
            </a:r>
            <a:r>
              <a:rPr lang="fa-IR" dirty="0" smtClean="0">
                <a:cs typeface="B Koodak" pitchFamily="2" charset="-78"/>
              </a:rPr>
              <a:t> ، λ یک عد اسکالر که درجه اهمیت سیگنال کنترل نسبت به خطا را نشان می دهد و </a:t>
            </a:r>
            <a:r>
              <a:rPr lang="en-US" dirty="0" smtClean="0">
                <a:cs typeface="B Koodak" pitchFamily="2" charset="-78"/>
              </a:rPr>
              <a:t>u(k+j-1)</a:t>
            </a:r>
            <a:r>
              <a:rPr lang="fa-IR" dirty="0" smtClean="0">
                <a:cs typeface="B Koodak" pitchFamily="2" charset="-78"/>
              </a:rPr>
              <a:t> سیگنال کنترل است </a:t>
            </a:r>
            <a:endParaRPr lang="en-US" dirty="0">
              <a:cs typeface="B Koodak" pitchFamily="2" charset="-78"/>
            </a:endParaRPr>
          </a:p>
        </p:txBody>
      </p:sp>
      <p:sp>
        <p:nvSpPr>
          <p:cNvPr id="10" name="TextBox 9"/>
          <p:cNvSpPr txBox="1"/>
          <p:nvPr/>
        </p:nvSpPr>
        <p:spPr>
          <a:xfrm>
            <a:off x="5715000" y="1066800"/>
            <a:ext cx="2787943" cy="369332"/>
          </a:xfrm>
          <a:prstGeom prst="rect">
            <a:avLst/>
          </a:prstGeom>
          <a:noFill/>
        </p:spPr>
        <p:txBody>
          <a:bodyPr wrap="none" rtlCol="0">
            <a:spAutoFit/>
          </a:bodyPr>
          <a:lstStyle/>
          <a:p>
            <a:r>
              <a:rPr lang="fa-IR" b="1" dirty="0" smtClean="0">
                <a:solidFill>
                  <a:srgbClr val="002060"/>
                </a:solidFill>
              </a:rPr>
              <a:t>تابع هزینه در سیستم های کلاسیک</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066800"/>
          </a:xfrm>
        </p:spPr>
        <p:txBody>
          <a:bodyPr>
            <a:normAutofit/>
          </a:bodyPr>
          <a:lstStyle/>
          <a:p>
            <a:pPr algn="r" rtl="1"/>
            <a:r>
              <a:rPr lang="ar-SA" sz="2000" dirty="0" smtClean="0">
                <a:solidFill>
                  <a:srgbClr val="002060"/>
                </a:solidFill>
                <a:cs typeface="B Koodak" pitchFamily="2" charset="-78"/>
              </a:rPr>
              <a:t>اگر زمانی نهایی مورد نظر </a:t>
            </a:r>
            <a:r>
              <a:rPr lang="en-US" sz="2000" dirty="0" smtClean="0">
                <a:solidFill>
                  <a:srgbClr val="002060"/>
                </a:solidFill>
                <a:cs typeface="B Koodak" pitchFamily="2" charset="-78"/>
              </a:rPr>
              <a:t>r</a:t>
            </a:r>
            <a:r>
              <a:rPr lang="fa-IR" sz="2000" dirty="0" smtClean="0">
                <a:solidFill>
                  <a:srgbClr val="002060"/>
                </a:solidFill>
                <a:cs typeface="B Koodak" pitchFamily="2" charset="-78"/>
              </a:rPr>
              <a:t> برای تولید محصولات مشخص باشد و اگر برای هر مقدار تاخیر بعد از این زمان تعیین شده مجبور به پرداخت جریمه باشیم بخش </a:t>
            </a:r>
            <a:r>
              <a:rPr lang="en-US" sz="2000" dirty="0" err="1" smtClean="0">
                <a:solidFill>
                  <a:srgbClr val="002060"/>
                </a:solidFill>
                <a:cs typeface="B Koodak" pitchFamily="2" charset="-78"/>
              </a:rPr>
              <a:t>J</a:t>
            </a:r>
            <a:r>
              <a:rPr lang="en-US" sz="2000" baseline="-25000" dirty="0" err="1" smtClean="0">
                <a:solidFill>
                  <a:srgbClr val="002060"/>
                </a:solidFill>
                <a:cs typeface="B Koodak" pitchFamily="2" charset="-78"/>
              </a:rPr>
              <a:t>out</a:t>
            </a:r>
            <a:r>
              <a:rPr lang="en-US" sz="2000" baseline="-25000" dirty="0" smtClean="0">
                <a:solidFill>
                  <a:srgbClr val="002060"/>
                </a:solidFill>
                <a:cs typeface="B Koodak" pitchFamily="2" charset="-78"/>
              </a:rPr>
              <a:t> </a:t>
            </a:r>
            <a:r>
              <a:rPr lang="fa-IR" sz="2000" dirty="0" smtClean="0">
                <a:solidFill>
                  <a:srgbClr val="002060"/>
                </a:solidFill>
                <a:cs typeface="B Koodak" pitchFamily="2" charset="-78"/>
              </a:rPr>
              <a:t> در تابع هزینه را می توان به صورت زیر برای سیستم های وقایع گسسته خطی ماکس –پلاس تعریف نمود:</a:t>
            </a:r>
            <a:endParaRPr lang="en-US" sz="2000" dirty="0">
              <a:solidFill>
                <a:srgbClr val="002060"/>
              </a:solidFill>
              <a:cs typeface="B Koodak" pitchFamily="2" charset="-78"/>
            </a:endParaRPr>
          </a:p>
        </p:txBody>
      </p:sp>
      <p:pic>
        <p:nvPicPr>
          <p:cNvPr id="3" name="Picture 2"/>
          <p:cNvPicPr/>
          <p:nvPr/>
        </p:nvPicPr>
        <p:blipFill>
          <a:blip r:embed="rId2"/>
          <a:srcRect/>
          <a:stretch>
            <a:fillRect/>
          </a:stretch>
        </p:blipFill>
        <p:spPr bwMode="auto">
          <a:xfrm>
            <a:off x="2057400" y="1371600"/>
            <a:ext cx="5157788" cy="1023937"/>
          </a:xfrm>
          <a:prstGeom prst="rect">
            <a:avLst/>
          </a:prstGeom>
          <a:noFill/>
          <a:ln w="9525">
            <a:noFill/>
            <a:miter lim="800000"/>
            <a:headEnd/>
            <a:tailEnd/>
          </a:ln>
        </p:spPr>
      </p:pic>
      <p:sp>
        <p:nvSpPr>
          <p:cNvPr id="540673" name="Rectangle 1"/>
          <p:cNvSpPr>
            <a:spLocks noChangeArrowheads="1"/>
          </p:cNvSpPr>
          <p:nvPr/>
        </p:nvSpPr>
        <p:spPr bwMode="auto">
          <a:xfrm>
            <a:off x="457200" y="2590800"/>
            <a:ext cx="807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B Koodak" pitchFamily="2" charset="-78"/>
              </a:rPr>
              <a:t>اگر علاوه بر شرایط قبلی ، برای مثال با محصولات فاسد شدنی روبرو باشیم که نتوانیم آنها را زود تر از تاریخ تعیین شده تولید کنیم آنگاه تابع هزینه را می توان به صورت زیر تعریف نمود:</a:t>
            </a:r>
            <a:endParaRPr kumimoji="0" lang="ar-SA" sz="2000" b="0" i="0" u="none" strike="noStrike" cap="none" normalizeH="0" baseline="0" dirty="0" smtClean="0">
              <a:ln>
                <a:noFill/>
              </a:ln>
              <a:solidFill>
                <a:srgbClr val="002060"/>
              </a:solidFill>
              <a:effectLst/>
              <a:latin typeface="Arial" pitchFamily="34" charset="0"/>
              <a:cs typeface="B Koodak" pitchFamily="2" charset="-78"/>
            </a:endParaRPr>
          </a:p>
        </p:txBody>
      </p:sp>
      <p:pic>
        <p:nvPicPr>
          <p:cNvPr id="5" name="Picture 4"/>
          <p:cNvPicPr/>
          <p:nvPr/>
        </p:nvPicPr>
        <p:blipFill>
          <a:blip r:embed="rId3"/>
          <a:srcRect/>
          <a:stretch>
            <a:fillRect/>
          </a:stretch>
        </p:blipFill>
        <p:spPr bwMode="auto">
          <a:xfrm>
            <a:off x="2438400" y="3429000"/>
            <a:ext cx="3767138" cy="704850"/>
          </a:xfrm>
          <a:prstGeom prst="rect">
            <a:avLst/>
          </a:prstGeom>
          <a:noFill/>
          <a:ln w="9525">
            <a:noFill/>
            <a:miter lim="800000"/>
            <a:headEnd/>
            <a:tailEnd/>
          </a:ln>
        </p:spPr>
      </p:pic>
      <p:sp>
        <p:nvSpPr>
          <p:cNvPr id="6" name="Rectangle 5"/>
          <p:cNvSpPr/>
          <p:nvPr/>
        </p:nvSpPr>
        <p:spPr>
          <a:xfrm>
            <a:off x="533400" y="4267200"/>
            <a:ext cx="8001000" cy="707886"/>
          </a:xfrm>
          <a:prstGeom prst="rect">
            <a:avLst/>
          </a:prstGeom>
        </p:spPr>
        <p:txBody>
          <a:bodyPr wrap="square">
            <a:spAutoFit/>
          </a:bodyPr>
          <a:lstStyle/>
          <a:p>
            <a:pPr algn="r" rtl="1"/>
            <a:r>
              <a:rPr lang="ar-SA" sz="2000" dirty="0" smtClean="0">
                <a:solidFill>
                  <a:srgbClr val="002060"/>
                </a:solidFill>
                <a:cs typeface="B Koodak" pitchFamily="2" charset="-78"/>
              </a:rPr>
              <a:t>و یا اگر فقط بخواهیم که زمان تولید را به یک حالت تعادل برسانیم می توان از تابع هزینه زیر استفاده نمود:</a:t>
            </a:r>
            <a:endParaRPr lang="en-US" sz="2000" dirty="0">
              <a:solidFill>
                <a:srgbClr val="002060"/>
              </a:solidFill>
              <a:cs typeface="B Koodak" pitchFamily="2" charset="-78"/>
            </a:endParaRPr>
          </a:p>
        </p:txBody>
      </p:sp>
      <p:pic>
        <p:nvPicPr>
          <p:cNvPr id="7" name="Picture 6"/>
          <p:cNvPicPr/>
          <p:nvPr/>
        </p:nvPicPr>
        <p:blipFill>
          <a:blip r:embed="rId4"/>
          <a:srcRect/>
          <a:stretch>
            <a:fillRect/>
          </a:stretch>
        </p:blipFill>
        <p:spPr bwMode="auto">
          <a:xfrm>
            <a:off x="2590800" y="4953000"/>
            <a:ext cx="3352800" cy="609600"/>
          </a:xfrm>
          <a:prstGeom prst="rect">
            <a:avLst/>
          </a:prstGeom>
          <a:noFill/>
          <a:ln w="9525">
            <a:noFill/>
            <a:miter lim="800000"/>
            <a:headEnd/>
            <a:tailEnd/>
          </a:ln>
        </p:spPr>
      </p:pic>
      <p:pic>
        <p:nvPicPr>
          <p:cNvPr id="8" name="Picture 7"/>
          <p:cNvPicPr/>
          <p:nvPr/>
        </p:nvPicPr>
        <p:blipFill>
          <a:blip r:embed="rId5"/>
          <a:srcRect/>
          <a:stretch>
            <a:fillRect/>
          </a:stretch>
        </p:blipFill>
        <p:spPr bwMode="auto">
          <a:xfrm>
            <a:off x="2438400" y="5562600"/>
            <a:ext cx="3805238" cy="104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382000" cy="4267200"/>
          </a:xfrm>
        </p:spPr>
        <p:txBody>
          <a:bodyPr>
            <a:noAutofit/>
          </a:bodyPr>
          <a:lstStyle/>
          <a:p>
            <a:pPr algn="r" rtl="1"/>
            <a:r>
              <a:rPr lang="fa-IR" sz="2000" dirty="0" smtClean="0">
                <a:solidFill>
                  <a:srgbClr val="002060"/>
                </a:solidFill>
                <a:cs typeface="B Koodak" pitchFamily="2" charset="-78"/>
              </a:rPr>
              <a:t>در مورد بخش </a:t>
            </a:r>
            <a:r>
              <a:rPr lang="en-US" sz="2000" dirty="0" smtClean="0">
                <a:solidFill>
                  <a:srgbClr val="002060"/>
                </a:solidFill>
                <a:cs typeface="B Koodak" pitchFamily="2" charset="-78"/>
              </a:rPr>
              <a:t>J</a:t>
            </a:r>
            <a:r>
              <a:rPr lang="en-US" sz="2000" baseline="-25000" dirty="0" smtClean="0">
                <a:solidFill>
                  <a:srgbClr val="002060"/>
                </a:solidFill>
                <a:cs typeface="B Koodak" pitchFamily="2" charset="-78"/>
              </a:rPr>
              <a:t>in</a:t>
            </a:r>
            <a:r>
              <a:rPr lang="fa-IR" sz="2000" dirty="0" smtClean="0">
                <a:solidFill>
                  <a:srgbClr val="002060"/>
                </a:solidFill>
                <a:cs typeface="B Koodak" pitchFamily="2" charset="-78"/>
              </a:rPr>
              <a:t> نیز به صورت زیر عمل می شود:</a:t>
            </a:r>
            <a:br>
              <a:rPr lang="fa-IR" sz="2000" dirty="0" smtClean="0">
                <a:solidFill>
                  <a:srgbClr val="002060"/>
                </a:solidFill>
                <a:cs typeface="B Koodak" pitchFamily="2" charset="-78"/>
              </a:rPr>
            </a:br>
            <a:r>
              <a:rPr lang="fa-IR" sz="2000" dirty="0" smtClean="0">
                <a:solidFill>
                  <a:srgbClr val="002060"/>
                </a:solidFill>
                <a:cs typeface="B Koodak" pitchFamily="2" charset="-78"/>
              </a:rPr>
              <a:t/>
            </a:r>
            <a:br>
              <a:rPr lang="fa-IR" sz="2000" dirty="0" smtClean="0">
                <a:solidFill>
                  <a:srgbClr val="002060"/>
                </a:solidFill>
                <a:cs typeface="B Koodak" pitchFamily="2" charset="-78"/>
              </a:rPr>
            </a:br>
            <a:r>
              <a:rPr lang="fa-IR" sz="2000" dirty="0" smtClean="0">
                <a:solidFill>
                  <a:srgbClr val="002060"/>
                </a:solidFill>
                <a:cs typeface="B Koodak" pitchFamily="2" charset="-78"/>
              </a:rPr>
              <a:t/>
            </a:r>
            <a:br>
              <a:rPr lang="fa-IR" sz="2000" dirty="0" smtClean="0">
                <a:solidFill>
                  <a:srgbClr val="002060"/>
                </a:solidFill>
                <a:cs typeface="B Koodak" pitchFamily="2" charset="-78"/>
              </a:rPr>
            </a:br>
            <a:r>
              <a:rPr lang="fa-IR" sz="2000" dirty="0" smtClean="0">
                <a:solidFill>
                  <a:srgbClr val="002060"/>
                </a:solidFill>
                <a:cs typeface="B Koodak" pitchFamily="2" charset="-78"/>
              </a:rPr>
              <a:t>معیار هزینه ورودی در سیستم های کلاسیک به صورت                       تعریف شد، اما در مورد سیستم های وقایع گسسته خطی ماکس- پلاس مینیمم کردن این تابع منجر به کوچک کردن لحظات زمانی ورودی می شود. که ممکن است نتیجه آن سرریز بافر ورودی باشد. بنابراین به نظر می رسد که بهتر باشد تابع ورودی ماکسیمم شود. در مورد سیستم های تولیدی به این معنا است که مواد خام با حداکثر تاخیر ممکن به سیستم داده شود.</a:t>
            </a:r>
            <a:r>
              <a:rPr lang="en-US" sz="2000" dirty="0" smtClean="0">
                <a:solidFill>
                  <a:srgbClr val="002060"/>
                </a:solidFill>
                <a:cs typeface="B Koodak" pitchFamily="2" charset="-78"/>
              </a:rPr>
              <a:t/>
            </a:r>
            <a:br>
              <a:rPr lang="en-US" sz="2000" dirty="0" smtClean="0">
                <a:solidFill>
                  <a:srgbClr val="002060"/>
                </a:solidFill>
                <a:cs typeface="B Koodak" pitchFamily="2" charset="-78"/>
              </a:rPr>
            </a:br>
            <a:r>
              <a:rPr lang="fa-IR" sz="2000" dirty="0" smtClean="0">
                <a:solidFill>
                  <a:srgbClr val="002060"/>
                </a:solidFill>
                <a:cs typeface="B Koodak" pitchFamily="2" charset="-78"/>
              </a:rPr>
              <a:t>که در نتیجه آن سایز بافر ورودی نیز می تواند کوچک گرفته شود. همچنین سر ریز شدن ممکن است باعث ناپایداری در سیستم شود. به این ترتیب به نظر می رسد که برای سیستمهای وقایع گسسته </a:t>
            </a:r>
            <a:r>
              <a:rPr lang="en-US" sz="2000" dirty="0" smtClean="0">
                <a:solidFill>
                  <a:srgbClr val="002060"/>
                </a:solidFill>
                <a:cs typeface="B Koodak" pitchFamily="2" charset="-78"/>
              </a:rPr>
              <a:t>MPL</a:t>
            </a:r>
            <a:r>
              <a:rPr lang="fa-IR" sz="2000" dirty="0" smtClean="0">
                <a:solidFill>
                  <a:srgbClr val="002060"/>
                </a:solidFill>
                <a:cs typeface="B Koodak" pitchFamily="2" charset="-78"/>
              </a:rPr>
              <a:t> بهتر است تابع هزینه ورودی به صورت زیر تعریف شود که دقیقا مخالف سیستم های کلاسیک زمان گسسته خطی است.</a:t>
            </a:r>
            <a:endParaRPr lang="en-US" sz="2000" dirty="0">
              <a:solidFill>
                <a:srgbClr val="002060"/>
              </a:solidFill>
              <a:cs typeface="B Koodak" pitchFamily="2" charset="-78"/>
            </a:endParaRPr>
          </a:p>
        </p:txBody>
      </p:sp>
      <p:pic>
        <p:nvPicPr>
          <p:cNvPr id="3" name="Picture 2"/>
          <p:cNvPicPr/>
          <p:nvPr/>
        </p:nvPicPr>
        <p:blipFill>
          <a:blip r:embed="rId3"/>
          <a:srcRect/>
          <a:stretch>
            <a:fillRect/>
          </a:stretch>
        </p:blipFill>
        <p:spPr bwMode="auto">
          <a:xfrm>
            <a:off x="3048000" y="5181600"/>
            <a:ext cx="2852738" cy="395288"/>
          </a:xfrm>
          <a:prstGeom prst="rect">
            <a:avLst/>
          </a:prstGeom>
          <a:noFill/>
          <a:ln w="9525">
            <a:noFill/>
            <a:miter lim="800000"/>
            <a:headEnd/>
            <a:tailEnd/>
          </a:ln>
        </p:spPr>
      </p:pic>
      <p:pic>
        <p:nvPicPr>
          <p:cNvPr id="4" name="Picture 3"/>
          <p:cNvPicPr/>
          <p:nvPr/>
        </p:nvPicPr>
        <p:blipFill>
          <a:blip r:embed="rId4"/>
          <a:srcRect/>
          <a:stretch>
            <a:fillRect/>
          </a:stretch>
        </p:blipFill>
        <p:spPr bwMode="auto">
          <a:xfrm>
            <a:off x="2819400" y="1905000"/>
            <a:ext cx="1066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rcRect/>
          <a:stretch>
            <a:fillRect/>
          </a:stretch>
        </p:blipFill>
        <p:spPr bwMode="auto">
          <a:xfrm>
            <a:off x="1905000" y="990600"/>
            <a:ext cx="4605338" cy="547688"/>
          </a:xfrm>
          <a:prstGeom prst="rect">
            <a:avLst/>
          </a:prstGeom>
          <a:noFill/>
          <a:ln w="9525">
            <a:noFill/>
            <a:miter lim="800000"/>
            <a:headEnd/>
            <a:tailEnd/>
          </a:ln>
        </p:spPr>
      </p:pic>
      <p:sp>
        <p:nvSpPr>
          <p:cNvPr id="4" name="Rectangle 3"/>
          <p:cNvSpPr/>
          <p:nvPr/>
        </p:nvSpPr>
        <p:spPr>
          <a:xfrm>
            <a:off x="685800" y="1905000"/>
            <a:ext cx="7620000" cy="1631216"/>
          </a:xfrm>
          <a:prstGeom prst="rect">
            <a:avLst/>
          </a:prstGeom>
        </p:spPr>
        <p:txBody>
          <a:bodyPr wrap="square">
            <a:spAutoFit/>
          </a:bodyPr>
          <a:lstStyle/>
          <a:p>
            <a:pPr algn="r" rtl="1"/>
            <a:r>
              <a:rPr lang="fa-IR" sz="2000" dirty="0" smtClean="0">
                <a:solidFill>
                  <a:srgbClr val="002060"/>
                </a:solidFill>
                <a:cs typeface="B Koodak" pitchFamily="2" charset="-78"/>
              </a:rPr>
              <a:t>اما در مورد سیستم های وقایع گسسته </a:t>
            </a:r>
            <a:r>
              <a:rPr lang="en-US" sz="2000" dirty="0" smtClean="0">
                <a:solidFill>
                  <a:srgbClr val="002060"/>
                </a:solidFill>
                <a:cs typeface="B Koodak" pitchFamily="2" charset="-78"/>
              </a:rPr>
              <a:t>MPL </a:t>
            </a:r>
            <a:r>
              <a:rPr lang="fa-IR" sz="2000" dirty="0" smtClean="0">
                <a:solidFill>
                  <a:srgbClr val="002060"/>
                </a:solidFill>
                <a:cs typeface="B Koodak" pitchFamily="2" charset="-78"/>
              </a:rPr>
              <a:t>مولفه </a:t>
            </a:r>
            <a:r>
              <a:rPr lang="en-US" sz="2000" dirty="0" smtClean="0">
                <a:solidFill>
                  <a:srgbClr val="002060"/>
                </a:solidFill>
                <a:cs typeface="B Koodak" pitchFamily="2" charset="-78"/>
              </a:rPr>
              <a:t>u(</a:t>
            </a:r>
            <a:r>
              <a:rPr lang="en-US" sz="2000" dirty="0" err="1" smtClean="0">
                <a:solidFill>
                  <a:srgbClr val="002060"/>
                </a:solidFill>
                <a:cs typeface="B Koodak" pitchFamily="2" charset="-78"/>
              </a:rPr>
              <a:t>k+j</a:t>
            </a:r>
            <a:r>
              <a:rPr lang="en-US" sz="2000" dirty="0" smtClean="0">
                <a:solidFill>
                  <a:srgbClr val="002060"/>
                </a:solidFill>
                <a:cs typeface="B Koodak" pitchFamily="2" charset="-78"/>
              </a:rPr>
              <a:t>)</a:t>
            </a:r>
            <a:r>
              <a:rPr lang="fa-IR" sz="2000" dirty="0" smtClean="0">
                <a:solidFill>
                  <a:srgbClr val="002060"/>
                </a:solidFill>
                <a:cs typeface="B Koodak" pitchFamily="2" charset="-78"/>
              </a:rPr>
              <a:t> دلالت بر زمان دادن ورودی (مواد خام) به سیستم در رویداد </a:t>
            </a:r>
            <a:r>
              <a:rPr lang="en-US" sz="2000" dirty="0" err="1" smtClean="0">
                <a:solidFill>
                  <a:srgbClr val="002060"/>
                </a:solidFill>
                <a:cs typeface="B Koodak" pitchFamily="2" charset="-78"/>
              </a:rPr>
              <a:t>k+j</a:t>
            </a:r>
            <a:r>
              <a:rPr lang="fa-IR" sz="2000" dirty="0" smtClean="0">
                <a:solidFill>
                  <a:srgbClr val="002060"/>
                </a:solidFill>
                <a:cs typeface="B Koodak" pitchFamily="2" charset="-78"/>
              </a:rPr>
              <a:t> ام دارد به این ترتیب با افزایش </a:t>
            </a:r>
            <a:r>
              <a:rPr lang="en-US" sz="2000" dirty="0" smtClean="0">
                <a:solidFill>
                  <a:srgbClr val="002060"/>
                </a:solidFill>
                <a:cs typeface="B Koodak" pitchFamily="2" charset="-78"/>
              </a:rPr>
              <a:t>j</a:t>
            </a:r>
            <a:r>
              <a:rPr lang="fa-IR" sz="2000" dirty="0" smtClean="0">
                <a:solidFill>
                  <a:srgbClr val="002060"/>
                </a:solidFill>
                <a:cs typeface="B Koodak" pitchFamily="2" charset="-78"/>
              </a:rPr>
              <a:t> بدیهی است که زمان نیز افزایش می یابد و ثابت ماندن این زمان از یک رویدادی به بعد، بی معنا به نظر می رسد. بنابراین در این سیستم ها این مسئله به این صورت تغییر داده می شود که به جای زمان ورودی ، نرخ تغییرات زمان ورودی در نظر گرفته می شود، به بیان دیگر:</a:t>
            </a:r>
            <a:endParaRPr lang="en-US" sz="2000" dirty="0">
              <a:solidFill>
                <a:srgbClr val="002060"/>
              </a:solidFill>
              <a:cs typeface="B Koodak" pitchFamily="2" charset="-78"/>
            </a:endParaRPr>
          </a:p>
        </p:txBody>
      </p:sp>
      <p:pic>
        <p:nvPicPr>
          <p:cNvPr id="5" name="Picture 4"/>
          <p:cNvPicPr/>
          <p:nvPr/>
        </p:nvPicPr>
        <p:blipFill>
          <a:blip r:embed="rId4"/>
          <a:srcRect/>
          <a:stretch>
            <a:fillRect/>
          </a:stretch>
        </p:blipFill>
        <p:spPr bwMode="auto">
          <a:xfrm>
            <a:off x="2133600" y="4191000"/>
            <a:ext cx="4648200" cy="1066800"/>
          </a:xfrm>
          <a:prstGeom prst="rect">
            <a:avLst/>
          </a:prstGeom>
          <a:noFill/>
          <a:ln w="9525">
            <a:noFill/>
            <a:miter lim="800000"/>
            <a:headEnd/>
            <a:tailEnd/>
          </a:ln>
        </p:spPr>
      </p:pic>
      <p:pic>
        <p:nvPicPr>
          <p:cNvPr id="6" name="Picture 5"/>
          <p:cNvPicPr/>
          <p:nvPr/>
        </p:nvPicPr>
        <p:blipFill>
          <a:blip r:embed="rId5"/>
          <a:srcRect/>
          <a:stretch>
            <a:fillRect/>
          </a:stretch>
        </p:blipFill>
        <p:spPr bwMode="auto">
          <a:xfrm>
            <a:off x="1981200" y="5562600"/>
            <a:ext cx="4953000"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0" y="228600"/>
            <a:ext cx="838200" cy="579438"/>
          </a:xfrm>
        </p:spPr>
        <p:txBody>
          <a:bodyPr/>
          <a:lstStyle/>
          <a:p>
            <a:pPr algn="r" rtl="1"/>
            <a:r>
              <a:rPr lang="fa-IR" b="1" dirty="0" smtClean="0">
                <a:solidFill>
                  <a:srgbClr val="C00000"/>
                </a:solidFill>
                <a:cs typeface="B Titr" pitchFamily="2" charset="-78"/>
              </a:rPr>
              <a:t>قیود</a:t>
            </a:r>
            <a:endParaRPr lang="en-US" b="1" dirty="0">
              <a:solidFill>
                <a:srgbClr val="C00000"/>
              </a:solidFill>
              <a:cs typeface="B Titr" pitchFamily="2" charset="-78"/>
            </a:endParaRPr>
          </a:p>
        </p:txBody>
      </p:sp>
      <p:pic>
        <p:nvPicPr>
          <p:cNvPr id="586754" name="Picture 2"/>
          <p:cNvPicPr>
            <a:picLocks noChangeAspect="1" noChangeArrowheads="1"/>
          </p:cNvPicPr>
          <p:nvPr/>
        </p:nvPicPr>
        <p:blipFill>
          <a:blip r:embed="rId2"/>
          <a:srcRect/>
          <a:stretch>
            <a:fillRect/>
          </a:stretch>
        </p:blipFill>
        <p:spPr bwMode="auto">
          <a:xfrm>
            <a:off x="457200" y="228599"/>
            <a:ext cx="7247965" cy="6460733"/>
          </a:xfrm>
          <a:prstGeom prst="rect">
            <a:avLst/>
          </a:prstGeom>
          <a:noFill/>
          <a:ln w="9525">
            <a:noFill/>
            <a:miter lim="800000"/>
            <a:headEnd/>
            <a:tailEnd/>
          </a:ln>
          <a:effectLst/>
        </p:spPr>
      </p:pic>
      <p:sp>
        <p:nvSpPr>
          <p:cNvPr id="4" name="Rectangle 3"/>
          <p:cNvSpPr/>
          <p:nvPr/>
        </p:nvSpPr>
        <p:spPr>
          <a:xfrm>
            <a:off x="762000" y="3048000"/>
            <a:ext cx="7162800" cy="400110"/>
          </a:xfrm>
          <a:prstGeom prst="rect">
            <a:avLst/>
          </a:prstGeom>
          <a:solidFill>
            <a:schemeClr val="bg2"/>
          </a:solidFill>
        </p:spPr>
        <p:txBody>
          <a:bodyPr wrap="square">
            <a:spAutoFit/>
          </a:bodyPr>
          <a:lstStyle/>
          <a:p>
            <a:pPr algn="ctr"/>
            <a:r>
              <a:rPr lang="en-US" sz="2000" b="1" dirty="0" smtClean="0"/>
              <a:t>extended linear </a:t>
            </a:r>
            <a:r>
              <a:rPr lang="en-US" sz="2000" b="1" dirty="0" err="1" smtClean="0"/>
              <a:t>complementarity</a:t>
            </a:r>
            <a:r>
              <a:rPr lang="en-US" sz="2000" b="1" dirty="0" smtClean="0"/>
              <a:t> problem (ELCP)</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28600"/>
            <a:ext cx="4876800" cy="457200"/>
          </a:xfrm>
        </p:spPr>
        <p:txBody>
          <a:bodyPr>
            <a:normAutofit/>
          </a:bodyPr>
          <a:lstStyle/>
          <a:p>
            <a:r>
              <a:rPr lang="fa-IR" sz="2400" dirty="0" smtClean="0">
                <a:solidFill>
                  <a:srgbClr val="C00000"/>
                </a:solidFill>
                <a:cs typeface="B Titr" pitchFamily="2" charset="-78"/>
              </a:rPr>
              <a:t>تعاریف کنترلی در سیستم های وقایع گسسته</a:t>
            </a:r>
            <a:endParaRPr lang="en-US" sz="2400" dirty="0">
              <a:solidFill>
                <a:srgbClr val="C00000"/>
              </a:solidFill>
              <a:cs typeface="B Titr" pitchFamily="2" charset="-78"/>
            </a:endParaRPr>
          </a:p>
        </p:txBody>
      </p:sp>
      <p:sp>
        <p:nvSpPr>
          <p:cNvPr id="9" name="TextBox 8"/>
          <p:cNvSpPr txBox="1"/>
          <p:nvPr/>
        </p:nvSpPr>
        <p:spPr>
          <a:xfrm>
            <a:off x="381000" y="914400"/>
            <a:ext cx="8077200" cy="1477328"/>
          </a:xfrm>
          <a:prstGeom prst="rect">
            <a:avLst/>
          </a:prstGeom>
          <a:noFill/>
        </p:spPr>
        <p:txBody>
          <a:bodyPr wrap="square" rtlCol="0">
            <a:spAutoFit/>
          </a:bodyPr>
          <a:lstStyle/>
          <a:p>
            <a:pPr algn="r" rtl="1"/>
            <a:r>
              <a:rPr lang="fa-IR" dirty="0" smtClean="0">
                <a:solidFill>
                  <a:srgbClr val="C00000"/>
                </a:solidFill>
                <a:cs typeface="B Koodak" pitchFamily="2" charset="-78"/>
              </a:rPr>
              <a:t>پایداری: </a:t>
            </a:r>
            <a:r>
              <a:rPr lang="fa-IR" dirty="0" smtClean="0">
                <a:cs typeface="B Koodak" pitchFamily="2" charset="-78"/>
              </a:rPr>
              <a:t>یک سیستم وقایع گسسته پایدار است اگر در سطح تمامی بافر هایش محدود باقی بماند. همچنین  تاخیر بین زمان تولید محصول و زمان مورد انتظار (مطلوب) نیز محدود باشد.</a:t>
            </a:r>
            <a:endParaRPr lang="en-US" dirty="0" smtClean="0">
              <a:cs typeface="B Koodak" pitchFamily="2" charset="-78"/>
            </a:endParaRPr>
          </a:p>
          <a:p>
            <a:pPr algn="r" rtl="1"/>
            <a:r>
              <a:rPr lang="fa-IR" dirty="0" smtClean="0">
                <a:cs typeface="B Koodak" pitchFamily="2" charset="-78"/>
              </a:rPr>
              <a:t>به این ترتیب می توان گفت در مورد یک سیستم </a:t>
            </a:r>
            <a:r>
              <a:rPr lang="en-US" dirty="0" smtClean="0">
                <a:cs typeface="B Koodak" pitchFamily="2" charset="-78"/>
              </a:rPr>
              <a:t>SISO</a:t>
            </a:r>
            <a:r>
              <a:rPr lang="fa-IR" dirty="0" smtClean="0">
                <a:cs typeface="B Koodak" pitchFamily="2" charset="-78"/>
              </a:rPr>
              <a:t> روابط زیر برقرار باشد پایداری سیستم تضمین می شود:</a:t>
            </a:r>
            <a:endParaRPr lang="en-US" dirty="0" smtClean="0">
              <a:cs typeface="B Koodak" pitchFamily="2" charset="-78"/>
            </a:endParaRPr>
          </a:p>
          <a:p>
            <a:pPr algn="r" rtl="1"/>
            <a:endParaRPr lang="en-US" dirty="0">
              <a:cs typeface="B Koodak" pitchFamily="2" charset="-78"/>
            </a:endParaRPr>
          </a:p>
        </p:txBody>
      </p:sp>
      <p:pic>
        <p:nvPicPr>
          <p:cNvPr id="10" name="Picture 9"/>
          <p:cNvPicPr/>
          <p:nvPr/>
        </p:nvPicPr>
        <p:blipFill>
          <a:blip r:embed="rId3"/>
          <a:srcRect/>
          <a:stretch>
            <a:fillRect/>
          </a:stretch>
        </p:blipFill>
        <p:spPr bwMode="auto">
          <a:xfrm>
            <a:off x="3581400" y="2362200"/>
            <a:ext cx="1843088" cy="1066800"/>
          </a:xfrm>
          <a:prstGeom prst="rect">
            <a:avLst/>
          </a:prstGeom>
          <a:noFill/>
          <a:ln w="9525">
            <a:noFill/>
            <a:miter lim="800000"/>
            <a:headEnd/>
            <a:tailEnd/>
          </a:ln>
        </p:spPr>
      </p:pic>
      <p:sp>
        <p:nvSpPr>
          <p:cNvPr id="12" name="TextBox 11"/>
          <p:cNvSpPr txBox="1"/>
          <p:nvPr/>
        </p:nvSpPr>
        <p:spPr>
          <a:xfrm>
            <a:off x="381000" y="3810000"/>
            <a:ext cx="8077200" cy="1661993"/>
          </a:xfrm>
          <a:prstGeom prst="rect">
            <a:avLst/>
          </a:prstGeom>
          <a:noFill/>
        </p:spPr>
        <p:txBody>
          <a:bodyPr wrap="square" rtlCol="0">
            <a:spAutoFit/>
          </a:bodyPr>
          <a:lstStyle/>
          <a:p>
            <a:pPr algn="r" rtl="1"/>
            <a:r>
              <a:rPr lang="fa-IR" dirty="0" smtClean="0">
                <a:latin typeface="Times New Roman"/>
                <a:ea typeface="Times New Roman"/>
                <a:cs typeface="B Koodak" pitchFamily="2" charset="-78"/>
              </a:rPr>
              <a:t>که در این روابط </a:t>
            </a:r>
            <a:r>
              <a:rPr lang="en-US" sz="1600" dirty="0" err="1" smtClean="0">
                <a:latin typeface="Times New Roman"/>
                <a:ea typeface="Times New Roman"/>
                <a:cs typeface="B Koodak" pitchFamily="2" charset="-78"/>
              </a:rPr>
              <a:t>M</a:t>
            </a:r>
            <a:r>
              <a:rPr lang="en-US" sz="1600" baseline="-25000" dirty="0" err="1" smtClean="0">
                <a:latin typeface="Times New Roman"/>
                <a:ea typeface="Times New Roman"/>
                <a:cs typeface="B Koodak" pitchFamily="2" charset="-78"/>
              </a:rPr>
              <a:t>yr</a:t>
            </a:r>
            <a:r>
              <a:rPr lang="en-US" sz="1600" dirty="0" smtClean="0">
                <a:latin typeface="Times New Roman"/>
                <a:ea typeface="Times New Roman"/>
                <a:cs typeface="B Koodak" pitchFamily="2" charset="-78"/>
              </a:rPr>
              <a:t>, </a:t>
            </a:r>
            <a:r>
              <a:rPr lang="en-US" sz="1600" dirty="0" err="1" smtClean="0">
                <a:latin typeface="Times New Roman"/>
                <a:ea typeface="Times New Roman"/>
                <a:cs typeface="B Koodak" pitchFamily="2" charset="-78"/>
              </a:rPr>
              <a:t>M</a:t>
            </a:r>
            <a:r>
              <a:rPr lang="en-US" sz="1600" baseline="-25000" dirty="0" err="1" smtClean="0">
                <a:latin typeface="Times New Roman"/>
                <a:ea typeface="Times New Roman"/>
                <a:cs typeface="B Koodak" pitchFamily="2" charset="-78"/>
              </a:rPr>
              <a:t>ry</a:t>
            </a:r>
            <a:r>
              <a:rPr lang="en-US" sz="1600" dirty="0" smtClean="0">
                <a:latin typeface="Times New Roman"/>
                <a:ea typeface="Times New Roman"/>
                <a:cs typeface="B Koodak" pitchFamily="2" charset="-78"/>
              </a:rPr>
              <a:t>, </a:t>
            </a:r>
            <a:r>
              <a:rPr lang="en-US" sz="1600" dirty="0" err="1" smtClean="0">
                <a:latin typeface="Times New Roman"/>
                <a:ea typeface="Times New Roman"/>
                <a:cs typeface="B Koodak" pitchFamily="2" charset="-78"/>
              </a:rPr>
              <a:t>M</a:t>
            </a:r>
            <a:r>
              <a:rPr lang="en-US" sz="1600" baseline="-25000" dirty="0" err="1" smtClean="0">
                <a:latin typeface="Times New Roman"/>
                <a:ea typeface="Times New Roman"/>
                <a:cs typeface="B Koodak" pitchFamily="2" charset="-78"/>
              </a:rPr>
              <a:t>yu</a:t>
            </a:r>
            <a:r>
              <a:rPr lang="fa-IR" dirty="0" smtClean="0">
                <a:latin typeface="Times New Roman"/>
                <a:ea typeface="Times New Roman"/>
                <a:cs typeface="B Koodak" pitchFamily="2" charset="-78"/>
              </a:rPr>
              <a:t> مقادیری ثابت  محدود و </a:t>
            </a:r>
            <a:r>
              <a:rPr lang="en-US" sz="1600" dirty="0" smtClean="0">
                <a:latin typeface="Times New Roman"/>
                <a:ea typeface="Times New Roman"/>
                <a:cs typeface="B Koodak" pitchFamily="2" charset="-78"/>
              </a:rPr>
              <a:t>y(k)</a:t>
            </a:r>
            <a:r>
              <a:rPr lang="fa-IR" dirty="0" smtClean="0">
                <a:latin typeface="Times New Roman"/>
                <a:ea typeface="Times New Roman"/>
                <a:cs typeface="B Koodak" pitchFamily="2" charset="-78"/>
              </a:rPr>
              <a:t> زمان تولید خروجی در رویداد </a:t>
            </a:r>
            <a:r>
              <a:rPr lang="en-US" sz="1600" dirty="0" smtClean="0">
                <a:latin typeface="Times New Roman"/>
                <a:ea typeface="Times New Roman"/>
                <a:cs typeface="B Koodak" pitchFamily="2" charset="-78"/>
              </a:rPr>
              <a:t>k</a:t>
            </a:r>
            <a:r>
              <a:rPr lang="fa-IR" dirty="0" smtClean="0">
                <a:latin typeface="Times New Roman"/>
                <a:ea typeface="Times New Roman"/>
                <a:cs typeface="B Koodak" pitchFamily="2" charset="-78"/>
              </a:rPr>
              <a:t>ام و </a:t>
            </a:r>
            <a:r>
              <a:rPr lang="en-US" sz="1600" dirty="0" smtClean="0">
                <a:latin typeface="Times New Roman"/>
                <a:ea typeface="Times New Roman"/>
                <a:cs typeface="B Koodak" pitchFamily="2" charset="-78"/>
              </a:rPr>
              <a:t>r(k)</a:t>
            </a:r>
            <a:r>
              <a:rPr lang="fa-IR" dirty="0" smtClean="0">
                <a:latin typeface="Times New Roman"/>
                <a:ea typeface="Times New Roman"/>
                <a:cs typeface="B Koodak" pitchFamily="2" charset="-78"/>
              </a:rPr>
              <a:t> زمان مطلوب و مورد انتظار برای تولید محصول است.</a:t>
            </a:r>
          </a:p>
          <a:p>
            <a:pPr algn="r" rtl="1"/>
            <a:endParaRPr lang="fa-IR" dirty="0" smtClean="0">
              <a:latin typeface="Times New Roman"/>
              <a:ea typeface="Times New Roman"/>
              <a:cs typeface="B Koodak" pitchFamily="2" charset="-78"/>
            </a:endParaRPr>
          </a:p>
          <a:p>
            <a:pPr algn="r" rtl="1"/>
            <a:r>
              <a:rPr lang="fa-IR" sz="1600" dirty="0" smtClean="0">
                <a:latin typeface="Times New Roman"/>
                <a:ea typeface="Times New Roman"/>
                <a:cs typeface="B Koodak" pitchFamily="2" charset="-78"/>
              </a:rPr>
              <a:t>یک مسئله مهم در اینجا این است که پایداری یک ویژگی ذاتی سیستم نیست و به تاریخ و زمان شروع دادن ورودی و زمان پایان تولید خروج دارد.</a:t>
            </a:r>
          </a:p>
          <a:p>
            <a:pPr algn="r" rtl="1"/>
            <a:endParaRPr lang="en-US" sz="1600" dirty="0" smtClean="0">
              <a:latin typeface="Times New Roman"/>
              <a:ea typeface="Times New Roman"/>
              <a:cs typeface="B Koodak"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286" y="990600"/>
            <a:ext cx="8487901" cy="369332"/>
          </a:xfrm>
          <a:prstGeom prst="rect">
            <a:avLst/>
          </a:prstGeom>
        </p:spPr>
        <p:txBody>
          <a:bodyPr wrap="none">
            <a:spAutoFit/>
          </a:bodyPr>
          <a:lstStyle/>
          <a:p>
            <a:pPr algn="r" rtl="1">
              <a:buFont typeface="Wingdings" pitchFamily="2" charset="2"/>
              <a:buChar char="q"/>
            </a:pPr>
            <a:r>
              <a:rPr lang="en-US" b="1" dirty="0" smtClean="0">
                <a:cs typeface="B Koodak" pitchFamily="2" charset="-78"/>
              </a:rPr>
              <a:t> </a:t>
            </a:r>
            <a:r>
              <a:rPr lang="fa-IR" b="1" dirty="0" smtClean="0">
                <a:cs typeface="B Koodak" pitchFamily="2" charset="-78"/>
              </a:rPr>
              <a:t>سیستم های وقایع گسسته (</a:t>
            </a:r>
            <a:r>
              <a:rPr lang="en-US" b="1" dirty="0" smtClean="0">
                <a:cs typeface="B Koodak" pitchFamily="2" charset="-78"/>
              </a:rPr>
              <a:t>DEVS</a:t>
            </a:r>
            <a:r>
              <a:rPr lang="fa-IR" b="1" dirty="0" smtClean="0">
                <a:cs typeface="B Koodak" pitchFamily="2" charset="-78"/>
              </a:rPr>
              <a:t>) در سال 1976 توسط دکتر برنارد زیگلر (</a:t>
            </a:r>
            <a:r>
              <a:rPr lang="en-US" b="1" dirty="0" smtClean="0">
                <a:cs typeface="B Koodak" pitchFamily="2" charset="-78"/>
              </a:rPr>
              <a:t>B. Zeigler</a:t>
            </a:r>
            <a:r>
              <a:rPr lang="fa-IR" b="1" dirty="0" smtClean="0">
                <a:cs typeface="B Koodak" pitchFamily="2" charset="-78"/>
              </a:rPr>
              <a:t>) معرفی شدند</a:t>
            </a:r>
            <a:endParaRPr lang="en-US" b="1" dirty="0">
              <a:cs typeface="B Koodak" pitchFamily="2" charset="-78"/>
            </a:endParaRPr>
          </a:p>
        </p:txBody>
      </p:sp>
      <p:sp>
        <p:nvSpPr>
          <p:cNvPr id="6" name="Rectangle 5"/>
          <p:cNvSpPr/>
          <p:nvPr/>
        </p:nvSpPr>
        <p:spPr>
          <a:xfrm>
            <a:off x="858980" y="1611868"/>
            <a:ext cx="7848600" cy="369332"/>
          </a:xfrm>
          <a:prstGeom prst="rect">
            <a:avLst/>
          </a:prstGeom>
        </p:spPr>
        <p:txBody>
          <a:bodyPr wrap="square">
            <a:spAutoFit/>
          </a:bodyPr>
          <a:lstStyle/>
          <a:p>
            <a:pPr algn="r" rtl="1">
              <a:buFont typeface="Wingdings" pitchFamily="2" charset="2"/>
              <a:buChar char="q"/>
            </a:pPr>
            <a:r>
              <a:rPr lang="fa-IR" dirty="0" smtClean="0">
                <a:cs typeface="B Koodak" pitchFamily="2" charset="-78"/>
              </a:rPr>
              <a:t> لغت "گسسته" به معنای "گسسته بودن زمان" و یا به معنای "گسسته بودن حالت ها" نیست. </a:t>
            </a:r>
            <a:endParaRPr lang="en-US" dirty="0">
              <a:cs typeface="B Koodak" pitchFamily="2" charset="-78"/>
            </a:endParaRPr>
          </a:p>
        </p:txBody>
      </p:sp>
      <p:sp>
        <p:nvSpPr>
          <p:cNvPr id="7" name="Rectangle 6"/>
          <p:cNvSpPr/>
          <p:nvPr/>
        </p:nvSpPr>
        <p:spPr>
          <a:xfrm>
            <a:off x="457200" y="5334000"/>
            <a:ext cx="8382000" cy="646331"/>
          </a:xfrm>
          <a:prstGeom prst="rect">
            <a:avLst/>
          </a:prstGeom>
        </p:spPr>
        <p:txBody>
          <a:bodyPr wrap="square">
            <a:spAutoFit/>
          </a:bodyPr>
          <a:lstStyle/>
          <a:p>
            <a:pPr algn="just" rtl="1">
              <a:buFont typeface="Wingdings" pitchFamily="2" charset="2"/>
              <a:buChar char="q"/>
            </a:pPr>
            <a:r>
              <a:rPr lang="fa-IR" dirty="0" smtClean="0">
                <a:cs typeface="B Koodak" pitchFamily="2" charset="-78"/>
              </a:rPr>
              <a:t> دینامیک چنین سیستم هایی را رویداد ها می سازند که ممکن است این رویداد ها زمانی که آغاز می شوند دارای سیر تکاملی گسسته  و یا پیوسته باشند. </a:t>
            </a:r>
          </a:p>
        </p:txBody>
      </p:sp>
      <p:sp>
        <p:nvSpPr>
          <p:cNvPr id="8" name="Rectangle 7"/>
          <p:cNvSpPr/>
          <p:nvPr/>
        </p:nvSpPr>
        <p:spPr>
          <a:xfrm>
            <a:off x="304800" y="6096000"/>
            <a:ext cx="8534400" cy="369332"/>
          </a:xfrm>
          <a:prstGeom prst="rect">
            <a:avLst/>
          </a:prstGeom>
        </p:spPr>
        <p:txBody>
          <a:bodyPr wrap="square">
            <a:spAutoFit/>
          </a:bodyPr>
          <a:lstStyle/>
          <a:p>
            <a:pPr algn="just" rtl="1">
              <a:buFont typeface="Wingdings" pitchFamily="2" charset="2"/>
              <a:buChar char="q"/>
            </a:pPr>
            <a:r>
              <a:rPr lang="fa-IR" dirty="0" smtClean="0">
                <a:cs typeface="B Koodak" pitchFamily="2" charset="-78"/>
              </a:rPr>
              <a:t> تمرکز اولیه، برروی شروع و پایان چنین رویداد هایی است، زیرا هر پایانی باعث یک شروع جدید می شود</a:t>
            </a:r>
            <a:endParaRPr lang="en-US" dirty="0">
              <a:cs typeface="B Koodak" pitchFamily="2" charset="-78"/>
            </a:endParaRPr>
          </a:p>
        </p:txBody>
      </p:sp>
      <p:grpSp>
        <p:nvGrpSpPr>
          <p:cNvPr id="9" name="Group 1081"/>
          <p:cNvGrpSpPr>
            <a:grpSpLocks/>
          </p:cNvGrpSpPr>
          <p:nvPr/>
        </p:nvGrpSpPr>
        <p:grpSpPr bwMode="auto">
          <a:xfrm>
            <a:off x="990600" y="2209800"/>
            <a:ext cx="7162800" cy="2808288"/>
            <a:chOff x="144" y="1056"/>
            <a:chExt cx="5616" cy="2873"/>
          </a:xfrm>
        </p:grpSpPr>
        <p:sp>
          <p:nvSpPr>
            <p:cNvPr id="10" name="Text Box 1029"/>
            <p:cNvSpPr txBox="1">
              <a:spLocks noChangeArrowheads="1"/>
            </p:cNvSpPr>
            <p:nvPr/>
          </p:nvSpPr>
          <p:spPr bwMode="auto">
            <a:xfrm>
              <a:off x="5136" y="3600"/>
              <a:ext cx="624"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a:ea typeface="宋体" pitchFamily="2" charset="-122"/>
                </a:rPr>
                <a:t>time</a:t>
              </a:r>
            </a:p>
          </p:txBody>
        </p:sp>
        <p:grpSp>
          <p:nvGrpSpPr>
            <p:cNvPr id="11" name="Group 1080"/>
            <p:cNvGrpSpPr>
              <a:grpSpLocks/>
            </p:cNvGrpSpPr>
            <p:nvPr/>
          </p:nvGrpSpPr>
          <p:grpSpPr bwMode="auto">
            <a:xfrm>
              <a:off x="144" y="1056"/>
              <a:ext cx="5376" cy="2873"/>
              <a:chOff x="144" y="1056"/>
              <a:chExt cx="5376" cy="2873"/>
            </a:xfrm>
          </p:grpSpPr>
          <p:sp>
            <p:nvSpPr>
              <p:cNvPr id="12" name="Line 1027"/>
              <p:cNvSpPr>
                <a:spLocks noChangeShapeType="1"/>
              </p:cNvSpPr>
              <p:nvPr/>
            </p:nvSpPr>
            <p:spPr bwMode="auto">
              <a:xfrm flipV="1">
                <a:off x="528" y="1104"/>
                <a:ext cx="0" cy="2688"/>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13" name="Line 1028"/>
              <p:cNvSpPr>
                <a:spLocks noChangeShapeType="1"/>
              </p:cNvSpPr>
              <p:nvPr/>
            </p:nvSpPr>
            <p:spPr bwMode="auto">
              <a:xfrm>
                <a:off x="336" y="3552"/>
                <a:ext cx="5184"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14" name="Text Box 1030"/>
              <p:cNvSpPr txBox="1">
                <a:spLocks noChangeArrowheads="1"/>
              </p:cNvSpPr>
              <p:nvPr/>
            </p:nvSpPr>
            <p:spPr bwMode="auto">
              <a:xfrm>
                <a:off x="528" y="1056"/>
                <a:ext cx="1296" cy="198"/>
              </a:xfrm>
              <a:prstGeom prst="rect">
                <a:avLst/>
              </a:prstGeom>
              <a:noFill/>
              <a:ln w="12700" cap="sq">
                <a:noFill/>
                <a:miter lim="800000"/>
                <a:headEnd type="none" w="sm" len="sm"/>
                <a:tailEnd type="none" w="sm" len="sm"/>
              </a:ln>
              <a:effectLst/>
            </p:spPr>
            <p:txBody>
              <a:bodyPr>
                <a:spAutoFit/>
              </a:bodyPr>
              <a:lstStyle/>
              <a:p>
                <a:pPr algn="ctr">
                  <a:lnSpc>
                    <a:spcPct val="80000"/>
                  </a:lnSpc>
                  <a:spcBef>
                    <a:spcPct val="50000"/>
                  </a:spcBef>
                </a:pPr>
                <a:r>
                  <a:rPr lang="en-US" altLang="zh-CN">
                    <a:ea typeface="宋体" pitchFamily="2" charset="-122"/>
                  </a:rPr>
                  <a:t>Discrete state</a:t>
                </a:r>
              </a:p>
            </p:txBody>
          </p:sp>
          <p:sp>
            <p:nvSpPr>
              <p:cNvPr id="15" name="Text Box 1031"/>
              <p:cNvSpPr txBox="1">
                <a:spLocks noChangeArrowheads="1"/>
              </p:cNvSpPr>
              <p:nvPr/>
            </p:nvSpPr>
            <p:spPr bwMode="auto">
              <a:xfrm>
                <a:off x="240" y="3312"/>
                <a:ext cx="384"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x</a:t>
                </a:r>
                <a:r>
                  <a:rPr lang="en-US" altLang="zh-CN" baseline="-25000">
                    <a:ea typeface="宋体" pitchFamily="2" charset="-122"/>
                  </a:rPr>
                  <a:t>1</a:t>
                </a:r>
              </a:p>
            </p:txBody>
          </p:sp>
          <p:sp>
            <p:nvSpPr>
              <p:cNvPr id="16" name="Line 1032"/>
              <p:cNvSpPr>
                <a:spLocks noChangeShapeType="1"/>
              </p:cNvSpPr>
              <p:nvPr/>
            </p:nvSpPr>
            <p:spPr bwMode="auto">
              <a:xfrm>
                <a:off x="384" y="3168"/>
                <a:ext cx="144"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17" name="Line 1033"/>
              <p:cNvSpPr>
                <a:spLocks noChangeShapeType="1"/>
              </p:cNvSpPr>
              <p:nvPr/>
            </p:nvSpPr>
            <p:spPr bwMode="auto">
              <a:xfrm>
                <a:off x="384" y="2976"/>
                <a:ext cx="144"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18" name="Line 1035"/>
              <p:cNvSpPr>
                <a:spLocks noChangeShapeType="1"/>
              </p:cNvSpPr>
              <p:nvPr/>
            </p:nvSpPr>
            <p:spPr bwMode="auto">
              <a:xfrm>
                <a:off x="384" y="1584"/>
                <a:ext cx="144"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19" name="Text Box 1036"/>
              <p:cNvSpPr txBox="1">
                <a:spLocks noChangeArrowheads="1"/>
              </p:cNvSpPr>
              <p:nvPr/>
            </p:nvSpPr>
            <p:spPr bwMode="auto">
              <a:xfrm>
                <a:off x="144" y="2736"/>
                <a:ext cx="384"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x</a:t>
                </a:r>
                <a:r>
                  <a:rPr lang="en-US" altLang="zh-CN" baseline="-25000">
                    <a:ea typeface="宋体" pitchFamily="2" charset="-122"/>
                  </a:rPr>
                  <a:t>2</a:t>
                </a:r>
              </a:p>
            </p:txBody>
          </p:sp>
          <p:sp>
            <p:nvSpPr>
              <p:cNvPr id="20" name="Text Box 1037"/>
              <p:cNvSpPr txBox="1">
                <a:spLocks noChangeArrowheads="1"/>
              </p:cNvSpPr>
              <p:nvPr/>
            </p:nvSpPr>
            <p:spPr bwMode="auto">
              <a:xfrm>
                <a:off x="192" y="1296"/>
                <a:ext cx="384"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x</a:t>
                </a:r>
                <a:r>
                  <a:rPr lang="en-US" altLang="zh-CN" baseline="-25000">
                    <a:ea typeface="宋体" pitchFamily="2" charset="-122"/>
                  </a:rPr>
                  <a:t>3</a:t>
                </a:r>
              </a:p>
            </p:txBody>
          </p:sp>
          <p:sp>
            <p:nvSpPr>
              <p:cNvPr id="21" name="Text Box 1038"/>
              <p:cNvSpPr txBox="1">
                <a:spLocks noChangeArrowheads="1"/>
              </p:cNvSpPr>
              <p:nvPr/>
            </p:nvSpPr>
            <p:spPr bwMode="auto">
              <a:xfrm>
                <a:off x="192" y="2064"/>
                <a:ext cx="432"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x</a:t>
                </a:r>
                <a:r>
                  <a:rPr lang="en-US" altLang="zh-CN" baseline="-25000">
                    <a:ea typeface="宋体" pitchFamily="2" charset="-122"/>
                  </a:rPr>
                  <a:t>4</a:t>
                </a:r>
              </a:p>
            </p:txBody>
          </p:sp>
          <p:sp>
            <p:nvSpPr>
              <p:cNvPr id="22" name="Text Box 1039"/>
              <p:cNvSpPr txBox="1">
                <a:spLocks noChangeArrowheads="1"/>
              </p:cNvSpPr>
              <p:nvPr/>
            </p:nvSpPr>
            <p:spPr bwMode="auto">
              <a:xfrm>
                <a:off x="144" y="3024"/>
                <a:ext cx="432"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x</a:t>
                </a:r>
                <a:r>
                  <a:rPr lang="en-US" altLang="zh-CN" baseline="-25000">
                    <a:ea typeface="宋体" pitchFamily="2" charset="-122"/>
                  </a:rPr>
                  <a:t>5</a:t>
                </a:r>
              </a:p>
            </p:txBody>
          </p:sp>
          <p:sp>
            <p:nvSpPr>
              <p:cNvPr id="23" name="Line 1040"/>
              <p:cNvSpPr>
                <a:spLocks noChangeShapeType="1"/>
              </p:cNvSpPr>
              <p:nvPr/>
            </p:nvSpPr>
            <p:spPr bwMode="auto">
              <a:xfrm>
                <a:off x="528" y="3552"/>
                <a:ext cx="576" cy="0"/>
              </a:xfrm>
              <a:prstGeom prst="line">
                <a:avLst/>
              </a:prstGeom>
              <a:noFill/>
              <a:ln w="57150" cap="sq">
                <a:solidFill>
                  <a:schemeClr val="tx1"/>
                </a:solidFill>
                <a:round/>
                <a:headEnd type="none" w="sm" len="sm"/>
                <a:tailEnd type="none" w="sm" len="sm"/>
              </a:ln>
              <a:effectLst/>
            </p:spPr>
            <p:txBody>
              <a:bodyPr wrap="none" anchor="ctr"/>
              <a:lstStyle/>
              <a:p>
                <a:endParaRPr lang="en-US"/>
              </a:p>
            </p:txBody>
          </p:sp>
          <p:sp>
            <p:nvSpPr>
              <p:cNvPr id="24" name="Text Box 1041"/>
              <p:cNvSpPr txBox="1">
                <a:spLocks noChangeArrowheads="1"/>
              </p:cNvSpPr>
              <p:nvPr/>
            </p:nvSpPr>
            <p:spPr bwMode="auto">
              <a:xfrm>
                <a:off x="1008" y="3696"/>
                <a:ext cx="528"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e</a:t>
                </a:r>
                <a:r>
                  <a:rPr lang="en-US" altLang="zh-CN" baseline="-25000">
                    <a:ea typeface="宋体" pitchFamily="2" charset="-122"/>
                  </a:rPr>
                  <a:t>1</a:t>
                </a:r>
              </a:p>
            </p:txBody>
          </p:sp>
          <p:sp>
            <p:nvSpPr>
              <p:cNvPr id="25" name="Line 1043"/>
              <p:cNvSpPr>
                <a:spLocks noChangeShapeType="1"/>
              </p:cNvSpPr>
              <p:nvPr/>
            </p:nvSpPr>
            <p:spPr bwMode="auto">
              <a:xfrm>
                <a:off x="1104" y="3552"/>
                <a:ext cx="0" cy="14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6" name="Line 1044"/>
              <p:cNvSpPr>
                <a:spLocks noChangeShapeType="1"/>
              </p:cNvSpPr>
              <p:nvPr/>
            </p:nvSpPr>
            <p:spPr bwMode="auto">
              <a:xfrm>
                <a:off x="2160" y="3552"/>
                <a:ext cx="0" cy="14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7" name="Line 1045"/>
              <p:cNvSpPr>
                <a:spLocks noChangeShapeType="1"/>
              </p:cNvSpPr>
              <p:nvPr/>
            </p:nvSpPr>
            <p:spPr bwMode="auto">
              <a:xfrm>
                <a:off x="2544" y="3552"/>
                <a:ext cx="0" cy="14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8" name="Line 1046"/>
              <p:cNvSpPr>
                <a:spLocks noChangeShapeType="1"/>
              </p:cNvSpPr>
              <p:nvPr/>
            </p:nvSpPr>
            <p:spPr bwMode="auto">
              <a:xfrm>
                <a:off x="2784" y="3552"/>
                <a:ext cx="0" cy="14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9" name="Line 1047"/>
              <p:cNvSpPr>
                <a:spLocks noChangeShapeType="1"/>
              </p:cNvSpPr>
              <p:nvPr/>
            </p:nvSpPr>
            <p:spPr bwMode="auto">
              <a:xfrm>
                <a:off x="3936" y="3552"/>
                <a:ext cx="0" cy="14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30" name="Line 1048"/>
              <p:cNvSpPr>
                <a:spLocks noChangeShapeType="1"/>
              </p:cNvSpPr>
              <p:nvPr/>
            </p:nvSpPr>
            <p:spPr bwMode="auto">
              <a:xfrm>
                <a:off x="4608" y="3552"/>
                <a:ext cx="0" cy="144"/>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31" name="Line 1049"/>
              <p:cNvSpPr>
                <a:spLocks noChangeShapeType="1"/>
              </p:cNvSpPr>
              <p:nvPr/>
            </p:nvSpPr>
            <p:spPr bwMode="auto">
              <a:xfrm>
                <a:off x="528" y="2976"/>
                <a:ext cx="528" cy="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
            <p:nvSpPr>
              <p:cNvPr id="32" name="Line 1050"/>
              <p:cNvSpPr>
                <a:spLocks noChangeShapeType="1"/>
              </p:cNvSpPr>
              <p:nvPr/>
            </p:nvSpPr>
            <p:spPr bwMode="auto">
              <a:xfrm flipV="1">
                <a:off x="1104" y="2976"/>
                <a:ext cx="0" cy="576"/>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33" name="Line 1051"/>
              <p:cNvSpPr>
                <a:spLocks noChangeShapeType="1"/>
              </p:cNvSpPr>
              <p:nvPr/>
            </p:nvSpPr>
            <p:spPr bwMode="auto">
              <a:xfrm flipV="1">
                <a:off x="2160" y="2976"/>
                <a:ext cx="0" cy="576"/>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
            <p:nvSpPr>
              <p:cNvPr id="34" name="Line 1052"/>
              <p:cNvSpPr>
                <a:spLocks noChangeShapeType="1"/>
              </p:cNvSpPr>
              <p:nvPr/>
            </p:nvSpPr>
            <p:spPr bwMode="auto">
              <a:xfrm>
                <a:off x="1104" y="2976"/>
                <a:ext cx="1056" cy="0"/>
              </a:xfrm>
              <a:prstGeom prst="line">
                <a:avLst/>
              </a:prstGeom>
              <a:noFill/>
              <a:ln w="57150" cap="sq">
                <a:solidFill>
                  <a:schemeClr val="tx1"/>
                </a:solidFill>
                <a:round/>
                <a:headEnd type="none" w="sm" len="sm"/>
                <a:tailEnd type="none" w="sm" len="sm"/>
              </a:ln>
              <a:effectLst/>
            </p:spPr>
            <p:txBody>
              <a:bodyPr wrap="none" anchor="ctr"/>
              <a:lstStyle/>
              <a:p>
                <a:endParaRPr lang="en-US"/>
              </a:p>
            </p:txBody>
          </p:sp>
          <p:sp>
            <p:nvSpPr>
              <p:cNvPr id="35" name="Line 1053"/>
              <p:cNvSpPr>
                <a:spLocks noChangeShapeType="1"/>
              </p:cNvSpPr>
              <p:nvPr/>
            </p:nvSpPr>
            <p:spPr bwMode="auto">
              <a:xfrm>
                <a:off x="528" y="1584"/>
                <a:ext cx="1584" cy="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
            <p:nvSpPr>
              <p:cNvPr id="36" name="Line 1054"/>
              <p:cNvSpPr>
                <a:spLocks noChangeShapeType="1"/>
              </p:cNvSpPr>
              <p:nvPr/>
            </p:nvSpPr>
            <p:spPr bwMode="auto">
              <a:xfrm flipV="1">
                <a:off x="2160" y="1584"/>
                <a:ext cx="0" cy="1344"/>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37" name="Line 1055"/>
              <p:cNvSpPr>
                <a:spLocks noChangeShapeType="1"/>
              </p:cNvSpPr>
              <p:nvPr/>
            </p:nvSpPr>
            <p:spPr bwMode="auto">
              <a:xfrm>
                <a:off x="2160" y="1584"/>
                <a:ext cx="288" cy="0"/>
              </a:xfrm>
              <a:prstGeom prst="line">
                <a:avLst/>
              </a:prstGeom>
              <a:noFill/>
              <a:ln w="57150" cap="sq">
                <a:solidFill>
                  <a:schemeClr val="tx1"/>
                </a:solidFill>
                <a:round/>
                <a:headEnd type="none" w="sm" len="sm"/>
                <a:tailEnd type="none" w="sm" len="sm"/>
              </a:ln>
              <a:effectLst/>
            </p:spPr>
            <p:txBody>
              <a:bodyPr wrap="none" anchor="ctr"/>
              <a:lstStyle/>
              <a:p>
                <a:endParaRPr lang="en-US"/>
              </a:p>
            </p:txBody>
          </p:sp>
          <p:sp>
            <p:nvSpPr>
              <p:cNvPr id="38" name="Line 1056"/>
              <p:cNvSpPr>
                <a:spLocks noChangeShapeType="1"/>
              </p:cNvSpPr>
              <p:nvPr/>
            </p:nvSpPr>
            <p:spPr bwMode="auto">
              <a:xfrm>
                <a:off x="2592" y="1584"/>
                <a:ext cx="144" cy="0"/>
              </a:xfrm>
              <a:prstGeom prst="line">
                <a:avLst/>
              </a:prstGeom>
              <a:noFill/>
              <a:ln w="57150" cap="sq">
                <a:solidFill>
                  <a:schemeClr val="tx1"/>
                </a:solidFill>
                <a:round/>
                <a:headEnd type="none" w="sm" len="sm"/>
                <a:tailEnd type="none" w="sm" len="sm"/>
              </a:ln>
              <a:effectLst/>
            </p:spPr>
            <p:txBody>
              <a:bodyPr wrap="none" anchor="ctr"/>
              <a:lstStyle/>
              <a:p>
                <a:endParaRPr lang="en-US"/>
              </a:p>
            </p:txBody>
          </p:sp>
          <p:sp>
            <p:nvSpPr>
              <p:cNvPr id="39" name="Line 1057"/>
              <p:cNvSpPr>
                <a:spLocks noChangeShapeType="1"/>
              </p:cNvSpPr>
              <p:nvPr/>
            </p:nvSpPr>
            <p:spPr bwMode="auto">
              <a:xfrm flipH="1" flipV="1">
                <a:off x="2448" y="1248"/>
                <a:ext cx="0" cy="336"/>
              </a:xfrm>
              <a:prstGeom prst="line">
                <a:avLst/>
              </a:prstGeom>
              <a:noFill/>
              <a:ln w="57150">
                <a:solidFill>
                  <a:schemeClr val="tx1"/>
                </a:solidFill>
                <a:prstDash val="sysDot"/>
                <a:round/>
                <a:headEnd type="none" w="sm" len="sm"/>
                <a:tailEnd type="none" w="sm" len="sm"/>
              </a:ln>
              <a:effectLst/>
            </p:spPr>
            <p:txBody>
              <a:bodyPr wrap="none" anchor="ctr"/>
              <a:lstStyle/>
              <a:p>
                <a:endParaRPr lang="en-US"/>
              </a:p>
            </p:txBody>
          </p:sp>
          <p:sp>
            <p:nvSpPr>
              <p:cNvPr id="40" name="Line 1059"/>
              <p:cNvSpPr>
                <a:spLocks noChangeShapeType="1"/>
              </p:cNvSpPr>
              <p:nvPr/>
            </p:nvSpPr>
            <p:spPr bwMode="auto">
              <a:xfrm flipV="1">
                <a:off x="2544" y="1248"/>
                <a:ext cx="0" cy="288"/>
              </a:xfrm>
              <a:prstGeom prst="line">
                <a:avLst/>
              </a:prstGeom>
              <a:noFill/>
              <a:ln w="57150">
                <a:solidFill>
                  <a:schemeClr val="tx1"/>
                </a:solidFill>
                <a:prstDash val="sysDot"/>
                <a:round/>
                <a:headEnd type="triangle" w="med" len="med"/>
                <a:tailEnd/>
              </a:ln>
              <a:effectLst/>
            </p:spPr>
            <p:txBody>
              <a:bodyPr wrap="none" anchor="ctr"/>
              <a:lstStyle/>
              <a:p>
                <a:endParaRPr lang="en-US"/>
              </a:p>
            </p:txBody>
          </p:sp>
          <p:sp>
            <p:nvSpPr>
              <p:cNvPr id="41" name="Line 1060"/>
              <p:cNvSpPr>
                <a:spLocks noChangeShapeType="1"/>
              </p:cNvSpPr>
              <p:nvPr/>
            </p:nvSpPr>
            <p:spPr bwMode="auto">
              <a:xfrm>
                <a:off x="576" y="2256"/>
                <a:ext cx="2208" cy="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
            <p:nvSpPr>
              <p:cNvPr id="42" name="Line 1061"/>
              <p:cNvSpPr>
                <a:spLocks noChangeShapeType="1"/>
              </p:cNvSpPr>
              <p:nvPr/>
            </p:nvSpPr>
            <p:spPr bwMode="auto">
              <a:xfrm flipH="1">
                <a:off x="432" y="2256"/>
                <a:ext cx="96"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43" name="Line 1062"/>
              <p:cNvSpPr>
                <a:spLocks noChangeShapeType="1"/>
              </p:cNvSpPr>
              <p:nvPr/>
            </p:nvSpPr>
            <p:spPr bwMode="auto">
              <a:xfrm>
                <a:off x="2784" y="1584"/>
                <a:ext cx="0" cy="624"/>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44" name="Line 1064"/>
              <p:cNvSpPr>
                <a:spLocks noChangeShapeType="1"/>
              </p:cNvSpPr>
              <p:nvPr/>
            </p:nvSpPr>
            <p:spPr bwMode="auto">
              <a:xfrm>
                <a:off x="2832" y="2256"/>
                <a:ext cx="1056" cy="0"/>
              </a:xfrm>
              <a:prstGeom prst="line">
                <a:avLst/>
              </a:prstGeom>
              <a:noFill/>
              <a:ln w="57150" cap="sq">
                <a:solidFill>
                  <a:schemeClr val="tx1"/>
                </a:solidFill>
                <a:round/>
                <a:headEnd type="none" w="sm" len="sm"/>
                <a:tailEnd type="none" w="sm" len="sm"/>
              </a:ln>
              <a:effectLst/>
            </p:spPr>
            <p:txBody>
              <a:bodyPr wrap="none" anchor="ctr"/>
              <a:lstStyle/>
              <a:p>
                <a:endParaRPr lang="en-US"/>
              </a:p>
            </p:txBody>
          </p:sp>
          <p:sp>
            <p:nvSpPr>
              <p:cNvPr id="45" name="Line 1066"/>
              <p:cNvSpPr>
                <a:spLocks noChangeShapeType="1"/>
              </p:cNvSpPr>
              <p:nvPr/>
            </p:nvSpPr>
            <p:spPr bwMode="auto">
              <a:xfrm>
                <a:off x="3888" y="2304"/>
                <a:ext cx="0" cy="864"/>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46" name="Line 1067"/>
              <p:cNvSpPr>
                <a:spLocks noChangeShapeType="1"/>
              </p:cNvSpPr>
              <p:nvPr/>
            </p:nvSpPr>
            <p:spPr bwMode="auto">
              <a:xfrm>
                <a:off x="576" y="3168"/>
                <a:ext cx="3312" cy="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
            <p:nvSpPr>
              <p:cNvPr id="47" name="Line 1068"/>
              <p:cNvSpPr>
                <a:spLocks noChangeShapeType="1"/>
              </p:cNvSpPr>
              <p:nvPr/>
            </p:nvSpPr>
            <p:spPr bwMode="auto">
              <a:xfrm>
                <a:off x="3936" y="3168"/>
                <a:ext cx="624"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48" name="Line 1069"/>
              <p:cNvSpPr>
                <a:spLocks noChangeShapeType="1"/>
              </p:cNvSpPr>
              <p:nvPr/>
            </p:nvSpPr>
            <p:spPr bwMode="auto">
              <a:xfrm>
                <a:off x="4608" y="3168"/>
                <a:ext cx="0" cy="384"/>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49" name="Text Box 1070"/>
              <p:cNvSpPr txBox="1">
                <a:spLocks noChangeArrowheads="1"/>
              </p:cNvSpPr>
              <p:nvPr/>
            </p:nvSpPr>
            <p:spPr bwMode="auto">
              <a:xfrm>
                <a:off x="2016" y="3696"/>
                <a:ext cx="384"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e</a:t>
                </a:r>
                <a:r>
                  <a:rPr lang="en-US" altLang="zh-CN" baseline="-25000">
                    <a:ea typeface="宋体" pitchFamily="2" charset="-122"/>
                  </a:rPr>
                  <a:t>2</a:t>
                </a:r>
              </a:p>
            </p:txBody>
          </p:sp>
          <p:sp>
            <p:nvSpPr>
              <p:cNvPr id="50" name="Text Box 1071"/>
              <p:cNvSpPr txBox="1">
                <a:spLocks noChangeArrowheads="1"/>
              </p:cNvSpPr>
              <p:nvPr/>
            </p:nvSpPr>
            <p:spPr bwMode="auto">
              <a:xfrm>
                <a:off x="2640" y="3696"/>
                <a:ext cx="384"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e</a:t>
                </a:r>
                <a:r>
                  <a:rPr lang="en-US" altLang="zh-CN" baseline="-25000">
                    <a:ea typeface="宋体" pitchFamily="2" charset="-122"/>
                  </a:rPr>
                  <a:t>4</a:t>
                </a:r>
              </a:p>
            </p:txBody>
          </p:sp>
          <p:sp>
            <p:nvSpPr>
              <p:cNvPr id="51" name="Text Box 1072"/>
              <p:cNvSpPr txBox="1">
                <a:spLocks noChangeArrowheads="1"/>
              </p:cNvSpPr>
              <p:nvPr/>
            </p:nvSpPr>
            <p:spPr bwMode="auto">
              <a:xfrm>
                <a:off x="3840" y="3696"/>
                <a:ext cx="384"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e</a:t>
                </a:r>
                <a:r>
                  <a:rPr lang="en-US" altLang="zh-CN" baseline="-25000">
                    <a:ea typeface="宋体" pitchFamily="2" charset="-122"/>
                  </a:rPr>
                  <a:t>5</a:t>
                </a:r>
              </a:p>
            </p:txBody>
          </p:sp>
          <p:sp>
            <p:nvSpPr>
              <p:cNvPr id="52" name="Text Box 1073"/>
              <p:cNvSpPr txBox="1">
                <a:spLocks noChangeArrowheads="1"/>
              </p:cNvSpPr>
              <p:nvPr/>
            </p:nvSpPr>
            <p:spPr bwMode="auto">
              <a:xfrm>
                <a:off x="4512" y="3696"/>
                <a:ext cx="432"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e</a:t>
                </a:r>
                <a:r>
                  <a:rPr lang="en-US" altLang="zh-CN" baseline="-25000">
                    <a:ea typeface="宋体" pitchFamily="2" charset="-122"/>
                  </a:rPr>
                  <a:t>6</a:t>
                </a:r>
              </a:p>
            </p:txBody>
          </p:sp>
          <p:sp>
            <p:nvSpPr>
              <p:cNvPr id="53" name="Text Box 1074"/>
              <p:cNvSpPr txBox="1">
                <a:spLocks noChangeArrowheads="1"/>
              </p:cNvSpPr>
              <p:nvPr/>
            </p:nvSpPr>
            <p:spPr bwMode="auto">
              <a:xfrm>
                <a:off x="2400" y="3696"/>
                <a:ext cx="384" cy="23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e</a:t>
                </a:r>
                <a:r>
                  <a:rPr lang="en-US" altLang="zh-CN" baseline="-25000">
                    <a:ea typeface="宋体" pitchFamily="2" charset="-122"/>
                  </a:rPr>
                  <a:t>3</a:t>
                </a:r>
              </a:p>
            </p:txBody>
          </p:sp>
          <p:sp>
            <p:nvSpPr>
              <p:cNvPr id="54" name="Line 1075"/>
              <p:cNvSpPr>
                <a:spLocks noChangeShapeType="1"/>
              </p:cNvSpPr>
              <p:nvPr/>
            </p:nvSpPr>
            <p:spPr bwMode="auto">
              <a:xfrm>
                <a:off x="2784" y="2304"/>
                <a:ext cx="0" cy="528"/>
              </a:xfrm>
              <a:prstGeom prst="line">
                <a:avLst/>
              </a:prstGeom>
              <a:noFill/>
              <a:ln w="12700" cap="rnd">
                <a:solidFill>
                  <a:schemeClr val="tx1"/>
                </a:solidFill>
                <a:prstDash val="sysDot"/>
                <a:round/>
                <a:headEnd type="none" w="sm" len="sm"/>
                <a:tailEnd type="none" w="sm" len="sm"/>
              </a:ln>
              <a:effectLst/>
            </p:spPr>
            <p:txBody>
              <a:bodyPr wrap="none" anchor="ctr"/>
              <a:lstStyle/>
              <a:p>
                <a:endParaRPr lang="en-US"/>
              </a:p>
            </p:txBody>
          </p:sp>
          <p:sp>
            <p:nvSpPr>
              <p:cNvPr id="55" name="Text Box 1076"/>
              <p:cNvSpPr txBox="1">
                <a:spLocks noChangeArrowheads="1"/>
              </p:cNvSpPr>
              <p:nvPr/>
            </p:nvSpPr>
            <p:spPr bwMode="auto">
              <a:xfrm>
                <a:off x="2928" y="2352"/>
                <a:ext cx="864" cy="44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ltLang="zh-CN" sz="2000">
                    <a:ea typeface="宋体" pitchFamily="2" charset="-122"/>
                  </a:rPr>
                  <a:t>Holding time</a:t>
                </a:r>
                <a:endParaRPr lang="en-US" altLang="zh-CN">
                  <a:ea typeface="宋体" pitchFamily="2" charset="-122"/>
                </a:endParaRPr>
              </a:p>
            </p:txBody>
          </p:sp>
          <p:sp>
            <p:nvSpPr>
              <p:cNvPr id="56" name="Line 1077"/>
              <p:cNvSpPr>
                <a:spLocks noChangeShapeType="1"/>
              </p:cNvSpPr>
              <p:nvPr/>
            </p:nvSpPr>
            <p:spPr bwMode="auto">
              <a:xfrm flipH="1">
                <a:off x="2784" y="2544"/>
                <a:ext cx="240" cy="0"/>
              </a:xfrm>
              <a:prstGeom prst="line">
                <a:avLst/>
              </a:prstGeom>
              <a:noFill/>
              <a:ln w="12700" cap="sq">
                <a:solidFill>
                  <a:schemeClr val="tx1"/>
                </a:solidFill>
                <a:round/>
                <a:headEnd type="none" w="sm" len="sm"/>
                <a:tailEnd type="triangle" w="med" len="med"/>
              </a:ln>
              <a:effectLst/>
            </p:spPr>
            <p:txBody>
              <a:bodyPr wrap="none" anchor="ctr"/>
              <a:lstStyle/>
              <a:p>
                <a:endParaRPr lang="en-US"/>
              </a:p>
            </p:txBody>
          </p:sp>
          <p:sp>
            <p:nvSpPr>
              <p:cNvPr id="57" name="Line 1078"/>
              <p:cNvSpPr>
                <a:spLocks noChangeShapeType="1"/>
              </p:cNvSpPr>
              <p:nvPr/>
            </p:nvSpPr>
            <p:spPr bwMode="auto">
              <a:xfrm flipH="1">
                <a:off x="3648" y="2544"/>
                <a:ext cx="240" cy="0"/>
              </a:xfrm>
              <a:prstGeom prst="line">
                <a:avLst/>
              </a:prstGeom>
              <a:noFill/>
              <a:ln w="12700" cap="sq">
                <a:solidFill>
                  <a:schemeClr val="tx1"/>
                </a:solidFill>
                <a:round/>
                <a:headEnd type="triangle" w="med" len="med"/>
                <a:tailEnd/>
              </a:ln>
              <a:effectLst/>
            </p:spPr>
            <p:txBody>
              <a:bodyPr wrap="none" anchor="ctr"/>
              <a:lstStyle/>
              <a:p>
                <a:endParaRPr lang="en-US"/>
              </a:p>
            </p:txBody>
          </p:sp>
        </p:grpSp>
      </p:grpSp>
      <p:grpSp>
        <p:nvGrpSpPr>
          <p:cNvPr id="67" name="Group 66"/>
          <p:cNvGrpSpPr/>
          <p:nvPr/>
        </p:nvGrpSpPr>
        <p:grpSpPr>
          <a:xfrm>
            <a:off x="1573227" y="2249572"/>
            <a:ext cx="6522956" cy="2322428"/>
            <a:chOff x="1573227" y="2249572"/>
            <a:chExt cx="6522956" cy="2322428"/>
          </a:xfrm>
        </p:grpSpPr>
        <p:sp>
          <p:nvSpPr>
            <p:cNvPr id="58" name="Freeform 1078"/>
            <p:cNvSpPr>
              <a:spLocks/>
            </p:cNvSpPr>
            <p:nvPr/>
          </p:nvSpPr>
          <p:spPr bwMode="auto">
            <a:xfrm>
              <a:off x="1573227" y="2249572"/>
              <a:ext cx="5360973" cy="2322428"/>
            </a:xfrm>
            <a:custGeom>
              <a:avLst/>
              <a:gdLst/>
              <a:ahLst/>
              <a:cxnLst>
                <a:cxn ang="0">
                  <a:pos x="0" y="1644"/>
                </a:cxn>
                <a:cxn ang="0">
                  <a:pos x="36" y="1596"/>
                </a:cxn>
                <a:cxn ang="0">
                  <a:pos x="120" y="1500"/>
                </a:cxn>
                <a:cxn ang="0">
                  <a:pos x="276" y="1296"/>
                </a:cxn>
                <a:cxn ang="0">
                  <a:pos x="408" y="1164"/>
                </a:cxn>
                <a:cxn ang="0">
                  <a:pos x="444" y="1116"/>
                </a:cxn>
                <a:cxn ang="0">
                  <a:pos x="492" y="1092"/>
                </a:cxn>
                <a:cxn ang="0">
                  <a:pos x="636" y="972"/>
                </a:cxn>
                <a:cxn ang="0">
                  <a:pos x="768" y="864"/>
                </a:cxn>
                <a:cxn ang="0">
                  <a:pos x="864" y="792"/>
                </a:cxn>
                <a:cxn ang="0">
                  <a:pos x="1200" y="732"/>
                </a:cxn>
                <a:cxn ang="0">
                  <a:pos x="1884" y="780"/>
                </a:cxn>
                <a:cxn ang="0">
                  <a:pos x="2352" y="684"/>
                </a:cxn>
                <a:cxn ang="0">
                  <a:pos x="2616" y="528"/>
                </a:cxn>
                <a:cxn ang="0">
                  <a:pos x="2856" y="372"/>
                </a:cxn>
                <a:cxn ang="0">
                  <a:pos x="2940" y="240"/>
                </a:cxn>
                <a:cxn ang="0">
                  <a:pos x="3000" y="168"/>
                </a:cxn>
                <a:cxn ang="0">
                  <a:pos x="3072" y="0"/>
                </a:cxn>
              </a:cxnLst>
              <a:rect l="0" t="0" r="r" b="b"/>
              <a:pathLst>
                <a:path w="3072" h="1644">
                  <a:moveTo>
                    <a:pt x="0" y="1644"/>
                  </a:moveTo>
                  <a:cubicBezTo>
                    <a:pt x="12" y="1628"/>
                    <a:pt x="23" y="1611"/>
                    <a:pt x="36" y="1596"/>
                  </a:cubicBezTo>
                  <a:cubicBezTo>
                    <a:pt x="63" y="1563"/>
                    <a:pt x="94" y="1534"/>
                    <a:pt x="120" y="1500"/>
                  </a:cubicBezTo>
                  <a:cubicBezTo>
                    <a:pt x="173" y="1431"/>
                    <a:pt x="217" y="1359"/>
                    <a:pt x="276" y="1296"/>
                  </a:cubicBezTo>
                  <a:cubicBezTo>
                    <a:pt x="318" y="1250"/>
                    <a:pt x="371" y="1214"/>
                    <a:pt x="408" y="1164"/>
                  </a:cubicBezTo>
                  <a:cubicBezTo>
                    <a:pt x="420" y="1148"/>
                    <a:pt x="429" y="1129"/>
                    <a:pt x="444" y="1116"/>
                  </a:cubicBezTo>
                  <a:cubicBezTo>
                    <a:pt x="458" y="1104"/>
                    <a:pt x="478" y="1103"/>
                    <a:pt x="492" y="1092"/>
                  </a:cubicBezTo>
                  <a:cubicBezTo>
                    <a:pt x="542" y="1055"/>
                    <a:pt x="592" y="1016"/>
                    <a:pt x="636" y="972"/>
                  </a:cubicBezTo>
                  <a:cubicBezTo>
                    <a:pt x="779" y="829"/>
                    <a:pt x="609" y="991"/>
                    <a:pt x="768" y="864"/>
                  </a:cubicBezTo>
                  <a:cubicBezTo>
                    <a:pt x="820" y="823"/>
                    <a:pt x="803" y="811"/>
                    <a:pt x="864" y="792"/>
                  </a:cubicBezTo>
                  <a:cubicBezTo>
                    <a:pt x="972" y="759"/>
                    <a:pt x="1088" y="746"/>
                    <a:pt x="1200" y="732"/>
                  </a:cubicBezTo>
                  <a:cubicBezTo>
                    <a:pt x="1429" y="750"/>
                    <a:pt x="1655" y="770"/>
                    <a:pt x="1884" y="780"/>
                  </a:cubicBezTo>
                  <a:cubicBezTo>
                    <a:pt x="2055" y="767"/>
                    <a:pt x="2190" y="720"/>
                    <a:pt x="2352" y="684"/>
                  </a:cubicBezTo>
                  <a:cubicBezTo>
                    <a:pt x="2440" y="631"/>
                    <a:pt x="2525" y="577"/>
                    <a:pt x="2616" y="528"/>
                  </a:cubicBezTo>
                  <a:cubicBezTo>
                    <a:pt x="2693" y="487"/>
                    <a:pt x="2799" y="443"/>
                    <a:pt x="2856" y="372"/>
                  </a:cubicBezTo>
                  <a:cubicBezTo>
                    <a:pt x="2889" y="331"/>
                    <a:pt x="2910" y="283"/>
                    <a:pt x="2940" y="240"/>
                  </a:cubicBezTo>
                  <a:cubicBezTo>
                    <a:pt x="2958" y="214"/>
                    <a:pt x="2982" y="194"/>
                    <a:pt x="3000" y="168"/>
                  </a:cubicBezTo>
                  <a:cubicBezTo>
                    <a:pt x="3035" y="118"/>
                    <a:pt x="3045" y="54"/>
                    <a:pt x="3072" y="0"/>
                  </a:cubicBezTo>
                </a:path>
              </a:pathLst>
            </a:custGeom>
            <a:noFill/>
            <a:ln w="57150" cap="sq" cmpd="sng">
              <a:solidFill>
                <a:srgbClr val="FF3399"/>
              </a:solidFill>
              <a:prstDash val="solid"/>
              <a:round/>
              <a:headEnd type="none" w="sm" len="sm"/>
              <a:tailEnd type="none" w="sm" len="sm"/>
            </a:ln>
            <a:effectLst/>
          </p:spPr>
          <p:txBody>
            <a:bodyPr wrap="none" anchor="ctr"/>
            <a:lstStyle/>
            <a:p>
              <a:endParaRPr lang="en-US"/>
            </a:p>
          </p:txBody>
        </p:sp>
        <p:cxnSp>
          <p:nvCxnSpPr>
            <p:cNvPr id="63" name="Straight Arrow Connector 62"/>
            <p:cNvCxnSpPr/>
            <p:nvPr/>
          </p:nvCxnSpPr>
          <p:spPr>
            <a:xfrm rot="10800000">
              <a:off x="6781800" y="2514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315200" y="2971800"/>
              <a:ext cx="780983" cy="369332"/>
            </a:xfrm>
            <a:prstGeom prst="rect">
              <a:avLst/>
            </a:prstGeom>
            <a:noFill/>
          </p:spPr>
          <p:txBody>
            <a:bodyPr wrap="none" rtlCol="0">
              <a:spAutoFit/>
            </a:bodyPr>
            <a:lstStyle/>
            <a:p>
              <a:r>
                <a:rPr lang="en-US" dirty="0" smtClean="0"/>
                <a:t>CVDS</a:t>
              </a:r>
              <a:endParaRPr lang="en-US" dirty="0"/>
            </a:p>
          </p:txBody>
        </p:sp>
      </p:grpSp>
      <p:sp>
        <p:nvSpPr>
          <p:cNvPr id="65" name="Up Arrow 64"/>
          <p:cNvSpPr/>
          <p:nvPr/>
        </p:nvSpPr>
        <p:spPr>
          <a:xfrm rot="16200000">
            <a:off x="8039100" y="4381500"/>
            <a:ext cx="3048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a:off x="457200" y="2971800"/>
            <a:ext cx="6096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Brace 67"/>
          <p:cNvSpPr/>
          <p:nvPr/>
        </p:nvSpPr>
        <p:spPr>
          <a:xfrm rot="5400000">
            <a:off x="2751804" y="4229100"/>
            <a:ext cx="304800" cy="1295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ight Brace 68"/>
          <p:cNvSpPr/>
          <p:nvPr/>
        </p:nvSpPr>
        <p:spPr>
          <a:xfrm rot="5400000">
            <a:off x="4053348" y="4709652"/>
            <a:ext cx="304800" cy="3342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0" name="Picture 4"/>
          <p:cNvPicPr>
            <a:picLocks noChangeAspect="1" noChangeArrowheads="1"/>
          </p:cNvPicPr>
          <p:nvPr/>
        </p:nvPicPr>
        <p:blipFill>
          <a:blip r:embed="rId3"/>
          <a:srcRect/>
          <a:stretch>
            <a:fillRect/>
          </a:stretch>
        </p:blipFill>
        <p:spPr bwMode="auto">
          <a:xfrm>
            <a:off x="4800600" y="366712"/>
            <a:ext cx="4114800" cy="471488"/>
          </a:xfrm>
          <a:prstGeom prst="rect">
            <a:avLst/>
          </a:prstGeom>
          <a:noFill/>
          <a:ln w="9525">
            <a:solidFill>
              <a:schemeClr val="tx1"/>
            </a:solidFill>
            <a:miter lim="800000"/>
            <a:headEnd/>
            <a:tailEnd/>
          </a:ln>
          <a:effectLst/>
        </p:spPr>
      </p:pic>
      <p:pic>
        <p:nvPicPr>
          <p:cNvPr id="71" name="Picture 7"/>
          <p:cNvPicPr>
            <a:picLocks noChangeAspect="1" noChangeArrowheads="1"/>
          </p:cNvPicPr>
          <p:nvPr/>
        </p:nvPicPr>
        <p:blipFill>
          <a:blip r:embed="rId4"/>
          <a:srcRect/>
          <a:stretch>
            <a:fillRect/>
          </a:stretch>
        </p:blipFill>
        <p:spPr bwMode="auto">
          <a:xfrm>
            <a:off x="304800" y="304800"/>
            <a:ext cx="4114800" cy="552450"/>
          </a:xfrm>
          <a:prstGeom prst="rect">
            <a:avLst/>
          </a:prstGeom>
          <a:noFill/>
          <a:ln w="9525">
            <a:solidFill>
              <a:schemeClr val="tx1"/>
            </a:solidFill>
            <a:miter lim="800000"/>
            <a:headEnd/>
            <a:tailEnd/>
          </a:ln>
          <a:effectLst/>
        </p:spPr>
      </p:pic>
      <p:pic>
        <p:nvPicPr>
          <p:cNvPr id="72" name="Picture 71" descr="Ziegler_Bernard_Pic.gif"/>
          <p:cNvPicPr>
            <a:picLocks noChangeAspect="1"/>
          </p:cNvPicPr>
          <p:nvPr/>
        </p:nvPicPr>
        <p:blipFill>
          <a:blip r:embed="rId5"/>
          <a:stretch>
            <a:fillRect/>
          </a:stretch>
        </p:blipFill>
        <p:spPr>
          <a:xfrm>
            <a:off x="2971800" y="1905000"/>
            <a:ext cx="3086126" cy="2862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72"/>
                                        </p:tgtEl>
                                      </p:cBhvr>
                                    </p:animEffect>
                                    <p:set>
                                      <p:cBhvr>
                                        <p:cTn id="12" dur="1" fill="hold">
                                          <p:stCondLst>
                                            <p:cond delay="499"/>
                                          </p:stCondLst>
                                        </p:cTn>
                                        <p:tgtEl>
                                          <p:spTgt spid="7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blinds(horizontal)">
                                      <p:cBhvr>
                                        <p:cTn id="33" dur="5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box(in)">
                                      <p:cBhvr>
                                        <p:cTn id="48" dur="500"/>
                                        <p:tgtEl>
                                          <p:spTgt spid="70"/>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box(in)">
                                      <p:cBhvr>
                                        <p:cTn id="53" dur="5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blinds(horizontal)">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blinds(horizontal)">
                                      <p:cBhvr>
                                        <p:cTn id="6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65" grpId="0" animBg="1"/>
      <p:bldP spid="66" grpId="0" animBg="1"/>
      <p:bldP spid="68" grpId="0" animBg="1"/>
      <p:bldP spid="6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28600"/>
            <a:ext cx="4876800" cy="457200"/>
          </a:xfrm>
        </p:spPr>
        <p:txBody>
          <a:bodyPr>
            <a:normAutofit/>
          </a:bodyPr>
          <a:lstStyle/>
          <a:p>
            <a:r>
              <a:rPr lang="fa-IR" sz="2400" dirty="0" smtClean="0">
                <a:solidFill>
                  <a:srgbClr val="C00000"/>
                </a:solidFill>
                <a:cs typeface="B Titr" pitchFamily="2" charset="-78"/>
              </a:rPr>
              <a:t>تعاریف کنترلی در سیستم های وقایع گسسته</a:t>
            </a:r>
            <a:endParaRPr lang="en-US" sz="2400" dirty="0">
              <a:solidFill>
                <a:srgbClr val="C00000"/>
              </a:solidFill>
              <a:cs typeface="B Titr" pitchFamily="2" charset="-78"/>
            </a:endParaRPr>
          </a:p>
        </p:txBody>
      </p:sp>
      <p:sp>
        <p:nvSpPr>
          <p:cNvPr id="9" name="TextBox 8"/>
          <p:cNvSpPr txBox="1"/>
          <p:nvPr/>
        </p:nvSpPr>
        <p:spPr>
          <a:xfrm>
            <a:off x="381000" y="914400"/>
            <a:ext cx="8077200" cy="923330"/>
          </a:xfrm>
          <a:prstGeom prst="rect">
            <a:avLst/>
          </a:prstGeom>
          <a:noFill/>
        </p:spPr>
        <p:txBody>
          <a:bodyPr wrap="square" rtlCol="0">
            <a:spAutoFit/>
          </a:bodyPr>
          <a:lstStyle/>
          <a:p>
            <a:pPr algn="r" rtl="1"/>
            <a:r>
              <a:rPr lang="fa-IR" dirty="0" smtClean="0">
                <a:solidFill>
                  <a:srgbClr val="C00000"/>
                </a:solidFill>
                <a:cs typeface="B Koodak" pitchFamily="2" charset="-78"/>
              </a:rPr>
              <a:t>امکان پذیری: </a:t>
            </a:r>
            <a:r>
              <a:rPr lang="fa-IR" dirty="0" smtClean="0">
                <a:solidFill>
                  <a:srgbClr val="002060"/>
                </a:solidFill>
                <a:cs typeface="B Koodak" pitchFamily="2" charset="-78"/>
              </a:rPr>
              <a:t>زمانی که هیچگونه پاسخی برای </a:t>
            </a:r>
            <a:r>
              <a:rPr lang="en-US" dirty="0" smtClean="0">
                <a:solidFill>
                  <a:srgbClr val="002060"/>
                </a:solidFill>
                <a:cs typeface="B Koodak" pitchFamily="2" charset="-78"/>
              </a:rPr>
              <a:t>u(k)</a:t>
            </a:r>
            <a:r>
              <a:rPr lang="fa-IR" dirty="0" smtClean="0">
                <a:solidFill>
                  <a:srgbClr val="002060"/>
                </a:solidFill>
                <a:cs typeface="B Koodak" pitchFamily="2" charset="-78"/>
              </a:rPr>
              <a:t> بدست نیاید می گوییم کنترل این سیستم امکان پذیر نیست. این حالت در صورت تداخل قیود اتفاق می افتد. که می توان تعدادی از قیود را با توجه به اولویتشان بازتر نمود.</a:t>
            </a:r>
            <a:endParaRPr lang="en-US" dirty="0">
              <a:solidFill>
                <a:srgbClr val="002060"/>
              </a:solidFill>
              <a:cs typeface="B Koodak" pitchFamily="2" charset="-78"/>
            </a:endParaRPr>
          </a:p>
        </p:txBody>
      </p:sp>
      <p:pic>
        <p:nvPicPr>
          <p:cNvPr id="6" name="Picture 5"/>
          <p:cNvPicPr/>
          <p:nvPr/>
        </p:nvPicPr>
        <p:blipFill>
          <a:blip r:embed="rId3"/>
          <a:srcRect/>
          <a:stretch>
            <a:fillRect/>
          </a:stretch>
        </p:blipFill>
        <p:spPr bwMode="auto">
          <a:xfrm>
            <a:off x="2971800" y="1905000"/>
            <a:ext cx="2738438" cy="457199"/>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2895600" y="2362200"/>
            <a:ext cx="2700338" cy="404812"/>
          </a:xfrm>
          <a:prstGeom prst="rect">
            <a:avLst/>
          </a:prstGeom>
          <a:noFill/>
          <a:ln w="9525">
            <a:noFill/>
            <a:miter lim="800000"/>
            <a:headEnd/>
            <a:tailEnd/>
          </a:ln>
        </p:spPr>
      </p:pic>
      <p:pic>
        <p:nvPicPr>
          <p:cNvPr id="8" name="Picture 7"/>
          <p:cNvPicPr/>
          <p:nvPr/>
        </p:nvPicPr>
        <p:blipFill>
          <a:blip r:embed="rId5"/>
          <a:srcRect/>
          <a:stretch>
            <a:fillRect/>
          </a:stretch>
        </p:blipFill>
        <p:spPr bwMode="auto">
          <a:xfrm>
            <a:off x="2667000" y="2895600"/>
            <a:ext cx="2909888" cy="400050"/>
          </a:xfrm>
          <a:prstGeom prst="rect">
            <a:avLst/>
          </a:prstGeom>
          <a:noFill/>
          <a:ln w="9525">
            <a:noFill/>
            <a:miter lim="800000"/>
            <a:headEnd/>
            <a:tailEnd/>
          </a:ln>
        </p:spPr>
      </p:pic>
      <p:pic>
        <p:nvPicPr>
          <p:cNvPr id="11" name="Picture 10"/>
          <p:cNvPicPr/>
          <p:nvPr/>
        </p:nvPicPr>
        <p:blipFill>
          <a:blip r:embed="rId6"/>
          <a:srcRect/>
          <a:stretch>
            <a:fillRect/>
          </a:stretch>
        </p:blipFill>
        <p:spPr bwMode="auto">
          <a:xfrm>
            <a:off x="2895600" y="3429000"/>
            <a:ext cx="2700338" cy="323850"/>
          </a:xfrm>
          <a:prstGeom prst="rect">
            <a:avLst/>
          </a:prstGeom>
          <a:noFill/>
          <a:ln w="9525">
            <a:noFill/>
            <a:miter lim="800000"/>
            <a:headEnd/>
            <a:tailEnd/>
          </a:ln>
        </p:spPr>
      </p:pic>
      <p:pic>
        <p:nvPicPr>
          <p:cNvPr id="13" name="Picture 12"/>
          <p:cNvPicPr/>
          <p:nvPr/>
        </p:nvPicPr>
        <p:blipFill>
          <a:blip r:embed="rId7"/>
          <a:srcRect/>
          <a:stretch>
            <a:fillRect/>
          </a:stretch>
        </p:blipFill>
        <p:spPr bwMode="auto">
          <a:xfrm>
            <a:off x="2667000" y="3886200"/>
            <a:ext cx="3005138" cy="638175"/>
          </a:xfrm>
          <a:prstGeom prst="rect">
            <a:avLst/>
          </a:prstGeom>
          <a:noFill/>
          <a:ln w="9525">
            <a:noFill/>
            <a:miter lim="800000"/>
            <a:headEnd/>
            <a:tailEnd/>
          </a:ln>
        </p:spPr>
      </p:pic>
      <p:sp>
        <p:nvSpPr>
          <p:cNvPr id="14" name="Rectangle 13"/>
          <p:cNvSpPr/>
          <p:nvPr/>
        </p:nvSpPr>
        <p:spPr>
          <a:xfrm>
            <a:off x="5867400" y="4800600"/>
            <a:ext cx="2603598" cy="369332"/>
          </a:xfrm>
          <a:prstGeom prst="rect">
            <a:avLst/>
          </a:prstGeom>
        </p:spPr>
        <p:txBody>
          <a:bodyPr wrap="none">
            <a:spAutoFit/>
          </a:bodyPr>
          <a:lstStyle/>
          <a:p>
            <a:pPr algn="r" rtl="1"/>
            <a:r>
              <a:rPr lang="fa-IR" u="sng" dirty="0" smtClean="0">
                <a:solidFill>
                  <a:srgbClr val="C00000"/>
                </a:solidFill>
                <a:cs typeface="B Koodak" pitchFamily="2" charset="-78"/>
              </a:rPr>
              <a:t>انتخاب دنباله زمان پایان </a:t>
            </a:r>
            <a:r>
              <a:rPr lang="en-US" u="sng" dirty="0" smtClean="0">
                <a:solidFill>
                  <a:srgbClr val="C00000"/>
                </a:solidFill>
                <a:cs typeface="B Koodak" pitchFamily="2" charset="-78"/>
              </a:rPr>
              <a:t>r(k)</a:t>
            </a:r>
            <a:r>
              <a:rPr lang="fa-IR" u="sng" dirty="0" smtClean="0">
                <a:solidFill>
                  <a:srgbClr val="C00000"/>
                </a:solidFill>
                <a:cs typeface="B Koodak" pitchFamily="2" charset="-78"/>
              </a:rPr>
              <a:t> </a:t>
            </a:r>
            <a:r>
              <a:rPr lang="fa-IR" dirty="0" smtClean="0">
                <a:solidFill>
                  <a:srgbClr val="C00000"/>
                </a:solidFill>
                <a:cs typeface="B Koodak" pitchFamily="2" charset="-78"/>
              </a:rPr>
              <a:t> </a:t>
            </a:r>
            <a:endParaRPr lang="en-US" dirty="0">
              <a:solidFill>
                <a:srgbClr val="C00000"/>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p:cNvPicPr>
            <a:picLocks noChangeAspect="1" noChangeArrowheads="1"/>
          </p:cNvPicPr>
          <p:nvPr/>
        </p:nvPicPr>
        <p:blipFill>
          <a:blip r:embed="rId2"/>
          <a:srcRect/>
          <a:stretch>
            <a:fillRect/>
          </a:stretch>
        </p:blipFill>
        <p:spPr bwMode="auto">
          <a:xfrm>
            <a:off x="3048000" y="1752600"/>
            <a:ext cx="2443652" cy="442912"/>
          </a:xfrm>
          <a:prstGeom prst="rect">
            <a:avLst/>
          </a:prstGeom>
          <a:noFill/>
          <a:ln w="9525">
            <a:noFill/>
            <a:miter lim="800000"/>
            <a:headEnd/>
            <a:tailEnd/>
          </a:ln>
          <a:effectLst/>
        </p:spPr>
      </p:pic>
      <p:pic>
        <p:nvPicPr>
          <p:cNvPr id="600067" name="Picture 3"/>
          <p:cNvPicPr>
            <a:picLocks noChangeAspect="1" noChangeArrowheads="1"/>
          </p:cNvPicPr>
          <p:nvPr/>
        </p:nvPicPr>
        <p:blipFill>
          <a:blip r:embed="rId3"/>
          <a:srcRect/>
          <a:stretch>
            <a:fillRect/>
          </a:stretch>
        </p:blipFill>
        <p:spPr bwMode="auto">
          <a:xfrm>
            <a:off x="3124200" y="2438400"/>
            <a:ext cx="2279295" cy="433387"/>
          </a:xfrm>
          <a:prstGeom prst="rect">
            <a:avLst/>
          </a:prstGeom>
          <a:noFill/>
          <a:ln w="9525">
            <a:noFill/>
            <a:miter lim="800000"/>
            <a:headEnd/>
            <a:tailEnd/>
          </a:ln>
          <a:effectLst/>
        </p:spPr>
      </p:pic>
      <p:sp>
        <p:nvSpPr>
          <p:cNvPr id="6" name="Rectangle 5"/>
          <p:cNvSpPr/>
          <p:nvPr/>
        </p:nvSpPr>
        <p:spPr>
          <a:xfrm>
            <a:off x="762000" y="3212068"/>
            <a:ext cx="7848600" cy="369332"/>
          </a:xfrm>
          <a:prstGeom prst="rect">
            <a:avLst/>
          </a:prstGeom>
        </p:spPr>
        <p:txBody>
          <a:bodyPr wrap="square">
            <a:spAutoFit/>
          </a:bodyPr>
          <a:lstStyle/>
          <a:p>
            <a:r>
              <a:rPr lang="en-US" dirty="0" smtClean="0"/>
              <a:t>The derivative of firing vector represents the </a:t>
            </a:r>
            <a:r>
              <a:rPr lang="en-US" i="1" dirty="0" smtClean="0"/>
              <a:t>flow of the timed model</a:t>
            </a:r>
            <a:endParaRPr lang="en-US" dirty="0"/>
          </a:p>
        </p:txBody>
      </p:sp>
      <p:pic>
        <p:nvPicPr>
          <p:cNvPr id="600069" name="Picture 5"/>
          <p:cNvPicPr>
            <a:picLocks noChangeAspect="1" noChangeArrowheads="1"/>
          </p:cNvPicPr>
          <p:nvPr/>
        </p:nvPicPr>
        <p:blipFill>
          <a:blip r:embed="rId4"/>
          <a:srcRect/>
          <a:stretch>
            <a:fillRect/>
          </a:stretch>
        </p:blipFill>
        <p:spPr bwMode="auto">
          <a:xfrm>
            <a:off x="3276600" y="3657600"/>
            <a:ext cx="1798638" cy="419100"/>
          </a:xfrm>
          <a:prstGeom prst="rect">
            <a:avLst/>
          </a:prstGeom>
          <a:noFill/>
          <a:ln w="9525">
            <a:noFill/>
            <a:miter lim="800000"/>
            <a:headEnd/>
            <a:tailEnd/>
          </a:ln>
          <a:effectLst/>
        </p:spPr>
      </p:pic>
      <p:sp>
        <p:nvSpPr>
          <p:cNvPr id="8" name="Rectangle 7"/>
          <p:cNvSpPr/>
          <p:nvPr/>
        </p:nvSpPr>
        <p:spPr>
          <a:xfrm>
            <a:off x="457200" y="4343400"/>
            <a:ext cx="8077200" cy="369332"/>
          </a:xfrm>
          <a:prstGeom prst="rect">
            <a:avLst/>
          </a:prstGeom>
        </p:spPr>
        <p:txBody>
          <a:bodyPr wrap="square">
            <a:spAutoFit/>
          </a:bodyPr>
          <a:lstStyle/>
          <a:p>
            <a:r>
              <a:rPr lang="en-US" dirty="0" smtClean="0"/>
              <a:t>The flow of the forced (or controlled) timed </a:t>
            </a:r>
            <a:r>
              <a:rPr lang="en-US" dirty="0" err="1" smtClean="0"/>
              <a:t>contPN</a:t>
            </a:r>
            <a:r>
              <a:rPr lang="en-US" dirty="0" smtClean="0"/>
              <a:t> will be denoted</a:t>
            </a:r>
            <a:endParaRPr lang="en-US" dirty="0"/>
          </a:p>
        </p:txBody>
      </p:sp>
      <p:pic>
        <p:nvPicPr>
          <p:cNvPr id="600070" name="Picture 6"/>
          <p:cNvPicPr>
            <a:picLocks noChangeAspect="1" noChangeArrowheads="1"/>
          </p:cNvPicPr>
          <p:nvPr/>
        </p:nvPicPr>
        <p:blipFill>
          <a:blip r:embed="rId5"/>
          <a:srcRect/>
          <a:stretch>
            <a:fillRect/>
          </a:stretch>
        </p:blipFill>
        <p:spPr bwMode="auto">
          <a:xfrm>
            <a:off x="2743200" y="4800600"/>
            <a:ext cx="2819400" cy="385989"/>
          </a:xfrm>
          <a:prstGeom prst="rect">
            <a:avLst/>
          </a:prstGeom>
          <a:noFill/>
          <a:ln w="9525">
            <a:noFill/>
            <a:miter lim="800000"/>
            <a:headEnd/>
            <a:tailEnd/>
          </a:ln>
          <a:effectLst/>
        </p:spPr>
      </p:pic>
      <p:pic>
        <p:nvPicPr>
          <p:cNvPr id="600071" name="Picture 7"/>
          <p:cNvPicPr>
            <a:picLocks noChangeAspect="1" noChangeArrowheads="1"/>
          </p:cNvPicPr>
          <p:nvPr/>
        </p:nvPicPr>
        <p:blipFill>
          <a:blip r:embed="rId6"/>
          <a:srcRect/>
          <a:stretch>
            <a:fillRect/>
          </a:stretch>
        </p:blipFill>
        <p:spPr bwMode="auto">
          <a:xfrm>
            <a:off x="3429000" y="5334000"/>
            <a:ext cx="1879600" cy="304800"/>
          </a:xfrm>
          <a:prstGeom prst="rect">
            <a:avLst/>
          </a:prstGeom>
          <a:noFill/>
          <a:ln w="9525">
            <a:noFill/>
            <a:miter lim="800000"/>
            <a:headEnd/>
            <a:tailEnd/>
          </a:ln>
          <a:effectLst/>
        </p:spPr>
      </p:pic>
      <p:pic>
        <p:nvPicPr>
          <p:cNvPr id="600072" name="Picture 8"/>
          <p:cNvPicPr>
            <a:picLocks noChangeAspect="1" noChangeArrowheads="1"/>
          </p:cNvPicPr>
          <p:nvPr/>
        </p:nvPicPr>
        <p:blipFill>
          <a:blip r:embed="rId7"/>
          <a:srcRect/>
          <a:stretch>
            <a:fillRect/>
          </a:stretch>
        </p:blipFill>
        <p:spPr bwMode="auto">
          <a:xfrm>
            <a:off x="2819400" y="5715000"/>
            <a:ext cx="3030137" cy="804684"/>
          </a:xfrm>
          <a:prstGeom prst="rect">
            <a:avLst/>
          </a:prstGeom>
          <a:noFill/>
          <a:ln w="9525">
            <a:noFill/>
            <a:miter lim="800000"/>
            <a:headEnd/>
            <a:tailEnd/>
          </a:ln>
          <a:effectLst/>
        </p:spPr>
      </p:pic>
      <p:sp>
        <p:nvSpPr>
          <p:cNvPr id="12" name="Rectangle 11"/>
          <p:cNvSpPr/>
          <p:nvPr/>
        </p:nvSpPr>
        <p:spPr>
          <a:xfrm>
            <a:off x="1676400" y="685800"/>
            <a:ext cx="5349541" cy="477054"/>
          </a:xfrm>
          <a:prstGeom prst="rect">
            <a:avLst/>
          </a:prstGeom>
        </p:spPr>
        <p:txBody>
          <a:bodyPr wrap="none">
            <a:spAutoFit/>
          </a:bodyPr>
          <a:lstStyle/>
          <a:p>
            <a:pPr algn="ctr"/>
            <a:r>
              <a:rPr lang="fa-IR" sz="2500" dirty="0" smtClean="0">
                <a:solidFill>
                  <a:srgbClr val="C00000"/>
                </a:solidFill>
                <a:cs typeface="B Titr" pitchFamily="2" charset="-78"/>
              </a:rPr>
              <a:t>کنترل پیشبین مبتنی بر مدل در شبکه های پتری</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600069"/>
                                        </p:tgtEl>
                                        <p:attrNameLst>
                                          <p:attrName>style.visibility</p:attrName>
                                        </p:attrNameLst>
                                      </p:cBhvr>
                                      <p:to>
                                        <p:strVal val="visible"/>
                                      </p:to>
                                    </p:set>
                                    <p:animEffect transition="in" filter="blinds(horizontal)">
                                      <p:cBhvr>
                                        <p:cTn id="10" dur="500"/>
                                        <p:tgtEl>
                                          <p:spTgt spid="60006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nodeType="withEffect">
                                  <p:stCondLst>
                                    <p:cond delay="0"/>
                                  </p:stCondLst>
                                  <p:childTnLst>
                                    <p:set>
                                      <p:cBhvr>
                                        <p:cTn id="17" dur="1" fill="hold">
                                          <p:stCondLst>
                                            <p:cond delay="0"/>
                                          </p:stCondLst>
                                        </p:cTn>
                                        <p:tgtEl>
                                          <p:spTgt spid="600071"/>
                                        </p:tgtEl>
                                        <p:attrNameLst>
                                          <p:attrName>style.visibility</p:attrName>
                                        </p:attrNameLst>
                                      </p:cBhvr>
                                      <p:to>
                                        <p:strVal val="visible"/>
                                      </p:to>
                                    </p:set>
                                    <p:animEffect transition="in" filter="box(in)">
                                      <p:cBhvr>
                                        <p:cTn id="18" dur="500"/>
                                        <p:tgtEl>
                                          <p:spTgt spid="600071"/>
                                        </p:tgtEl>
                                      </p:cBhvr>
                                    </p:animEffect>
                                  </p:childTnLst>
                                </p:cTn>
                              </p:par>
                              <p:par>
                                <p:cTn id="19" presetID="4" presetClass="entr" presetSubtype="16" fill="hold" nodeType="withEffect">
                                  <p:stCondLst>
                                    <p:cond delay="0"/>
                                  </p:stCondLst>
                                  <p:childTnLst>
                                    <p:set>
                                      <p:cBhvr>
                                        <p:cTn id="20" dur="1" fill="hold">
                                          <p:stCondLst>
                                            <p:cond delay="0"/>
                                          </p:stCondLst>
                                        </p:cTn>
                                        <p:tgtEl>
                                          <p:spTgt spid="600070"/>
                                        </p:tgtEl>
                                        <p:attrNameLst>
                                          <p:attrName>style.visibility</p:attrName>
                                        </p:attrNameLst>
                                      </p:cBhvr>
                                      <p:to>
                                        <p:strVal val="visible"/>
                                      </p:to>
                                    </p:set>
                                    <p:animEffect transition="in" filter="box(in)">
                                      <p:cBhvr>
                                        <p:cTn id="21" dur="500"/>
                                        <p:tgtEl>
                                          <p:spTgt spid="60007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00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04800"/>
            <a:ext cx="8001000" cy="579438"/>
          </a:xfrm>
        </p:spPr>
        <p:txBody>
          <a:bodyPr>
            <a:normAutofit/>
          </a:bodyPr>
          <a:lstStyle/>
          <a:p>
            <a:pPr algn="ctr"/>
            <a:r>
              <a:rPr lang="fa-IR" sz="2500" dirty="0" smtClean="0">
                <a:solidFill>
                  <a:srgbClr val="C00000"/>
                </a:solidFill>
                <a:cs typeface="B Titr" pitchFamily="2" charset="-78"/>
              </a:rPr>
              <a:t>کنترل پیشبین مبتنی بر مدل در شبکه های پتری</a:t>
            </a:r>
            <a:endParaRPr lang="en-US" sz="2500" dirty="0">
              <a:solidFill>
                <a:srgbClr val="C00000"/>
              </a:solidFill>
              <a:cs typeface="B Titr" pitchFamily="2" charset="-78"/>
            </a:endParaRPr>
          </a:p>
        </p:txBody>
      </p:sp>
      <p:pic>
        <p:nvPicPr>
          <p:cNvPr id="593921" name="Picture 1"/>
          <p:cNvPicPr>
            <a:picLocks noChangeAspect="1" noChangeArrowheads="1"/>
          </p:cNvPicPr>
          <p:nvPr/>
        </p:nvPicPr>
        <p:blipFill>
          <a:blip r:embed="rId3"/>
          <a:srcRect/>
          <a:stretch>
            <a:fillRect/>
          </a:stretch>
        </p:blipFill>
        <p:spPr bwMode="auto">
          <a:xfrm>
            <a:off x="609600" y="1219200"/>
            <a:ext cx="5294865" cy="1733550"/>
          </a:xfrm>
          <a:prstGeom prst="rect">
            <a:avLst/>
          </a:prstGeom>
          <a:noFill/>
          <a:ln w="9525">
            <a:noFill/>
            <a:miter lim="800000"/>
            <a:headEnd/>
            <a:tailEnd/>
          </a:ln>
          <a:effectLst/>
        </p:spPr>
      </p:pic>
      <p:graphicFrame>
        <p:nvGraphicFramePr>
          <p:cNvPr id="5" name="Object 2"/>
          <p:cNvGraphicFramePr>
            <a:graphicFrameLocks noChangeAspect="1"/>
          </p:cNvGraphicFramePr>
          <p:nvPr/>
        </p:nvGraphicFramePr>
        <p:xfrm>
          <a:off x="1692275" y="4191000"/>
          <a:ext cx="6256338" cy="2435225"/>
        </p:xfrm>
        <a:graphic>
          <a:graphicData uri="http://schemas.openxmlformats.org/presentationml/2006/ole">
            <mc:AlternateContent xmlns:mc="http://schemas.openxmlformats.org/markup-compatibility/2006">
              <mc:Choice xmlns:v="urn:schemas-microsoft-com:vml" Requires="v">
                <p:oleObj spid="_x0000_s598020" name="Microsoft Equation 3.0" r:id="rId4" imgW="2349360" imgH="914400" progId="Equation.3">
                  <p:embed/>
                </p:oleObj>
              </mc:Choice>
              <mc:Fallback>
                <p:oleObj name="Microsoft Equation 3.0" r:id="rId4" imgW="2349360" imgH="914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191000"/>
                        <a:ext cx="6256338"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AutoShape 54"/>
          <p:cNvSpPr>
            <a:spLocks noChangeArrowheads="1"/>
          </p:cNvSpPr>
          <p:nvPr/>
        </p:nvSpPr>
        <p:spPr bwMode="auto">
          <a:xfrm>
            <a:off x="6816725" y="3221023"/>
            <a:ext cx="2327275" cy="557212"/>
          </a:xfrm>
          <a:prstGeom prst="wedgeRectCallout">
            <a:avLst>
              <a:gd name="adj1" fmla="val 939"/>
              <a:gd name="adj2" fmla="val 127792"/>
            </a:avLst>
          </a:prstGeom>
          <a:solidFill>
            <a:schemeClr val="bg1"/>
          </a:solidFill>
          <a:ln w="38100" algn="ctr">
            <a:solidFill>
              <a:srgbClr val="800000"/>
            </a:solidFill>
            <a:miter lim="800000"/>
            <a:headEnd/>
            <a:tailEnd/>
          </a:ln>
          <a:effectLst/>
        </p:spPr>
        <p:txBody>
          <a:bodyPr anchor="b"/>
          <a:lstStyle/>
          <a:p>
            <a:pPr algn="ctr" eaLnBrk="1" hangingPunct="1"/>
            <a:r>
              <a:rPr lang="fa-IR" b="1" dirty="0" smtClean="0">
                <a:latin typeface="Arial" pitchFamily="34" charset="0"/>
                <a:cs typeface="Arial" pitchFamily="34" charset="0"/>
              </a:rPr>
              <a:t>تعداد تکرار دنباله رویداد ها</a:t>
            </a:r>
            <a:endParaRPr lang="en-US" b="1" dirty="0">
              <a:latin typeface="Arial" pitchFamily="34" charset="0"/>
              <a:cs typeface="Arial" pitchFamily="34" charset="0"/>
            </a:endParaRPr>
          </a:p>
        </p:txBody>
      </p:sp>
      <p:sp>
        <p:nvSpPr>
          <p:cNvPr id="7" name="AutoShape 55"/>
          <p:cNvSpPr>
            <a:spLocks noChangeArrowheads="1"/>
          </p:cNvSpPr>
          <p:nvPr/>
        </p:nvSpPr>
        <p:spPr bwMode="auto">
          <a:xfrm>
            <a:off x="0" y="4364023"/>
            <a:ext cx="1600200" cy="922338"/>
          </a:xfrm>
          <a:prstGeom prst="wedgeEllipseCallout">
            <a:avLst>
              <a:gd name="adj1" fmla="val 57424"/>
              <a:gd name="adj2" fmla="val -47555"/>
            </a:avLst>
          </a:prstGeom>
          <a:noFill/>
          <a:ln w="34925" algn="ctr">
            <a:solidFill>
              <a:srgbClr val="800000"/>
            </a:solidFill>
            <a:miter lim="800000"/>
            <a:headEnd/>
            <a:tailEnd/>
          </a:ln>
          <a:effectLst/>
        </p:spPr>
        <p:txBody>
          <a:bodyPr anchor="b"/>
          <a:lstStyle/>
          <a:p>
            <a:pPr algn="ctr" eaLnBrk="1" hangingPunct="1"/>
            <a:r>
              <a:rPr lang="fa-IR" b="1" dirty="0" smtClean="0">
                <a:latin typeface="Arial" pitchFamily="34" charset="0"/>
                <a:cs typeface="Arial" pitchFamily="34" charset="0"/>
              </a:rPr>
              <a:t>حالت نهایی</a:t>
            </a:r>
            <a:endParaRPr lang="en-US" b="1" dirty="0">
              <a:latin typeface="Arial" pitchFamily="34" charset="0"/>
              <a:cs typeface="Arial" pitchFamily="34" charset="0"/>
            </a:endParaRPr>
          </a:p>
        </p:txBody>
      </p:sp>
      <p:sp>
        <p:nvSpPr>
          <p:cNvPr id="8" name="AutoShape 56"/>
          <p:cNvSpPr>
            <a:spLocks noChangeArrowheads="1"/>
          </p:cNvSpPr>
          <p:nvPr/>
        </p:nvSpPr>
        <p:spPr bwMode="auto">
          <a:xfrm>
            <a:off x="971550" y="3297223"/>
            <a:ext cx="1447800" cy="490538"/>
          </a:xfrm>
          <a:prstGeom prst="wedgeRoundRectCallout">
            <a:avLst>
              <a:gd name="adj1" fmla="val 67244"/>
              <a:gd name="adj2" fmla="val 148635"/>
              <a:gd name="adj3" fmla="val 16667"/>
            </a:avLst>
          </a:prstGeom>
          <a:noFill/>
          <a:ln w="41275" algn="ctr">
            <a:solidFill>
              <a:srgbClr val="990033"/>
            </a:solidFill>
            <a:miter lim="800000"/>
            <a:headEnd/>
            <a:tailEnd/>
          </a:ln>
          <a:effectLst/>
        </p:spPr>
        <p:txBody>
          <a:bodyPr anchor="b"/>
          <a:lstStyle/>
          <a:p>
            <a:pPr algn="ctr" eaLnBrk="1" hangingPunct="1"/>
            <a:r>
              <a:rPr lang="fa-IR" b="1" dirty="0" smtClean="0">
                <a:latin typeface="Arial" pitchFamily="34" charset="0"/>
                <a:cs typeface="Arial" pitchFamily="34" charset="0"/>
              </a:rPr>
              <a:t>حالت اولیه</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04800"/>
            <a:ext cx="8001000" cy="579438"/>
          </a:xfrm>
        </p:spPr>
        <p:txBody>
          <a:bodyPr>
            <a:normAutofit/>
          </a:bodyPr>
          <a:lstStyle/>
          <a:p>
            <a:pPr algn="ctr"/>
            <a:r>
              <a:rPr lang="fa-IR" sz="2500" dirty="0" smtClean="0">
                <a:solidFill>
                  <a:srgbClr val="C00000"/>
                </a:solidFill>
                <a:cs typeface="B Titr" pitchFamily="2" charset="-78"/>
              </a:rPr>
              <a:t>کنترل پیشبین مبتنی بر مدل در شبکه های پتری</a:t>
            </a:r>
            <a:endParaRPr lang="en-US" sz="2500" dirty="0">
              <a:solidFill>
                <a:srgbClr val="C00000"/>
              </a:solidFill>
              <a:cs typeface="B Titr" pitchFamily="2" charset="-78"/>
            </a:endParaRPr>
          </a:p>
        </p:txBody>
      </p:sp>
      <p:pic>
        <p:nvPicPr>
          <p:cNvPr id="593923" name="Picture 3"/>
          <p:cNvPicPr>
            <a:picLocks noChangeAspect="1" noChangeArrowheads="1"/>
          </p:cNvPicPr>
          <p:nvPr/>
        </p:nvPicPr>
        <p:blipFill>
          <a:blip r:embed="rId2"/>
          <a:srcRect/>
          <a:stretch>
            <a:fillRect/>
          </a:stretch>
        </p:blipFill>
        <p:spPr bwMode="auto">
          <a:xfrm>
            <a:off x="1447800" y="1371600"/>
            <a:ext cx="5786436" cy="1928812"/>
          </a:xfrm>
          <a:prstGeom prst="rect">
            <a:avLst/>
          </a:prstGeom>
          <a:noFill/>
          <a:ln w="9525">
            <a:noFill/>
            <a:miter lim="800000"/>
            <a:headEnd/>
            <a:tailEnd/>
          </a:ln>
          <a:effectLst/>
        </p:spPr>
      </p:pic>
      <p:pic>
        <p:nvPicPr>
          <p:cNvPr id="593924" name="Picture 4"/>
          <p:cNvPicPr>
            <a:picLocks noChangeAspect="1" noChangeArrowheads="1"/>
          </p:cNvPicPr>
          <p:nvPr/>
        </p:nvPicPr>
        <p:blipFill>
          <a:blip r:embed="rId3"/>
          <a:srcRect/>
          <a:stretch>
            <a:fillRect/>
          </a:stretch>
        </p:blipFill>
        <p:spPr bwMode="auto">
          <a:xfrm>
            <a:off x="990600" y="3810000"/>
            <a:ext cx="6891906" cy="2314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600" y="228600"/>
            <a:ext cx="838200" cy="579438"/>
          </a:xfrm>
        </p:spPr>
        <p:txBody>
          <a:bodyPr/>
          <a:lstStyle/>
          <a:p>
            <a:pPr algn="r" rtl="1"/>
            <a:r>
              <a:rPr lang="fa-IR" dirty="0" smtClean="0">
                <a:solidFill>
                  <a:srgbClr val="C00000"/>
                </a:solidFill>
              </a:rPr>
              <a:t>مثال</a:t>
            </a:r>
            <a:endParaRPr lang="en-US" dirty="0">
              <a:solidFill>
                <a:srgbClr val="C00000"/>
              </a:solidFill>
            </a:endParaRPr>
          </a:p>
        </p:txBody>
      </p:sp>
      <p:pic>
        <p:nvPicPr>
          <p:cNvPr id="599042" name="Picture 2"/>
          <p:cNvPicPr>
            <a:picLocks noChangeAspect="1" noChangeArrowheads="1"/>
          </p:cNvPicPr>
          <p:nvPr/>
        </p:nvPicPr>
        <p:blipFill>
          <a:blip r:embed="rId2"/>
          <a:srcRect/>
          <a:stretch>
            <a:fillRect/>
          </a:stretch>
        </p:blipFill>
        <p:spPr bwMode="auto">
          <a:xfrm>
            <a:off x="304800" y="304800"/>
            <a:ext cx="7633519" cy="1157159"/>
          </a:xfrm>
          <a:prstGeom prst="rect">
            <a:avLst/>
          </a:prstGeom>
          <a:noFill/>
          <a:ln w="9525">
            <a:noFill/>
            <a:miter lim="800000"/>
            <a:headEnd/>
            <a:tailEnd/>
          </a:ln>
          <a:effectLst/>
        </p:spPr>
      </p:pic>
      <p:pic>
        <p:nvPicPr>
          <p:cNvPr id="599043" name="Picture 3"/>
          <p:cNvPicPr>
            <a:picLocks noChangeAspect="1" noChangeArrowheads="1"/>
          </p:cNvPicPr>
          <p:nvPr/>
        </p:nvPicPr>
        <p:blipFill>
          <a:blip r:embed="rId3"/>
          <a:srcRect/>
          <a:stretch>
            <a:fillRect/>
          </a:stretch>
        </p:blipFill>
        <p:spPr bwMode="auto">
          <a:xfrm>
            <a:off x="838200" y="1905000"/>
            <a:ext cx="2533650" cy="1294977"/>
          </a:xfrm>
          <a:prstGeom prst="rect">
            <a:avLst/>
          </a:prstGeom>
          <a:noFill/>
          <a:ln w="9525">
            <a:noFill/>
            <a:miter lim="800000"/>
            <a:headEnd/>
            <a:tailEnd/>
          </a:ln>
          <a:effectLst/>
        </p:spPr>
      </p:pic>
      <p:pic>
        <p:nvPicPr>
          <p:cNvPr id="599044" name="Picture 4"/>
          <p:cNvPicPr>
            <a:picLocks noChangeAspect="1" noChangeArrowheads="1"/>
          </p:cNvPicPr>
          <p:nvPr/>
        </p:nvPicPr>
        <p:blipFill>
          <a:blip r:embed="rId4"/>
          <a:srcRect/>
          <a:stretch>
            <a:fillRect/>
          </a:stretch>
        </p:blipFill>
        <p:spPr bwMode="auto">
          <a:xfrm>
            <a:off x="3657600" y="1981200"/>
            <a:ext cx="4814887" cy="408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3810000"/>
          </a:xfrm>
        </p:spPr>
        <p:txBody>
          <a:bodyPr>
            <a:noAutofit/>
          </a:bodyPr>
          <a:lstStyle/>
          <a:p>
            <a:pPr algn="ctr" rtl="1">
              <a:buNone/>
            </a:pPr>
            <a:r>
              <a:rPr lang="fa-IR" sz="7000" dirty="0" smtClean="0">
                <a:solidFill>
                  <a:schemeClr val="accent3"/>
                </a:solidFill>
                <a:effectLst>
                  <a:outerShdw blurRad="38100" dist="38100" dir="2700000" algn="tl">
                    <a:srgbClr val="000000">
                      <a:alpha val="43137"/>
                    </a:srgbClr>
                  </a:outerShdw>
                </a:effectLst>
                <a:cs typeface="B Titr" pitchFamily="2" charset="-78"/>
              </a:rPr>
              <a:t>مقایسه الگوریتم یادگیری تقویت شده با کنترل پیشبین مبتنی بر مدل</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244"/>
            <a:ext cx="7498080" cy="1143000"/>
          </a:xfrm>
        </p:spPr>
        <p:txBody>
          <a:bodyPr>
            <a:normAutofit/>
          </a:bodyPr>
          <a:lstStyle/>
          <a:p>
            <a:pPr algn="ctr"/>
            <a:r>
              <a:rPr lang="fa-IR" sz="3000" dirty="0" smtClean="0">
                <a:solidFill>
                  <a:schemeClr val="accent3"/>
                </a:solidFill>
                <a:effectLst>
                  <a:outerShdw blurRad="38100" dist="38100" dir="2700000" algn="tl">
                    <a:srgbClr val="000000">
                      <a:alpha val="43137"/>
                    </a:srgbClr>
                  </a:outerShdw>
                </a:effectLst>
                <a:cs typeface="B Titr" pitchFamily="2" charset="-78"/>
              </a:rPr>
              <a:t>الگوریتم یادگیری تقویت شده </a:t>
            </a:r>
            <a:br>
              <a:rPr lang="fa-IR" sz="3000" dirty="0" smtClean="0">
                <a:solidFill>
                  <a:schemeClr val="accent3"/>
                </a:solidFill>
                <a:effectLst>
                  <a:outerShdw blurRad="38100" dist="38100" dir="2700000" algn="tl">
                    <a:srgbClr val="000000">
                      <a:alpha val="43137"/>
                    </a:srgbClr>
                  </a:outerShdw>
                </a:effectLst>
                <a:cs typeface="B Titr" pitchFamily="2" charset="-78"/>
              </a:rPr>
            </a:br>
            <a:r>
              <a:rPr lang="en-US" sz="3000" b="1" dirty="0" smtClean="0">
                <a:solidFill>
                  <a:schemeClr val="accent3"/>
                </a:solidFill>
                <a:effectLst>
                  <a:outerShdw blurRad="38100" dist="38100" dir="2700000" algn="tl">
                    <a:srgbClr val="000000">
                      <a:alpha val="43137"/>
                    </a:srgbClr>
                  </a:outerShdw>
                </a:effectLst>
                <a:cs typeface="B Titr" pitchFamily="2" charset="-78"/>
              </a:rPr>
              <a:t>Reinforcement Learning</a:t>
            </a:r>
            <a:endParaRPr lang="en-US" sz="3000" b="1" dirty="0"/>
          </a:p>
        </p:txBody>
      </p:sp>
      <p:sp>
        <p:nvSpPr>
          <p:cNvPr id="3" name="Content Placeholder 2"/>
          <p:cNvSpPr>
            <a:spLocks noGrp="1"/>
          </p:cNvSpPr>
          <p:nvPr>
            <p:ph idx="1"/>
          </p:nvPr>
        </p:nvSpPr>
        <p:spPr>
          <a:xfrm>
            <a:off x="1143000" y="1219200"/>
            <a:ext cx="7790688" cy="2819400"/>
          </a:xfrm>
        </p:spPr>
        <p:txBody>
          <a:bodyPr>
            <a:normAutofit fontScale="92500" lnSpcReduction="10000"/>
          </a:bodyPr>
          <a:lstStyle/>
          <a:p>
            <a:pPr algn="r" rtl="1">
              <a:buNone/>
            </a:pPr>
            <a:r>
              <a:rPr lang="fa-IR" sz="2500" i="1" dirty="0" smtClean="0">
                <a:cs typeface="B Koodak" pitchFamily="2" charset="-78"/>
              </a:rPr>
              <a:t>در يادگيری تقويتی</a:t>
            </a:r>
            <a:r>
              <a:rPr lang="en-US" sz="2500" i="1" dirty="0" smtClean="0">
                <a:cs typeface="B Koodak" pitchFamily="2" charset="-78"/>
              </a:rPr>
              <a:t>Reinforcement earning)</a:t>
            </a:r>
            <a:r>
              <a:rPr lang="fa-IR" sz="2500" i="1" dirty="0" smtClean="0">
                <a:cs typeface="B Koodak" pitchFamily="2" charset="-78"/>
              </a:rPr>
              <a:t>)</a:t>
            </a:r>
            <a:r>
              <a:rPr lang="fa-IR" sz="2500" dirty="0" smtClean="0">
                <a:cs typeface="B Koodak" pitchFamily="2" charset="-78"/>
              </a:rPr>
              <a:t>سيستم تلاش می‌کند تا تقابلات خود با يک محيط پويا را از طريق خطا و آزمايش بهينه نمايد. در يادگيری تقويتی هيچ نوع زوج ورودی- خروجی ارائه نمی‌شود. به جای آن، پس از اتخاذ يك عمل، حالت بعدی و پاداش بلافصل به عامل ارائه می‌شود. هدف اوليه برنامه‌ريزی عامل‌ها با استفاده از تنبيه و تشويق است بدون آنکه ذکری از چگونگی انجام وظيفه آن‌ها شود.</a:t>
            </a:r>
          </a:p>
          <a:p>
            <a:pPr algn="r" rtl="1">
              <a:buNone/>
            </a:pPr>
            <a:r>
              <a:rPr lang="fa-IR" sz="2500" dirty="0" smtClean="0">
                <a:cs typeface="B Koodak" pitchFamily="2" charset="-78"/>
              </a:rPr>
              <a:t>یادگیری تقویتی از اینرو مورد توجه است که راهی برای آموزش عاملها برای انجام یک عمل  از طریق دادن پاداش و تنبیه است بدون اینکه لازم باشد نحوه انجام عمل را برای عامل مشخص نمائیم.</a:t>
            </a:r>
          </a:p>
          <a:p>
            <a:pPr algn="r" rtl="1">
              <a:buNone/>
            </a:pPr>
            <a:endParaRPr lang="en-US" sz="2500" dirty="0">
              <a:cs typeface="B Koodak" pitchFamily="2" charset="-78"/>
            </a:endParaRPr>
          </a:p>
        </p:txBody>
      </p:sp>
      <p:pic>
        <p:nvPicPr>
          <p:cNvPr id="4"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05200" y="3810000"/>
            <a:ext cx="5410200" cy="2649337"/>
          </a:xfrm>
          <a:prstGeom prst="rect">
            <a:avLst/>
          </a:prstGeom>
          <a:noFill/>
          <a:ln w="9525">
            <a:noFill/>
            <a:miter lim="800000"/>
            <a:headEnd/>
            <a:tailEnd/>
          </a:ln>
        </p:spPr>
      </p:pic>
      <p:pic>
        <p:nvPicPr>
          <p:cNvPr id="529409" name="Picture 1"/>
          <p:cNvPicPr>
            <a:picLocks noChangeAspect="1" noChangeArrowheads="1"/>
          </p:cNvPicPr>
          <p:nvPr/>
        </p:nvPicPr>
        <p:blipFill>
          <a:blip r:embed="rId4"/>
          <a:srcRect/>
          <a:stretch>
            <a:fillRect/>
          </a:stretch>
        </p:blipFill>
        <p:spPr bwMode="auto">
          <a:xfrm>
            <a:off x="228600" y="4495800"/>
            <a:ext cx="2895600" cy="2171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219200"/>
            <a:ext cx="4590288" cy="5410200"/>
          </a:xfrm>
        </p:spPr>
        <p:txBody>
          <a:bodyPr>
            <a:normAutofit fontScale="47500" lnSpcReduction="20000"/>
          </a:bodyPr>
          <a:lstStyle/>
          <a:p>
            <a:pPr algn="r" rtl="1">
              <a:defRPr/>
            </a:pPr>
            <a:r>
              <a:rPr lang="fa-IR" dirty="0" smtClean="0">
                <a:cs typeface="B Koodak" pitchFamily="2" charset="-78"/>
              </a:rPr>
              <a:t>در یک مسئله </a:t>
            </a:r>
            <a:r>
              <a:rPr lang="en-US" dirty="0" smtClean="0">
                <a:cs typeface="B Koodak" pitchFamily="2" charset="-78"/>
              </a:rPr>
              <a:t>RL</a:t>
            </a:r>
            <a:r>
              <a:rPr lang="fa-IR" dirty="0" smtClean="0">
                <a:cs typeface="B Koodak" pitchFamily="2" charset="-78"/>
              </a:rPr>
              <a:t> استاندارد با اجزای اصلی زیر روبرو هستیم:</a:t>
            </a:r>
          </a:p>
          <a:p>
            <a:pPr algn="r" rtl="1">
              <a:defRPr/>
            </a:pPr>
            <a:r>
              <a:rPr lang="fa-IR" dirty="0" smtClean="0">
                <a:solidFill>
                  <a:schemeClr val="accent3"/>
                </a:solidFill>
                <a:cs typeface="B Koodak" pitchFamily="2" charset="-78"/>
              </a:rPr>
              <a:t>عامل</a:t>
            </a:r>
          </a:p>
          <a:p>
            <a:pPr lvl="1" algn="r" rtl="1">
              <a:buFont typeface="Wingdings" pitchFamily="2" charset="2"/>
              <a:buNone/>
              <a:defRPr/>
            </a:pPr>
            <a:r>
              <a:rPr lang="fa-IR" dirty="0" smtClean="0">
                <a:cs typeface="B Koodak" pitchFamily="2" charset="-78"/>
              </a:rPr>
              <a:t>که قرار است یادگیری را از طریق تعامل با محیط انجام دهد. برای اینکار باید</a:t>
            </a:r>
          </a:p>
          <a:p>
            <a:pPr lvl="1" algn="r" rtl="1">
              <a:defRPr/>
            </a:pPr>
            <a:r>
              <a:rPr lang="fa-IR" dirty="0" smtClean="0">
                <a:cs typeface="B Koodak" pitchFamily="2" charset="-78"/>
              </a:rPr>
              <a:t>اعمالی که عامل میتواند در محیط انجام دهد مشخص باشند.</a:t>
            </a:r>
          </a:p>
          <a:p>
            <a:pPr algn="r" rtl="1">
              <a:defRPr/>
            </a:pPr>
            <a:r>
              <a:rPr lang="fa-IR" dirty="0" smtClean="0">
                <a:solidFill>
                  <a:schemeClr val="accent3"/>
                </a:solidFill>
                <a:cs typeface="B Koodak" pitchFamily="2" charset="-78"/>
              </a:rPr>
              <a:t>محیط</a:t>
            </a:r>
          </a:p>
          <a:p>
            <a:pPr algn="r" rtl="1">
              <a:buFont typeface="Wingdings" pitchFamily="2" charset="2"/>
              <a:buNone/>
              <a:defRPr/>
            </a:pPr>
            <a:r>
              <a:rPr lang="fa-IR" dirty="0" smtClean="0">
                <a:cs typeface="B Koodak" pitchFamily="2" charset="-78"/>
              </a:rPr>
              <a:t>برای محیط باید مشخصه های زیر تعیین شوند:</a:t>
            </a:r>
          </a:p>
          <a:p>
            <a:pPr lvl="1" algn="r" rtl="1">
              <a:defRPr/>
            </a:pPr>
            <a:r>
              <a:rPr lang="fa-IR" dirty="0" smtClean="0">
                <a:cs typeface="B Koodak" pitchFamily="2" charset="-78"/>
              </a:rPr>
              <a:t>وضعیت</a:t>
            </a:r>
          </a:p>
          <a:p>
            <a:pPr lvl="1" algn="r" rtl="1">
              <a:defRPr/>
            </a:pPr>
            <a:r>
              <a:rPr lang="fa-IR" dirty="0" smtClean="0">
                <a:cs typeface="B Koodak" pitchFamily="2" charset="-78"/>
              </a:rPr>
              <a:t>پاداش</a:t>
            </a:r>
          </a:p>
          <a:p>
            <a:pPr algn="r" rtl="1">
              <a:buFont typeface="Wingdings" pitchFamily="2" charset="2"/>
              <a:buNone/>
              <a:defRPr/>
            </a:pPr>
            <a:r>
              <a:rPr lang="fa-IR" dirty="0" smtClean="0">
                <a:cs typeface="B Koodak" pitchFamily="2" charset="-78"/>
              </a:rPr>
              <a:t>عامل میتواند از طریق ورودیهایش تشخیص دهد که در چه وضعیتی قرار دارد. عامل در وضعیت </a:t>
            </a:r>
            <a:r>
              <a:rPr lang="en-US" dirty="0" smtClean="0">
                <a:cs typeface="B Koodak" pitchFamily="2" charset="-78"/>
              </a:rPr>
              <a:t>S</a:t>
            </a:r>
            <a:r>
              <a:rPr lang="en-US" sz="3100" baseline="-25000" dirty="0" smtClean="0">
                <a:cs typeface="B Koodak" pitchFamily="2" charset="-78"/>
              </a:rPr>
              <a:t>t</a:t>
            </a:r>
            <a:r>
              <a:rPr lang="fa-IR" dirty="0" smtClean="0">
                <a:cs typeface="B Koodak" pitchFamily="2" charset="-78"/>
              </a:rPr>
              <a:t> عمل </a:t>
            </a:r>
            <a:r>
              <a:rPr lang="en-US" dirty="0" smtClean="0">
                <a:cs typeface="B Koodak" pitchFamily="2" charset="-78"/>
              </a:rPr>
              <a:t>a</a:t>
            </a:r>
            <a:r>
              <a:rPr lang="en-US" baseline="-25000" dirty="0" smtClean="0">
                <a:cs typeface="B Koodak" pitchFamily="2" charset="-78"/>
              </a:rPr>
              <a:t>t</a:t>
            </a:r>
            <a:r>
              <a:rPr lang="fa-IR" dirty="0" smtClean="0">
                <a:cs typeface="B Koodak" pitchFamily="2" charset="-78"/>
              </a:rPr>
              <a:t> را انجام میدهد. اینکار باعث میشود وضعیت محیط به </a:t>
            </a:r>
            <a:r>
              <a:rPr lang="en-US" dirty="0" smtClean="0">
                <a:cs typeface="B Koodak" pitchFamily="2" charset="-78"/>
              </a:rPr>
              <a:t>S</a:t>
            </a:r>
            <a:r>
              <a:rPr lang="en-US" sz="3100" baseline="-25000" dirty="0" smtClean="0">
                <a:cs typeface="B Koodak" pitchFamily="2" charset="-78"/>
              </a:rPr>
              <a:t>t+1</a:t>
            </a:r>
            <a:r>
              <a:rPr lang="fa-IR" dirty="0" smtClean="0">
                <a:cs typeface="B Koodak" pitchFamily="2" charset="-78"/>
              </a:rPr>
              <a:t> تغییر نماید. در اثر این تغییر وضعیت عامل سیگنال </a:t>
            </a:r>
            <a:r>
              <a:rPr lang="en-US" dirty="0" smtClean="0">
                <a:cs typeface="B Koodak" pitchFamily="2" charset="-78"/>
              </a:rPr>
              <a:t>reinforcement </a:t>
            </a:r>
            <a:r>
              <a:rPr lang="fa-IR" dirty="0" smtClean="0">
                <a:cs typeface="B Koodak" pitchFamily="2" charset="-78"/>
              </a:rPr>
              <a:t> و یا  پاداش </a:t>
            </a:r>
            <a:r>
              <a:rPr lang="en-US" dirty="0" smtClean="0">
                <a:cs typeface="B Koodak" pitchFamily="2" charset="-78"/>
              </a:rPr>
              <a:t>r</a:t>
            </a:r>
            <a:r>
              <a:rPr lang="en-US" sz="3100" baseline="-25000" dirty="0" smtClean="0">
                <a:cs typeface="B Koodak" pitchFamily="2" charset="-78"/>
              </a:rPr>
              <a:t>t+1</a:t>
            </a:r>
            <a:r>
              <a:rPr lang="fa-IR" dirty="0" smtClean="0">
                <a:cs typeface="B Koodak" pitchFamily="2" charset="-78"/>
              </a:rPr>
              <a:t> را از محیط دریافت می نماید.</a:t>
            </a:r>
          </a:p>
          <a:p>
            <a:pPr algn="r" rtl="1"/>
            <a:r>
              <a:rPr lang="fa-IR" dirty="0" smtClean="0">
                <a:cs typeface="B Koodak" pitchFamily="2" charset="-78"/>
              </a:rPr>
              <a:t>این</a:t>
            </a:r>
            <a:r>
              <a:rPr lang="en-US" dirty="0" smtClean="0">
                <a:cs typeface="B Koodak" pitchFamily="2" charset="-78"/>
              </a:rPr>
              <a:t> </a:t>
            </a:r>
            <a:r>
              <a:rPr lang="fa-IR" dirty="0" smtClean="0">
                <a:cs typeface="B Koodak" pitchFamily="2" charset="-78"/>
              </a:rPr>
              <a:t>محیط</a:t>
            </a:r>
            <a:r>
              <a:rPr lang="en-US" dirty="0" smtClean="0">
                <a:cs typeface="B Koodak" pitchFamily="2" charset="-78"/>
              </a:rPr>
              <a:t> </a:t>
            </a:r>
            <a:r>
              <a:rPr lang="fa-IR" dirty="0" smtClean="0">
                <a:cs typeface="B Koodak" pitchFamily="2" charset="-78"/>
              </a:rPr>
              <a:t>باید</a:t>
            </a:r>
            <a:r>
              <a:rPr lang="en-US" dirty="0" smtClean="0">
                <a:cs typeface="B Koodak" pitchFamily="2" charset="-78"/>
              </a:rPr>
              <a:t> </a:t>
            </a:r>
            <a:r>
              <a:rPr lang="fa-IR" dirty="0" smtClean="0">
                <a:cs typeface="B Koodak" pitchFamily="2" charset="-78"/>
              </a:rPr>
              <a:t>قابل</a:t>
            </a:r>
            <a:r>
              <a:rPr lang="en-US" dirty="0" smtClean="0">
                <a:cs typeface="B Koodak" pitchFamily="2" charset="-78"/>
              </a:rPr>
              <a:t> </a:t>
            </a:r>
            <a:r>
              <a:rPr lang="fa-IR" dirty="0" smtClean="0">
                <a:cs typeface="B Koodak" pitchFamily="2" charset="-78"/>
              </a:rPr>
              <a:t>مشاهده</a:t>
            </a:r>
            <a:r>
              <a:rPr lang="en-US" dirty="0" smtClean="0">
                <a:cs typeface="B Koodak" pitchFamily="2" charset="-78"/>
              </a:rPr>
              <a:t> </a:t>
            </a:r>
            <a:r>
              <a:rPr lang="fa-IR" dirty="0" smtClean="0">
                <a:cs typeface="B Koodak" pitchFamily="2" charset="-78"/>
              </a:rPr>
              <a:t>ویا</a:t>
            </a:r>
            <a:r>
              <a:rPr lang="en-US" dirty="0" smtClean="0">
                <a:cs typeface="B Koodak" pitchFamily="2" charset="-78"/>
              </a:rPr>
              <a:t> </a:t>
            </a:r>
            <a:r>
              <a:rPr lang="fa-IR" dirty="0" smtClean="0">
                <a:cs typeface="B Koodak" pitchFamily="2" charset="-78"/>
              </a:rPr>
              <a:t>حداقل</a:t>
            </a:r>
            <a:r>
              <a:rPr lang="en-US" dirty="0" smtClean="0">
                <a:cs typeface="B Koodak" pitchFamily="2" charset="-78"/>
              </a:rPr>
              <a:t> </a:t>
            </a:r>
            <a:r>
              <a:rPr lang="fa-IR" dirty="0" smtClean="0">
                <a:cs typeface="B Koodak" pitchFamily="2" charset="-78"/>
              </a:rPr>
              <a:t>تا</a:t>
            </a:r>
            <a:r>
              <a:rPr lang="en-US" dirty="0" smtClean="0">
                <a:cs typeface="B Koodak" pitchFamily="2" charset="-78"/>
              </a:rPr>
              <a:t> </a:t>
            </a:r>
            <a:r>
              <a:rPr lang="fa-IR" dirty="0" smtClean="0">
                <a:cs typeface="B Koodak" pitchFamily="2" charset="-78"/>
              </a:rPr>
              <a:t>قسمتی</a:t>
            </a:r>
            <a:r>
              <a:rPr lang="en-US" dirty="0" smtClean="0">
                <a:cs typeface="B Koodak" pitchFamily="2" charset="-78"/>
              </a:rPr>
              <a:t> </a:t>
            </a:r>
            <a:r>
              <a:rPr lang="fa-IR" dirty="0" smtClean="0">
                <a:cs typeface="B Koodak" pitchFamily="2" charset="-78"/>
              </a:rPr>
              <a:t>قابل</a:t>
            </a:r>
            <a:r>
              <a:rPr lang="en-US" dirty="0" smtClean="0">
                <a:cs typeface="B Koodak" pitchFamily="2" charset="-78"/>
              </a:rPr>
              <a:t> </a:t>
            </a:r>
            <a:r>
              <a:rPr lang="fa-IR" dirty="0" smtClean="0">
                <a:cs typeface="B Koodak" pitchFamily="2" charset="-78"/>
              </a:rPr>
              <a:t>مشاهده</a:t>
            </a:r>
            <a:r>
              <a:rPr lang="en-US" dirty="0" smtClean="0">
                <a:cs typeface="B Koodak" pitchFamily="2" charset="-78"/>
              </a:rPr>
              <a:t> </a:t>
            </a:r>
            <a:r>
              <a:rPr lang="fa-IR" dirty="0" smtClean="0">
                <a:cs typeface="B Koodak" pitchFamily="2" charset="-78"/>
              </a:rPr>
              <a:t>برای</a:t>
            </a:r>
            <a:r>
              <a:rPr lang="en-US" dirty="0" smtClean="0">
                <a:cs typeface="B Koodak" pitchFamily="2" charset="-78"/>
              </a:rPr>
              <a:t> </a:t>
            </a:r>
            <a:r>
              <a:rPr lang="fa-IR" dirty="0" smtClean="0">
                <a:cs typeface="B Koodak" pitchFamily="2" charset="-78"/>
              </a:rPr>
              <a:t>عامل</a:t>
            </a:r>
            <a:r>
              <a:rPr lang="en-US" dirty="0" smtClean="0">
                <a:cs typeface="B Koodak" pitchFamily="2" charset="-78"/>
              </a:rPr>
              <a:t> </a:t>
            </a:r>
            <a:r>
              <a:rPr lang="fa-IR" dirty="0" smtClean="0">
                <a:cs typeface="B Koodak" pitchFamily="2" charset="-78"/>
              </a:rPr>
              <a:t>باشد</a:t>
            </a:r>
            <a:r>
              <a:rPr lang="en-US" dirty="0" smtClean="0">
                <a:cs typeface="B Koodak" pitchFamily="2" charset="-78"/>
              </a:rPr>
              <a:t>. (partially observable) </a:t>
            </a:r>
          </a:p>
          <a:p>
            <a:pPr algn="r" rtl="1"/>
            <a:r>
              <a:rPr lang="fa-IR" dirty="0" smtClean="0">
                <a:cs typeface="B Koodak" pitchFamily="2" charset="-78"/>
              </a:rPr>
              <a:t>مشاهده</a:t>
            </a:r>
            <a:r>
              <a:rPr lang="en-US" dirty="0" smtClean="0">
                <a:cs typeface="B Koodak" pitchFamily="2" charset="-78"/>
              </a:rPr>
              <a:t> </a:t>
            </a:r>
            <a:r>
              <a:rPr lang="fa-IR" dirty="0" smtClean="0">
                <a:cs typeface="B Koodak" pitchFamily="2" charset="-78"/>
              </a:rPr>
              <a:t>محیط</a:t>
            </a:r>
            <a:r>
              <a:rPr lang="en-US" dirty="0" smtClean="0">
                <a:cs typeface="B Koodak" pitchFamily="2" charset="-78"/>
              </a:rPr>
              <a:t> </a:t>
            </a:r>
            <a:r>
              <a:rPr lang="fa-IR" dirty="0" smtClean="0">
                <a:cs typeface="B Koodak" pitchFamily="2" charset="-78"/>
              </a:rPr>
              <a:t>ممکن</a:t>
            </a:r>
            <a:r>
              <a:rPr lang="en-US" dirty="0" smtClean="0">
                <a:cs typeface="B Koodak" pitchFamily="2" charset="-78"/>
              </a:rPr>
              <a:t> </a:t>
            </a:r>
            <a:r>
              <a:rPr lang="fa-IR" dirty="0" smtClean="0">
                <a:cs typeface="B Koodak" pitchFamily="2" charset="-78"/>
              </a:rPr>
              <a:t>است</a:t>
            </a:r>
            <a:r>
              <a:rPr lang="en-US" dirty="0" smtClean="0">
                <a:cs typeface="B Koodak" pitchFamily="2" charset="-78"/>
              </a:rPr>
              <a:t> </a:t>
            </a:r>
            <a:r>
              <a:rPr lang="fa-IR" dirty="0" smtClean="0">
                <a:cs typeface="B Koodak" pitchFamily="2" charset="-78"/>
              </a:rPr>
              <a:t>از</a:t>
            </a:r>
            <a:r>
              <a:rPr lang="en-US" dirty="0" smtClean="0">
                <a:cs typeface="B Koodak" pitchFamily="2" charset="-78"/>
              </a:rPr>
              <a:t> </a:t>
            </a:r>
            <a:r>
              <a:rPr lang="fa-IR" dirty="0" smtClean="0">
                <a:cs typeface="B Koodak" pitchFamily="2" charset="-78"/>
              </a:rPr>
              <a:t>طریق</a:t>
            </a:r>
            <a:r>
              <a:rPr lang="en-US" dirty="0" smtClean="0">
                <a:cs typeface="B Koodak" pitchFamily="2" charset="-78"/>
              </a:rPr>
              <a:t> </a:t>
            </a:r>
            <a:r>
              <a:rPr lang="fa-IR" dirty="0" smtClean="0">
                <a:cs typeface="B Koodak" pitchFamily="2" charset="-78"/>
              </a:rPr>
              <a:t>خواندن</a:t>
            </a:r>
            <a:r>
              <a:rPr lang="en-US" dirty="0" smtClean="0">
                <a:cs typeface="B Koodak" pitchFamily="2" charset="-78"/>
              </a:rPr>
              <a:t> </a:t>
            </a:r>
            <a:r>
              <a:rPr lang="fa-IR" dirty="0" smtClean="0">
                <a:cs typeface="B Koodak" pitchFamily="2" charset="-78"/>
              </a:rPr>
              <a:t>اطلاعات</a:t>
            </a:r>
            <a:r>
              <a:rPr lang="en-US" dirty="0" smtClean="0">
                <a:cs typeface="B Koodak" pitchFamily="2" charset="-78"/>
              </a:rPr>
              <a:t> </a:t>
            </a:r>
            <a:r>
              <a:rPr lang="fa-IR" dirty="0" smtClean="0">
                <a:cs typeface="B Koodak" pitchFamily="2" charset="-78"/>
              </a:rPr>
              <a:t>یک</a:t>
            </a:r>
            <a:r>
              <a:rPr lang="en-US" dirty="0" smtClean="0">
                <a:cs typeface="B Koodak" pitchFamily="2" charset="-78"/>
              </a:rPr>
              <a:t> </a:t>
            </a:r>
            <a:r>
              <a:rPr lang="fa-IR" dirty="0" smtClean="0">
                <a:cs typeface="B Koodak" pitchFamily="2" charset="-78"/>
              </a:rPr>
              <a:t>سنسور،</a:t>
            </a:r>
            <a:r>
              <a:rPr lang="en-US" dirty="0" smtClean="0">
                <a:cs typeface="B Koodak" pitchFamily="2" charset="-78"/>
              </a:rPr>
              <a:t> </a:t>
            </a:r>
            <a:r>
              <a:rPr lang="fa-IR" dirty="0" smtClean="0">
                <a:cs typeface="B Koodak" pitchFamily="2" charset="-78"/>
              </a:rPr>
              <a:t>توضیح</a:t>
            </a:r>
            <a:r>
              <a:rPr lang="en-US" dirty="0" smtClean="0">
                <a:cs typeface="B Koodak" pitchFamily="2" charset="-78"/>
              </a:rPr>
              <a:t> </a:t>
            </a:r>
            <a:r>
              <a:rPr lang="fa-IR" dirty="0" smtClean="0">
                <a:cs typeface="B Koodak" pitchFamily="2" charset="-78"/>
              </a:rPr>
              <a:t>سمبلیک</a:t>
            </a:r>
            <a:r>
              <a:rPr lang="en-US" dirty="0" smtClean="0">
                <a:cs typeface="B Koodak" pitchFamily="2" charset="-78"/>
              </a:rPr>
              <a:t> </a:t>
            </a:r>
            <a:r>
              <a:rPr lang="fa-IR" dirty="0" smtClean="0">
                <a:cs typeface="B Koodak" pitchFamily="2" charset="-78"/>
              </a:rPr>
              <a:t>و</a:t>
            </a:r>
            <a:r>
              <a:rPr lang="en-US" dirty="0" smtClean="0">
                <a:cs typeface="B Koodak" pitchFamily="2" charset="-78"/>
              </a:rPr>
              <a:t> </a:t>
            </a:r>
            <a:r>
              <a:rPr lang="fa-IR" dirty="0" smtClean="0">
                <a:cs typeface="B Koodak" pitchFamily="2" charset="-78"/>
              </a:rPr>
              <a:t>غیره</a:t>
            </a:r>
            <a:r>
              <a:rPr lang="en-US" dirty="0" smtClean="0">
                <a:cs typeface="B Koodak" pitchFamily="2" charset="-78"/>
              </a:rPr>
              <a:t> </a:t>
            </a:r>
            <a:r>
              <a:rPr lang="fa-IR" dirty="0" smtClean="0">
                <a:cs typeface="B Koodak" pitchFamily="2" charset="-78"/>
              </a:rPr>
              <a:t>باشد</a:t>
            </a:r>
            <a:r>
              <a:rPr lang="en-US" dirty="0" smtClean="0">
                <a:cs typeface="B Koodak" pitchFamily="2" charset="-78"/>
              </a:rPr>
              <a:t>.</a:t>
            </a:r>
          </a:p>
          <a:p>
            <a:pPr algn="r" rtl="1">
              <a:buFont typeface="Wingdings" pitchFamily="2" charset="2"/>
              <a:buNone/>
              <a:defRPr/>
            </a:pPr>
            <a:endParaRPr lang="fa-IR" dirty="0" smtClean="0">
              <a:cs typeface="B Koodak" pitchFamily="2" charset="-78"/>
            </a:endParaRPr>
          </a:p>
          <a:p>
            <a:pPr algn="r" rtl="1">
              <a:buFont typeface="Wingdings" pitchFamily="2" charset="2"/>
              <a:buNone/>
              <a:defRPr/>
            </a:pPr>
            <a:endParaRPr lang="fa-IR" dirty="0" smtClean="0">
              <a:cs typeface="B Koodak" pitchFamily="2" charset="-78"/>
            </a:endParaRPr>
          </a:p>
          <a:p>
            <a:pPr algn="r" rtl="1">
              <a:buFont typeface="Wingdings" pitchFamily="2" charset="2"/>
              <a:buNone/>
              <a:defRPr/>
            </a:pPr>
            <a:r>
              <a:rPr lang="fa-IR" dirty="0" smtClean="0">
                <a:solidFill>
                  <a:srgbClr val="7030A0"/>
                </a:solidFill>
                <a:cs typeface="B Koodak" pitchFamily="2" charset="-78"/>
              </a:rPr>
              <a:t>عمل یادگیری عبارت است ازیاد گرفتن یک سیاست که در واقع نگاشتی از وضعیت به عمل است به نحوی که استفاده از این سیاست برای انتخاب اعمال منجر به دریافت پاداش حداکثر از محیط گردد.</a:t>
            </a:r>
            <a:endParaRPr lang="en-US" dirty="0" smtClean="0">
              <a:solidFill>
                <a:srgbClr val="7030A0"/>
              </a:solidFill>
              <a:cs typeface="B Koodak" pitchFamily="2" charset="-78"/>
            </a:endParaRPr>
          </a:p>
          <a:p>
            <a:pPr algn="r" rtl="1"/>
            <a:endParaRPr lang="en-US" dirty="0">
              <a:cs typeface="B Koodak" pitchFamily="2" charset="-78"/>
            </a:endParaRPr>
          </a:p>
        </p:txBody>
      </p:sp>
      <p:sp>
        <p:nvSpPr>
          <p:cNvPr id="4" name="Title 1"/>
          <p:cNvSpPr>
            <a:spLocks noGrp="1"/>
          </p:cNvSpPr>
          <p:nvPr>
            <p:ph type="title"/>
          </p:nvPr>
        </p:nvSpPr>
        <p:spPr>
          <a:xfrm>
            <a:off x="1295400" y="44244"/>
            <a:ext cx="7498080" cy="1143000"/>
          </a:xfrm>
        </p:spPr>
        <p:txBody>
          <a:bodyPr>
            <a:normAutofit/>
          </a:bodyPr>
          <a:lstStyle/>
          <a:p>
            <a:pPr algn="ctr"/>
            <a:r>
              <a:rPr lang="fa-IR" sz="3000" dirty="0" smtClean="0">
                <a:solidFill>
                  <a:schemeClr val="accent3"/>
                </a:solidFill>
                <a:effectLst>
                  <a:outerShdw blurRad="38100" dist="38100" dir="2700000" algn="tl">
                    <a:srgbClr val="000000">
                      <a:alpha val="43137"/>
                    </a:srgbClr>
                  </a:outerShdw>
                </a:effectLst>
                <a:cs typeface="B Titr" pitchFamily="2" charset="-78"/>
              </a:rPr>
              <a:t>الگوریتم یادگیری تقویت شده </a:t>
            </a:r>
            <a:br>
              <a:rPr lang="fa-IR" sz="3000" dirty="0" smtClean="0">
                <a:solidFill>
                  <a:schemeClr val="accent3"/>
                </a:solidFill>
                <a:effectLst>
                  <a:outerShdw blurRad="38100" dist="38100" dir="2700000" algn="tl">
                    <a:srgbClr val="000000">
                      <a:alpha val="43137"/>
                    </a:srgbClr>
                  </a:outerShdw>
                </a:effectLst>
                <a:cs typeface="B Titr" pitchFamily="2" charset="-78"/>
              </a:rPr>
            </a:br>
            <a:r>
              <a:rPr lang="en-US" sz="3000" b="1" dirty="0" smtClean="0">
                <a:solidFill>
                  <a:schemeClr val="accent3"/>
                </a:solidFill>
                <a:effectLst>
                  <a:outerShdw blurRad="38100" dist="38100" dir="2700000" algn="tl">
                    <a:srgbClr val="000000">
                      <a:alpha val="43137"/>
                    </a:srgbClr>
                  </a:outerShdw>
                </a:effectLst>
                <a:cs typeface="B Titr" pitchFamily="2" charset="-78"/>
              </a:rPr>
              <a:t>Reinforcement Learning</a:t>
            </a:r>
            <a:endParaRPr lang="en-US" sz="3000" b="1" dirty="0"/>
          </a:p>
        </p:txBody>
      </p:sp>
      <p:sp>
        <p:nvSpPr>
          <p:cNvPr id="6" name="Text Box 5"/>
          <p:cNvSpPr txBox="1">
            <a:spLocks noChangeArrowheads="1"/>
          </p:cNvSpPr>
          <p:nvPr/>
        </p:nvSpPr>
        <p:spPr bwMode="auto">
          <a:xfrm>
            <a:off x="228600" y="5791200"/>
            <a:ext cx="4038600" cy="369888"/>
          </a:xfrm>
          <a:prstGeom prst="rect">
            <a:avLst/>
          </a:prstGeom>
          <a:noFill/>
          <a:ln w="9525" algn="ctr">
            <a:noFill/>
            <a:miter lim="800000"/>
            <a:headEnd/>
            <a:tailEnd/>
          </a:ln>
        </p:spPr>
        <p:txBody>
          <a:bodyPr wrap="square">
            <a:spAutoFit/>
          </a:bodyPr>
          <a:lstStyle/>
          <a:p>
            <a:pPr marL="342900" indent="-342900" algn="l" rtl="0">
              <a:spcBef>
                <a:spcPct val="50000"/>
              </a:spcBef>
            </a:pPr>
            <a:r>
              <a:rPr lang="fa-IR" dirty="0"/>
              <a:t>سیاست</a:t>
            </a:r>
            <a:endParaRPr lang="fr-FR" dirty="0"/>
          </a:p>
        </p:txBody>
      </p:sp>
      <p:graphicFrame>
        <p:nvGraphicFramePr>
          <p:cNvPr id="7" name="Object 2"/>
          <p:cNvGraphicFramePr>
            <a:graphicFrameLocks noChangeAspect="1"/>
          </p:cNvGraphicFramePr>
          <p:nvPr/>
        </p:nvGraphicFramePr>
        <p:xfrm>
          <a:off x="990600" y="5715000"/>
          <a:ext cx="3351848" cy="457200"/>
        </p:xfrm>
        <a:graphic>
          <a:graphicData uri="http://schemas.openxmlformats.org/presentationml/2006/ole">
            <mc:AlternateContent xmlns:mc="http://schemas.openxmlformats.org/markup-compatibility/2006">
              <mc:Choice xmlns:v="urn:schemas-microsoft-com:vml" Requires="v">
                <p:oleObj spid="_x0000_s601094" name="Equation" r:id="rId3" imgW="1676160" imgH="228600" progId="Equation.3">
                  <p:embed/>
                </p:oleObj>
              </mc:Choice>
              <mc:Fallback>
                <p:oleObj name="Equation" r:id="rId3" imgW="167616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715000"/>
                        <a:ext cx="335184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3"/>
          <p:cNvSpPr>
            <a:spLocks noChangeArrowheads="1"/>
          </p:cNvSpPr>
          <p:nvPr/>
        </p:nvSpPr>
        <p:spPr bwMode="auto">
          <a:xfrm>
            <a:off x="914400" y="1749425"/>
            <a:ext cx="3429000" cy="381000"/>
          </a:xfrm>
          <a:prstGeom prst="rect">
            <a:avLst/>
          </a:prstGeom>
          <a:solidFill>
            <a:srgbClr val="99CCFF"/>
          </a:solidFill>
          <a:ln w="28575">
            <a:solidFill>
              <a:schemeClr val="tx1"/>
            </a:solidFill>
            <a:miter lim="800000"/>
            <a:headEnd/>
            <a:tailEnd/>
          </a:ln>
          <a:effectLst/>
        </p:spPr>
        <p:txBody>
          <a:bodyPr wrap="none" anchor="ctr"/>
          <a:lstStyle/>
          <a:p>
            <a:pPr algn="ctr" eaLnBrk="0" hangingPunct="0"/>
            <a:r>
              <a:rPr lang="en-US" sz="1600" b="1"/>
              <a:t>Agent</a:t>
            </a:r>
            <a:endParaRPr lang="en-US" sz="1400"/>
          </a:p>
        </p:txBody>
      </p:sp>
      <p:sp>
        <p:nvSpPr>
          <p:cNvPr id="10" name="Rectangle 14"/>
          <p:cNvSpPr>
            <a:spLocks noChangeArrowheads="1"/>
          </p:cNvSpPr>
          <p:nvPr/>
        </p:nvSpPr>
        <p:spPr bwMode="auto">
          <a:xfrm>
            <a:off x="114300" y="2740025"/>
            <a:ext cx="5029200" cy="381000"/>
          </a:xfrm>
          <a:prstGeom prst="rect">
            <a:avLst/>
          </a:prstGeom>
          <a:solidFill>
            <a:srgbClr val="FFFF99"/>
          </a:solidFill>
          <a:ln w="28575">
            <a:solidFill>
              <a:schemeClr val="tx1"/>
            </a:solidFill>
            <a:miter lim="800000"/>
            <a:headEnd/>
            <a:tailEnd/>
          </a:ln>
          <a:effectLst/>
        </p:spPr>
        <p:txBody>
          <a:bodyPr wrap="none" anchor="ctr"/>
          <a:lstStyle/>
          <a:p>
            <a:pPr algn="ctr" eaLnBrk="0" hangingPunct="0"/>
            <a:r>
              <a:rPr lang="en-US" sz="1600" b="1"/>
              <a:t>Environment</a:t>
            </a:r>
            <a:endParaRPr lang="en-US" sz="1400"/>
          </a:p>
        </p:txBody>
      </p:sp>
      <p:grpSp>
        <p:nvGrpSpPr>
          <p:cNvPr id="11" name="Group 15"/>
          <p:cNvGrpSpPr>
            <a:grpSpLocks/>
          </p:cNvGrpSpPr>
          <p:nvPr/>
        </p:nvGrpSpPr>
        <p:grpSpPr bwMode="auto">
          <a:xfrm>
            <a:off x="679450" y="2130425"/>
            <a:ext cx="1720850" cy="609600"/>
            <a:chOff x="1652" y="960"/>
            <a:chExt cx="1084" cy="384"/>
          </a:xfrm>
        </p:grpSpPr>
        <p:sp>
          <p:nvSpPr>
            <p:cNvPr id="12" name="Line 16"/>
            <p:cNvSpPr>
              <a:spLocks noChangeShapeType="1"/>
            </p:cNvSpPr>
            <p:nvPr/>
          </p:nvSpPr>
          <p:spPr bwMode="auto">
            <a:xfrm flipV="1">
              <a:off x="2016" y="960"/>
              <a:ext cx="336" cy="384"/>
            </a:xfrm>
            <a:prstGeom prst="line">
              <a:avLst/>
            </a:prstGeom>
            <a:noFill/>
            <a:ln w="28575">
              <a:solidFill>
                <a:schemeClr val="tx1"/>
              </a:solidFill>
              <a:round/>
              <a:headEnd/>
              <a:tailEnd type="triangle" w="med" len="med"/>
            </a:ln>
            <a:effectLst/>
          </p:spPr>
          <p:txBody>
            <a:bodyPr wrap="none" anchor="ctr"/>
            <a:lstStyle/>
            <a:p>
              <a:endParaRPr lang="en-US"/>
            </a:p>
          </p:txBody>
        </p:sp>
        <p:sp>
          <p:nvSpPr>
            <p:cNvPr id="13" name="Line 17"/>
            <p:cNvSpPr>
              <a:spLocks noChangeShapeType="1"/>
            </p:cNvSpPr>
            <p:nvPr/>
          </p:nvSpPr>
          <p:spPr bwMode="auto">
            <a:xfrm flipV="1">
              <a:off x="1872" y="960"/>
              <a:ext cx="336" cy="384"/>
            </a:xfrm>
            <a:prstGeom prst="line">
              <a:avLst/>
            </a:prstGeom>
            <a:noFill/>
            <a:ln w="28575">
              <a:solidFill>
                <a:schemeClr val="tx1"/>
              </a:solidFill>
              <a:prstDash val="sysDot"/>
              <a:round/>
              <a:headEnd/>
              <a:tailEnd type="triangle" w="med" len="med"/>
            </a:ln>
            <a:effectLst/>
          </p:spPr>
          <p:txBody>
            <a:bodyPr wrap="none" anchor="ctr"/>
            <a:lstStyle/>
            <a:p>
              <a:endParaRPr lang="en-US"/>
            </a:p>
          </p:txBody>
        </p:sp>
        <p:sp>
          <p:nvSpPr>
            <p:cNvPr id="14" name="Rectangle 18"/>
            <p:cNvSpPr>
              <a:spLocks noChangeArrowheads="1"/>
            </p:cNvSpPr>
            <p:nvPr/>
          </p:nvSpPr>
          <p:spPr bwMode="auto">
            <a:xfrm>
              <a:off x="1652" y="1056"/>
              <a:ext cx="350" cy="173"/>
            </a:xfrm>
            <a:prstGeom prst="rect">
              <a:avLst/>
            </a:prstGeom>
            <a:noFill/>
            <a:ln w="9525">
              <a:noFill/>
              <a:miter lim="800000"/>
              <a:headEnd/>
              <a:tailEnd/>
            </a:ln>
            <a:effectLst/>
          </p:spPr>
          <p:txBody>
            <a:bodyPr wrap="none">
              <a:spAutoFit/>
            </a:bodyPr>
            <a:lstStyle/>
            <a:p>
              <a:pPr algn="ctr" eaLnBrk="0" hangingPunct="0"/>
              <a:r>
                <a:rPr lang="en-US" sz="1200" b="1"/>
                <a:t>State</a:t>
              </a:r>
              <a:endParaRPr lang="en-US" sz="1600" b="1"/>
            </a:p>
          </p:txBody>
        </p:sp>
        <p:sp>
          <p:nvSpPr>
            <p:cNvPr id="15" name="Rectangle 19"/>
            <p:cNvSpPr>
              <a:spLocks noChangeArrowheads="1"/>
            </p:cNvSpPr>
            <p:nvPr/>
          </p:nvSpPr>
          <p:spPr bwMode="auto">
            <a:xfrm>
              <a:off x="2274" y="1056"/>
              <a:ext cx="462" cy="173"/>
            </a:xfrm>
            <a:prstGeom prst="rect">
              <a:avLst/>
            </a:prstGeom>
            <a:noFill/>
            <a:ln w="9525">
              <a:noFill/>
              <a:miter lim="800000"/>
              <a:headEnd/>
              <a:tailEnd/>
            </a:ln>
            <a:effectLst/>
          </p:spPr>
          <p:txBody>
            <a:bodyPr wrap="none">
              <a:spAutoFit/>
            </a:bodyPr>
            <a:lstStyle/>
            <a:p>
              <a:pPr algn="ctr" eaLnBrk="0" hangingPunct="0"/>
              <a:r>
                <a:rPr lang="en-US" sz="1200" b="1"/>
                <a:t>Reward</a:t>
              </a:r>
              <a:endParaRPr lang="en-US" sz="1600" b="1"/>
            </a:p>
          </p:txBody>
        </p:sp>
      </p:grpSp>
      <p:grpSp>
        <p:nvGrpSpPr>
          <p:cNvPr id="16" name="Group 20"/>
          <p:cNvGrpSpPr>
            <a:grpSpLocks/>
          </p:cNvGrpSpPr>
          <p:nvPr/>
        </p:nvGrpSpPr>
        <p:grpSpPr bwMode="auto">
          <a:xfrm>
            <a:off x="3543300" y="2130425"/>
            <a:ext cx="1030288" cy="609600"/>
            <a:chOff x="3456" y="960"/>
            <a:chExt cx="649" cy="384"/>
          </a:xfrm>
        </p:grpSpPr>
        <p:sp>
          <p:nvSpPr>
            <p:cNvPr id="17" name="Line 21"/>
            <p:cNvSpPr>
              <a:spLocks noChangeShapeType="1"/>
            </p:cNvSpPr>
            <p:nvPr/>
          </p:nvSpPr>
          <p:spPr bwMode="auto">
            <a:xfrm>
              <a:off x="3456" y="960"/>
              <a:ext cx="336" cy="384"/>
            </a:xfrm>
            <a:prstGeom prst="line">
              <a:avLst/>
            </a:prstGeom>
            <a:noFill/>
            <a:ln w="28575">
              <a:solidFill>
                <a:schemeClr val="tx1"/>
              </a:solidFill>
              <a:round/>
              <a:headEnd/>
              <a:tailEnd type="triangle" w="med" len="med"/>
            </a:ln>
            <a:effectLst/>
          </p:spPr>
          <p:txBody>
            <a:bodyPr wrap="none" anchor="ctr"/>
            <a:lstStyle/>
            <a:p>
              <a:endParaRPr lang="en-US"/>
            </a:p>
          </p:txBody>
        </p:sp>
        <p:sp>
          <p:nvSpPr>
            <p:cNvPr id="18" name="Rectangle 22"/>
            <p:cNvSpPr>
              <a:spLocks noChangeArrowheads="1"/>
            </p:cNvSpPr>
            <p:nvPr/>
          </p:nvSpPr>
          <p:spPr bwMode="auto">
            <a:xfrm>
              <a:off x="3690" y="1056"/>
              <a:ext cx="415" cy="173"/>
            </a:xfrm>
            <a:prstGeom prst="rect">
              <a:avLst/>
            </a:prstGeom>
            <a:noFill/>
            <a:ln w="9525">
              <a:noFill/>
              <a:miter lim="800000"/>
              <a:headEnd/>
              <a:tailEnd/>
            </a:ln>
            <a:effectLst/>
          </p:spPr>
          <p:txBody>
            <a:bodyPr wrap="none">
              <a:spAutoFit/>
            </a:bodyPr>
            <a:lstStyle/>
            <a:p>
              <a:pPr algn="ctr" eaLnBrk="0" hangingPunct="0"/>
              <a:r>
                <a:rPr lang="en-US" sz="1200" b="1"/>
                <a:t>Action</a:t>
              </a:r>
              <a:endParaRPr lang="en-US" sz="1600" b="1"/>
            </a:p>
          </p:txBody>
        </p:sp>
      </p:grpSp>
      <p:sp>
        <p:nvSpPr>
          <p:cNvPr id="19" name="Rectangle 23"/>
          <p:cNvSpPr>
            <a:spLocks noChangeArrowheads="1"/>
          </p:cNvSpPr>
          <p:nvPr/>
        </p:nvSpPr>
        <p:spPr bwMode="auto">
          <a:xfrm>
            <a:off x="3332163" y="1825625"/>
            <a:ext cx="633412" cy="274638"/>
          </a:xfrm>
          <a:prstGeom prst="rect">
            <a:avLst/>
          </a:prstGeom>
          <a:noFill/>
          <a:ln w="9525">
            <a:noFill/>
            <a:miter lim="800000"/>
            <a:headEnd/>
            <a:tailEnd/>
          </a:ln>
          <a:effectLst/>
        </p:spPr>
        <p:txBody>
          <a:bodyPr wrap="none">
            <a:spAutoFit/>
          </a:bodyPr>
          <a:lstStyle/>
          <a:p>
            <a:pPr algn="ctr" eaLnBrk="0" hangingPunct="0"/>
            <a:r>
              <a:rPr lang="en-US" sz="1200" b="1"/>
              <a:t>Policy</a:t>
            </a:r>
            <a:endParaRPr lang="en-US" sz="1600" b="1"/>
          </a:p>
        </p:txBody>
      </p:sp>
      <p:sp>
        <p:nvSpPr>
          <p:cNvPr id="20" name="AutoShape 24"/>
          <p:cNvSpPr>
            <a:spLocks noChangeArrowheads="1"/>
          </p:cNvSpPr>
          <p:nvPr/>
        </p:nvSpPr>
        <p:spPr bwMode="auto">
          <a:xfrm>
            <a:off x="2476500" y="2206625"/>
            <a:ext cx="533400" cy="457200"/>
          </a:xfrm>
          <a:custGeom>
            <a:avLst/>
            <a:gdLst>
              <a:gd name="G0" fmla="+- 7600129 0 0"/>
              <a:gd name="G1" fmla="+- -11796480 0 0"/>
              <a:gd name="G2" fmla="+- 7600129 0 -11796480"/>
              <a:gd name="G3" fmla="+- 10800 0 0"/>
              <a:gd name="G4" fmla="+- 0 0 7600129"/>
              <a:gd name="T0" fmla="*/ 360 256 1"/>
              <a:gd name="T1" fmla="*/ 0 256 1"/>
              <a:gd name="G5" fmla="+- G2 T0 T1"/>
              <a:gd name="G6" fmla="?: G2 G2 G5"/>
              <a:gd name="G7" fmla="+- 0 0 G6"/>
              <a:gd name="G8" fmla="+- 7047 0 0"/>
              <a:gd name="G9" fmla="+- 0 0 -11796480"/>
              <a:gd name="G10" fmla="+- 7047 0 2700"/>
              <a:gd name="G11" fmla="cos G10 7600129"/>
              <a:gd name="G12" fmla="sin G10 7600129"/>
              <a:gd name="G13" fmla="cos 13500 7600129"/>
              <a:gd name="G14" fmla="sin 13500 7600129"/>
              <a:gd name="G15" fmla="+- G11 10800 0"/>
              <a:gd name="G16" fmla="+- G12 10800 0"/>
              <a:gd name="G17" fmla="+- G13 10800 0"/>
              <a:gd name="G18" fmla="+- G14 10800 0"/>
              <a:gd name="G19" fmla="*/ 7047 1 2"/>
              <a:gd name="G20" fmla="+- G19 5400 0"/>
              <a:gd name="G21" fmla="cos G20 7600129"/>
              <a:gd name="G22" fmla="sin G20 7600129"/>
              <a:gd name="G23" fmla="+- G21 10800 0"/>
              <a:gd name="G24" fmla="+- G12 G23 G22"/>
              <a:gd name="G25" fmla="+- G22 G23 G11"/>
              <a:gd name="G26" fmla="cos 10800 7600129"/>
              <a:gd name="G27" fmla="sin 10800 7600129"/>
              <a:gd name="G28" fmla="cos 7047 7600129"/>
              <a:gd name="G29" fmla="sin 7047 7600129"/>
              <a:gd name="G30" fmla="+- G26 10800 0"/>
              <a:gd name="G31" fmla="+- G27 10800 0"/>
              <a:gd name="G32" fmla="+- G28 10800 0"/>
              <a:gd name="G33" fmla="+- G29 10800 0"/>
              <a:gd name="G34" fmla="+- G19 5400 0"/>
              <a:gd name="G35" fmla="cos G34 -11796480"/>
              <a:gd name="G36" fmla="sin G34 -11796480"/>
              <a:gd name="G37" fmla="+/ -11796480 7600129 2"/>
              <a:gd name="T2" fmla="*/ 180 256 1"/>
              <a:gd name="T3" fmla="*/ 0 256 1"/>
              <a:gd name="G38" fmla="+- G37 T2 T3"/>
              <a:gd name="G39" fmla="?: G2 G37 G38"/>
              <a:gd name="G40" fmla="cos 10800 G39"/>
              <a:gd name="G41" fmla="sin 10800 G39"/>
              <a:gd name="G42" fmla="cos 7047 G39"/>
              <a:gd name="G43" fmla="sin 7047 G39"/>
              <a:gd name="G44" fmla="+- G40 10800 0"/>
              <a:gd name="G45" fmla="+- G41 10800 0"/>
              <a:gd name="G46" fmla="+- G42 10800 0"/>
              <a:gd name="G47" fmla="+- G43 10800 0"/>
              <a:gd name="G48" fmla="+- G35 10800 0"/>
              <a:gd name="G49" fmla="+- G36 10800 0"/>
              <a:gd name="T4" fmla="*/ 19957 w 21600"/>
              <a:gd name="T5" fmla="*/ 5074 h 21600"/>
              <a:gd name="T6" fmla="*/ 1876 w 21600"/>
              <a:gd name="T7" fmla="*/ 10800 h 21600"/>
              <a:gd name="T8" fmla="*/ 16775 w 21600"/>
              <a:gd name="T9" fmla="*/ 7064 h 21600"/>
              <a:gd name="T10" fmla="*/ 4888 w 21600"/>
              <a:gd name="T11" fmla="*/ 22936 h 21600"/>
              <a:gd name="T12" fmla="*/ 2778 w 21600"/>
              <a:gd name="T13" fmla="*/ 16818 h 21600"/>
              <a:gd name="T14" fmla="*/ 8896 w 21600"/>
              <a:gd name="T15" fmla="*/ 1470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714" y="17135"/>
                </a:moveTo>
                <a:cubicBezTo>
                  <a:pt x="8675" y="17603"/>
                  <a:pt x="9730" y="17847"/>
                  <a:pt x="10800" y="17847"/>
                </a:cubicBezTo>
                <a:cubicBezTo>
                  <a:pt x="14691" y="17847"/>
                  <a:pt x="17847" y="14691"/>
                  <a:pt x="17847" y="10800"/>
                </a:cubicBezTo>
                <a:cubicBezTo>
                  <a:pt x="17847" y="6908"/>
                  <a:pt x="14691" y="3753"/>
                  <a:pt x="10800" y="3753"/>
                </a:cubicBezTo>
                <a:cubicBezTo>
                  <a:pt x="6908" y="3753"/>
                  <a:pt x="3753" y="6908"/>
                  <a:pt x="3753" y="10800"/>
                </a:cubicBezTo>
                <a:lnTo>
                  <a:pt x="0" y="10800"/>
                </a:lnTo>
                <a:cubicBezTo>
                  <a:pt x="0" y="4835"/>
                  <a:pt x="4835" y="0"/>
                  <a:pt x="10800" y="0"/>
                </a:cubicBezTo>
                <a:cubicBezTo>
                  <a:pt x="16764" y="0"/>
                  <a:pt x="21600" y="4835"/>
                  <a:pt x="21600" y="10800"/>
                </a:cubicBezTo>
                <a:cubicBezTo>
                  <a:pt x="21600" y="16764"/>
                  <a:pt x="16764" y="21600"/>
                  <a:pt x="10800" y="21600"/>
                </a:cubicBezTo>
                <a:cubicBezTo>
                  <a:pt x="9161" y="21600"/>
                  <a:pt x="7544" y="21227"/>
                  <a:pt x="6070" y="20509"/>
                </a:cubicBezTo>
                <a:lnTo>
                  <a:pt x="4888" y="22936"/>
                </a:lnTo>
                <a:lnTo>
                  <a:pt x="2778" y="16818"/>
                </a:lnTo>
                <a:lnTo>
                  <a:pt x="8896" y="14708"/>
                </a:lnTo>
                <a:lnTo>
                  <a:pt x="7714" y="17135"/>
                </a:lnTo>
                <a:close/>
              </a:path>
            </a:pathLst>
          </a:custGeom>
          <a:solidFill>
            <a:srgbClr val="99CC00"/>
          </a:solidFill>
          <a:ln w="25400">
            <a:solidFill>
              <a:schemeClr val="tx1"/>
            </a:solidFill>
            <a:miter lim="800000"/>
            <a:headEnd/>
            <a:tailEnd/>
          </a:ln>
          <a:effectLst/>
        </p:spPr>
        <p:txBody>
          <a:bodyPr wrap="none" anchor="ctr"/>
          <a:lstStyle/>
          <a:p>
            <a:endParaRPr lang="en-US"/>
          </a:p>
        </p:txBody>
      </p:sp>
      <p:graphicFrame>
        <p:nvGraphicFramePr>
          <p:cNvPr id="21" name="Object 74"/>
          <p:cNvGraphicFramePr>
            <a:graphicFrameLocks noChangeAspect="1"/>
          </p:cNvGraphicFramePr>
          <p:nvPr/>
        </p:nvGraphicFramePr>
        <p:xfrm>
          <a:off x="228600" y="3429000"/>
          <a:ext cx="4267200" cy="411619"/>
        </p:xfrm>
        <a:graphic>
          <a:graphicData uri="http://schemas.openxmlformats.org/presentationml/2006/ole">
            <mc:AlternateContent xmlns:mc="http://schemas.openxmlformats.org/markup-compatibility/2006">
              <mc:Choice xmlns:v="urn:schemas-microsoft-com:vml" Requires="v">
                <p:oleObj spid="_x0000_s601095" name="Equation" r:id="rId5" imgW="2374560" imgH="241200" progId="Equation.3">
                  <p:embed/>
                </p:oleObj>
              </mc:Choice>
              <mc:Fallback>
                <p:oleObj name="Equation" r:id="rId5" imgW="23745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429000"/>
                        <a:ext cx="4267200" cy="4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down)">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Koodak" pitchFamily="2" charset="-78"/>
              </a:rPr>
              <a:t>در</a:t>
            </a:r>
            <a:r>
              <a:rPr lang="en-US" dirty="0" smtClean="0">
                <a:cs typeface="B Koodak" pitchFamily="2" charset="-78"/>
              </a:rPr>
              <a:t> RL</a:t>
            </a:r>
            <a:r>
              <a:rPr lang="fa-IR" dirty="0" smtClean="0">
                <a:cs typeface="B Koodak" pitchFamily="2" charset="-78"/>
              </a:rPr>
              <a:t>وقتی</a:t>
            </a:r>
            <a:r>
              <a:rPr lang="en-US" dirty="0" smtClean="0">
                <a:cs typeface="B Koodak" pitchFamily="2" charset="-78"/>
              </a:rPr>
              <a:t> </a:t>
            </a:r>
            <a:r>
              <a:rPr lang="fa-IR" dirty="0" smtClean="0">
                <a:cs typeface="B Koodak" pitchFamily="2" charset="-78"/>
              </a:rPr>
              <a:t>عامل</a:t>
            </a:r>
            <a:r>
              <a:rPr lang="en-US" dirty="0" smtClean="0">
                <a:cs typeface="B Koodak" pitchFamily="2" charset="-78"/>
              </a:rPr>
              <a:t>  </a:t>
            </a:r>
            <a:r>
              <a:rPr lang="fa-IR" dirty="0" smtClean="0">
                <a:cs typeface="B Koodak" pitchFamily="2" charset="-78"/>
              </a:rPr>
              <a:t>در</a:t>
            </a:r>
            <a:r>
              <a:rPr lang="en-US" dirty="0" smtClean="0">
                <a:cs typeface="B Koodak" pitchFamily="2" charset="-78"/>
              </a:rPr>
              <a:t> </a:t>
            </a:r>
            <a:r>
              <a:rPr lang="fa-IR" dirty="0" smtClean="0">
                <a:cs typeface="B Koodak" pitchFamily="2" charset="-78"/>
              </a:rPr>
              <a:t>یک</a:t>
            </a:r>
            <a:r>
              <a:rPr lang="en-US" dirty="0" smtClean="0">
                <a:cs typeface="B Koodak" pitchFamily="2" charset="-78"/>
              </a:rPr>
              <a:t> </a:t>
            </a:r>
            <a:r>
              <a:rPr lang="fa-IR" dirty="0" smtClean="0">
                <a:cs typeface="B Koodak" pitchFamily="2" charset="-78"/>
              </a:rPr>
              <a:t>حالت</a:t>
            </a:r>
            <a:r>
              <a:rPr lang="en-US" dirty="0" smtClean="0">
                <a:cs typeface="B Koodak" pitchFamily="2" charset="-78"/>
              </a:rPr>
              <a:t> </a:t>
            </a:r>
            <a:r>
              <a:rPr lang="fa-IR" dirty="0" smtClean="0">
                <a:cs typeface="B Koodak" pitchFamily="2" charset="-78"/>
              </a:rPr>
              <a:t>خاص</a:t>
            </a:r>
            <a:r>
              <a:rPr lang="en-US" dirty="0" smtClean="0">
                <a:cs typeface="B Koodak" pitchFamily="2" charset="-78"/>
              </a:rPr>
              <a:t> </a:t>
            </a:r>
            <a:r>
              <a:rPr lang="fa-IR" dirty="0" smtClean="0">
                <a:cs typeface="B Koodak" pitchFamily="2" charset="-78"/>
              </a:rPr>
              <a:t>عملی</a:t>
            </a:r>
            <a:r>
              <a:rPr lang="en-US" dirty="0" smtClean="0">
                <a:cs typeface="B Koodak" pitchFamily="2" charset="-78"/>
              </a:rPr>
              <a:t> </a:t>
            </a:r>
            <a:r>
              <a:rPr lang="fa-IR" dirty="0" smtClean="0">
                <a:cs typeface="B Koodak" pitchFamily="2" charset="-78"/>
              </a:rPr>
              <a:t>را</a:t>
            </a:r>
            <a:r>
              <a:rPr lang="en-US" dirty="0" smtClean="0">
                <a:cs typeface="B Koodak" pitchFamily="2" charset="-78"/>
              </a:rPr>
              <a:t> </a:t>
            </a:r>
            <a:r>
              <a:rPr lang="fa-IR" dirty="0" smtClean="0">
                <a:cs typeface="B Koodak" pitchFamily="2" charset="-78"/>
              </a:rPr>
              <a:t>انجام</a:t>
            </a:r>
            <a:r>
              <a:rPr lang="en-US" dirty="0" smtClean="0">
                <a:cs typeface="B Koodak" pitchFamily="2" charset="-78"/>
              </a:rPr>
              <a:t> </a:t>
            </a:r>
            <a:r>
              <a:rPr lang="fa-IR" dirty="0" smtClean="0">
                <a:cs typeface="B Koodak" pitchFamily="2" charset="-78"/>
              </a:rPr>
              <a:t>میدهد،</a:t>
            </a:r>
            <a:r>
              <a:rPr lang="en-US" dirty="0" smtClean="0">
                <a:cs typeface="B Koodak" pitchFamily="2" charset="-78"/>
              </a:rPr>
              <a:t> </a:t>
            </a:r>
            <a:r>
              <a:rPr lang="fa-IR" dirty="0" smtClean="0">
                <a:cs typeface="B Koodak" pitchFamily="2" charset="-78"/>
              </a:rPr>
              <a:t>در</a:t>
            </a:r>
            <a:r>
              <a:rPr lang="en-US" dirty="0" smtClean="0">
                <a:cs typeface="B Koodak" pitchFamily="2" charset="-78"/>
              </a:rPr>
              <a:t> </a:t>
            </a:r>
            <a:r>
              <a:rPr lang="fa-IR" dirty="0" smtClean="0">
                <a:cs typeface="B Koodak" pitchFamily="2" charset="-78"/>
              </a:rPr>
              <a:t>مقابل</a:t>
            </a:r>
            <a:r>
              <a:rPr lang="en-US" dirty="0" smtClean="0">
                <a:cs typeface="B Koodak" pitchFamily="2" charset="-78"/>
              </a:rPr>
              <a:t> </a:t>
            </a:r>
            <a:r>
              <a:rPr lang="fa-IR" dirty="0" smtClean="0">
                <a:cs typeface="B Koodak" pitchFamily="2" charset="-78"/>
              </a:rPr>
              <a:t>پاداش</a:t>
            </a:r>
            <a:r>
              <a:rPr lang="en-US" dirty="0" smtClean="0">
                <a:cs typeface="B Koodak" pitchFamily="2" charset="-78"/>
              </a:rPr>
              <a:t> (reward or reinforcement) </a:t>
            </a:r>
            <a:r>
              <a:rPr lang="fa-IR" dirty="0" smtClean="0">
                <a:cs typeface="B Koodak" pitchFamily="2" charset="-78"/>
              </a:rPr>
              <a:t>دریافت</a:t>
            </a:r>
            <a:r>
              <a:rPr lang="en-US" dirty="0" smtClean="0">
                <a:cs typeface="B Koodak" pitchFamily="2" charset="-78"/>
              </a:rPr>
              <a:t> </a:t>
            </a:r>
            <a:r>
              <a:rPr lang="fa-IR" dirty="0" smtClean="0">
                <a:cs typeface="B Koodak" pitchFamily="2" charset="-78"/>
              </a:rPr>
              <a:t>میکند. در</a:t>
            </a:r>
            <a:r>
              <a:rPr lang="en-US" dirty="0" smtClean="0">
                <a:cs typeface="B Koodak" pitchFamily="2" charset="-78"/>
              </a:rPr>
              <a:t> </a:t>
            </a:r>
            <a:r>
              <a:rPr lang="fa-IR" dirty="0" smtClean="0">
                <a:cs typeface="B Koodak" pitchFamily="2" charset="-78"/>
              </a:rPr>
              <a:t>این</a:t>
            </a:r>
            <a:r>
              <a:rPr lang="en-US" dirty="0" smtClean="0">
                <a:cs typeface="B Koodak" pitchFamily="2" charset="-78"/>
              </a:rPr>
              <a:t> </a:t>
            </a:r>
            <a:r>
              <a:rPr lang="fa-IR" dirty="0" smtClean="0">
                <a:cs typeface="B Koodak" pitchFamily="2" charset="-78"/>
              </a:rPr>
              <a:t>سیستم</a:t>
            </a:r>
            <a:r>
              <a:rPr lang="en-US" dirty="0" smtClean="0">
                <a:cs typeface="B Koodak" pitchFamily="2" charset="-78"/>
              </a:rPr>
              <a:t> </a:t>
            </a:r>
            <a:r>
              <a:rPr lang="fa-IR" dirty="0" smtClean="0">
                <a:cs typeface="B Koodak" pitchFamily="2" charset="-78"/>
              </a:rPr>
              <a:t>عامل</a:t>
            </a:r>
            <a:r>
              <a:rPr lang="en-US" dirty="0" smtClean="0">
                <a:cs typeface="B Koodak" pitchFamily="2" charset="-78"/>
              </a:rPr>
              <a:t> </a:t>
            </a:r>
            <a:r>
              <a:rPr lang="fa-IR" dirty="0" smtClean="0">
                <a:cs typeface="B Koodak" pitchFamily="2" charset="-78"/>
              </a:rPr>
              <a:t>وظیفه</a:t>
            </a:r>
            <a:r>
              <a:rPr lang="en-US" dirty="0" smtClean="0">
                <a:cs typeface="B Koodak" pitchFamily="2" charset="-78"/>
              </a:rPr>
              <a:t> </a:t>
            </a:r>
            <a:r>
              <a:rPr lang="fa-IR" dirty="0" smtClean="0">
                <a:cs typeface="B Koodak" pitchFamily="2" charset="-78"/>
              </a:rPr>
              <a:t>دارد</a:t>
            </a:r>
            <a:r>
              <a:rPr lang="en-US" dirty="0" smtClean="0">
                <a:cs typeface="B Koodak" pitchFamily="2" charset="-78"/>
              </a:rPr>
              <a:t> </a:t>
            </a:r>
            <a:r>
              <a:rPr lang="fa-IR" dirty="0" smtClean="0">
                <a:cs typeface="B Koodak" pitchFamily="2" charset="-78"/>
              </a:rPr>
              <a:t>تا</a:t>
            </a:r>
            <a:r>
              <a:rPr lang="en-US" dirty="0" smtClean="0">
                <a:cs typeface="B Koodak" pitchFamily="2" charset="-78"/>
              </a:rPr>
              <a:t> </a:t>
            </a:r>
            <a:r>
              <a:rPr lang="fa-IR" dirty="0" smtClean="0">
                <a:cs typeface="B Koodak" pitchFamily="2" charset="-78"/>
              </a:rPr>
              <a:t>پاداش</a:t>
            </a:r>
            <a:r>
              <a:rPr lang="en-US" dirty="0" smtClean="0">
                <a:cs typeface="B Koodak" pitchFamily="2" charset="-78"/>
              </a:rPr>
              <a:t> </a:t>
            </a:r>
            <a:r>
              <a:rPr lang="fa-IR" dirty="0" smtClean="0">
                <a:cs typeface="B Koodak" pitchFamily="2" charset="-78"/>
              </a:rPr>
              <a:t>دریافتی</a:t>
            </a:r>
            <a:r>
              <a:rPr lang="en-US" dirty="0" smtClean="0">
                <a:cs typeface="B Koodak" pitchFamily="2" charset="-78"/>
              </a:rPr>
              <a:t> </a:t>
            </a:r>
            <a:r>
              <a:rPr lang="fa-IR" dirty="0" smtClean="0">
                <a:cs typeface="B Koodak" pitchFamily="2" charset="-78"/>
              </a:rPr>
              <a:t>در</a:t>
            </a:r>
            <a:r>
              <a:rPr lang="en-US" dirty="0" smtClean="0">
                <a:cs typeface="B Koodak" pitchFamily="2" charset="-78"/>
              </a:rPr>
              <a:t> </a:t>
            </a:r>
            <a:r>
              <a:rPr lang="fa-IR" dirty="0" smtClean="0">
                <a:cs typeface="B Koodak" pitchFamily="2" charset="-78"/>
              </a:rPr>
              <a:t>دراز</a:t>
            </a:r>
            <a:r>
              <a:rPr lang="en-US" dirty="0" smtClean="0">
                <a:cs typeface="B Koodak" pitchFamily="2" charset="-78"/>
              </a:rPr>
              <a:t> </a:t>
            </a:r>
            <a:r>
              <a:rPr lang="fa-IR" dirty="0" smtClean="0">
                <a:cs typeface="B Koodak" pitchFamily="2" charset="-78"/>
              </a:rPr>
              <a:t>مدت</a:t>
            </a:r>
            <a:r>
              <a:rPr lang="en-US" dirty="0" smtClean="0">
                <a:cs typeface="B Koodak" pitchFamily="2" charset="-78"/>
              </a:rPr>
              <a:t> </a:t>
            </a:r>
            <a:r>
              <a:rPr lang="fa-IR" dirty="0" smtClean="0">
                <a:cs typeface="B Koodak" pitchFamily="2" charset="-78"/>
              </a:rPr>
              <a:t>را</a:t>
            </a:r>
            <a:r>
              <a:rPr lang="en-US" dirty="0" smtClean="0">
                <a:cs typeface="B Koodak" pitchFamily="2" charset="-78"/>
              </a:rPr>
              <a:t> </a:t>
            </a:r>
            <a:r>
              <a:rPr lang="fa-IR" dirty="0" smtClean="0">
                <a:cs typeface="B Koodak" pitchFamily="2" charset="-78"/>
              </a:rPr>
              <a:t>حداکثر</a:t>
            </a:r>
            <a:r>
              <a:rPr lang="en-US" dirty="0" smtClean="0">
                <a:cs typeface="B Koodak" pitchFamily="2" charset="-78"/>
              </a:rPr>
              <a:t> </a:t>
            </a:r>
            <a:r>
              <a:rPr lang="fa-IR" dirty="0" smtClean="0">
                <a:cs typeface="B Koodak" pitchFamily="2" charset="-78"/>
              </a:rPr>
              <a:t>نماید</a:t>
            </a:r>
            <a:r>
              <a:rPr lang="en-US" dirty="0" smtClean="0">
                <a:cs typeface="B Koodak" pitchFamily="2" charset="-78"/>
              </a:rPr>
              <a:t>.</a:t>
            </a:r>
          </a:p>
          <a:p>
            <a:pPr algn="r" rtl="1"/>
            <a:r>
              <a:rPr lang="fa-IR" dirty="0" smtClean="0">
                <a:cs typeface="B Koodak" pitchFamily="2" charset="-78"/>
              </a:rPr>
              <a:t>یکی</a:t>
            </a:r>
            <a:r>
              <a:rPr lang="en-US" dirty="0" smtClean="0">
                <a:cs typeface="B Koodak" pitchFamily="2" charset="-78"/>
              </a:rPr>
              <a:t> </a:t>
            </a:r>
            <a:r>
              <a:rPr lang="fa-IR" dirty="0" smtClean="0">
                <a:cs typeface="B Koodak" pitchFamily="2" charset="-78"/>
              </a:rPr>
              <a:t>از</a:t>
            </a:r>
            <a:r>
              <a:rPr lang="en-US" dirty="0" smtClean="0">
                <a:cs typeface="B Koodak" pitchFamily="2" charset="-78"/>
              </a:rPr>
              <a:t> </a:t>
            </a:r>
            <a:r>
              <a:rPr lang="fa-IR" dirty="0" smtClean="0">
                <a:cs typeface="B Koodak" pitchFamily="2" charset="-78"/>
              </a:rPr>
              <a:t>نکات</a:t>
            </a:r>
            <a:r>
              <a:rPr lang="en-US" dirty="0" smtClean="0">
                <a:cs typeface="B Koodak" pitchFamily="2" charset="-78"/>
              </a:rPr>
              <a:t> </a:t>
            </a:r>
            <a:r>
              <a:rPr lang="fa-IR" dirty="0" smtClean="0">
                <a:cs typeface="B Koodak" pitchFamily="2" charset="-78"/>
              </a:rPr>
              <a:t>طراحی</a:t>
            </a:r>
            <a:r>
              <a:rPr lang="en-US" dirty="0" smtClean="0">
                <a:cs typeface="B Koodak" pitchFamily="2" charset="-78"/>
              </a:rPr>
              <a:t> </a:t>
            </a:r>
            <a:r>
              <a:rPr lang="fa-IR" dirty="0" smtClean="0">
                <a:cs typeface="B Koodak" pitchFamily="2" charset="-78"/>
              </a:rPr>
              <a:t>یک</a:t>
            </a:r>
            <a:r>
              <a:rPr lang="en-US" dirty="0" smtClean="0">
                <a:cs typeface="B Koodak" pitchFamily="2" charset="-78"/>
              </a:rPr>
              <a:t> </a:t>
            </a:r>
            <a:r>
              <a:rPr lang="fa-IR" dirty="0" smtClean="0">
                <a:cs typeface="B Koodak" pitchFamily="2" charset="-78"/>
              </a:rPr>
              <a:t>سیستم</a:t>
            </a:r>
            <a:r>
              <a:rPr lang="en-US" dirty="0" smtClean="0">
                <a:cs typeface="B Koodak" pitchFamily="2" charset="-78"/>
              </a:rPr>
              <a:t> RL  </a:t>
            </a:r>
            <a:r>
              <a:rPr lang="fa-IR" dirty="0" smtClean="0">
                <a:cs typeface="B Koodak" pitchFamily="2" charset="-78"/>
              </a:rPr>
              <a:t>تعریف</a:t>
            </a:r>
            <a:r>
              <a:rPr lang="en-US" dirty="0" smtClean="0">
                <a:cs typeface="B Koodak" pitchFamily="2" charset="-78"/>
              </a:rPr>
              <a:t> </a:t>
            </a:r>
            <a:r>
              <a:rPr lang="fa-IR" dirty="0" smtClean="0">
                <a:cs typeface="B Koodak" pitchFamily="2" charset="-78"/>
              </a:rPr>
              <a:t>یک</a:t>
            </a:r>
            <a:r>
              <a:rPr lang="en-US" dirty="0" smtClean="0">
                <a:cs typeface="B Koodak" pitchFamily="2" charset="-78"/>
              </a:rPr>
              <a:t> reinforcement function</a:t>
            </a:r>
            <a:r>
              <a:rPr lang="fa-IR" dirty="0" smtClean="0">
                <a:cs typeface="B Koodak" pitchFamily="2" charset="-78"/>
              </a:rPr>
              <a:t>مناسب</a:t>
            </a:r>
            <a:r>
              <a:rPr lang="en-US" dirty="0" smtClean="0">
                <a:cs typeface="B Koodak" pitchFamily="2" charset="-78"/>
              </a:rPr>
              <a:t> </a:t>
            </a:r>
            <a:r>
              <a:rPr lang="fa-IR" dirty="0" smtClean="0">
                <a:cs typeface="B Koodak" pitchFamily="2" charset="-78"/>
              </a:rPr>
              <a:t>با</a:t>
            </a:r>
            <a:r>
              <a:rPr lang="en-US" dirty="0" smtClean="0">
                <a:cs typeface="B Koodak" pitchFamily="2" charset="-78"/>
              </a:rPr>
              <a:t> </a:t>
            </a:r>
            <a:r>
              <a:rPr lang="fa-IR" dirty="0" smtClean="0">
                <a:cs typeface="B Koodak" pitchFamily="2" charset="-78"/>
              </a:rPr>
              <a:t>اهداف</a:t>
            </a:r>
            <a:r>
              <a:rPr lang="en-US" dirty="0" smtClean="0">
                <a:cs typeface="B Koodak" pitchFamily="2" charset="-78"/>
              </a:rPr>
              <a:t> </a:t>
            </a:r>
            <a:r>
              <a:rPr lang="fa-IR" dirty="0" smtClean="0">
                <a:cs typeface="B Koodak" pitchFamily="2" charset="-78"/>
              </a:rPr>
              <a:t>عامل</a:t>
            </a:r>
            <a:r>
              <a:rPr lang="en-US" dirty="0" smtClean="0">
                <a:cs typeface="B Koodak" pitchFamily="2" charset="-78"/>
              </a:rPr>
              <a:t> </a:t>
            </a:r>
            <a:r>
              <a:rPr lang="fa-IR" dirty="0" smtClean="0">
                <a:cs typeface="B Koodak" pitchFamily="2" charset="-78"/>
              </a:rPr>
              <a:t>است</a:t>
            </a:r>
            <a:r>
              <a:rPr lang="en-US" dirty="0" smtClean="0">
                <a:cs typeface="B Koodak" pitchFamily="2" charset="-78"/>
              </a:rPr>
              <a:t>.</a:t>
            </a:r>
            <a:endParaRPr lang="en-US" dirty="0">
              <a:cs typeface="B Koodak" pitchFamily="2" charset="-78"/>
            </a:endParaRPr>
          </a:p>
        </p:txBody>
      </p:sp>
      <p:sp>
        <p:nvSpPr>
          <p:cNvPr id="4" name="Title 1"/>
          <p:cNvSpPr>
            <a:spLocks noGrp="1"/>
          </p:cNvSpPr>
          <p:nvPr>
            <p:ph type="title"/>
          </p:nvPr>
        </p:nvSpPr>
        <p:spPr>
          <a:xfrm>
            <a:off x="1295400" y="44244"/>
            <a:ext cx="7498080" cy="1143000"/>
          </a:xfrm>
        </p:spPr>
        <p:txBody>
          <a:bodyPr>
            <a:normAutofit/>
          </a:bodyPr>
          <a:lstStyle/>
          <a:p>
            <a:pPr algn="ctr"/>
            <a:r>
              <a:rPr lang="fa-IR" sz="3000" dirty="0" smtClean="0">
                <a:solidFill>
                  <a:schemeClr val="accent3"/>
                </a:solidFill>
                <a:effectLst>
                  <a:outerShdw blurRad="38100" dist="38100" dir="2700000" algn="tl">
                    <a:srgbClr val="000000">
                      <a:alpha val="43137"/>
                    </a:srgbClr>
                  </a:outerShdw>
                </a:effectLst>
                <a:cs typeface="B Titr" pitchFamily="2" charset="-78"/>
              </a:rPr>
              <a:t>الگوریتم یادگیری تقویت شده </a:t>
            </a:r>
            <a:br>
              <a:rPr lang="fa-IR" sz="3000" dirty="0" smtClean="0">
                <a:solidFill>
                  <a:schemeClr val="accent3"/>
                </a:solidFill>
                <a:effectLst>
                  <a:outerShdw blurRad="38100" dist="38100" dir="2700000" algn="tl">
                    <a:srgbClr val="000000">
                      <a:alpha val="43137"/>
                    </a:srgbClr>
                  </a:outerShdw>
                </a:effectLst>
                <a:cs typeface="B Titr" pitchFamily="2" charset="-78"/>
              </a:rPr>
            </a:br>
            <a:r>
              <a:rPr lang="en-US" sz="3000" b="1" dirty="0" smtClean="0">
                <a:solidFill>
                  <a:schemeClr val="accent3"/>
                </a:solidFill>
                <a:effectLst>
                  <a:outerShdw blurRad="38100" dist="38100" dir="2700000" algn="tl">
                    <a:srgbClr val="000000">
                      <a:alpha val="43137"/>
                    </a:srgbClr>
                  </a:outerShdw>
                </a:effectLst>
                <a:cs typeface="B Titr" pitchFamily="2" charset="-78"/>
              </a:rPr>
              <a:t>Reinforcement Learning</a:t>
            </a:r>
            <a:endParaRPr lang="en-US" sz="30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2"/>
          <p:cNvSpPr>
            <a:spLocks noGrp="1" noChangeArrowheads="1"/>
          </p:cNvSpPr>
          <p:nvPr>
            <p:ph type="title"/>
          </p:nvPr>
        </p:nvSpPr>
        <p:spPr>
          <a:xfrm>
            <a:off x="5867400" y="381000"/>
            <a:ext cx="2438400" cy="1143000"/>
          </a:xfrm>
        </p:spPr>
        <p:txBody>
          <a:bodyPr/>
          <a:lstStyle/>
          <a:p>
            <a:pPr algn="r"/>
            <a:r>
              <a:rPr lang="fa-IR" dirty="0" smtClean="0"/>
              <a:t>پاداش</a:t>
            </a:r>
            <a:endParaRPr lang="fr-FR" dirty="0" smtClean="0"/>
          </a:p>
        </p:txBody>
      </p:sp>
      <p:sp>
        <p:nvSpPr>
          <p:cNvPr id="2054" name="Rectangle 3"/>
          <p:cNvSpPr>
            <a:spLocks noGrp="1" noChangeArrowheads="1"/>
          </p:cNvSpPr>
          <p:nvPr>
            <p:ph type="body" sz="half" idx="1"/>
          </p:nvPr>
        </p:nvSpPr>
        <p:spPr>
          <a:xfrm>
            <a:off x="914400" y="1905000"/>
            <a:ext cx="7391400" cy="3724275"/>
          </a:xfrm>
        </p:spPr>
        <p:txBody>
          <a:bodyPr/>
          <a:lstStyle/>
          <a:p>
            <a:pPr algn="r" rtl="1"/>
            <a:r>
              <a:rPr lang="fa-IR" sz="2400" dirty="0" smtClean="0"/>
              <a:t>اگر دنباله ای از پاداش ها بصورت زیر موجود باشند:</a:t>
            </a:r>
          </a:p>
          <a:p>
            <a:pPr algn="r" rtl="1"/>
            <a:endParaRPr lang="en-US" sz="2400" dirty="0" smtClean="0"/>
          </a:p>
          <a:p>
            <a:pPr algn="r" rtl="1"/>
            <a:r>
              <a:rPr lang="fa-IR" sz="2400" dirty="0" smtClean="0"/>
              <a:t>عامل باید سعی نماید تا پاداشی را که از محیط دریافت میکند حد اکثر نماید. در واقع امید ریاضی پاداش را به حداکثر میرساند.</a:t>
            </a:r>
          </a:p>
          <a:p>
            <a:pPr algn="r" rtl="1"/>
            <a:r>
              <a:rPr lang="fa-IR" sz="2400" dirty="0" smtClean="0"/>
              <a:t>در بسیاری از مسایل تعامل با محیط بصورت </a:t>
            </a:r>
            <a:r>
              <a:rPr lang="fa-IR" sz="2400" dirty="0" smtClean="0">
                <a:solidFill>
                  <a:srgbClr val="0070C0"/>
                </a:solidFill>
              </a:rPr>
              <a:t>اپیزودی</a:t>
            </a:r>
            <a:r>
              <a:rPr lang="fa-IR" sz="2400" dirty="0" smtClean="0"/>
              <a:t> انجام میشود. مثلا روباتی که قرار است خروج از اتاق را یاد بگیرد به محض خارج شدن از اتاق یک اپیزود یادگیری خاتمه می یابد. لذا کل پاداشی که با شروع از یک حالت </a:t>
            </a:r>
            <a:r>
              <a:rPr lang="en-US" sz="2400" dirty="0" smtClean="0"/>
              <a:t>S</a:t>
            </a:r>
            <a:r>
              <a:rPr lang="en-US" sz="2400" baseline="-25000" dirty="0" smtClean="0"/>
              <a:t>t</a:t>
            </a:r>
            <a:r>
              <a:rPr lang="fa-IR" sz="2400" dirty="0" smtClean="0"/>
              <a:t> و رسیدن به حالت نهائی ( خاتمه اپیزود یادگیری) </a:t>
            </a:r>
            <a:r>
              <a:rPr lang="en-US" sz="2400" dirty="0" smtClean="0"/>
              <a:t>S</a:t>
            </a:r>
            <a:r>
              <a:rPr lang="en-US" sz="2400" baseline="-25000" dirty="0" smtClean="0"/>
              <a:t>T</a:t>
            </a:r>
            <a:r>
              <a:rPr lang="fa-IR" sz="2400" dirty="0" smtClean="0"/>
              <a:t> بدست می آید برابر است با:</a:t>
            </a:r>
          </a:p>
          <a:p>
            <a:pPr algn="r" rtl="1"/>
            <a:endParaRPr lang="en-US" sz="2400" dirty="0" smtClean="0"/>
          </a:p>
          <a:p>
            <a:pPr algn="r" rtl="1">
              <a:buFont typeface="Wingdings" pitchFamily="2" charset="2"/>
              <a:buNone/>
            </a:pPr>
            <a:endParaRPr lang="fr-FR" sz="2400" b="1" dirty="0" smtClean="0"/>
          </a:p>
        </p:txBody>
      </p:sp>
      <p:graphicFrame>
        <p:nvGraphicFramePr>
          <p:cNvPr id="2050" name="Object 2"/>
          <p:cNvGraphicFramePr>
            <a:graphicFrameLocks noGrp="1" noChangeAspect="1"/>
          </p:cNvGraphicFramePr>
          <p:nvPr>
            <p:ph sz="quarter" idx="2"/>
          </p:nvPr>
        </p:nvGraphicFramePr>
        <p:xfrm>
          <a:off x="3657600" y="2286000"/>
          <a:ext cx="1981200" cy="549275"/>
        </p:xfrm>
        <a:graphic>
          <a:graphicData uri="http://schemas.openxmlformats.org/presentationml/2006/ole">
            <mc:AlternateContent xmlns:mc="http://schemas.openxmlformats.org/markup-compatibility/2006">
              <mc:Choice xmlns:v="urn:schemas-microsoft-com:vml" Requires="v">
                <p:oleObj spid="_x0000_s602120" name="Equation" r:id="rId4" imgW="825480" imgH="228600" progId="Equation.3">
                  <p:embed/>
                </p:oleObj>
              </mc:Choice>
              <mc:Fallback>
                <p:oleObj name="Equation" r:id="rId4" imgW="82548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86000"/>
                        <a:ext cx="19812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1295400" y="3200400"/>
          <a:ext cx="685800" cy="457200"/>
        </p:xfrm>
        <a:graphic>
          <a:graphicData uri="http://schemas.openxmlformats.org/presentationml/2006/ole">
            <mc:AlternateContent xmlns:mc="http://schemas.openxmlformats.org/markup-compatibility/2006">
              <mc:Choice xmlns:v="urn:schemas-microsoft-com:vml" Requires="v">
                <p:oleObj spid="_x0000_s602121" name="Equation" r:id="rId6" imgW="355320" imgH="228600" progId="Equation.3">
                  <p:embed/>
                </p:oleObj>
              </mc:Choice>
              <mc:Fallback>
                <p:oleObj name="Equation" r:id="rId6" imgW="35532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200400"/>
                        <a:ext cx="685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Grp="1" noChangeAspect="1"/>
          </p:cNvGraphicFramePr>
          <p:nvPr>
            <p:ph sz="quarter" idx="3"/>
          </p:nvPr>
        </p:nvGraphicFramePr>
        <p:xfrm>
          <a:off x="914400" y="5486400"/>
          <a:ext cx="2678113" cy="482600"/>
        </p:xfrm>
        <a:graphic>
          <a:graphicData uri="http://schemas.openxmlformats.org/presentationml/2006/ole">
            <mc:AlternateContent xmlns:mc="http://schemas.openxmlformats.org/markup-compatibility/2006">
              <mc:Choice xmlns:v="urn:schemas-microsoft-com:vml" Requires="v">
                <p:oleObj spid="_x0000_s602122" name="Equation" r:id="rId8" imgW="1269720" imgH="228600" progId="Equation.3">
                  <p:embed/>
                </p:oleObj>
              </mc:Choice>
              <mc:Fallback>
                <p:oleObj name="Equation" r:id="rId8" imgW="126972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5486400"/>
                        <a:ext cx="267811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4267200" cy="627888"/>
          </a:xfrm>
        </p:spPr>
        <p:txBody>
          <a:bodyPr>
            <a:normAutofit fontScale="90000"/>
          </a:bodyPr>
          <a:lstStyle/>
          <a:p>
            <a:pPr algn="ctr" rtl="1"/>
            <a:r>
              <a:rPr lang="fa-IR" sz="4000" dirty="0" smtClean="0">
                <a:cs typeface="B Titr" pitchFamily="2" charset="-78"/>
              </a:rPr>
              <a:t>مثال (یک سیستم تولید)</a:t>
            </a:r>
            <a:endParaRPr lang="en-US" sz="4000" dirty="0">
              <a:cs typeface="B Titr" pitchFamily="2" charset="-78"/>
            </a:endParaRPr>
          </a:p>
        </p:txBody>
      </p:sp>
      <p:pic>
        <p:nvPicPr>
          <p:cNvPr id="4" name="Content Placeholder 3" descr="NIST_Manufacturing_Systems_Integration_Program.jpg"/>
          <p:cNvPicPr>
            <a:picLocks noGrp="1" noChangeAspect="1"/>
          </p:cNvPicPr>
          <p:nvPr>
            <p:ph idx="1"/>
          </p:nvPr>
        </p:nvPicPr>
        <p:blipFill>
          <a:blip r:embed="rId3"/>
          <a:stretch>
            <a:fillRect/>
          </a:stretch>
        </p:blipFill>
        <p:spPr>
          <a:xfrm>
            <a:off x="152400" y="762000"/>
            <a:ext cx="3392949" cy="3124200"/>
          </a:xfrm>
        </p:spPr>
      </p:pic>
      <p:sp>
        <p:nvSpPr>
          <p:cNvPr id="5" name="Rectangle 4"/>
          <p:cNvSpPr/>
          <p:nvPr/>
        </p:nvSpPr>
        <p:spPr>
          <a:xfrm>
            <a:off x="3733800" y="1524000"/>
            <a:ext cx="5181600" cy="2400657"/>
          </a:xfrm>
          <a:prstGeom prst="rect">
            <a:avLst/>
          </a:prstGeom>
        </p:spPr>
        <p:txBody>
          <a:bodyPr wrap="square">
            <a:spAutoFit/>
          </a:bodyPr>
          <a:lstStyle/>
          <a:p>
            <a:pPr algn="just" rtl="1">
              <a:lnSpc>
                <a:spcPct val="150000"/>
              </a:lnSpc>
              <a:buClr>
                <a:schemeClr val="tx1"/>
              </a:buClr>
              <a:buFont typeface="Wingdings" pitchFamily="2" charset="2"/>
              <a:buChar char="Ø"/>
            </a:pPr>
            <a:r>
              <a:rPr lang="fa-IR" sz="2000" dirty="0" smtClean="0">
                <a:solidFill>
                  <a:srgbClr val="FF0000"/>
                </a:solidFill>
                <a:cs typeface="B Koodak" pitchFamily="2" charset="-78"/>
              </a:rPr>
              <a:t>رویداد ها: </a:t>
            </a:r>
            <a:r>
              <a:rPr lang="fa-IR" sz="2000" dirty="0" smtClean="0">
                <a:cs typeface="B Koodak" pitchFamily="2" charset="-78"/>
              </a:rPr>
              <a:t>ماشین شروع به کار می کند، خراب می شود، کارش تمام شده است، تعمیرش به اتمام رسیده است.</a:t>
            </a:r>
          </a:p>
          <a:p>
            <a:pPr algn="just" rtl="1">
              <a:lnSpc>
                <a:spcPct val="150000"/>
              </a:lnSpc>
              <a:buClr>
                <a:schemeClr val="tx1"/>
              </a:buClr>
              <a:buFont typeface="Wingdings" pitchFamily="2" charset="2"/>
              <a:buChar char="Ø"/>
            </a:pPr>
            <a:r>
              <a:rPr lang="fa-IR" sz="2000" dirty="0" smtClean="0">
                <a:solidFill>
                  <a:srgbClr val="FF0000"/>
                </a:solidFill>
                <a:cs typeface="B Koodak" pitchFamily="2" charset="-78"/>
              </a:rPr>
              <a:t>حالت ها: </a:t>
            </a:r>
            <a:r>
              <a:rPr lang="fa-IR" sz="2000" dirty="0" smtClean="0">
                <a:cs typeface="B Koodak" pitchFamily="2" charset="-78"/>
              </a:rPr>
              <a:t>ماشین بیکار است، در حال انجام کار است، خراب شده است، در دست تعمیر است.</a:t>
            </a:r>
          </a:p>
          <a:p>
            <a:pPr algn="just" rtl="1">
              <a:lnSpc>
                <a:spcPct val="150000"/>
              </a:lnSpc>
              <a:buClr>
                <a:schemeClr val="tx1"/>
              </a:buClr>
              <a:buFont typeface="Wingdings" pitchFamily="2" charset="2"/>
              <a:buChar char="Ø"/>
            </a:pPr>
            <a:r>
              <a:rPr lang="fa-IR" sz="2000" dirty="0" smtClean="0">
                <a:cs typeface="B Koodak" pitchFamily="2" charset="-78"/>
              </a:rPr>
              <a:t>انتقال بین حالت ها با رویداد ها برچسب می خورند.</a:t>
            </a:r>
          </a:p>
        </p:txBody>
      </p:sp>
      <p:sp>
        <p:nvSpPr>
          <p:cNvPr id="7" name="Text Box 1029"/>
          <p:cNvSpPr txBox="1">
            <a:spLocks noChangeArrowheads="1"/>
          </p:cNvSpPr>
          <p:nvPr/>
        </p:nvSpPr>
        <p:spPr bwMode="auto">
          <a:xfrm>
            <a:off x="7915030" y="5981554"/>
            <a:ext cx="719667" cy="178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a:ea typeface="宋体" pitchFamily="2" charset="-122"/>
              </a:rPr>
              <a:t>time</a:t>
            </a:r>
          </a:p>
        </p:txBody>
      </p:sp>
      <p:sp>
        <p:nvSpPr>
          <p:cNvPr id="9" name="Line 1027"/>
          <p:cNvSpPr>
            <a:spLocks noChangeShapeType="1"/>
          </p:cNvSpPr>
          <p:nvPr/>
        </p:nvSpPr>
        <p:spPr bwMode="auto">
          <a:xfrm flipV="1">
            <a:off x="2600569" y="4071382"/>
            <a:ext cx="0" cy="2057109"/>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10" name="Line 1028"/>
          <p:cNvSpPr>
            <a:spLocks noChangeShapeType="1"/>
          </p:cNvSpPr>
          <p:nvPr/>
        </p:nvSpPr>
        <p:spPr bwMode="auto">
          <a:xfrm>
            <a:off x="2606040" y="5944820"/>
            <a:ext cx="5852160" cy="0"/>
          </a:xfrm>
          <a:prstGeom prst="line">
            <a:avLst/>
          </a:prstGeom>
          <a:noFill/>
          <a:ln w="28575" cap="sq">
            <a:solidFill>
              <a:schemeClr val="tx1"/>
            </a:solidFill>
            <a:round/>
            <a:headEnd type="none" w="sm" len="sm"/>
            <a:tailEnd type="triangle" w="med" len="med"/>
          </a:ln>
          <a:effectLst/>
        </p:spPr>
        <p:txBody>
          <a:bodyPr wrap="none" anchor="ctr"/>
          <a:lstStyle/>
          <a:p>
            <a:endParaRPr lang="en-US"/>
          </a:p>
        </p:txBody>
      </p:sp>
      <p:sp>
        <p:nvSpPr>
          <p:cNvPr id="12" name="Text Box 1031"/>
          <p:cNvSpPr txBox="1">
            <a:spLocks noChangeArrowheads="1"/>
          </p:cNvSpPr>
          <p:nvPr/>
        </p:nvSpPr>
        <p:spPr bwMode="auto">
          <a:xfrm>
            <a:off x="2222088" y="5715000"/>
            <a:ext cx="442872"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altLang="zh-CN" i="1" dirty="0">
                <a:ea typeface="宋体" pitchFamily="2" charset="-122"/>
              </a:rPr>
              <a:t>x</a:t>
            </a:r>
            <a:r>
              <a:rPr lang="en-US" altLang="zh-CN" baseline="-25000" dirty="0">
                <a:ea typeface="宋体" pitchFamily="2" charset="-122"/>
              </a:rPr>
              <a:t>1</a:t>
            </a:r>
          </a:p>
        </p:txBody>
      </p:sp>
      <p:sp>
        <p:nvSpPr>
          <p:cNvPr id="14" name="Line 1033"/>
          <p:cNvSpPr>
            <a:spLocks noChangeShapeType="1"/>
          </p:cNvSpPr>
          <p:nvPr/>
        </p:nvSpPr>
        <p:spPr bwMode="auto">
          <a:xfrm>
            <a:off x="2434492" y="5504011"/>
            <a:ext cx="166077"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15" name="Line 1035"/>
          <p:cNvSpPr>
            <a:spLocks noChangeShapeType="1"/>
          </p:cNvSpPr>
          <p:nvPr/>
        </p:nvSpPr>
        <p:spPr bwMode="auto">
          <a:xfrm>
            <a:off x="2434492" y="4438723"/>
            <a:ext cx="166077"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16" name="Text Box 1036"/>
          <p:cNvSpPr txBox="1">
            <a:spLocks noChangeArrowheads="1"/>
          </p:cNvSpPr>
          <p:nvPr/>
        </p:nvSpPr>
        <p:spPr bwMode="auto">
          <a:xfrm>
            <a:off x="2157697" y="5320341"/>
            <a:ext cx="442872" cy="178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x</a:t>
            </a:r>
            <a:r>
              <a:rPr lang="en-US" altLang="zh-CN" baseline="-25000">
                <a:ea typeface="宋体" pitchFamily="2" charset="-122"/>
              </a:rPr>
              <a:t>2</a:t>
            </a:r>
          </a:p>
        </p:txBody>
      </p:sp>
      <p:sp>
        <p:nvSpPr>
          <p:cNvPr id="17" name="Text Box 1037"/>
          <p:cNvSpPr txBox="1">
            <a:spLocks noChangeArrowheads="1"/>
          </p:cNvSpPr>
          <p:nvPr/>
        </p:nvSpPr>
        <p:spPr bwMode="auto">
          <a:xfrm>
            <a:off x="2213056" y="4218318"/>
            <a:ext cx="442872" cy="178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x</a:t>
            </a:r>
            <a:r>
              <a:rPr lang="en-US" altLang="zh-CN" baseline="-25000">
                <a:ea typeface="宋体" pitchFamily="2" charset="-122"/>
              </a:rPr>
              <a:t>3</a:t>
            </a:r>
          </a:p>
        </p:txBody>
      </p:sp>
      <p:sp>
        <p:nvSpPr>
          <p:cNvPr id="18" name="Text Box 1038"/>
          <p:cNvSpPr txBox="1">
            <a:spLocks noChangeArrowheads="1"/>
          </p:cNvSpPr>
          <p:nvPr/>
        </p:nvSpPr>
        <p:spPr bwMode="auto">
          <a:xfrm>
            <a:off x="2213056" y="4806064"/>
            <a:ext cx="498231" cy="178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x</a:t>
            </a:r>
            <a:r>
              <a:rPr lang="en-US" altLang="zh-CN" baseline="-25000">
                <a:ea typeface="宋体" pitchFamily="2" charset="-122"/>
              </a:rPr>
              <a:t>4</a:t>
            </a:r>
          </a:p>
        </p:txBody>
      </p:sp>
      <p:sp>
        <p:nvSpPr>
          <p:cNvPr id="20" name="Line 1040"/>
          <p:cNvSpPr>
            <a:spLocks noChangeShapeType="1"/>
          </p:cNvSpPr>
          <p:nvPr/>
        </p:nvSpPr>
        <p:spPr bwMode="auto">
          <a:xfrm>
            <a:off x="2600569" y="5944820"/>
            <a:ext cx="664308" cy="0"/>
          </a:xfrm>
          <a:prstGeom prst="line">
            <a:avLst/>
          </a:prstGeom>
          <a:noFill/>
          <a:ln w="57150" cap="sq">
            <a:solidFill>
              <a:schemeClr val="tx1"/>
            </a:solidFill>
            <a:round/>
            <a:headEnd type="none" w="sm" len="sm"/>
            <a:tailEnd type="none" w="sm" len="sm"/>
          </a:ln>
          <a:effectLst/>
        </p:spPr>
        <p:txBody>
          <a:bodyPr wrap="none" anchor="ctr"/>
          <a:lstStyle/>
          <a:p>
            <a:endParaRPr lang="en-US"/>
          </a:p>
        </p:txBody>
      </p:sp>
      <p:sp>
        <p:nvSpPr>
          <p:cNvPr id="21" name="Text Box 1041"/>
          <p:cNvSpPr txBox="1">
            <a:spLocks noChangeArrowheads="1"/>
          </p:cNvSpPr>
          <p:nvPr/>
        </p:nvSpPr>
        <p:spPr bwMode="auto">
          <a:xfrm>
            <a:off x="3154159" y="6055023"/>
            <a:ext cx="608949" cy="178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e</a:t>
            </a:r>
            <a:r>
              <a:rPr lang="en-US" altLang="zh-CN" baseline="-25000">
                <a:ea typeface="宋体" pitchFamily="2" charset="-122"/>
              </a:rPr>
              <a:t>1</a:t>
            </a:r>
          </a:p>
        </p:txBody>
      </p:sp>
      <p:sp>
        <p:nvSpPr>
          <p:cNvPr id="22" name="Line 1043"/>
          <p:cNvSpPr>
            <a:spLocks noChangeShapeType="1"/>
          </p:cNvSpPr>
          <p:nvPr/>
        </p:nvSpPr>
        <p:spPr bwMode="auto">
          <a:xfrm>
            <a:off x="3264876" y="5944820"/>
            <a:ext cx="0" cy="110202"/>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3" name="Line 1044"/>
          <p:cNvSpPr>
            <a:spLocks noChangeShapeType="1"/>
          </p:cNvSpPr>
          <p:nvPr/>
        </p:nvSpPr>
        <p:spPr bwMode="auto">
          <a:xfrm>
            <a:off x="4482774" y="5944820"/>
            <a:ext cx="0" cy="110202"/>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5" name="Line 1046"/>
          <p:cNvSpPr>
            <a:spLocks noChangeShapeType="1"/>
          </p:cNvSpPr>
          <p:nvPr/>
        </p:nvSpPr>
        <p:spPr bwMode="auto">
          <a:xfrm>
            <a:off x="5202441" y="5944820"/>
            <a:ext cx="0" cy="110202"/>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6" name="Line 1047"/>
          <p:cNvSpPr>
            <a:spLocks noChangeShapeType="1"/>
          </p:cNvSpPr>
          <p:nvPr/>
        </p:nvSpPr>
        <p:spPr bwMode="auto">
          <a:xfrm>
            <a:off x="6531056" y="5944820"/>
            <a:ext cx="0" cy="110202"/>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7" name="Line 1048"/>
          <p:cNvSpPr>
            <a:spLocks noChangeShapeType="1"/>
          </p:cNvSpPr>
          <p:nvPr/>
        </p:nvSpPr>
        <p:spPr bwMode="auto">
          <a:xfrm>
            <a:off x="7306082" y="5944820"/>
            <a:ext cx="0" cy="110202"/>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8" name="Line 1049"/>
          <p:cNvSpPr>
            <a:spLocks noChangeShapeType="1"/>
          </p:cNvSpPr>
          <p:nvPr/>
        </p:nvSpPr>
        <p:spPr bwMode="auto">
          <a:xfrm>
            <a:off x="2600569" y="5504011"/>
            <a:ext cx="608949" cy="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
        <p:nvSpPr>
          <p:cNvPr id="29" name="Line 1050"/>
          <p:cNvSpPr>
            <a:spLocks noChangeShapeType="1"/>
          </p:cNvSpPr>
          <p:nvPr/>
        </p:nvSpPr>
        <p:spPr bwMode="auto">
          <a:xfrm flipV="1">
            <a:off x="3264876" y="5504011"/>
            <a:ext cx="0" cy="440809"/>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30" name="Line 1051"/>
          <p:cNvSpPr>
            <a:spLocks noChangeShapeType="1"/>
          </p:cNvSpPr>
          <p:nvPr/>
        </p:nvSpPr>
        <p:spPr bwMode="auto">
          <a:xfrm flipV="1">
            <a:off x="4482774" y="5504011"/>
            <a:ext cx="0" cy="440809"/>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
        <p:nvSpPr>
          <p:cNvPr id="31" name="Line 1052"/>
          <p:cNvSpPr>
            <a:spLocks noChangeShapeType="1"/>
          </p:cNvSpPr>
          <p:nvPr/>
        </p:nvSpPr>
        <p:spPr bwMode="auto">
          <a:xfrm>
            <a:off x="3264876" y="5504011"/>
            <a:ext cx="1217897" cy="0"/>
          </a:xfrm>
          <a:prstGeom prst="line">
            <a:avLst/>
          </a:prstGeom>
          <a:noFill/>
          <a:ln w="57150" cap="sq">
            <a:solidFill>
              <a:schemeClr val="tx1"/>
            </a:solidFill>
            <a:round/>
            <a:headEnd type="none" w="sm" len="sm"/>
            <a:tailEnd type="none" w="sm" len="sm"/>
          </a:ln>
          <a:effectLst/>
        </p:spPr>
        <p:txBody>
          <a:bodyPr wrap="none" anchor="ctr"/>
          <a:lstStyle/>
          <a:p>
            <a:endParaRPr lang="en-US"/>
          </a:p>
        </p:txBody>
      </p:sp>
      <p:sp>
        <p:nvSpPr>
          <p:cNvPr id="32" name="Line 1053"/>
          <p:cNvSpPr>
            <a:spLocks noChangeShapeType="1"/>
          </p:cNvSpPr>
          <p:nvPr/>
        </p:nvSpPr>
        <p:spPr bwMode="auto">
          <a:xfrm>
            <a:off x="2600569" y="4438723"/>
            <a:ext cx="1826846" cy="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
        <p:nvSpPr>
          <p:cNvPr id="33" name="Line 1054"/>
          <p:cNvSpPr>
            <a:spLocks noChangeShapeType="1"/>
          </p:cNvSpPr>
          <p:nvPr/>
        </p:nvSpPr>
        <p:spPr bwMode="auto">
          <a:xfrm flipV="1">
            <a:off x="4482774" y="4438723"/>
            <a:ext cx="0" cy="1028554"/>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35" name="Line 1056"/>
          <p:cNvSpPr>
            <a:spLocks noChangeShapeType="1"/>
          </p:cNvSpPr>
          <p:nvPr/>
        </p:nvSpPr>
        <p:spPr bwMode="auto">
          <a:xfrm>
            <a:off x="4519897" y="4393004"/>
            <a:ext cx="627185" cy="0"/>
          </a:xfrm>
          <a:prstGeom prst="line">
            <a:avLst/>
          </a:prstGeom>
          <a:noFill/>
          <a:ln w="57150" cap="sq">
            <a:solidFill>
              <a:schemeClr val="tx1"/>
            </a:solidFill>
            <a:round/>
            <a:headEnd type="none" w="sm" len="sm"/>
            <a:tailEnd type="none" w="sm" len="sm"/>
          </a:ln>
          <a:effectLst/>
        </p:spPr>
        <p:txBody>
          <a:bodyPr wrap="none" anchor="ctr"/>
          <a:lstStyle/>
          <a:p>
            <a:endParaRPr lang="en-US"/>
          </a:p>
        </p:txBody>
      </p:sp>
      <p:sp>
        <p:nvSpPr>
          <p:cNvPr id="38" name="Line 1060"/>
          <p:cNvSpPr>
            <a:spLocks noChangeShapeType="1"/>
          </p:cNvSpPr>
          <p:nvPr/>
        </p:nvSpPr>
        <p:spPr bwMode="auto">
          <a:xfrm>
            <a:off x="2655928" y="4953000"/>
            <a:ext cx="2546513" cy="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
        <p:nvSpPr>
          <p:cNvPr id="39" name="Line 1061"/>
          <p:cNvSpPr>
            <a:spLocks noChangeShapeType="1"/>
          </p:cNvSpPr>
          <p:nvPr/>
        </p:nvSpPr>
        <p:spPr bwMode="auto">
          <a:xfrm flipH="1">
            <a:off x="2489851" y="4953000"/>
            <a:ext cx="110718"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40" name="Line 1062"/>
          <p:cNvSpPr>
            <a:spLocks noChangeShapeType="1"/>
          </p:cNvSpPr>
          <p:nvPr/>
        </p:nvSpPr>
        <p:spPr bwMode="auto">
          <a:xfrm>
            <a:off x="5202441" y="4438723"/>
            <a:ext cx="0" cy="477543"/>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41" name="Line 1064"/>
          <p:cNvSpPr>
            <a:spLocks noChangeShapeType="1"/>
          </p:cNvSpPr>
          <p:nvPr/>
        </p:nvSpPr>
        <p:spPr bwMode="auto">
          <a:xfrm>
            <a:off x="5257800" y="4953000"/>
            <a:ext cx="1217897" cy="0"/>
          </a:xfrm>
          <a:prstGeom prst="line">
            <a:avLst/>
          </a:prstGeom>
          <a:noFill/>
          <a:ln w="57150" cap="sq">
            <a:solidFill>
              <a:schemeClr val="tx1"/>
            </a:solidFill>
            <a:round/>
            <a:headEnd type="none" w="sm" len="sm"/>
            <a:tailEnd type="none" w="sm" len="sm"/>
          </a:ln>
          <a:effectLst/>
        </p:spPr>
        <p:txBody>
          <a:bodyPr wrap="none" anchor="ctr"/>
          <a:lstStyle/>
          <a:p>
            <a:endParaRPr lang="en-US"/>
          </a:p>
        </p:txBody>
      </p:sp>
      <p:sp>
        <p:nvSpPr>
          <p:cNvPr id="42" name="Line 1066"/>
          <p:cNvSpPr>
            <a:spLocks noChangeShapeType="1"/>
          </p:cNvSpPr>
          <p:nvPr/>
        </p:nvSpPr>
        <p:spPr bwMode="auto">
          <a:xfrm>
            <a:off x="6475697" y="4989734"/>
            <a:ext cx="0" cy="661214"/>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44" name="Line 1068"/>
          <p:cNvSpPr>
            <a:spLocks noChangeShapeType="1"/>
          </p:cNvSpPr>
          <p:nvPr/>
        </p:nvSpPr>
        <p:spPr bwMode="auto">
          <a:xfrm>
            <a:off x="6531056" y="5650948"/>
            <a:ext cx="719667"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45" name="Line 1069"/>
          <p:cNvSpPr>
            <a:spLocks noChangeShapeType="1"/>
          </p:cNvSpPr>
          <p:nvPr/>
        </p:nvSpPr>
        <p:spPr bwMode="auto">
          <a:xfrm>
            <a:off x="7306082" y="5650948"/>
            <a:ext cx="0" cy="293873"/>
          </a:xfrm>
          <a:prstGeom prst="line">
            <a:avLst/>
          </a:prstGeom>
          <a:noFill/>
          <a:ln w="57150">
            <a:solidFill>
              <a:schemeClr val="tx1"/>
            </a:solidFill>
            <a:prstDash val="sysDot"/>
            <a:round/>
            <a:headEnd type="none" w="sm" len="sm"/>
            <a:tailEnd type="triangle" w="med" len="med"/>
          </a:ln>
          <a:effectLst/>
        </p:spPr>
        <p:txBody>
          <a:bodyPr wrap="none" anchor="ctr"/>
          <a:lstStyle/>
          <a:p>
            <a:endParaRPr lang="en-US"/>
          </a:p>
        </p:txBody>
      </p:sp>
      <p:sp>
        <p:nvSpPr>
          <p:cNvPr id="46" name="Text Box 1070"/>
          <p:cNvSpPr txBox="1">
            <a:spLocks noChangeArrowheads="1"/>
          </p:cNvSpPr>
          <p:nvPr/>
        </p:nvSpPr>
        <p:spPr bwMode="auto">
          <a:xfrm>
            <a:off x="4316697" y="6055023"/>
            <a:ext cx="442872" cy="178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a:ea typeface="宋体" pitchFamily="2" charset="-122"/>
              </a:rPr>
              <a:t>e</a:t>
            </a:r>
            <a:r>
              <a:rPr lang="en-US" altLang="zh-CN" baseline="-25000">
                <a:ea typeface="宋体" pitchFamily="2" charset="-122"/>
              </a:rPr>
              <a:t>2</a:t>
            </a:r>
          </a:p>
        </p:txBody>
      </p:sp>
      <p:sp>
        <p:nvSpPr>
          <p:cNvPr id="48" name="Text Box 1072"/>
          <p:cNvSpPr txBox="1">
            <a:spLocks noChangeArrowheads="1"/>
          </p:cNvSpPr>
          <p:nvPr/>
        </p:nvSpPr>
        <p:spPr bwMode="auto">
          <a:xfrm>
            <a:off x="6420338" y="6055023"/>
            <a:ext cx="442872" cy="369332"/>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dirty="0" smtClean="0">
                <a:ea typeface="宋体" pitchFamily="2" charset="-122"/>
              </a:rPr>
              <a:t>e</a:t>
            </a:r>
            <a:r>
              <a:rPr lang="fa-IR" altLang="zh-CN" baseline="-25000" dirty="0" smtClean="0">
                <a:ea typeface="宋体" pitchFamily="2" charset="-122"/>
              </a:rPr>
              <a:t>4</a:t>
            </a:r>
            <a:endParaRPr lang="en-US" altLang="zh-CN" baseline="-25000" dirty="0">
              <a:ea typeface="宋体" pitchFamily="2" charset="-122"/>
            </a:endParaRPr>
          </a:p>
        </p:txBody>
      </p:sp>
      <p:sp>
        <p:nvSpPr>
          <p:cNvPr id="49" name="Text Box 1073"/>
          <p:cNvSpPr txBox="1">
            <a:spLocks noChangeArrowheads="1"/>
          </p:cNvSpPr>
          <p:nvPr/>
        </p:nvSpPr>
        <p:spPr bwMode="auto">
          <a:xfrm>
            <a:off x="7195364" y="6055023"/>
            <a:ext cx="498231"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altLang="zh-CN" i="1" dirty="0" smtClean="0">
                <a:ea typeface="宋体" pitchFamily="2" charset="-122"/>
              </a:rPr>
              <a:t>e</a:t>
            </a:r>
            <a:r>
              <a:rPr lang="fa-IR" altLang="zh-CN" baseline="-25000" dirty="0" smtClean="0">
                <a:ea typeface="宋体" pitchFamily="2" charset="-122"/>
              </a:rPr>
              <a:t>5</a:t>
            </a:r>
            <a:endParaRPr lang="en-US" altLang="zh-CN" baseline="-25000" dirty="0">
              <a:ea typeface="宋体" pitchFamily="2" charset="-122"/>
            </a:endParaRPr>
          </a:p>
        </p:txBody>
      </p:sp>
      <p:sp>
        <p:nvSpPr>
          <p:cNvPr id="50" name="Text Box 1074"/>
          <p:cNvSpPr txBox="1">
            <a:spLocks noChangeArrowheads="1"/>
          </p:cNvSpPr>
          <p:nvPr/>
        </p:nvSpPr>
        <p:spPr bwMode="auto">
          <a:xfrm>
            <a:off x="5029200" y="6019800"/>
            <a:ext cx="442872" cy="178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tLang="zh-CN" i="1" dirty="0">
                <a:ea typeface="宋体" pitchFamily="2" charset="-122"/>
              </a:rPr>
              <a:t>e</a:t>
            </a:r>
            <a:r>
              <a:rPr lang="en-US" altLang="zh-CN" baseline="-25000" dirty="0">
                <a:ea typeface="宋体" pitchFamily="2" charset="-122"/>
              </a:rPr>
              <a:t>3</a:t>
            </a:r>
          </a:p>
        </p:txBody>
      </p:sp>
      <p:sp>
        <p:nvSpPr>
          <p:cNvPr id="55" name="TextBox 54"/>
          <p:cNvSpPr txBox="1"/>
          <p:nvPr/>
        </p:nvSpPr>
        <p:spPr>
          <a:xfrm>
            <a:off x="791496" y="5778912"/>
            <a:ext cx="1511952" cy="369332"/>
          </a:xfrm>
          <a:prstGeom prst="rect">
            <a:avLst/>
          </a:prstGeom>
          <a:noFill/>
        </p:spPr>
        <p:txBody>
          <a:bodyPr wrap="none" rtlCol="0">
            <a:spAutoFit/>
          </a:bodyPr>
          <a:lstStyle/>
          <a:p>
            <a:r>
              <a:rPr lang="fa-IR" dirty="0" smtClean="0">
                <a:cs typeface="B Koodak" pitchFamily="2" charset="-78"/>
              </a:rPr>
              <a:t>ماشین بیکار است</a:t>
            </a:r>
            <a:endParaRPr lang="en-US" dirty="0">
              <a:cs typeface="B Koodak" pitchFamily="2" charset="-78"/>
            </a:endParaRPr>
          </a:p>
        </p:txBody>
      </p:sp>
      <p:sp>
        <p:nvSpPr>
          <p:cNvPr id="56" name="TextBox 55"/>
          <p:cNvSpPr txBox="1"/>
          <p:nvPr/>
        </p:nvSpPr>
        <p:spPr>
          <a:xfrm rot="21078372">
            <a:off x="1072537" y="6265088"/>
            <a:ext cx="2265364" cy="369332"/>
          </a:xfrm>
          <a:prstGeom prst="rect">
            <a:avLst/>
          </a:prstGeom>
          <a:noFill/>
        </p:spPr>
        <p:txBody>
          <a:bodyPr wrap="none" rtlCol="0">
            <a:spAutoFit/>
          </a:bodyPr>
          <a:lstStyle/>
          <a:p>
            <a:r>
              <a:rPr lang="fa-IR" dirty="0" smtClean="0">
                <a:solidFill>
                  <a:srgbClr val="FF0000"/>
                </a:solidFill>
                <a:cs typeface="B Koodak" pitchFamily="2" charset="-78"/>
              </a:rPr>
              <a:t>ماشین شروع به کار می کند</a:t>
            </a:r>
            <a:endParaRPr lang="en-US" dirty="0">
              <a:solidFill>
                <a:srgbClr val="FF0000"/>
              </a:solidFill>
              <a:cs typeface="B Koodak" pitchFamily="2" charset="-78"/>
            </a:endParaRPr>
          </a:p>
        </p:txBody>
      </p:sp>
      <p:sp>
        <p:nvSpPr>
          <p:cNvPr id="57" name="TextBox 56"/>
          <p:cNvSpPr txBox="1"/>
          <p:nvPr/>
        </p:nvSpPr>
        <p:spPr>
          <a:xfrm>
            <a:off x="76200" y="5334000"/>
            <a:ext cx="2162772" cy="338554"/>
          </a:xfrm>
          <a:prstGeom prst="rect">
            <a:avLst/>
          </a:prstGeom>
          <a:noFill/>
        </p:spPr>
        <p:txBody>
          <a:bodyPr wrap="none" rtlCol="0">
            <a:spAutoFit/>
          </a:bodyPr>
          <a:lstStyle/>
          <a:p>
            <a:r>
              <a:rPr lang="fa-IR" sz="1600" dirty="0" smtClean="0">
                <a:cs typeface="B Koodak" pitchFamily="2" charset="-78"/>
              </a:rPr>
              <a:t>ماشین در حال انجام کار است</a:t>
            </a:r>
            <a:endParaRPr lang="en-US" sz="1600" dirty="0">
              <a:cs typeface="B Koodak" pitchFamily="2" charset="-78"/>
            </a:endParaRPr>
          </a:p>
        </p:txBody>
      </p:sp>
      <p:sp>
        <p:nvSpPr>
          <p:cNvPr id="58" name="TextBox 57"/>
          <p:cNvSpPr txBox="1"/>
          <p:nvPr/>
        </p:nvSpPr>
        <p:spPr>
          <a:xfrm rot="21078372">
            <a:off x="2718874" y="6275848"/>
            <a:ext cx="1835759" cy="369332"/>
          </a:xfrm>
          <a:prstGeom prst="rect">
            <a:avLst/>
          </a:prstGeom>
          <a:noFill/>
        </p:spPr>
        <p:txBody>
          <a:bodyPr wrap="none" rtlCol="0">
            <a:spAutoFit/>
          </a:bodyPr>
          <a:lstStyle/>
          <a:p>
            <a:r>
              <a:rPr lang="fa-IR" dirty="0" smtClean="0">
                <a:solidFill>
                  <a:srgbClr val="FF0000"/>
                </a:solidFill>
                <a:cs typeface="B Koodak" pitchFamily="2" charset="-78"/>
              </a:rPr>
              <a:t>ماشین خراب می شود</a:t>
            </a:r>
            <a:endParaRPr lang="en-US" dirty="0">
              <a:solidFill>
                <a:srgbClr val="FF0000"/>
              </a:solidFill>
              <a:cs typeface="B Koodak" pitchFamily="2" charset="-78"/>
            </a:endParaRPr>
          </a:p>
        </p:txBody>
      </p:sp>
      <p:sp>
        <p:nvSpPr>
          <p:cNvPr id="59" name="TextBox 58"/>
          <p:cNvSpPr txBox="1"/>
          <p:nvPr/>
        </p:nvSpPr>
        <p:spPr>
          <a:xfrm>
            <a:off x="152400" y="4267200"/>
            <a:ext cx="2162772" cy="338554"/>
          </a:xfrm>
          <a:prstGeom prst="rect">
            <a:avLst/>
          </a:prstGeom>
          <a:noFill/>
        </p:spPr>
        <p:txBody>
          <a:bodyPr wrap="none" rtlCol="0">
            <a:spAutoFit/>
          </a:bodyPr>
          <a:lstStyle/>
          <a:p>
            <a:r>
              <a:rPr lang="fa-IR" sz="1600" dirty="0" smtClean="0">
                <a:cs typeface="B Koodak" pitchFamily="2" charset="-78"/>
              </a:rPr>
              <a:t>ماشین در حال انجام کار است</a:t>
            </a:r>
            <a:endParaRPr lang="en-US" sz="1600" dirty="0">
              <a:cs typeface="B Koodak" pitchFamily="2" charset="-78"/>
            </a:endParaRPr>
          </a:p>
        </p:txBody>
      </p:sp>
      <p:sp>
        <p:nvSpPr>
          <p:cNvPr id="60" name="TextBox 59"/>
          <p:cNvSpPr txBox="1"/>
          <p:nvPr/>
        </p:nvSpPr>
        <p:spPr>
          <a:xfrm rot="21078372">
            <a:off x="3937084" y="6363557"/>
            <a:ext cx="1683474" cy="369332"/>
          </a:xfrm>
          <a:prstGeom prst="rect">
            <a:avLst/>
          </a:prstGeom>
          <a:noFill/>
        </p:spPr>
        <p:txBody>
          <a:bodyPr wrap="none" rtlCol="0">
            <a:spAutoFit/>
          </a:bodyPr>
          <a:lstStyle/>
          <a:p>
            <a:r>
              <a:rPr lang="fa-IR" dirty="0" smtClean="0">
                <a:solidFill>
                  <a:srgbClr val="FF0000"/>
                </a:solidFill>
                <a:cs typeface="B Koodak" pitchFamily="2" charset="-78"/>
              </a:rPr>
              <a:t>تعمیر به اتمام رسید</a:t>
            </a:r>
            <a:endParaRPr lang="en-US" dirty="0">
              <a:solidFill>
                <a:srgbClr val="FF0000"/>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ox(i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ox(in)">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ox(in)">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ox(in)">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p:spPr>
        <p:txBody>
          <a:bodyPr/>
          <a:lstStyle/>
          <a:p>
            <a:fld id="{2C6793ED-942C-47BE-9E4B-800018D0EA82}" type="slidenum">
              <a:rPr lang="en-US" altLang="en-US" smtClean="0">
                <a:latin typeface="Arial" pitchFamily="34" charset="0"/>
                <a:cs typeface="Arial" pitchFamily="34" charset="0"/>
              </a:rPr>
              <a:pPr/>
              <a:t>60</a:t>
            </a:fld>
            <a:endParaRPr lang="en-US" altLang="en-US" smtClean="0">
              <a:latin typeface="Arial" pitchFamily="34" charset="0"/>
              <a:cs typeface="Arial" pitchFamily="34" charset="0"/>
            </a:endParaRPr>
          </a:p>
        </p:txBody>
      </p:sp>
      <p:sp>
        <p:nvSpPr>
          <p:cNvPr id="3077" name="Rectangle 4"/>
          <p:cNvSpPr>
            <a:spLocks noGrp="1" noChangeArrowheads="1"/>
          </p:cNvSpPr>
          <p:nvPr>
            <p:ph type="title"/>
          </p:nvPr>
        </p:nvSpPr>
        <p:spPr/>
        <p:txBody>
          <a:bodyPr/>
          <a:lstStyle/>
          <a:p>
            <a:pPr algn="r" eaLnBrk="1" hangingPunct="1"/>
            <a:r>
              <a:rPr lang="fa-IR" smtClean="0">
                <a:latin typeface="Times New Roman" pitchFamily="18" charset="0"/>
                <a:cs typeface="Times New Roman" pitchFamily="18" charset="0"/>
              </a:rPr>
              <a:t>در نظر گرفتن پاداشهای آینده</a:t>
            </a:r>
            <a:endParaRPr lang="en-US" smtClean="0">
              <a:latin typeface="Times New Roman" pitchFamily="18" charset="0"/>
              <a:cs typeface="Times New Roman" pitchFamily="18" charset="0"/>
            </a:endParaRPr>
          </a:p>
        </p:txBody>
      </p:sp>
      <p:sp>
        <p:nvSpPr>
          <p:cNvPr id="3078" name="Rectangle 18"/>
          <p:cNvSpPr>
            <a:spLocks noGrp="1" noChangeArrowheads="1"/>
          </p:cNvSpPr>
          <p:nvPr>
            <p:ph type="body" idx="1"/>
          </p:nvPr>
        </p:nvSpPr>
        <p:spPr>
          <a:xfrm>
            <a:off x="457200" y="1719263"/>
            <a:ext cx="8229600" cy="1481137"/>
          </a:xfrm>
        </p:spPr>
        <p:txBody>
          <a:bodyPr>
            <a:normAutofit fontScale="85000" lnSpcReduction="20000"/>
          </a:bodyPr>
          <a:lstStyle/>
          <a:p>
            <a:pPr algn="r" rtl="1" eaLnBrk="1" hangingPunct="1">
              <a:defRPr/>
            </a:pPr>
            <a:r>
              <a:rPr lang="fa-IR" dirty="0" smtClean="0"/>
              <a:t>اگر پاداش</a:t>
            </a:r>
            <a:r>
              <a:rPr lang="en-US" dirty="0" smtClean="0"/>
              <a:t> </a:t>
            </a:r>
            <a:r>
              <a:rPr lang="en-US" dirty="0" err="1" smtClean="0"/>
              <a:t>R</a:t>
            </a:r>
            <a:r>
              <a:rPr lang="en-US" baseline="-25000" dirty="0" err="1" smtClean="0"/>
              <a:t>t</a:t>
            </a:r>
            <a:r>
              <a:rPr lang="en-US" dirty="0" smtClean="0"/>
              <a:t> </a:t>
            </a:r>
            <a:r>
              <a:rPr lang="fa-IR" dirty="0" smtClean="0"/>
              <a:t>مجموع</a:t>
            </a:r>
            <a:r>
              <a:rPr lang="en-US" dirty="0" smtClean="0"/>
              <a:t> </a:t>
            </a:r>
            <a:r>
              <a:rPr lang="fa-IR" dirty="0" smtClean="0"/>
              <a:t>پاداشی</a:t>
            </a:r>
            <a:r>
              <a:rPr lang="en-US" dirty="0" smtClean="0"/>
              <a:t> </a:t>
            </a:r>
            <a:r>
              <a:rPr lang="fa-IR" dirty="0" smtClean="0"/>
              <a:t>باشد</a:t>
            </a:r>
            <a:r>
              <a:rPr lang="en-US" dirty="0" smtClean="0"/>
              <a:t> </a:t>
            </a:r>
            <a:r>
              <a:rPr lang="fa-IR" dirty="0" smtClean="0"/>
              <a:t>که</a:t>
            </a:r>
            <a:r>
              <a:rPr lang="en-US" dirty="0" smtClean="0"/>
              <a:t>  </a:t>
            </a:r>
            <a:r>
              <a:rPr lang="fa-IR" dirty="0" smtClean="0"/>
              <a:t>عامل</a:t>
            </a:r>
            <a:r>
              <a:rPr lang="en-US" dirty="0" smtClean="0"/>
              <a:t> </a:t>
            </a:r>
            <a:r>
              <a:rPr lang="fa-IR" dirty="0" smtClean="0"/>
              <a:t>با</a:t>
            </a:r>
            <a:r>
              <a:rPr lang="en-US" dirty="0" smtClean="0"/>
              <a:t> </a:t>
            </a:r>
            <a:r>
              <a:rPr lang="fa-IR" dirty="0" smtClean="0"/>
              <a:t>شروع از زمان</a:t>
            </a:r>
            <a:r>
              <a:rPr lang="en-US" dirty="0" smtClean="0"/>
              <a:t>t </a:t>
            </a:r>
            <a:r>
              <a:rPr lang="fa-IR" dirty="0" smtClean="0"/>
              <a:t> میتواند جمع</a:t>
            </a:r>
            <a:r>
              <a:rPr lang="en-US" dirty="0" smtClean="0"/>
              <a:t> </a:t>
            </a:r>
            <a:r>
              <a:rPr lang="fa-IR" dirty="0" smtClean="0"/>
              <a:t>کند به طرق مختلف میتوان این پاداش را محاسبه نمود. یک راه بصورت زیر است که در آن به پاداشهای نزدیکتر ارزش بیشتری داده میشود.</a:t>
            </a:r>
            <a:endParaRPr lang="en-US" dirty="0" smtClean="0"/>
          </a:p>
          <a:p>
            <a:pPr algn="r" rtl="1" eaLnBrk="1" hangingPunct="1">
              <a:defRPr/>
            </a:pPr>
            <a:endParaRPr lang="en-US" dirty="0" smtClean="0"/>
          </a:p>
          <a:p>
            <a:pPr algn="r" rtl="1" eaLnBrk="1" hangingPunct="1">
              <a:buFont typeface="Wingdings" pitchFamily="2" charset="2"/>
              <a:buNone/>
              <a:defRPr/>
            </a:pPr>
            <a:endParaRPr lang="en-US" dirty="0" smtClean="0"/>
          </a:p>
        </p:txBody>
      </p:sp>
      <p:sp>
        <p:nvSpPr>
          <p:cNvPr id="3079" name="Freeform 5"/>
          <p:cNvSpPr>
            <a:spLocks/>
          </p:cNvSpPr>
          <p:nvPr/>
        </p:nvSpPr>
        <p:spPr bwMode="auto">
          <a:xfrm flipH="1">
            <a:off x="990600" y="4535488"/>
            <a:ext cx="3708400" cy="790575"/>
          </a:xfrm>
          <a:custGeom>
            <a:avLst/>
            <a:gdLst>
              <a:gd name="T0" fmla="*/ 0 w 2336"/>
              <a:gd name="T1" fmla="*/ 2147483647 h 498"/>
              <a:gd name="T2" fmla="*/ 2147483647 w 2336"/>
              <a:gd name="T3" fmla="*/ 2147483647 h 498"/>
              <a:gd name="T4" fmla="*/ 2147483647 w 2336"/>
              <a:gd name="T5" fmla="*/ 2147483647 h 498"/>
              <a:gd name="T6" fmla="*/ 2147483647 w 2336"/>
              <a:gd name="T7" fmla="*/ 2147483647 h 498"/>
              <a:gd name="T8" fmla="*/ 2147483647 w 2336"/>
              <a:gd name="T9" fmla="*/ 2147483647 h 498"/>
              <a:gd name="T10" fmla="*/ 2147483647 w 2336"/>
              <a:gd name="T11" fmla="*/ 2147483647 h 498"/>
              <a:gd name="T12" fmla="*/ 2147483647 w 2336"/>
              <a:gd name="T13" fmla="*/ 2147483647 h 498"/>
              <a:gd name="T14" fmla="*/ 0 60000 65536"/>
              <a:gd name="T15" fmla="*/ 0 60000 65536"/>
              <a:gd name="T16" fmla="*/ 0 60000 65536"/>
              <a:gd name="T17" fmla="*/ 0 60000 65536"/>
              <a:gd name="T18" fmla="*/ 0 60000 65536"/>
              <a:gd name="T19" fmla="*/ 0 60000 65536"/>
              <a:gd name="T20" fmla="*/ 0 60000 65536"/>
              <a:gd name="T21" fmla="*/ 0 w 2336"/>
              <a:gd name="T22" fmla="*/ 0 h 498"/>
              <a:gd name="T23" fmla="*/ 2336 w 2336"/>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6" h="498">
                <a:moveTo>
                  <a:pt x="0" y="263"/>
                </a:moveTo>
                <a:cubicBezTo>
                  <a:pt x="224" y="170"/>
                  <a:pt x="448" y="78"/>
                  <a:pt x="640" y="111"/>
                </a:cubicBezTo>
                <a:cubicBezTo>
                  <a:pt x="832" y="144"/>
                  <a:pt x="949" y="428"/>
                  <a:pt x="1152" y="463"/>
                </a:cubicBezTo>
                <a:cubicBezTo>
                  <a:pt x="1355" y="498"/>
                  <a:pt x="1691" y="390"/>
                  <a:pt x="1856" y="319"/>
                </a:cubicBezTo>
                <a:cubicBezTo>
                  <a:pt x="2021" y="248"/>
                  <a:pt x="2072" y="78"/>
                  <a:pt x="2144" y="39"/>
                </a:cubicBezTo>
                <a:cubicBezTo>
                  <a:pt x="2216" y="0"/>
                  <a:pt x="2256" y="48"/>
                  <a:pt x="2288" y="87"/>
                </a:cubicBezTo>
                <a:cubicBezTo>
                  <a:pt x="2320" y="126"/>
                  <a:pt x="2328" y="198"/>
                  <a:pt x="2336" y="271"/>
                </a:cubicBezTo>
              </a:path>
            </a:pathLst>
          </a:custGeom>
          <a:noFill/>
          <a:ln w="25400">
            <a:solidFill>
              <a:schemeClr val="tx2"/>
            </a:solidFill>
            <a:round/>
            <a:headEnd/>
            <a:tailEnd/>
          </a:ln>
        </p:spPr>
        <p:txBody>
          <a:bodyPr/>
          <a:lstStyle/>
          <a:p>
            <a:endParaRPr lang="en-US"/>
          </a:p>
        </p:txBody>
      </p:sp>
      <p:grpSp>
        <p:nvGrpSpPr>
          <p:cNvPr id="2" name="Group 6"/>
          <p:cNvGrpSpPr>
            <a:grpSpLocks/>
          </p:cNvGrpSpPr>
          <p:nvPr/>
        </p:nvGrpSpPr>
        <p:grpSpPr bwMode="auto">
          <a:xfrm>
            <a:off x="838200" y="4114800"/>
            <a:ext cx="6216650" cy="1779588"/>
            <a:chOff x="532" y="2592"/>
            <a:chExt cx="3916" cy="1121"/>
          </a:xfrm>
        </p:grpSpPr>
        <p:pic>
          <p:nvPicPr>
            <p:cNvPr id="3081" name="Picture 7" descr="robot_665[1]"/>
            <p:cNvPicPr>
              <a:picLocks noChangeAspect="1" noChangeArrowheads="1"/>
            </p:cNvPicPr>
            <p:nvPr/>
          </p:nvPicPr>
          <p:blipFill>
            <a:blip r:embed="rId3"/>
            <a:srcRect/>
            <a:stretch>
              <a:fillRect/>
            </a:stretch>
          </p:blipFill>
          <p:spPr bwMode="auto">
            <a:xfrm>
              <a:off x="3008" y="2655"/>
              <a:ext cx="1440" cy="1058"/>
            </a:xfrm>
            <a:prstGeom prst="rect">
              <a:avLst/>
            </a:prstGeom>
            <a:noFill/>
            <a:ln w="9525">
              <a:noFill/>
              <a:miter lim="800000"/>
              <a:headEnd/>
              <a:tailEnd/>
            </a:ln>
          </p:spPr>
        </p:pic>
        <p:sp>
          <p:nvSpPr>
            <p:cNvPr id="3082" name="Text Box 8"/>
            <p:cNvSpPr txBox="1">
              <a:spLocks noChangeArrowheads="1"/>
            </p:cNvSpPr>
            <p:nvPr/>
          </p:nvSpPr>
          <p:spPr bwMode="auto">
            <a:xfrm flipH="1">
              <a:off x="2496" y="2592"/>
              <a:ext cx="488" cy="288"/>
            </a:xfrm>
            <a:prstGeom prst="rect">
              <a:avLst/>
            </a:prstGeom>
            <a:noFill/>
            <a:ln w="9525">
              <a:noFill/>
              <a:miter lim="800000"/>
              <a:headEnd/>
              <a:tailEnd/>
            </a:ln>
          </p:spPr>
          <p:txBody>
            <a:bodyPr>
              <a:spAutoFit/>
            </a:bodyPr>
            <a:lstStyle/>
            <a:p>
              <a:pPr algn="l" rtl="0" eaLnBrk="0" hangingPunct="0">
                <a:spcBef>
                  <a:spcPct val="50000"/>
                </a:spcBef>
              </a:pPr>
              <a:r>
                <a:rPr lang="en-GB" sz="2400">
                  <a:latin typeface="Times New Roman" pitchFamily="18" charset="0"/>
                </a:rPr>
                <a:t>+50</a:t>
              </a:r>
            </a:p>
          </p:txBody>
        </p:sp>
        <p:sp>
          <p:nvSpPr>
            <p:cNvPr id="3083" name="Text Box 9"/>
            <p:cNvSpPr txBox="1">
              <a:spLocks noChangeArrowheads="1"/>
            </p:cNvSpPr>
            <p:nvPr/>
          </p:nvSpPr>
          <p:spPr bwMode="auto">
            <a:xfrm flipH="1">
              <a:off x="1672" y="2968"/>
              <a:ext cx="416" cy="288"/>
            </a:xfrm>
            <a:prstGeom prst="rect">
              <a:avLst/>
            </a:prstGeom>
            <a:noFill/>
            <a:ln w="9525">
              <a:noFill/>
              <a:miter lim="800000"/>
              <a:headEnd/>
              <a:tailEnd/>
            </a:ln>
          </p:spPr>
          <p:txBody>
            <a:bodyPr>
              <a:spAutoFit/>
            </a:bodyPr>
            <a:lstStyle/>
            <a:p>
              <a:pPr algn="l" rtl="0" eaLnBrk="0" hangingPunct="0">
                <a:spcBef>
                  <a:spcPct val="50000"/>
                </a:spcBef>
              </a:pPr>
              <a:r>
                <a:rPr lang="en-GB" sz="2400">
                  <a:latin typeface="Times New Roman" pitchFamily="18" charset="0"/>
                </a:rPr>
                <a:t>-1</a:t>
              </a:r>
            </a:p>
          </p:txBody>
        </p:sp>
        <p:sp>
          <p:nvSpPr>
            <p:cNvPr id="3084" name="Text Box 10"/>
            <p:cNvSpPr txBox="1">
              <a:spLocks noChangeArrowheads="1"/>
            </p:cNvSpPr>
            <p:nvPr/>
          </p:nvSpPr>
          <p:spPr bwMode="auto">
            <a:xfrm flipH="1">
              <a:off x="1344" y="2960"/>
              <a:ext cx="416" cy="288"/>
            </a:xfrm>
            <a:prstGeom prst="rect">
              <a:avLst/>
            </a:prstGeom>
            <a:noFill/>
            <a:ln w="9525">
              <a:noFill/>
              <a:miter lim="800000"/>
              <a:headEnd/>
              <a:tailEnd/>
            </a:ln>
          </p:spPr>
          <p:txBody>
            <a:bodyPr>
              <a:spAutoFit/>
            </a:bodyPr>
            <a:lstStyle/>
            <a:p>
              <a:pPr algn="l" rtl="0" eaLnBrk="0" hangingPunct="0">
                <a:spcBef>
                  <a:spcPct val="50000"/>
                </a:spcBef>
              </a:pPr>
              <a:r>
                <a:rPr lang="en-GB" sz="2400">
                  <a:latin typeface="Times New Roman" pitchFamily="18" charset="0"/>
                </a:rPr>
                <a:t>-1</a:t>
              </a:r>
            </a:p>
          </p:txBody>
        </p:sp>
        <p:sp>
          <p:nvSpPr>
            <p:cNvPr id="3085" name="Text Box 11"/>
            <p:cNvSpPr txBox="1">
              <a:spLocks noChangeArrowheads="1"/>
            </p:cNvSpPr>
            <p:nvPr/>
          </p:nvSpPr>
          <p:spPr bwMode="auto">
            <a:xfrm flipH="1">
              <a:off x="552" y="2592"/>
              <a:ext cx="416" cy="288"/>
            </a:xfrm>
            <a:prstGeom prst="rect">
              <a:avLst/>
            </a:prstGeom>
            <a:noFill/>
            <a:ln w="9525">
              <a:noFill/>
              <a:miter lim="800000"/>
              <a:headEnd/>
              <a:tailEnd/>
            </a:ln>
          </p:spPr>
          <p:txBody>
            <a:bodyPr>
              <a:spAutoFit/>
            </a:bodyPr>
            <a:lstStyle/>
            <a:p>
              <a:pPr algn="l" rtl="0" eaLnBrk="0" hangingPunct="0">
                <a:spcBef>
                  <a:spcPct val="50000"/>
                </a:spcBef>
              </a:pPr>
              <a:r>
                <a:rPr lang="en-GB" sz="2400">
                  <a:latin typeface="Times New Roman" pitchFamily="18" charset="0"/>
                </a:rPr>
                <a:t>+3</a:t>
              </a:r>
            </a:p>
          </p:txBody>
        </p:sp>
        <p:sp>
          <p:nvSpPr>
            <p:cNvPr id="3086" name="Rectangle 12"/>
            <p:cNvSpPr>
              <a:spLocks noChangeArrowheads="1"/>
            </p:cNvSpPr>
            <p:nvPr/>
          </p:nvSpPr>
          <p:spPr bwMode="auto">
            <a:xfrm flipH="1">
              <a:off x="2580" y="3392"/>
              <a:ext cx="244" cy="288"/>
            </a:xfrm>
            <a:prstGeom prst="rect">
              <a:avLst/>
            </a:prstGeom>
            <a:noFill/>
            <a:ln w="9525">
              <a:noFill/>
              <a:miter lim="800000"/>
              <a:headEnd/>
              <a:tailEnd/>
            </a:ln>
          </p:spPr>
          <p:txBody>
            <a:bodyPr wrap="none">
              <a:spAutoFit/>
            </a:bodyPr>
            <a:lstStyle/>
            <a:p>
              <a:pPr algn="l" rtl="0" eaLnBrk="0" hangingPunct="0"/>
              <a:r>
                <a:rPr lang="en-GB" sz="2400">
                  <a:latin typeface="Times New Roman" pitchFamily="18" charset="0"/>
                </a:rPr>
                <a:t>r</a:t>
              </a:r>
              <a:r>
                <a:rPr lang="en-GB" sz="2400" baseline="-25000">
                  <a:latin typeface="Times New Roman" pitchFamily="18" charset="0"/>
                </a:rPr>
                <a:t>9</a:t>
              </a:r>
            </a:p>
          </p:txBody>
        </p:sp>
        <p:sp>
          <p:nvSpPr>
            <p:cNvPr id="3087" name="Rectangle 13"/>
            <p:cNvSpPr>
              <a:spLocks noChangeArrowheads="1"/>
            </p:cNvSpPr>
            <p:nvPr/>
          </p:nvSpPr>
          <p:spPr bwMode="auto">
            <a:xfrm flipH="1">
              <a:off x="1676" y="3400"/>
              <a:ext cx="244" cy="288"/>
            </a:xfrm>
            <a:prstGeom prst="rect">
              <a:avLst/>
            </a:prstGeom>
            <a:noFill/>
            <a:ln w="9525">
              <a:noFill/>
              <a:miter lim="800000"/>
              <a:headEnd/>
              <a:tailEnd/>
            </a:ln>
          </p:spPr>
          <p:txBody>
            <a:bodyPr wrap="none">
              <a:spAutoFit/>
            </a:bodyPr>
            <a:lstStyle/>
            <a:p>
              <a:pPr algn="l" rtl="0" eaLnBrk="0" hangingPunct="0"/>
              <a:r>
                <a:rPr lang="en-GB" sz="2400">
                  <a:latin typeface="Times New Roman" pitchFamily="18" charset="0"/>
                </a:rPr>
                <a:t>r</a:t>
              </a:r>
              <a:r>
                <a:rPr lang="en-GB" sz="2400" baseline="-25000">
                  <a:latin typeface="Times New Roman" pitchFamily="18" charset="0"/>
                </a:rPr>
                <a:t>5</a:t>
              </a:r>
            </a:p>
          </p:txBody>
        </p:sp>
        <p:sp>
          <p:nvSpPr>
            <p:cNvPr id="3088" name="Rectangle 14"/>
            <p:cNvSpPr>
              <a:spLocks noChangeArrowheads="1"/>
            </p:cNvSpPr>
            <p:nvPr/>
          </p:nvSpPr>
          <p:spPr bwMode="auto">
            <a:xfrm flipH="1">
              <a:off x="1396" y="3400"/>
              <a:ext cx="244" cy="288"/>
            </a:xfrm>
            <a:prstGeom prst="rect">
              <a:avLst/>
            </a:prstGeom>
            <a:noFill/>
            <a:ln w="9525">
              <a:noFill/>
              <a:miter lim="800000"/>
              <a:headEnd/>
              <a:tailEnd/>
            </a:ln>
          </p:spPr>
          <p:txBody>
            <a:bodyPr wrap="none">
              <a:spAutoFit/>
            </a:bodyPr>
            <a:lstStyle/>
            <a:p>
              <a:pPr algn="l" rtl="0" eaLnBrk="0" hangingPunct="0"/>
              <a:r>
                <a:rPr lang="en-GB" sz="2400">
                  <a:latin typeface="Times New Roman" pitchFamily="18" charset="0"/>
                </a:rPr>
                <a:t>r</a:t>
              </a:r>
              <a:r>
                <a:rPr lang="en-GB" sz="2400" baseline="-25000">
                  <a:latin typeface="Times New Roman" pitchFamily="18" charset="0"/>
                </a:rPr>
                <a:t>4</a:t>
              </a:r>
            </a:p>
          </p:txBody>
        </p:sp>
        <p:sp>
          <p:nvSpPr>
            <p:cNvPr id="3089" name="Rectangle 15"/>
            <p:cNvSpPr>
              <a:spLocks noChangeArrowheads="1"/>
            </p:cNvSpPr>
            <p:nvPr/>
          </p:nvSpPr>
          <p:spPr bwMode="auto">
            <a:xfrm flipH="1">
              <a:off x="532" y="3392"/>
              <a:ext cx="244" cy="288"/>
            </a:xfrm>
            <a:prstGeom prst="rect">
              <a:avLst/>
            </a:prstGeom>
            <a:noFill/>
            <a:ln w="9525">
              <a:noFill/>
              <a:miter lim="800000"/>
              <a:headEnd/>
              <a:tailEnd/>
            </a:ln>
          </p:spPr>
          <p:txBody>
            <a:bodyPr wrap="none">
              <a:spAutoFit/>
            </a:bodyPr>
            <a:lstStyle/>
            <a:p>
              <a:pPr algn="l" rtl="0" eaLnBrk="0" hangingPunct="0"/>
              <a:r>
                <a:rPr lang="en-GB" sz="2400">
                  <a:latin typeface="Times New Roman" pitchFamily="18" charset="0"/>
                </a:rPr>
                <a:t>r</a:t>
              </a:r>
              <a:r>
                <a:rPr lang="en-GB" sz="2400" baseline="-25000">
                  <a:latin typeface="Times New Roman" pitchFamily="18" charset="0"/>
                </a:rPr>
                <a:t>1</a:t>
              </a:r>
            </a:p>
          </p:txBody>
        </p:sp>
      </p:grpSp>
      <p:graphicFrame>
        <p:nvGraphicFramePr>
          <p:cNvPr id="3074" name="Object 19"/>
          <p:cNvGraphicFramePr>
            <a:graphicFrameLocks noChangeAspect="1"/>
          </p:cNvGraphicFramePr>
          <p:nvPr/>
        </p:nvGraphicFramePr>
        <p:xfrm>
          <a:off x="685800" y="3276600"/>
          <a:ext cx="6781800" cy="754063"/>
        </p:xfrm>
        <a:graphic>
          <a:graphicData uri="http://schemas.openxmlformats.org/presentationml/2006/ole">
            <mc:AlternateContent xmlns:mc="http://schemas.openxmlformats.org/markup-compatibility/2006">
              <mc:Choice xmlns:v="urn:schemas-microsoft-com:vml" Requires="v">
                <p:oleObj spid="_x0000_s603142" name="Equation" r:id="rId4" imgW="3886200" imgH="431640" progId="Equation.3">
                  <p:embed/>
                </p:oleObj>
              </mc:Choice>
              <mc:Fallback>
                <p:oleObj name="Equation" r:id="rId4" imgW="3886200" imgH="431640"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276600"/>
                        <a:ext cx="6781800"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20"/>
          <p:cNvGraphicFramePr>
            <a:graphicFrameLocks noChangeAspect="1"/>
          </p:cNvGraphicFramePr>
          <p:nvPr/>
        </p:nvGraphicFramePr>
        <p:xfrm>
          <a:off x="1143000" y="5943600"/>
          <a:ext cx="3733800" cy="561975"/>
        </p:xfrm>
        <a:graphic>
          <a:graphicData uri="http://schemas.openxmlformats.org/presentationml/2006/ole">
            <mc:AlternateContent xmlns:mc="http://schemas.openxmlformats.org/markup-compatibility/2006">
              <mc:Choice xmlns:v="urn:schemas-microsoft-com:vml" Requires="v">
                <p:oleObj spid="_x0000_s603143" name="Microsoft Equation 3.0" r:id="rId6" imgW="2108160" imgH="317160" progId="Equation.3">
                  <p:embed/>
                </p:oleObj>
              </mc:Choice>
              <mc:Fallback>
                <p:oleObj name="Microsoft Equation 3.0" r:id="rId6" imgW="2108160" imgH="31716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943600"/>
                        <a:ext cx="373380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p:spPr>
        <p:txBody>
          <a:bodyPr/>
          <a:lstStyle/>
          <a:p>
            <a:fld id="{9EAD315F-C5E0-433C-8D29-81D0188C5B77}" type="slidenum">
              <a:rPr lang="en-US" altLang="en-US" smtClean="0">
                <a:latin typeface="Arial" pitchFamily="34" charset="0"/>
                <a:cs typeface="Arial" pitchFamily="34" charset="0"/>
              </a:rPr>
              <a:pPr/>
              <a:t>61</a:t>
            </a:fld>
            <a:endParaRPr lang="en-US" altLang="en-US" smtClean="0">
              <a:latin typeface="Arial" pitchFamily="34" charset="0"/>
              <a:cs typeface="Arial" pitchFamily="34" charset="0"/>
            </a:endParaRPr>
          </a:p>
        </p:txBody>
      </p:sp>
      <p:sp>
        <p:nvSpPr>
          <p:cNvPr id="6151" name="Rectangle 3"/>
          <p:cNvSpPr>
            <a:spLocks noGrp="1" noChangeArrowheads="1"/>
          </p:cNvSpPr>
          <p:nvPr>
            <p:ph type="body" idx="1"/>
          </p:nvPr>
        </p:nvSpPr>
        <p:spPr>
          <a:xfrm>
            <a:off x="381000" y="1143000"/>
            <a:ext cx="8229600" cy="3995737"/>
          </a:xfrm>
        </p:spPr>
        <p:txBody>
          <a:bodyPr>
            <a:normAutofit fontScale="85000" lnSpcReduction="10000"/>
          </a:bodyPr>
          <a:lstStyle/>
          <a:p>
            <a:pPr algn="r" rtl="1" eaLnBrk="1" hangingPunct="1">
              <a:lnSpc>
                <a:spcPct val="90000"/>
              </a:lnSpc>
              <a:defRPr/>
            </a:pPr>
            <a:r>
              <a:rPr lang="fa-IR" sz="2600" dirty="0" smtClean="0"/>
              <a:t>یکی از نکات مهم در انتخاب عمل نحوه لحاظ کردن رخداد های آینده در تصمیم فعلی عامل است. برای</a:t>
            </a:r>
            <a:r>
              <a:rPr lang="en-US" sz="2600" dirty="0" smtClean="0"/>
              <a:t> </a:t>
            </a:r>
            <a:r>
              <a:rPr lang="fa-IR" sz="2600" dirty="0" smtClean="0"/>
              <a:t>اینکه</a:t>
            </a:r>
            <a:r>
              <a:rPr lang="en-US" sz="2600" dirty="0" smtClean="0"/>
              <a:t> </a:t>
            </a:r>
            <a:r>
              <a:rPr lang="fa-IR" sz="2600" dirty="0" smtClean="0"/>
              <a:t>یک</a:t>
            </a:r>
            <a:r>
              <a:rPr lang="en-US" sz="2600" dirty="0" smtClean="0"/>
              <a:t> </a:t>
            </a:r>
            <a:r>
              <a:rPr lang="fa-IR" sz="2600" dirty="0" smtClean="0"/>
              <a:t>عامل</a:t>
            </a:r>
            <a:r>
              <a:rPr lang="en-US" sz="2600" dirty="0" smtClean="0"/>
              <a:t> </a:t>
            </a:r>
            <a:r>
              <a:rPr lang="fa-IR" sz="2600" dirty="0" smtClean="0"/>
              <a:t>بتواند</a:t>
            </a:r>
            <a:r>
              <a:rPr lang="en-US" sz="2600" dirty="0" smtClean="0"/>
              <a:t> </a:t>
            </a:r>
            <a:r>
              <a:rPr lang="fa-IR" sz="2600" dirty="0" smtClean="0"/>
              <a:t>تاثیر</a:t>
            </a:r>
            <a:r>
              <a:rPr lang="en-US" sz="2600" dirty="0" smtClean="0"/>
              <a:t> </a:t>
            </a:r>
            <a:r>
              <a:rPr lang="fa-IR" sz="2600" dirty="0" smtClean="0"/>
              <a:t>رخدادهای</a:t>
            </a:r>
            <a:r>
              <a:rPr lang="en-US" sz="2600" dirty="0" smtClean="0"/>
              <a:t> </a:t>
            </a:r>
            <a:r>
              <a:rPr lang="fa-IR" sz="2600" dirty="0" smtClean="0"/>
              <a:t>آینده</a:t>
            </a:r>
            <a:r>
              <a:rPr lang="en-US" sz="2600" dirty="0" smtClean="0"/>
              <a:t> </a:t>
            </a:r>
            <a:r>
              <a:rPr lang="fa-IR" sz="2600" dirty="0" smtClean="0"/>
              <a:t>در</a:t>
            </a:r>
            <a:r>
              <a:rPr lang="en-US" sz="2600" dirty="0" smtClean="0"/>
              <a:t> </a:t>
            </a:r>
            <a:r>
              <a:rPr lang="fa-IR" sz="2600" dirty="0" smtClean="0"/>
              <a:t>انتخاب</a:t>
            </a:r>
            <a:r>
              <a:rPr lang="en-US" sz="2600" dirty="0" smtClean="0"/>
              <a:t> </a:t>
            </a:r>
            <a:r>
              <a:rPr lang="fa-IR" sz="2600" dirty="0" smtClean="0"/>
              <a:t>عمل</a:t>
            </a:r>
            <a:r>
              <a:rPr lang="en-US" sz="2600" dirty="0" smtClean="0"/>
              <a:t> </a:t>
            </a:r>
            <a:r>
              <a:rPr lang="fa-IR" sz="2600" dirty="0" smtClean="0"/>
              <a:t>مناسب</a:t>
            </a:r>
            <a:r>
              <a:rPr lang="en-US" sz="2600" dirty="0" smtClean="0"/>
              <a:t> </a:t>
            </a:r>
            <a:r>
              <a:rPr lang="fa-IR" sz="2600" dirty="0" smtClean="0"/>
              <a:t>برای</a:t>
            </a:r>
            <a:r>
              <a:rPr lang="en-US" sz="2600" dirty="0" smtClean="0"/>
              <a:t> </a:t>
            </a:r>
            <a:r>
              <a:rPr lang="fa-IR" sz="2600" dirty="0" smtClean="0"/>
              <a:t>حالت</a:t>
            </a:r>
            <a:r>
              <a:rPr lang="en-US" sz="2600" dirty="0" smtClean="0"/>
              <a:t> </a:t>
            </a:r>
            <a:r>
              <a:rPr lang="fa-IR" sz="2600" dirty="0" smtClean="0"/>
              <a:t>فعلی</a:t>
            </a:r>
            <a:r>
              <a:rPr lang="en-US" sz="2600" dirty="0" smtClean="0"/>
              <a:t> </a:t>
            </a:r>
            <a:r>
              <a:rPr lang="fa-IR" sz="2600" dirty="0" smtClean="0"/>
              <a:t>را</a:t>
            </a:r>
            <a:r>
              <a:rPr lang="en-US" sz="2600" dirty="0" smtClean="0"/>
              <a:t> </a:t>
            </a:r>
            <a:r>
              <a:rPr lang="fa-IR" sz="2600" dirty="0" smtClean="0"/>
              <a:t>در</a:t>
            </a:r>
            <a:r>
              <a:rPr lang="en-US" sz="2600" dirty="0" smtClean="0"/>
              <a:t> </a:t>
            </a:r>
            <a:r>
              <a:rPr lang="fa-IR" sz="2600" dirty="0" smtClean="0"/>
              <a:t>نظر</a:t>
            </a:r>
            <a:r>
              <a:rPr lang="en-US" sz="2600" dirty="0" smtClean="0"/>
              <a:t> </a:t>
            </a:r>
            <a:r>
              <a:rPr lang="fa-IR" sz="2600" dirty="0" smtClean="0"/>
              <a:t>بگیرد</a:t>
            </a:r>
            <a:r>
              <a:rPr lang="en-US" sz="2600" dirty="0" smtClean="0"/>
              <a:t> </a:t>
            </a:r>
            <a:r>
              <a:rPr lang="fa-IR" sz="2600" dirty="0" smtClean="0"/>
              <a:t>مدلهای</a:t>
            </a:r>
            <a:r>
              <a:rPr lang="en-US" sz="2600" dirty="0" smtClean="0"/>
              <a:t> </a:t>
            </a:r>
            <a:r>
              <a:rPr lang="fa-IR" sz="2600" dirty="0" smtClean="0"/>
              <a:t>مختلفی</a:t>
            </a:r>
            <a:r>
              <a:rPr lang="en-US" sz="2600" dirty="0" smtClean="0"/>
              <a:t> </a:t>
            </a:r>
            <a:r>
              <a:rPr lang="fa-IR" sz="2600" dirty="0" smtClean="0"/>
              <a:t>پیشنهاد</a:t>
            </a:r>
            <a:r>
              <a:rPr lang="en-US" sz="2600" dirty="0" smtClean="0"/>
              <a:t> </a:t>
            </a:r>
            <a:r>
              <a:rPr lang="fa-IR" sz="2600" dirty="0" smtClean="0"/>
              <a:t>شده</a:t>
            </a:r>
            <a:r>
              <a:rPr lang="en-US" sz="2600" dirty="0" smtClean="0"/>
              <a:t> </a:t>
            </a:r>
            <a:r>
              <a:rPr lang="fa-IR" sz="2600" dirty="0" smtClean="0"/>
              <a:t>است</a:t>
            </a:r>
            <a:r>
              <a:rPr lang="en-US" sz="2600" dirty="0" smtClean="0"/>
              <a:t>:</a:t>
            </a:r>
            <a:endParaRPr lang="fa-IR" sz="2600" dirty="0" smtClean="0"/>
          </a:p>
          <a:p>
            <a:pPr algn="r" rtl="1" eaLnBrk="1" hangingPunct="1">
              <a:lnSpc>
                <a:spcPct val="90000"/>
              </a:lnSpc>
              <a:defRPr/>
            </a:pPr>
            <a:r>
              <a:rPr lang="en-US" sz="2600" dirty="0" smtClean="0"/>
              <a:t> finite horizon</a:t>
            </a:r>
          </a:p>
          <a:p>
            <a:pPr algn="r" rtl="1" eaLnBrk="1" hangingPunct="1">
              <a:lnSpc>
                <a:spcPct val="90000"/>
              </a:lnSpc>
              <a:buFont typeface="Wingdings" pitchFamily="2" charset="2"/>
              <a:buNone/>
              <a:defRPr/>
            </a:pPr>
            <a:r>
              <a:rPr lang="fa-IR" sz="2600" dirty="0" smtClean="0"/>
              <a:t>ساده ترین مدل این است که عامل برای انتخاب عمل مقادیر پاداشی را که در </a:t>
            </a:r>
            <a:r>
              <a:rPr lang="en-US" sz="2600" dirty="0" smtClean="0"/>
              <a:t>h</a:t>
            </a:r>
            <a:r>
              <a:rPr lang="fa-IR" sz="2600" dirty="0" smtClean="0"/>
              <a:t> مرحله بعد میگیرد محاسبه نموده و عملی را انتخاب نماید که مجموع پاداش را حداکثر نماید.</a:t>
            </a:r>
          </a:p>
          <a:p>
            <a:pPr algn="r" rtl="1" eaLnBrk="1" hangingPunct="1">
              <a:lnSpc>
                <a:spcPct val="90000"/>
              </a:lnSpc>
              <a:buFont typeface="Wingdings" pitchFamily="2" charset="2"/>
              <a:buNone/>
              <a:defRPr/>
            </a:pPr>
            <a:endParaRPr lang="fa-IR" sz="2600" dirty="0" smtClean="0"/>
          </a:p>
          <a:p>
            <a:pPr algn="r" rtl="1" eaLnBrk="1" hangingPunct="1">
              <a:lnSpc>
                <a:spcPct val="90000"/>
              </a:lnSpc>
              <a:buFont typeface="Wingdings" pitchFamily="2" charset="2"/>
              <a:buNone/>
              <a:defRPr/>
            </a:pPr>
            <a:endParaRPr lang="en-US" sz="2600" dirty="0" smtClean="0"/>
          </a:p>
          <a:p>
            <a:pPr algn="r" rtl="1" eaLnBrk="1" hangingPunct="1">
              <a:lnSpc>
                <a:spcPct val="90000"/>
              </a:lnSpc>
              <a:defRPr/>
            </a:pPr>
            <a:r>
              <a:rPr lang="en-US" sz="2600" dirty="0" smtClean="0"/>
              <a:t>(discounted cumulative reward) infinite horizon</a:t>
            </a:r>
          </a:p>
          <a:p>
            <a:pPr algn="r" rtl="1" eaLnBrk="1" hangingPunct="1">
              <a:lnSpc>
                <a:spcPct val="90000"/>
              </a:lnSpc>
              <a:buFont typeface="Wingdings" pitchFamily="2" charset="2"/>
              <a:buNone/>
              <a:defRPr/>
            </a:pPr>
            <a:r>
              <a:rPr lang="fa-IR" sz="2600" dirty="0" smtClean="0"/>
              <a:t>در این روش بجای </a:t>
            </a:r>
            <a:r>
              <a:rPr lang="en-US" sz="2600" dirty="0" smtClean="0"/>
              <a:t>h</a:t>
            </a:r>
            <a:r>
              <a:rPr lang="fa-IR" sz="2600" dirty="0" smtClean="0"/>
              <a:t> مرحله، پاداش درازمدت دریافتی در نظر گرفته میشود.</a:t>
            </a:r>
            <a:r>
              <a:rPr lang="en-US" sz="2600" dirty="0" smtClean="0"/>
              <a:t> </a:t>
            </a:r>
            <a:r>
              <a:rPr lang="fa-IR" sz="2600" dirty="0" smtClean="0"/>
              <a:t>این</a:t>
            </a:r>
            <a:r>
              <a:rPr lang="en-US" sz="2600" dirty="0" smtClean="0"/>
              <a:t> </a:t>
            </a:r>
            <a:r>
              <a:rPr lang="fa-IR" sz="2600" dirty="0" smtClean="0"/>
              <a:t>روش</a:t>
            </a:r>
            <a:r>
              <a:rPr lang="en-US" sz="2600" dirty="0" smtClean="0"/>
              <a:t> </a:t>
            </a:r>
            <a:r>
              <a:rPr lang="fa-IR" sz="2600" dirty="0" smtClean="0"/>
              <a:t>بسیار مرسوم بوده و</a:t>
            </a:r>
            <a:r>
              <a:rPr lang="en-US" sz="2600" dirty="0" smtClean="0"/>
              <a:t> </a:t>
            </a:r>
            <a:r>
              <a:rPr lang="fa-IR" sz="2600" dirty="0" smtClean="0"/>
              <a:t>به</a:t>
            </a:r>
            <a:r>
              <a:rPr lang="en-US" sz="2600" dirty="0" smtClean="0"/>
              <a:t> </a:t>
            </a:r>
            <a:r>
              <a:rPr lang="fa-IR" sz="2600" dirty="0" smtClean="0"/>
              <a:t>پاداشهائی</a:t>
            </a:r>
            <a:r>
              <a:rPr lang="en-US" sz="2600" dirty="0" smtClean="0"/>
              <a:t> </a:t>
            </a:r>
            <a:r>
              <a:rPr lang="fa-IR" sz="2600" dirty="0" smtClean="0"/>
              <a:t>که</a:t>
            </a:r>
            <a:r>
              <a:rPr lang="en-US" sz="2600" dirty="0" smtClean="0"/>
              <a:t> </a:t>
            </a:r>
            <a:r>
              <a:rPr lang="fa-IR" sz="2600" dirty="0" smtClean="0"/>
              <a:t>در</a:t>
            </a:r>
            <a:r>
              <a:rPr lang="en-US" sz="2600" dirty="0" smtClean="0"/>
              <a:t> </a:t>
            </a:r>
            <a:r>
              <a:rPr lang="fa-IR" sz="2600" dirty="0" smtClean="0"/>
              <a:t>آینده</a:t>
            </a:r>
            <a:r>
              <a:rPr lang="en-US" sz="2600" dirty="0" smtClean="0"/>
              <a:t> </a:t>
            </a:r>
            <a:r>
              <a:rPr lang="fa-IR" sz="2600" dirty="0" smtClean="0"/>
              <a:t>گرفته</a:t>
            </a:r>
            <a:r>
              <a:rPr lang="en-US" sz="2600" dirty="0" smtClean="0"/>
              <a:t> </a:t>
            </a:r>
            <a:r>
              <a:rPr lang="fa-IR" sz="2600" dirty="0" smtClean="0"/>
              <a:t>خواهد</a:t>
            </a:r>
            <a:r>
              <a:rPr lang="en-US" sz="2600" dirty="0" smtClean="0"/>
              <a:t> </a:t>
            </a:r>
            <a:r>
              <a:rPr lang="fa-IR" sz="2600" dirty="0" smtClean="0"/>
              <a:t>شد</a:t>
            </a:r>
            <a:r>
              <a:rPr lang="en-US" sz="2600" dirty="0" smtClean="0"/>
              <a:t>  </a:t>
            </a:r>
            <a:r>
              <a:rPr lang="fa-IR" sz="2600" dirty="0" smtClean="0"/>
              <a:t>ارزش</a:t>
            </a:r>
            <a:r>
              <a:rPr lang="en-US" sz="2600" dirty="0" smtClean="0"/>
              <a:t> </a:t>
            </a:r>
            <a:r>
              <a:rPr lang="fa-IR" sz="2600" dirty="0" smtClean="0"/>
              <a:t>کمتری</a:t>
            </a:r>
            <a:r>
              <a:rPr lang="en-US" sz="2600" dirty="0" smtClean="0"/>
              <a:t> </a:t>
            </a:r>
            <a:r>
              <a:rPr lang="fa-IR" sz="2600" dirty="0" smtClean="0"/>
              <a:t>نسبت</a:t>
            </a:r>
            <a:r>
              <a:rPr lang="en-US" sz="2600" dirty="0" smtClean="0"/>
              <a:t> </a:t>
            </a:r>
            <a:r>
              <a:rPr lang="fa-IR" sz="2600" dirty="0" smtClean="0"/>
              <a:t>به</a:t>
            </a:r>
            <a:r>
              <a:rPr lang="en-US" sz="2600" dirty="0" smtClean="0"/>
              <a:t> </a:t>
            </a:r>
            <a:r>
              <a:rPr lang="fa-IR" sz="2600" dirty="0" smtClean="0"/>
              <a:t>پاداشهای</a:t>
            </a:r>
            <a:r>
              <a:rPr lang="en-US" sz="2600" dirty="0" smtClean="0"/>
              <a:t> </a:t>
            </a:r>
            <a:r>
              <a:rPr lang="fa-IR" sz="2600" dirty="0" smtClean="0"/>
              <a:t>فوری</a:t>
            </a:r>
            <a:r>
              <a:rPr lang="en-US" sz="2600" dirty="0" smtClean="0"/>
              <a:t> </a:t>
            </a:r>
            <a:r>
              <a:rPr lang="fa-IR" sz="2600" dirty="0" smtClean="0"/>
              <a:t>داده</a:t>
            </a:r>
            <a:r>
              <a:rPr lang="en-US" sz="2600" dirty="0" smtClean="0"/>
              <a:t> </a:t>
            </a:r>
            <a:r>
              <a:rPr lang="fa-IR" sz="2600" dirty="0" smtClean="0"/>
              <a:t>میشود</a:t>
            </a:r>
            <a:r>
              <a:rPr lang="en-US" sz="2600" dirty="0" smtClean="0"/>
              <a:t>.</a:t>
            </a:r>
          </a:p>
          <a:p>
            <a:pPr algn="r" rtl="1" eaLnBrk="1" hangingPunct="1">
              <a:lnSpc>
                <a:spcPct val="90000"/>
              </a:lnSpc>
              <a:buFont typeface="Wingdings" pitchFamily="2" charset="2"/>
              <a:buNone/>
              <a:defRPr/>
            </a:pPr>
            <a:endParaRPr lang="en-US" sz="2600" dirty="0" smtClean="0"/>
          </a:p>
          <a:p>
            <a:pPr algn="r" rtl="1" eaLnBrk="1" hangingPunct="1">
              <a:lnSpc>
                <a:spcPct val="90000"/>
              </a:lnSpc>
              <a:defRPr/>
            </a:pPr>
            <a:endParaRPr lang="en-US" sz="2600" dirty="0" smtClean="0"/>
          </a:p>
        </p:txBody>
      </p:sp>
      <p:graphicFrame>
        <p:nvGraphicFramePr>
          <p:cNvPr id="4098" name="Object 4"/>
          <p:cNvGraphicFramePr>
            <a:graphicFrameLocks noChangeAspect="1"/>
          </p:cNvGraphicFramePr>
          <p:nvPr/>
        </p:nvGraphicFramePr>
        <p:xfrm>
          <a:off x="1524000" y="5257800"/>
          <a:ext cx="6240463" cy="671513"/>
        </p:xfrm>
        <a:graphic>
          <a:graphicData uri="http://schemas.openxmlformats.org/presentationml/2006/ole">
            <mc:AlternateContent xmlns:mc="http://schemas.openxmlformats.org/markup-compatibility/2006">
              <mc:Choice xmlns:v="urn:schemas-microsoft-com:vml" Requires="v">
                <p:oleObj spid="_x0000_s604166" name="Equation" r:id="rId3" imgW="4012920" imgH="431640" progId="Equation.3">
                  <p:embed/>
                </p:oleObj>
              </mc:Choice>
              <mc:Fallback>
                <p:oleObj name="Equation" r:id="rId3" imgW="401292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257800"/>
                        <a:ext cx="6240463"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2438400" y="2971800"/>
          <a:ext cx="1949450" cy="754063"/>
        </p:xfrm>
        <a:graphic>
          <a:graphicData uri="http://schemas.openxmlformats.org/presentationml/2006/ole">
            <mc:AlternateContent xmlns:mc="http://schemas.openxmlformats.org/markup-compatibility/2006">
              <mc:Choice xmlns:v="urn:schemas-microsoft-com:vml" Requires="v">
                <p:oleObj spid="_x0000_s604167" name="Equation" r:id="rId5" imgW="1117440" imgH="431640" progId="Equation.3">
                  <p:embed/>
                </p:oleObj>
              </mc:Choice>
              <mc:Fallback>
                <p:oleObj name="Equation" r:id="rId5" imgW="111744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971800"/>
                        <a:ext cx="1949450"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p:spPr>
        <p:txBody>
          <a:bodyPr/>
          <a:lstStyle/>
          <a:p>
            <a:fld id="{C72CC810-A3CF-41F2-9E95-B7F38F13E121}" type="slidenum">
              <a:rPr lang="en-US" altLang="en-US" smtClean="0">
                <a:latin typeface="Arial" pitchFamily="34" charset="0"/>
                <a:cs typeface="Arial" pitchFamily="34" charset="0"/>
              </a:rPr>
              <a:pPr/>
              <a:t>62</a:t>
            </a:fld>
            <a:endParaRPr lang="en-US" altLang="en-US" smtClean="0">
              <a:latin typeface="Arial" pitchFamily="34" charset="0"/>
              <a:cs typeface="Arial" pitchFamily="34" charset="0"/>
            </a:endParaRPr>
          </a:p>
        </p:txBody>
      </p:sp>
      <p:sp>
        <p:nvSpPr>
          <p:cNvPr id="5125" name="Rectangle 3"/>
          <p:cNvSpPr>
            <a:spLocks noGrp="1" noChangeArrowheads="1"/>
          </p:cNvSpPr>
          <p:nvPr>
            <p:ph type="body" idx="1"/>
          </p:nvPr>
        </p:nvSpPr>
        <p:spPr>
          <a:xfrm>
            <a:off x="1371600" y="381000"/>
            <a:ext cx="7498080" cy="4800600"/>
          </a:xfrm>
        </p:spPr>
        <p:txBody>
          <a:bodyPr/>
          <a:lstStyle/>
          <a:p>
            <a:pPr algn="r" rtl="1" eaLnBrk="1" hangingPunct="1">
              <a:lnSpc>
                <a:spcPct val="90000"/>
              </a:lnSpc>
            </a:pPr>
            <a:r>
              <a:rPr lang="en-US" sz="2600" dirty="0" smtClean="0"/>
              <a:t>average reward</a:t>
            </a:r>
          </a:p>
          <a:p>
            <a:pPr algn="r" rtl="1" eaLnBrk="1" hangingPunct="1">
              <a:lnSpc>
                <a:spcPct val="90000"/>
              </a:lnSpc>
              <a:buFont typeface="Wingdings" pitchFamily="2" charset="2"/>
              <a:buNone/>
            </a:pPr>
            <a:r>
              <a:rPr lang="fa-IR" sz="2600" dirty="0" smtClean="0"/>
              <a:t>در این روش فرقی بین پاداشهای نزدیک و دور در نظر گرفته نمیشود.</a:t>
            </a:r>
            <a:endParaRPr lang="en-US" sz="2600" dirty="0" smtClean="0"/>
          </a:p>
        </p:txBody>
      </p:sp>
      <p:graphicFrame>
        <p:nvGraphicFramePr>
          <p:cNvPr id="5122" name="Object 6"/>
          <p:cNvGraphicFramePr>
            <a:graphicFrameLocks noChangeAspect="1"/>
          </p:cNvGraphicFramePr>
          <p:nvPr/>
        </p:nvGraphicFramePr>
        <p:xfrm>
          <a:off x="2209800" y="1295400"/>
          <a:ext cx="2819400" cy="690563"/>
        </p:xfrm>
        <a:graphic>
          <a:graphicData uri="http://schemas.openxmlformats.org/presentationml/2006/ole">
            <mc:AlternateContent xmlns:mc="http://schemas.openxmlformats.org/markup-compatibility/2006">
              <mc:Choice xmlns:v="urn:schemas-microsoft-com:vml" Requires="v">
                <p:oleObj spid="_x0000_s605188" name="Equation" r:id="rId3" imgW="1765080" imgH="431640" progId="Equation.3">
                  <p:embed/>
                </p:oleObj>
              </mc:Choice>
              <mc:Fallback>
                <p:oleObj name="Equation" r:id="rId3" imgW="1765080" imgH="4316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95400"/>
                        <a:ext cx="2819400"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6" name="Picture 5"/>
          <p:cNvPicPr>
            <a:picLocks noChangeAspect="1" noChangeArrowheads="1"/>
          </p:cNvPicPr>
          <p:nvPr/>
        </p:nvPicPr>
        <p:blipFill>
          <a:blip r:embed="rId5"/>
          <a:srcRect/>
          <a:stretch>
            <a:fillRect/>
          </a:stretch>
        </p:blipFill>
        <p:spPr bwMode="auto">
          <a:xfrm>
            <a:off x="2819400" y="1981200"/>
            <a:ext cx="4697175" cy="2886075"/>
          </a:xfrm>
          <a:prstGeom prst="rect">
            <a:avLst/>
          </a:prstGeom>
          <a:noFill/>
          <a:ln w="9525">
            <a:noFill/>
            <a:miter lim="800000"/>
            <a:headEnd/>
            <a:tailEnd/>
          </a:ln>
        </p:spPr>
      </p:pic>
      <p:sp>
        <p:nvSpPr>
          <p:cNvPr id="7" name="Text Box 5"/>
          <p:cNvSpPr txBox="1">
            <a:spLocks noChangeArrowheads="1"/>
          </p:cNvSpPr>
          <p:nvPr/>
        </p:nvSpPr>
        <p:spPr bwMode="auto">
          <a:xfrm>
            <a:off x="1219200" y="4953000"/>
            <a:ext cx="7696200" cy="707886"/>
          </a:xfrm>
          <a:prstGeom prst="rect">
            <a:avLst/>
          </a:prstGeom>
          <a:noFill/>
          <a:ln w="9525">
            <a:solidFill>
              <a:schemeClr val="tx1"/>
            </a:solidFill>
            <a:miter lim="800000"/>
            <a:headEnd/>
            <a:tailEnd/>
          </a:ln>
        </p:spPr>
        <p:txBody>
          <a:bodyPr wrap="square">
            <a:spAutoFit/>
          </a:bodyPr>
          <a:lstStyle/>
          <a:p>
            <a:pPr algn="r" rtl="1"/>
            <a:r>
              <a:rPr lang="fa-IR" sz="2000" dirty="0" smtClean="0">
                <a:cs typeface="B Koodak" pitchFamily="2" charset="-78"/>
              </a:rPr>
              <a:t>هدف</a:t>
            </a:r>
            <a:r>
              <a:rPr lang="en-US" sz="2000" dirty="0" smtClean="0">
                <a:cs typeface="B Koodak" pitchFamily="2" charset="-78"/>
              </a:rPr>
              <a:t> </a:t>
            </a:r>
            <a:r>
              <a:rPr lang="fa-IR" sz="2000" dirty="0" smtClean="0">
                <a:cs typeface="B Koodak" pitchFamily="2" charset="-78"/>
              </a:rPr>
              <a:t>یادگیری</a:t>
            </a:r>
            <a:r>
              <a:rPr lang="en-US" sz="2000" dirty="0" smtClean="0">
                <a:cs typeface="B Koodak" pitchFamily="2" charset="-78"/>
              </a:rPr>
              <a:t> </a:t>
            </a:r>
            <a:r>
              <a:rPr lang="fa-IR" sz="2000" dirty="0" smtClean="0">
                <a:cs typeface="B Koodak" pitchFamily="2" charset="-78"/>
              </a:rPr>
              <a:t>تقویتی</a:t>
            </a:r>
            <a:r>
              <a:rPr lang="en-US" sz="2000" dirty="0" smtClean="0">
                <a:cs typeface="B Koodak" pitchFamily="2" charset="-78"/>
              </a:rPr>
              <a:t> </a:t>
            </a:r>
            <a:r>
              <a:rPr lang="fa-IR" sz="2000" dirty="0" smtClean="0">
                <a:cs typeface="B Koodak" pitchFamily="2" charset="-78"/>
              </a:rPr>
              <a:t>این</a:t>
            </a:r>
            <a:r>
              <a:rPr lang="en-US" sz="2000" dirty="0" smtClean="0">
                <a:cs typeface="B Koodak" pitchFamily="2" charset="-78"/>
              </a:rPr>
              <a:t> </a:t>
            </a:r>
            <a:r>
              <a:rPr lang="fa-IR" sz="2000" dirty="0" smtClean="0">
                <a:cs typeface="B Koodak" pitchFamily="2" charset="-78"/>
              </a:rPr>
              <a:t>است</a:t>
            </a:r>
            <a:r>
              <a:rPr lang="en-US" sz="2000" dirty="0" smtClean="0">
                <a:cs typeface="B Koodak" pitchFamily="2" charset="-78"/>
              </a:rPr>
              <a:t> </a:t>
            </a:r>
            <a:r>
              <a:rPr lang="fa-IR" sz="2000" dirty="0" smtClean="0">
                <a:cs typeface="B Koodak" pitchFamily="2" charset="-78"/>
              </a:rPr>
              <a:t>که</a:t>
            </a:r>
            <a:r>
              <a:rPr lang="en-US" sz="2000" dirty="0" smtClean="0">
                <a:cs typeface="B Koodak" pitchFamily="2" charset="-78"/>
              </a:rPr>
              <a:t> </a:t>
            </a:r>
            <a:r>
              <a:rPr lang="fa-IR" sz="2000" dirty="0" smtClean="0">
                <a:cs typeface="B Koodak" pitchFamily="2" charset="-78"/>
              </a:rPr>
              <a:t>یک</a:t>
            </a:r>
            <a:r>
              <a:rPr lang="en-US" sz="2000" dirty="0" smtClean="0">
                <a:cs typeface="B Koodak" pitchFamily="2" charset="-78"/>
              </a:rPr>
              <a:t> </a:t>
            </a:r>
            <a:r>
              <a:rPr lang="fa-IR" sz="2000" dirty="0" smtClean="0">
                <a:cs typeface="B Koodak" pitchFamily="2" charset="-78"/>
              </a:rPr>
              <a:t>خط</a:t>
            </a:r>
            <a:r>
              <a:rPr lang="en-US" sz="2000" dirty="0" smtClean="0">
                <a:cs typeface="B Koodak" pitchFamily="2" charset="-78"/>
              </a:rPr>
              <a:t> </a:t>
            </a:r>
            <a:r>
              <a:rPr lang="fa-IR" sz="2000" dirty="0" smtClean="0">
                <a:cs typeface="B Koodak" pitchFamily="2" charset="-78"/>
              </a:rPr>
              <a:t>مشی</a:t>
            </a:r>
            <a:r>
              <a:rPr lang="en-US" sz="2000" dirty="0" smtClean="0">
                <a:cs typeface="B Koodak" pitchFamily="2" charset="-78"/>
              </a:rPr>
              <a:t> </a:t>
            </a:r>
            <a:r>
              <a:rPr lang="fa-IR" sz="2000" dirty="0" smtClean="0">
                <a:cs typeface="B Koodak" pitchFamily="2" charset="-78"/>
              </a:rPr>
              <a:t>بهینه</a:t>
            </a:r>
            <a:r>
              <a:rPr lang="en-US" sz="2000" dirty="0" smtClean="0">
                <a:cs typeface="B Koodak" pitchFamily="2" charset="-78"/>
              </a:rPr>
              <a:t> </a:t>
            </a:r>
            <a:r>
              <a:rPr lang="fa-IR" sz="2000" dirty="0" smtClean="0">
                <a:cs typeface="B Koodak" pitchFamily="2" charset="-78"/>
              </a:rPr>
              <a:t>ای</a:t>
            </a:r>
            <a:r>
              <a:rPr lang="en-US" sz="2000" dirty="0" smtClean="0">
                <a:cs typeface="B Koodak" pitchFamily="2" charset="-78"/>
              </a:rPr>
              <a:t> </a:t>
            </a:r>
            <a:r>
              <a:rPr lang="fa-IR" sz="2000" dirty="0" smtClean="0">
                <a:cs typeface="B Koodak" pitchFamily="2" charset="-78"/>
              </a:rPr>
              <a:t>مثل</a:t>
            </a:r>
            <a:r>
              <a:rPr lang="en-US" sz="2000" dirty="0" smtClean="0">
                <a:cs typeface="B Koodak" pitchFamily="2" charset="-78"/>
              </a:rPr>
              <a:t> </a:t>
            </a:r>
            <a:r>
              <a:rPr lang="en-GB" sz="2000" dirty="0" smtClean="0">
                <a:solidFill>
                  <a:schemeClr val="tx2"/>
                </a:solidFill>
                <a:latin typeface="Symbol" pitchFamily="18" charset="2"/>
                <a:cs typeface="B Koodak" pitchFamily="2" charset="-78"/>
              </a:rPr>
              <a:t>p</a:t>
            </a:r>
            <a:r>
              <a:rPr lang="en-GB" sz="2000" dirty="0" smtClean="0">
                <a:solidFill>
                  <a:schemeClr val="tx2"/>
                </a:solidFill>
                <a:cs typeface="B Koodak" pitchFamily="2" charset="-78"/>
              </a:rPr>
              <a:t>*</a:t>
            </a:r>
            <a:r>
              <a:rPr lang="en-GB" sz="2000" dirty="0" smtClean="0">
                <a:cs typeface="B Koodak" pitchFamily="2" charset="-78"/>
              </a:rPr>
              <a:t>  </a:t>
            </a:r>
            <a:r>
              <a:rPr lang="fa-IR" sz="2000" dirty="0" smtClean="0">
                <a:cs typeface="B Koodak" pitchFamily="2" charset="-78"/>
              </a:rPr>
              <a:t>پیدا</a:t>
            </a:r>
            <a:r>
              <a:rPr lang="en-GB" sz="2000" dirty="0" smtClean="0">
                <a:cs typeface="B Koodak" pitchFamily="2" charset="-78"/>
              </a:rPr>
              <a:t> </a:t>
            </a:r>
            <a:r>
              <a:rPr lang="fa-IR" sz="2000" dirty="0" smtClean="0">
                <a:cs typeface="B Koodak" pitchFamily="2" charset="-78"/>
              </a:rPr>
              <a:t>نماید</a:t>
            </a:r>
            <a:r>
              <a:rPr lang="en-GB" sz="2000" dirty="0" smtClean="0">
                <a:cs typeface="B Koodak" pitchFamily="2" charset="-78"/>
              </a:rPr>
              <a:t> </a:t>
            </a:r>
            <a:r>
              <a:rPr lang="fa-IR" sz="2000" dirty="0" smtClean="0">
                <a:cs typeface="B Koodak" pitchFamily="2" charset="-78"/>
              </a:rPr>
              <a:t>به</a:t>
            </a:r>
            <a:r>
              <a:rPr lang="en-GB" sz="2000" dirty="0" smtClean="0">
                <a:cs typeface="B Koodak" pitchFamily="2" charset="-78"/>
              </a:rPr>
              <a:t> </a:t>
            </a:r>
            <a:r>
              <a:rPr lang="fa-IR" sz="2000" dirty="0" smtClean="0">
                <a:cs typeface="B Koodak" pitchFamily="2" charset="-78"/>
              </a:rPr>
              <a:t>نحویکه</a:t>
            </a:r>
            <a:r>
              <a:rPr lang="en-GB" sz="2000" dirty="0" smtClean="0">
                <a:cs typeface="B Koodak" pitchFamily="2" charset="-78"/>
              </a:rPr>
              <a:t> </a:t>
            </a:r>
            <a:r>
              <a:rPr lang="fa-IR" sz="2000" dirty="0" smtClean="0">
                <a:cs typeface="B Koodak" pitchFamily="2" charset="-78"/>
              </a:rPr>
              <a:t>مقدار</a:t>
            </a:r>
            <a:r>
              <a:rPr lang="en-GB" sz="2000" dirty="0" smtClean="0">
                <a:cs typeface="B Koodak" pitchFamily="2" charset="-78"/>
              </a:rPr>
              <a:t> </a:t>
            </a:r>
            <a:r>
              <a:rPr lang="fa-IR" sz="2000" dirty="0" smtClean="0">
                <a:cs typeface="B Koodak" pitchFamily="2" charset="-78"/>
              </a:rPr>
              <a:t>امید</a:t>
            </a:r>
            <a:r>
              <a:rPr lang="en-GB" sz="2000" dirty="0" smtClean="0">
                <a:cs typeface="B Koodak" pitchFamily="2" charset="-78"/>
              </a:rPr>
              <a:t> </a:t>
            </a:r>
            <a:r>
              <a:rPr lang="fa-IR" sz="2000" dirty="0" smtClean="0">
                <a:cs typeface="B Koodak" pitchFamily="2" charset="-78"/>
              </a:rPr>
              <a:t>ریاضی</a:t>
            </a:r>
            <a:r>
              <a:rPr lang="en-GB" sz="2000" dirty="0" smtClean="0">
                <a:cs typeface="B Koodak" pitchFamily="2" charset="-78"/>
              </a:rPr>
              <a:t> </a:t>
            </a:r>
            <a:r>
              <a:rPr lang="fa-IR" sz="2000" dirty="0" smtClean="0">
                <a:cs typeface="B Koodak" pitchFamily="2" charset="-78"/>
              </a:rPr>
              <a:t>فوق</a:t>
            </a:r>
            <a:r>
              <a:rPr lang="en-GB" sz="2000" dirty="0" smtClean="0">
                <a:cs typeface="B Koodak" pitchFamily="2" charset="-78"/>
              </a:rPr>
              <a:t> </a:t>
            </a:r>
            <a:r>
              <a:rPr lang="fa-IR" sz="2000" dirty="0" smtClean="0">
                <a:cs typeface="B Koodak" pitchFamily="2" charset="-78"/>
              </a:rPr>
              <a:t>را</a:t>
            </a:r>
            <a:r>
              <a:rPr lang="en-GB" sz="2000" dirty="0" smtClean="0">
                <a:cs typeface="B Koodak" pitchFamily="2" charset="-78"/>
              </a:rPr>
              <a:t> </a:t>
            </a:r>
            <a:r>
              <a:rPr lang="fa-IR" sz="2000" dirty="0" smtClean="0">
                <a:cs typeface="B Koodak" pitchFamily="2" charset="-78"/>
              </a:rPr>
              <a:t>برای</a:t>
            </a:r>
            <a:r>
              <a:rPr lang="en-GB" sz="2000" dirty="0" smtClean="0">
                <a:cs typeface="B Koodak" pitchFamily="2" charset="-78"/>
              </a:rPr>
              <a:t> </a:t>
            </a:r>
            <a:r>
              <a:rPr lang="fa-IR" sz="2000" dirty="0" smtClean="0">
                <a:cs typeface="B Koodak" pitchFamily="2" charset="-78"/>
              </a:rPr>
              <a:t>تمامی</a:t>
            </a:r>
            <a:r>
              <a:rPr lang="en-GB" sz="2000" dirty="0" smtClean="0">
                <a:cs typeface="B Koodak" pitchFamily="2" charset="-78"/>
              </a:rPr>
              <a:t> </a:t>
            </a:r>
            <a:r>
              <a:rPr lang="fa-IR" sz="2000" dirty="0" smtClean="0">
                <a:cs typeface="B Koodak" pitchFamily="2" charset="-78"/>
              </a:rPr>
              <a:t>حالات</a:t>
            </a:r>
            <a:r>
              <a:rPr lang="en-GB" sz="2000" dirty="0" smtClean="0">
                <a:cs typeface="B Koodak" pitchFamily="2" charset="-78"/>
              </a:rPr>
              <a:t> </a:t>
            </a:r>
            <a:r>
              <a:rPr lang="fa-IR" sz="2000" dirty="0" smtClean="0">
                <a:cs typeface="B Koodak" pitchFamily="2" charset="-78"/>
              </a:rPr>
              <a:t>ماکزیمم</a:t>
            </a:r>
            <a:r>
              <a:rPr lang="en-GB" sz="2000" dirty="0" smtClean="0">
                <a:cs typeface="B Koodak" pitchFamily="2" charset="-78"/>
              </a:rPr>
              <a:t> </a:t>
            </a:r>
            <a:r>
              <a:rPr lang="fa-IR" sz="2000" dirty="0" smtClean="0">
                <a:cs typeface="B Koodak" pitchFamily="2" charset="-78"/>
              </a:rPr>
              <a:t>کند</a:t>
            </a:r>
            <a:r>
              <a:rPr lang="en-GB" sz="2000" dirty="0" smtClean="0">
                <a:cs typeface="B Koodak" pitchFamily="2" charset="-78"/>
              </a:rPr>
              <a:t>.</a:t>
            </a:r>
            <a:endParaRPr lang="en-GB" sz="2000" dirty="0">
              <a:cs typeface="B Koodak" pitchFamily="2" charset="-78"/>
            </a:endParaRPr>
          </a:p>
        </p:txBody>
      </p:sp>
      <p:sp>
        <p:nvSpPr>
          <p:cNvPr id="9" name="Rectangle 8"/>
          <p:cNvSpPr/>
          <p:nvPr/>
        </p:nvSpPr>
        <p:spPr>
          <a:xfrm>
            <a:off x="1295400" y="5791200"/>
            <a:ext cx="7543800" cy="654025"/>
          </a:xfrm>
          <a:prstGeom prst="rect">
            <a:avLst/>
          </a:prstGeom>
        </p:spPr>
        <p:txBody>
          <a:bodyPr wrap="square">
            <a:spAutoFit/>
          </a:bodyPr>
          <a:lstStyle/>
          <a:p>
            <a:pPr algn="r" rtl="1">
              <a:lnSpc>
                <a:spcPct val="90000"/>
              </a:lnSpc>
            </a:pPr>
            <a:r>
              <a:rPr lang="fa-IR" sz="2000" dirty="0" smtClean="0">
                <a:solidFill>
                  <a:srgbClr val="002060"/>
                </a:solidFill>
                <a:cs typeface="B Koodak" pitchFamily="2" charset="-78"/>
              </a:rPr>
              <a:t>در واقع </a:t>
            </a:r>
            <a:r>
              <a:rPr lang="en-US" sz="2000" dirty="0" smtClean="0">
                <a:solidFill>
                  <a:srgbClr val="002060"/>
                </a:solidFill>
                <a:cs typeface="B Koodak" pitchFamily="2" charset="-78"/>
              </a:rPr>
              <a:t>RL</a:t>
            </a:r>
            <a:r>
              <a:rPr lang="fa-IR" sz="2000" dirty="0" smtClean="0">
                <a:solidFill>
                  <a:srgbClr val="002060"/>
                </a:solidFill>
                <a:cs typeface="B Koodak" pitchFamily="2" charset="-78"/>
              </a:rPr>
              <a:t> سعی دارد عامل را وادار کند در اثر تجربه با محیط سیاست خود را تغییر داده و طوری رفتار نماید که در دراز مدت پاداش بیشتری کسب نماید.</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
          <p:cNvSpPr>
            <a:spLocks noChangeArrowheads="1"/>
          </p:cNvSpPr>
          <p:nvPr/>
        </p:nvSpPr>
        <p:spPr bwMode="auto">
          <a:xfrm>
            <a:off x="228600" y="1219200"/>
            <a:ext cx="1371600" cy="838200"/>
          </a:xfrm>
          <a:prstGeom prst="ellipse">
            <a:avLst/>
          </a:prstGeom>
          <a:solidFill>
            <a:schemeClr val="bg2"/>
          </a:solidFill>
          <a:ln w="9525">
            <a:solidFill>
              <a:schemeClr val="tx1"/>
            </a:solidFill>
            <a:round/>
            <a:headEnd/>
            <a:tailEnd/>
          </a:ln>
        </p:spPr>
        <p:txBody>
          <a:bodyPr wrap="none" anchor="ctr"/>
          <a:lstStyle/>
          <a:p>
            <a:pPr algn="ctr"/>
            <a:r>
              <a:rPr lang="en-US" sz="4000" b="1"/>
              <a:t>Start</a:t>
            </a:r>
            <a:endParaRPr lang="en-US" sz="4000" b="1" baseline="-25000"/>
          </a:p>
        </p:txBody>
      </p:sp>
      <p:sp>
        <p:nvSpPr>
          <p:cNvPr id="47107" name="Oval 3"/>
          <p:cNvSpPr>
            <a:spLocks noChangeArrowheads="1"/>
          </p:cNvSpPr>
          <p:nvPr/>
        </p:nvSpPr>
        <p:spPr bwMode="auto">
          <a:xfrm>
            <a:off x="4953000" y="1295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2</a:t>
            </a:r>
          </a:p>
        </p:txBody>
      </p:sp>
      <p:cxnSp>
        <p:nvCxnSpPr>
          <p:cNvPr id="47108" name="AutoShape 4"/>
          <p:cNvCxnSpPr>
            <a:cxnSpLocks noChangeShapeType="1"/>
            <a:stCxn id="47106" idx="6"/>
            <a:endCxn id="47107" idx="2"/>
          </p:cNvCxnSpPr>
          <p:nvPr/>
        </p:nvCxnSpPr>
        <p:spPr bwMode="auto">
          <a:xfrm>
            <a:off x="1600200" y="1638300"/>
            <a:ext cx="3352800" cy="76200"/>
          </a:xfrm>
          <a:prstGeom prst="straightConnector1">
            <a:avLst/>
          </a:prstGeom>
          <a:noFill/>
          <a:ln w="12700">
            <a:solidFill>
              <a:schemeClr val="tx1"/>
            </a:solidFill>
            <a:round/>
            <a:headEnd/>
            <a:tailEnd type="triangle" w="lg" len="lg"/>
          </a:ln>
        </p:spPr>
      </p:cxnSp>
      <p:grpSp>
        <p:nvGrpSpPr>
          <p:cNvPr id="2" name="Group 5"/>
          <p:cNvGrpSpPr>
            <a:grpSpLocks/>
          </p:cNvGrpSpPr>
          <p:nvPr/>
        </p:nvGrpSpPr>
        <p:grpSpPr bwMode="auto">
          <a:xfrm>
            <a:off x="1143000" y="1066800"/>
            <a:ext cx="4953000" cy="5638800"/>
            <a:chOff x="2112" y="576"/>
            <a:chExt cx="1008" cy="960"/>
          </a:xfrm>
        </p:grpSpPr>
        <p:sp>
          <p:nvSpPr>
            <p:cNvPr id="47131" name="Line 6"/>
            <p:cNvSpPr>
              <a:spLocks noChangeShapeType="1"/>
            </p:cNvSpPr>
            <p:nvPr/>
          </p:nvSpPr>
          <p:spPr bwMode="auto">
            <a:xfrm>
              <a:off x="2112" y="576"/>
              <a:ext cx="1008" cy="0"/>
            </a:xfrm>
            <a:prstGeom prst="line">
              <a:avLst/>
            </a:prstGeom>
            <a:noFill/>
            <a:ln w="57150" cmpd="thinThick">
              <a:solidFill>
                <a:srgbClr val="CC3300"/>
              </a:solidFill>
              <a:round/>
              <a:headEnd/>
              <a:tailEnd/>
            </a:ln>
          </p:spPr>
          <p:txBody>
            <a:bodyPr/>
            <a:lstStyle/>
            <a:p>
              <a:endParaRPr lang="en-US"/>
            </a:p>
          </p:txBody>
        </p:sp>
        <p:sp>
          <p:nvSpPr>
            <p:cNvPr id="47132" name="Line 7"/>
            <p:cNvSpPr>
              <a:spLocks noChangeShapeType="1"/>
            </p:cNvSpPr>
            <p:nvPr/>
          </p:nvSpPr>
          <p:spPr bwMode="auto">
            <a:xfrm>
              <a:off x="2112" y="1536"/>
              <a:ext cx="1008" cy="0"/>
            </a:xfrm>
            <a:prstGeom prst="line">
              <a:avLst/>
            </a:prstGeom>
            <a:noFill/>
            <a:ln w="57150" cmpd="thinThick">
              <a:solidFill>
                <a:srgbClr val="CC3300"/>
              </a:solidFill>
              <a:round/>
              <a:headEnd/>
              <a:tailEnd/>
            </a:ln>
          </p:spPr>
          <p:txBody>
            <a:bodyPr/>
            <a:lstStyle/>
            <a:p>
              <a:endParaRPr lang="en-US"/>
            </a:p>
          </p:txBody>
        </p:sp>
        <p:sp>
          <p:nvSpPr>
            <p:cNvPr id="47133" name="Line 8"/>
            <p:cNvSpPr>
              <a:spLocks noChangeShapeType="1"/>
            </p:cNvSpPr>
            <p:nvPr/>
          </p:nvSpPr>
          <p:spPr bwMode="auto">
            <a:xfrm>
              <a:off x="3120" y="576"/>
              <a:ext cx="0" cy="720"/>
            </a:xfrm>
            <a:prstGeom prst="line">
              <a:avLst/>
            </a:prstGeom>
            <a:noFill/>
            <a:ln w="57150" cmpd="thinThick">
              <a:solidFill>
                <a:srgbClr val="CC3300"/>
              </a:solidFill>
              <a:round/>
              <a:headEnd/>
              <a:tailEnd/>
            </a:ln>
          </p:spPr>
          <p:txBody>
            <a:bodyPr/>
            <a:lstStyle/>
            <a:p>
              <a:endParaRPr lang="en-US"/>
            </a:p>
          </p:txBody>
        </p:sp>
        <p:sp>
          <p:nvSpPr>
            <p:cNvPr id="47134" name="Line 9"/>
            <p:cNvSpPr>
              <a:spLocks noChangeShapeType="1"/>
            </p:cNvSpPr>
            <p:nvPr/>
          </p:nvSpPr>
          <p:spPr bwMode="auto">
            <a:xfrm>
              <a:off x="2112" y="816"/>
              <a:ext cx="0" cy="720"/>
            </a:xfrm>
            <a:prstGeom prst="line">
              <a:avLst/>
            </a:prstGeom>
            <a:noFill/>
            <a:ln w="57150" cmpd="thinThick">
              <a:solidFill>
                <a:srgbClr val="CC3300"/>
              </a:solidFill>
              <a:round/>
              <a:headEnd/>
              <a:tailEnd/>
            </a:ln>
          </p:spPr>
          <p:txBody>
            <a:bodyPr/>
            <a:lstStyle/>
            <a:p>
              <a:endParaRPr lang="en-US"/>
            </a:p>
          </p:txBody>
        </p:sp>
        <p:sp>
          <p:nvSpPr>
            <p:cNvPr id="47135" name="Line 10"/>
            <p:cNvSpPr>
              <a:spLocks noChangeShapeType="1"/>
            </p:cNvSpPr>
            <p:nvPr/>
          </p:nvSpPr>
          <p:spPr bwMode="auto">
            <a:xfrm flipH="1">
              <a:off x="2112" y="816"/>
              <a:ext cx="720" cy="0"/>
            </a:xfrm>
            <a:prstGeom prst="line">
              <a:avLst/>
            </a:prstGeom>
            <a:noFill/>
            <a:ln w="57150" cmpd="thinThick">
              <a:solidFill>
                <a:srgbClr val="CC3300"/>
              </a:solidFill>
              <a:round/>
              <a:headEnd/>
              <a:tailEnd/>
            </a:ln>
          </p:spPr>
          <p:txBody>
            <a:bodyPr/>
            <a:lstStyle/>
            <a:p>
              <a:endParaRPr lang="en-US"/>
            </a:p>
          </p:txBody>
        </p:sp>
        <p:sp>
          <p:nvSpPr>
            <p:cNvPr id="47136" name="Line 11"/>
            <p:cNvSpPr>
              <a:spLocks noChangeShapeType="1"/>
            </p:cNvSpPr>
            <p:nvPr/>
          </p:nvSpPr>
          <p:spPr bwMode="auto">
            <a:xfrm flipV="1">
              <a:off x="2448" y="1056"/>
              <a:ext cx="384" cy="0"/>
            </a:xfrm>
            <a:prstGeom prst="line">
              <a:avLst/>
            </a:prstGeom>
            <a:noFill/>
            <a:ln w="57150" cmpd="thinThick">
              <a:solidFill>
                <a:srgbClr val="CC3300"/>
              </a:solidFill>
              <a:round/>
              <a:headEnd/>
              <a:tailEnd/>
            </a:ln>
          </p:spPr>
          <p:txBody>
            <a:bodyPr/>
            <a:lstStyle/>
            <a:p>
              <a:endParaRPr lang="en-US"/>
            </a:p>
          </p:txBody>
        </p:sp>
        <p:sp>
          <p:nvSpPr>
            <p:cNvPr id="47137" name="Line 12"/>
            <p:cNvSpPr>
              <a:spLocks noChangeShapeType="1"/>
            </p:cNvSpPr>
            <p:nvPr/>
          </p:nvSpPr>
          <p:spPr bwMode="auto">
            <a:xfrm flipV="1">
              <a:off x="2448" y="1296"/>
              <a:ext cx="672" cy="0"/>
            </a:xfrm>
            <a:prstGeom prst="line">
              <a:avLst/>
            </a:prstGeom>
            <a:noFill/>
            <a:ln w="57150" cmpd="thinThick">
              <a:solidFill>
                <a:srgbClr val="CC3300"/>
              </a:solidFill>
              <a:round/>
              <a:headEnd/>
              <a:tailEnd/>
            </a:ln>
          </p:spPr>
          <p:txBody>
            <a:bodyPr/>
            <a:lstStyle/>
            <a:p>
              <a:endParaRPr lang="en-US"/>
            </a:p>
          </p:txBody>
        </p:sp>
        <p:sp>
          <p:nvSpPr>
            <p:cNvPr id="47138" name="Line 13"/>
            <p:cNvSpPr>
              <a:spLocks noChangeShapeType="1"/>
            </p:cNvSpPr>
            <p:nvPr/>
          </p:nvSpPr>
          <p:spPr bwMode="auto">
            <a:xfrm>
              <a:off x="2448" y="1056"/>
              <a:ext cx="0" cy="240"/>
            </a:xfrm>
            <a:prstGeom prst="line">
              <a:avLst/>
            </a:prstGeom>
            <a:noFill/>
            <a:ln w="57150" cmpd="thinThick">
              <a:solidFill>
                <a:srgbClr val="CC3300"/>
              </a:solidFill>
              <a:round/>
              <a:headEnd/>
              <a:tailEnd/>
            </a:ln>
          </p:spPr>
          <p:txBody>
            <a:bodyPr/>
            <a:lstStyle/>
            <a:p>
              <a:endParaRPr lang="en-US"/>
            </a:p>
          </p:txBody>
        </p:sp>
      </p:grpSp>
      <p:sp>
        <p:nvSpPr>
          <p:cNvPr id="47110" name="Oval 14"/>
          <p:cNvSpPr>
            <a:spLocks noChangeArrowheads="1"/>
          </p:cNvSpPr>
          <p:nvPr/>
        </p:nvSpPr>
        <p:spPr bwMode="auto">
          <a:xfrm>
            <a:off x="4953000" y="2819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3</a:t>
            </a:r>
          </a:p>
        </p:txBody>
      </p:sp>
      <p:sp>
        <p:nvSpPr>
          <p:cNvPr id="47111" name="Oval 15"/>
          <p:cNvSpPr>
            <a:spLocks noChangeArrowheads="1"/>
          </p:cNvSpPr>
          <p:nvPr/>
        </p:nvSpPr>
        <p:spPr bwMode="auto">
          <a:xfrm>
            <a:off x="1600200" y="2819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4</a:t>
            </a:r>
          </a:p>
        </p:txBody>
      </p:sp>
      <p:sp>
        <p:nvSpPr>
          <p:cNvPr id="47112" name="Oval 16"/>
          <p:cNvSpPr>
            <a:spLocks noChangeArrowheads="1"/>
          </p:cNvSpPr>
          <p:nvPr/>
        </p:nvSpPr>
        <p:spPr bwMode="auto">
          <a:xfrm>
            <a:off x="1600200" y="55626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5</a:t>
            </a:r>
          </a:p>
        </p:txBody>
      </p:sp>
      <p:sp>
        <p:nvSpPr>
          <p:cNvPr id="47113" name="Oval 17"/>
          <p:cNvSpPr>
            <a:spLocks noChangeArrowheads="1"/>
          </p:cNvSpPr>
          <p:nvPr/>
        </p:nvSpPr>
        <p:spPr bwMode="auto">
          <a:xfrm>
            <a:off x="6019800" y="5562600"/>
            <a:ext cx="1295400" cy="838200"/>
          </a:xfrm>
          <a:prstGeom prst="ellipse">
            <a:avLst/>
          </a:prstGeom>
          <a:solidFill>
            <a:schemeClr val="bg1"/>
          </a:solidFill>
          <a:ln w="9525">
            <a:solidFill>
              <a:schemeClr val="tx1"/>
            </a:solidFill>
            <a:round/>
            <a:headEnd/>
            <a:tailEnd/>
          </a:ln>
        </p:spPr>
        <p:txBody>
          <a:bodyPr wrap="none" anchor="ctr"/>
          <a:lstStyle/>
          <a:p>
            <a:pPr algn="ctr"/>
            <a:r>
              <a:rPr lang="en-US" sz="4000" b="1"/>
              <a:t>Goal</a:t>
            </a:r>
            <a:endParaRPr lang="en-US" sz="4000" b="1" baseline="-25000"/>
          </a:p>
        </p:txBody>
      </p:sp>
      <p:sp>
        <p:nvSpPr>
          <p:cNvPr id="47114" name="Oval 18"/>
          <p:cNvSpPr>
            <a:spLocks noChangeArrowheads="1"/>
          </p:cNvSpPr>
          <p:nvPr/>
        </p:nvSpPr>
        <p:spPr bwMode="auto">
          <a:xfrm>
            <a:off x="4953000" y="4114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7</a:t>
            </a:r>
          </a:p>
        </p:txBody>
      </p:sp>
      <p:sp>
        <p:nvSpPr>
          <p:cNvPr id="47115" name="Oval 19"/>
          <p:cNvSpPr>
            <a:spLocks noChangeArrowheads="1"/>
          </p:cNvSpPr>
          <p:nvPr/>
        </p:nvSpPr>
        <p:spPr bwMode="auto">
          <a:xfrm>
            <a:off x="3276600" y="4114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8</a:t>
            </a:r>
          </a:p>
        </p:txBody>
      </p:sp>
      <p:cxnSp>
        <p:nvCxnSpPr>
          <p:cNvPr id="47116" name="AutoShape 20"/>
          <p:cNvCxnSpPr>
            <a:cxnSpLocks noChangeShapeType="1"/>
            <a:stCxn id="47107" idx="3"/>
            <a:endCxn id="47106" idx="5"/>
          </p:cNvCxnSpPr>
          <p:nvPr/>
        </p:nvCxnSpPr>
        <p:spPr bwMode="auto">
          <a:xfrm flipH="1" flipV="1">
            <a:off x="1398588" y="1935163"/>
            <a:ext cx="3676650" cy="76200"/>
          </a:xfrm>
          <a:prstGeom prst="straightConnector1">
            <a:avLst/>
          </a:prstGeom>
          <a:noFill/>
          <a:ln w="12700">
            <a:solidFill>
              <a:schemeClr val="tx1"/>
            </a:solidFill>
            <a:round/>
            <a:headEnd/>
            <a:tailEnd type="triangle" w="lg" len="lg"/>
          </a:ln>
        </p:spPr>
      </p:cxnSp>
      <p:cxnSp>
        <p:nvCxnSpPr>
          <p:cNvPr id="47117" name="AutoShape 21"/>
          <p:cNvCxnSpPr>
            <a:cxnSpLocks noChangeShapeType="1"/>
          </p:cNvCxnSpPr>
          <p:nvPr/>
        </p:nvCxnSpPr>
        <p:spPr bwMode="auto">
          <a:xfrm rot="5400000">
            <a:off x="4914900" y="2476500"/>
            <a:ext cx="685800" cy="0"/>
          </a:xfrm>
          <a:prstGeom prst="straightConnector1">
            <a:avLst/>
          </a:prstGeom>
          <a:noFill/>
          <a:ln w="12700">
            <a:solidFill>
              <a:schemeClr val="tx1"/>
            </a:solidFill>
            <a:round/>
            <a:headEnd/>
            <a:tailEnd type="triangle" w="lg" len="lg"/>
          </a:ln>
        </p:spPr>
      </p:cxnSp>
      <p:cxnSp>
        <p:nvCxnSpPr>
          <p:cNvPr id="47118" name="AutoShape 22"/>
          <p:cNvCxnSpPr>
            <a:cxnSpLocks noChangeShapeType="1"/>
            <a:stCxn id="47110" idx="7"/>
            <a:endCxn id="47107" idx="5"/>
          </p:cNvCxnSpPr>
          <p:nvPr/>
        </p:nvCxnSpPr>
        <p:spPr bwMode="auto">
          <a:xfrm rot="-5400000">
            <a:off x="5203825" y="2476501"/>
            <a:ext cx="930275" cy="0"/>
          </a:xfrm>
          <a:prstGeom prst="straightConnector1">
            <a:avLst/>
          </a:prstGeom>
          <a:noFill/>
          <a:ln w="12700">
            <a:solidFill>
              <a:schemeClr val="tx1"/>
            </a:solidFill>
            <a:round/>
            <a:headEnd/>
            <a:tailEnd type="triangle" w="lg" len="lg"/>
          </a:ln>
        </p:spPr>
      </p:cxnSp>
      <p:cxnSp>
        <p:nvCxnSpPr>
          <p:cNvPr id="47119" name="AutoShape 23"/>
          <p:cNvCxnSpPr>
            <a:cxnSpLocks noChangeShapeType="1"/>
            <a:stCxn id="47110" idx="3"/>
            <a:endCxn id="47114" idx="1"/>
          </p:cNvCxnSpPr>
          <p:nvPr/>
        </p:nvCxnSpPr>
        <p:spPr bwMode="auto">
          <a:xfrm rot="5400000">
            <a:off x="4724400" y="3886201"/>
            <a:ext cx="701675" cy="0"/>
          </a:xfrm>
          <a:prstGeom prst="straightConnector1">
            <a:avLst/>
          </a:prstGeom>
          <a:noFill/>
          <a:ln w="12700">
            <a:solidFill>
              <a:schemeClr val="tx1"/>
            </a:solidFill>
            <a:round/>
            <a:headEnd/>
            <a:tailEnd type="triangle" w="lg" len="lg"/>
          </a:ln>
        </p:spPr>
      </p:cxnSp>
      <p:cxnSp>
        <p:nvCxnSpPr>
          <p:cNvPr id="47120" name="AutoShape 24"/>
          <p:cNvCxnSpPr>
            <a:cxnSpLocks noChangeShapeType="1"/>
            <a:stCxn id="47114" idx="7"/>
            <a:endCxn id="47110" idx="5"/>
          </p:cNvCxnSpPr>
          <p:nvPr/>
        </p:nvCxnSpPr>
        <p:spPr bwMode="auto">
          <a:xfrm flipV="1">
            <a:off x="5668963" y="3535363"/>
            <a:ext cx="0" cy="701675"/>
          </a:xfrm>
          <a:prstGeom prst="straightConnector1">
            <a:avLst/>
          </a:prstGeom>
          <a:noFill/>
          <a:ln w="12700">
            <a:solidFill>
              <a:schemeClr val="tx1"/>
            </a:solidFill>
            <a:round/>
            <a:headEnd/>
            <a:tailEnd type="triangle" w="lg" len="lg"/>
          </a:ln>
        </p:spPr>
      </p:cxnSp>
      <p:cxnSp>
        <p:nvCxnSpPr>
          <p:cNvPr id="47121" name="AutoShape 25"/>
          <p:cNvCxnSpPr>
            <a:cxnSpLocks noChangeShapeType="1"/>
            <a:stCxn id="47114" idx="2"/>
            <a:endCxn id="47115" idx="6"/>
          </p:cNvCxnSpPr>
          <p:nvPr/>
        </p:nvCxnSpPr>
        <p:spPr bwMode="auto">
          <a:xfrm flipH="1">
            <a:off x="4114800" y="4533900"/>
            <a:ext cx="838200" cy="0"/>
          </a:xfrm>
          <a:prstGeom prst="straightConnector1">
            <a:avLst/>
          </a:prstGeom>
          <a:noFill/>
          <a:ln w="12700">
            <a:solidFill>
              <a:schemeClr val="tx1"/>
            </a:solidFill>
            <a:round/>
            <a:headEnd/>
            <a:tailEnd type="triangle" w="lg" len="lg"/>
          </a:ln>
        </p:spPr>
      </p:cxnSp>
      <p:cxnSp>
        <p:nvCxnSpPr>
          <p:cNvPr id="47122" name="AutoShape 26"/>
          <p:cNvCxnSpPr>
            <a:cxnSpLocks noChangeShapeType="1"/>
            <a:stCxn id="47115" idx="5"/>
            <a:endCxn id="47114" idx="3"/>
          </p:cNvCxnSpPr>
          <p:nvPr/>
        </p:nvCxnSpPr>
        <p:spPr bwMode="auto">
          <a:xfrm>
            <a:off x="3992563" y="4830763"/>
            <a:ext cx="1082675" cy="0"/>
          </a:xfrm>
          <a:prstGeom prst="straightConnector1">
            <a:avLst/>
          </a:prstGeom>
          <a:noFill/>
          <a:ln w="12700">
            <a:solidFill>
              <a:schemeClr val="tx1"/>
            </a:solidFill>
            <a:round/>
            <a:headEnd/>
            <a:tailEnd type="triangle" w="lg" len="lg"/>
          </a:ln>
        </p:spPr>
      </p:cxnSp>
      <p:cxnSp>
        <p:nvCxnSpPr>
          <p:cNvPr id="47123" name="AutoShape 27"/>
          <p:cNvCxnSpPr>
            <a:cxnSpLocks noChangeShapeType="1"/>
            <a:stCxn id="47111" idx="5"/>
            <a:endCxn id="47110" idx="3"/>
          </p:cNvCxnSpPr>
          <p:nvPr/>
        </p:nvCxnSpPr>
        <p:spPr bwMode="auto">
          <a:xfrm>
            <a:off x="2316163" y="3535363"/>
            <a:ext cx="2759075" cy="0"/>
          </a:xfrm>
          <a:prstGeom prst="straightConnector1">
            <a:avLst/>
          </a:prstGeom>
          <a:noFill/>
          <a:ln w="12700">
            <a:solidFill>
              <a:schemeClr val="tx1"/>
            </a:solidFill>
            <a:round/>
            <a:headEnd/>
            <a:tailEnd type="triangle" w="lg" len="lg"/>
          </a:ln>
        </p:spPr>
      </p:cxnSp>
      <p:cxnSp>
        <p:nvCxnSpPr>
          <p:cNvPr id="47124" name="AutoShape 28"/>
          <p:cNvCxnSpPr>
            <a:cxnSpLocks noChangeShapeType="1"/>
            <a:stCxn id="47110" idx="2"/>
            <a:endCxn id="47111" idx="6"/>
          </p:cNvCxnSpPr>
          <p:nvPr/>
        </p:nvCxnSpPr>
        <p:spPr bwMode="auto">
          <a:xfrm flipH="1">
            <a:off x="2438400" y="3238500"/>
            <a:ext cx="2514600" cy="0"/>
          </a:xfrm>
          <a:prstGeom prst="straightConnector1">
            <a:avLst/>
          </a:prstGeom>
          <a:noFill/>
          <a:ln w="12700">
            <a:solidFill>
              <a:schemeClr val="tx1"/>
            </a:solidFill>
            <a:round/>
            <a:headEnd/>
            <a:tailEnd type="triangle" w="lg" len="lg"/>
          </a:ln>
        </p:spPr>
      </p:cxnSp>
      <p:cxnSp>
        <p:nvCxnSpPr>
          <p:cNvPr id="47125" name="AutoShape 29"/>
          <p:cNvCxnSpPr>
            <a:cxnSpLocks noChangeShapeType="1"/>
            <a:stCxn id="47111" idx="3"/>
            <a:endCxn id="47112" idx="1"/>
          </p:cNvCxnSpPr>
          <p:nvPr/>
        </p:nvCxnSpPr>
        <p:spPr bwMode="auto">
          <a:xfrm>
            <a:off x="1722438" y="3535363"/>
            <a:ext cx="0" cy="2149475"/>
          </a:xfrm>
          <a:prstGeom prst="straightConnector1">
            <a:avLst/>
          </a:prstGeom>
          <a:noFill/>
          <a:ln w="12700">
            <a:solidFill>
              <a:schemeClr val="tx1"/>
            </a:solidFill>
            <a:round/>
            <a:headEnd/>
            <a:tailEnd type="triangle" w="lg" len="lg"/>
          </a:ln>
        </p:spPr>
      </p:cxnSp>
      <p:cxnSp>
        <p:nvCxnSpPr>
          <p:cNvPr id="47126" name="AutoShape 30"/>
          <p:cNvCxnSpPr>
            <a:cxnSpLocks noChangeShapeType="1"/>
            <a:stCxn id="47112" idx="7"/>
            <a:endCxn id="47111" idx="5"/>
          </p:cNvCxnSpPr>
          <p:nvPr/>
        </p:nvCxnSpPr>
        <p:spPr bwMode="auto">
          <a:xfrm flipV="1">
            <a:off x="2316163" y="3535363"/>
            <a:ext cx="0" cy="2149475"/>
          </a:xfrm>
          <a:prstGeom prst="straightConnector1">
            <a:avLst/>
          </a:prstGeom>
          <a:noFill/>
          <a:ln w="12700">
            <a:solidFill>
              <a:schemeClr val="tx1"/>
            </a:solidFill>
            <a:round/>
            <a:headEnd/>
            <a:tailEnd type="triangle" w="lg" len="lg"/>
          </a:ln>
        </p:spPr>
      </p:cxnSp>
      <p:sp>
        <p:nvSpPr>
          <p:cNvPr id="47127" name="Text Box 31"/>
          <p:cNvSpPr txBox="1">
            <a:spLocks noChangeArrowheads="1"/>
          </p:cNvSpPr>
          <p:nvPr/>
        </p:nvSpPr>
        <p:spPr bwMode="auto">
          <a:xfrm>
            <a:off x="6705600" y="2362200"/>
            <a:ext cx="1981200" cy="1739900"/>
          </a:xfrm>
          <a:prstGeom prst="rect">
            <a:avLst/>
          </a:prstGeom>
          <a:noFill/>
          <a:ln w="9525">
            <a:noFill/>
            <a:miter lim="800000"/>
            <a:headEnd/>
            <a:tailEnd/>
          </a:ln>
        </p:spPr>
        <p:txBody>
          <a:bodyPr>
            <a:spAutoFit/>
          </a:bodyPr>
          <a:lstStyle/>
          <a:p>
            <a:pPr algn="l" rtl="0"/>
            <a:r>
              <a:rPr lang="en-US"/>
              <a:t>Arrows indicate strength between two problem states</a:t>
            </a:r>
          </a:p>
          <a:p>
            <a:pPr algn="l" rtl="0"/>
            <a:endParaRPr lang="en-US"/>
          </a:p>
          <a:p>
            <a:pPr algn="l" rtl="0"/>
            <a:r>
              <a:rPr lang="en-US"/>
              <a:t>Start maze …</a:t>
            </a:r>
          </a:p>
        </p:txBody>
      </p:sp>
      <p:cxnSp>
        <p:nvCxnSpPr>
          <p:cNvPr id="47128" name="AutoShape 32"/>
          <p:cNvCxnSpPr>
            <a:cxnSpLocks noChangeShapeType="1"/>
            <a:stCxn id="47112" idx="5"/>
            <a:endCxn id="47113" idx="3"/>
          </p:cNvCxnSpPr>
          <p:nvPr/>
        </p:nvCxnSpPr>
        <p:spPr bwMode="auto">
          <a:xfrm>
            <a:off x="2316163" y="6278563"/>
            <a:ext cx="3892550" cy="0"/>
          </a:xfrm>
          <a:prstGeom prst="straightConnector1">
            <a:avLst/>
          </a:prstGeom>
          <a:noFill/>
          <a:ln w="12700">
            <a:solidFill>
              <a:schemeClr val="tx1"/>
            </a:solidFill>
            <a:round/>
            <a:headEnd/>
            <a:tailEnd type="triangle" w="lg" len="lg"/>
          </a:ln>
        </p:spPr>
      </p:cxnSp>
      <p:cxnSp>
        <p:nvCxnSpPr>
          <p:cNvPr id="47129" name="AutoShape 33"/>
          <p:cNvCxnSpPr>
            <a:cxnSpLocks noChangeShapeType="1"/>
            <a:stCxn id="47113" idx="2"/>
            <a:endCxn id="47112" idx="6"/>
          </p:cNvCxnSpPr>
          <p:nvPr/>
        </p:nvCxnSpPr>
        <p:spPr bwMode="auto">
          <a:xfrm flipH="1">
            <a:off x="2438400" y="5981700"/>
            <a:ext cx="3581400" cy="0"/>
          </a:xfrm>
          <a:prstGeom prst="straightConnector1">
            <a:avLst/>
          </a:prstGeom>
          <a:noFill/>
          <a:ln w="12700">
            <a:solidFill>
              <a:schemeClr val="tx1"/>
            </a:solidFill>
            <a:round/>
            <a:headEnd/>
            <a:tailEnd type="triangle" w="lg" len="lg"/>
          </a:ln>
        </p:spPr>
      </p:cxnSp>
      <p:sp>
        <p:nvSpPr>
          <p:cNvPr id="47130" name="Rectangle 34"/>
          <p:cNvSpPr>
            <a:spLocks noGrp="1" noChangeArrowheads="1"/>
          </p:cNvSpPr>
          <p:nvPr>
            <p:ph type="title"/>
          </p:nvPr>
        </p:nvSpPr>
        <p:spPr>
          <a:xfrm>
            <a:off x="457200" y="-228600"/>
            <a:ext cx="8229600" cy="1143000"/>
          </a:xfrm>
        </p:spPr>
        <p:txBody>
          <a:bodyPr/>
          <a:lstStyle/>
          <a:p>
            <a:r>
              <a:rPr lang="en-US" sz="2800" smtClean="0"/>
              <a:t>Reinforcement learning example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228600" y="838200"/>
            <a:ext cx="1371600" cy="838200"/>
          </a:xfrm>
          <a:prstGeom prst="ellipse">
            <a:avLst/>
          </a:prstGeom>
          <a:solidFill>
            <a:schemeClr val="bg1"/>
          </a:solidFill>
          <a:ln w="9525">
            <a:solidFill>
              <a:schemeClr val="tx1"/>
            </a:solidFill>
            <a:round/>
            <a:headEnd/>
            <a:tailEnd/>
          </a:ln>
        </p:spPr>
        <p:txBody>
          <a:bodyPr wrap="none" anchor="ctr"/>
          <a:lstStyle/>
          <a:p>
            <a:pPr algn="ctr"/>
            <a:r>
              <a:rPr lang="en-US" sz="4000" b="1"/>
              <a:t>Start</a:t>
            </a:r>
            <a:endParaRPr lang="en-US" sz="4000" b="1" baseline="-25000"/>
          </a:p>
        </p:txBody>
      </p:sp>
      <p:sp>
        <p:nvSpPr>
          <p:cNvPr id="48131" name="Oval 3"/>
          <p:cNvSpPr>
            <a:spLocks noChangeArrowheads="1"/>
          </p:cNvSpPr>
          <p:nvPr/>
        </p:nvSpPr>
        <p:spPr bwMode="auto">
          <a:xfrm>
            <a:off x="4953000" y="914400"/>
            <a:ext cx="838200" cy="838200"/>
          </a:xfrm>
          <a:prstGeom prst="ellipse">
            <a:avLst/>
          </a:prstGeom>
          <a:solidFill>
            <a:schemeClr val="bg2"/>
          </a:solidFill>
          <a:ln w="9525">
            <a:solidFill>
              <a:schemeClr val="tx1"/>
            </a:solidFill>
            <a:round/>
            <a:headEnd/>
            <a:tailEnd/>
          </a:ln>
        </p:spPr>
        <p:txBody>
          <a:bodyPr wrap="none" anchor="ctr"/>
          <a:lstStyle/>
          <a:p>
            <a:pPr algn="ctr"/>
            <a:r>
              <a:rPr lang="en-US" sz="4000" b="1"/>
              <a:t>S</a:t>
            </a:r>
            <a:r>
              <a:rPr lang="en-US" sz="4000" b="1" baseline="-25000"/>
              <a:t>2</a:t>
            </a:r>
          </a:p>
        </p:txBody>
      </p:sp>
      <p:cxnSp>
        <p:nvCxnSpPr>
          <p:cNvPr id="48132" name="AutoShape 4"/>
          <p:cNvCxnSpPr>
            <a:cxnSpLocks noChangeShapeType="1"/>
            <a:stCxn id="48130" idx="6"/>
            <a:endCxn id="48131" idx="2"/>
          </p:cNvCxnSpPr>
          <p:nvPr/>
        </p:nvCxnSpPr>
        <p:spPr bwMode="auto">
          <a:xfrm>
            <a:off x="1600200" y="1257300"/>
            <a:ext cx="3352800" cy="76200"/>
          </a:xfrm>
          <a:prstGeom prst="straightConnector1">
            <a:avLst/>
          </a:prstGeom>
          <a:noFill/>
          <a:ln w="12700">
            <a:solidFill>
              <a:schemeClr val="tx1"/>
            </a:solidFill>
            <a:round/>
            <a:headEnd/>
            <a:tailEnd type="triangle" w="lg" len="lg"/>
          </a:ln>
        </p:spPr>
      </p:cxnSp>
      <p:grpSp>
        <p:nvGrpSpPr>
          <p:cNvPr id="2" name="Group 5"/>
          <p:cNvGrpSpPr>
            <a:grpSpLocks/>
          </p:cNvGrpSpPr>
          <p:nvPr/>
        </p:nvGrpSpPr>
        <p:grpSpPr bwMode="auto">
          <a:xfrm>
            <a:off x="1143000" y="685800"/>
            <a:ext cx="4953000" cy="5638800"/>
            <a:chOff x="2112" y="576"/>
            <a:chExt cx="1008" cy="960"/>
          </a:xfrm>
        </p:grpSpPr>
        <p:sp>
          <p:nvSpPr>
            <p:cNvPr id="48154" name="Line 6"/>
            <p:cNvSpPr>
              <a:spLocks noChangeShapeType="1"/>
            </p:cNvSpPr>
            <p:nvPr/>
          </p:nvSpPr>
          <p:spPr bwMode="auto">
            <a:xfrm>
              <a:off x="2112" y="576"/>
              <a:ext cx="1008" cy="0"/>
            </a:xfrm>
            <a:prstGeom prst="line">
              <a:avLst/>
            </a:prstGeom>
            <a:noFill/>
            <a:ln w="57150" cmpd="thinThick">
              <a:solidFill>
                <a:srgbClr val="CC3300"/>
              </a:solidFill>
              <a:round/>
              <a:headEnd/>
              <a:tailEnd/>
            </a:ln>
          </p:spPr>
          <p:txBody>
            <a:bodyPr/>
            <a:lstStyle/>
            <a:p>
              <a:endParaRPr lang="en-US"/>
            </a:p>
          </p:txBody>
        </p:sp>
        <p:sp>
          <p:nvSpPr>
            <p:cNvPr id="48155" name="Line 7"/>
            <p:cNvSpPr>
              <a:spLocks noChangeShapeType="1"/>
            </p:cNvSpPr>
            <p:nvPr/>
          </p:nvSpPr>
          <p:spPr bwMode="auto">
            <a:xfrm>
              <a:off x="2112" y="1536"/>
              <a:ext cx="1008" cy="0"/>
            </a:xfrm>
            <a:prstGeom prst="line">
              <a:avLst/>
            </a:prstGeom>
            <a:noFill/>
            <a:ln w="57150" cmpd="thinThick">
              <a:solidFill>
                <a:srgbClr val="CC3300"/>
              </a:solidFill>
              <a:round/>
              <a:headEnd/>
              <a:tailEnd/>
            </a:ln>
          </p:spPr>
          <p:txBody>
            <a:bodyPr/>
            <a:lstStyle/>
            <a:p>
              <a:endParaRPr lang="en-US"/>
            </a:p>
          </p:txBody>
        </p:sp>
        <p:sp>
          <p:nvSpPr>
            <p:cNvPr id="48156" name="Line 8"/>
            <p:cNvSpPr>
              <a:spLocks noChangeShapeType="1"/>
            </p:cNvSpPr>
            <p:nvPr/>
          </p:nvSpPr>
          <p:spPr bwMode="auto">
            <a:xfrm>
              <a:off x="3120" y="576"/>
              <a:ext cx="0" cy="720"/>
            </a:xfrm>
            <a:prstGeom prst="line">
              <a:avLst/>
            </a:prstGeom>
            <a:noFill/>
            <a:ln w="57150" cmpd="thinThick">
              <a:solidFill>
                <a:srgbClr val="CC3300"/>
              </a:solidFill>
              <a:round/>
              <a:headEnd/>
              <a:tailEnd/>
            </a:ln>
          </p:spPr>
          <p:txBody>
            <a:bodyPr/>
            <a:lstStyle/>
            <a:p>
              <a:endParaRPr lang="en-US"/>
            </a:p>
          </p:txBody>
        </p:sp>
        <p:sp>
          <p:nvSpPr>
            <p:cNvPr id="48157" name="Line 9"/>
            <p:cNvSpPr>
              <a:spLocks noChangeShapeType="1"/>
            </p:cNvSpPr>
            <p:nvPr/>
          </p:nvSpPr>
          <p:spPr bwMode="auto">
            <a:xfrm>
              <a:off x="2112" y="816"/>
              <a:ext cx="0" cy="720"/>
            </a:xfrm>
            <a:prstGeom prst="line">
              <a:avLst/>
            </a:prstGeom>
            <a:noFill/>
            <a:ln w="57150" cmpd="thinThick">
              <a:solidFill>
                <a:srgbClr val="CC3300"/>
              </a:solidFill>
              <a:round/>
              <a:headEnd/>
              <a:tailEnd/>
            </a:ln>
          </p:spPr>
          <p:txBody>
            <a:bodyPr/>
            <a:lstStyle/>
            <a:p>
              <a:endParaRPr lang="en-US"/>
            </a:p>
          </p:txBody>
        </p:sp>
        <p:sp>
          <p:nvSpPr>
            <p:cNvPr id="48158" name="Line 10"/>
            <p:cNvSpPr>
              <a:spLocks noChangeShapeType="1"/>
            </p:cNvSpPr>
            <p:nvPr/>
          </p:nvSpPr>
          <p:spPr bwMode="auto">
            <a:xfrm flipH="1">
              <a:off x="2112" y="816"/>
              <a:ext cx="720" cy="0"/>
            </a:xfrm>
            <a:prstGeom prst="line">
              <a:avLst/>
            </a:prstGeom>
            <a:noFill/>
            <a:ln w="57150" cmpd="thinThick">
              <a:solidFill>
                <a:srgbClr val="CC3300"/>
              </a:solidFill>
              <a:round/>
              <a:headEnd/>
              <a:tailEnd/>
            </a:ln>
          </p:spPr>
          <p:txBody>
            <a:bodyPr/>
            <a:lstStyle/>
            <a:p>
              <a:endParaRPr lang="en-US"/>
            </a:p>
          </p:txBody>
        </p:sp>
        <p:sp>
          <p:nvSpPr>
            <p:cNvPr id="48159" name="Line 11"/>
            <p:cNvSpPr>
              <a:spLocks noChangeShapeType="1"/>
            </p:cNvSpPr>
            <p:nvPr/>
          </p:nvSpPr>
          <p:spPr bwMode="auto">
            <a:xfrm flipV="1">
              <a:off x="2448" y="1056"/>
              <a:ext cx="384" cy="0"/>
            </a:xfrm>
            <a:prstGeom prst="line">
              <a:avLst/>
            </a:prstGeom>
            <a:noFill/>
            <a:ln w="57150" cmpd="thinThick">
              <a:solidFill>
                <a:srgbClr val="CC3300"/>
              </a:solidFill>
              <a:round/>
              <a:headEnd/>
              <a:tailEnd/>
            </a:ln>
          </p:spPr>
          <p:txBody>
            <a:bodyPr/>
            <a:lstStyle/>
            <a:p>
              <a:endParaRPr lang="en-US"/>
            </a:p>
          </p:txBody>
        </p:sp>
        <p:sp>
          <p:nvSpPr>
            <p:cNvPr id="48160" name="Line 12"/>
            <p:cNvSpPr>
              <a:spLocks noChangeShapeType="1"/>
            </p:cNvSpPr>
            <p:nvPr/>
          </p:nvSpPr>
          <p:spPr bwMode="auto">
            <a:xfrm flipV="1">
              <a:off x="2448" y="1296"/>
              <a:ext cx="672" cy="0"/>
            </a:xfrm>
            <a:prstGeom prst="line">
              <a:avLst/>
            </a:prstGeom>
            <a:noFill/>
            <a:ln w="57150" cmpd="thinThick">
              <a:solidFill>
                <a:srgbClr val="CC3300"/>
              </a:solidFill>
              <a:round/>
              <a:headEnd/>
              <a:tailEnd/>
            </a:ln>
          </p:spPr>
          <p:txBody>
            <a:bodyPr/>
            <a:lstStyle/>
            <a:p>
              <a:endParaRPr lang="en-US"/>
            </a:p>
          </p:txBody>
        </p:sp>
        <p:sp>
          <p:nvSpPr>
            <p:cNvPr id="48161" name="Line 13"/>
            <p:cNvSpPr>
              <a:spLocks noChangeShapeType="1"/>
            </p:cNvSpPr>
            <p:nvPr/>
          </p:nvSpPr>
          <p:spPr bwMode="auto">
            <a:xfrm>
              <a:off x="2448" y="1056"/>
              <a:ext cx="0" cy="240"/>
            </a:xfrm>
            <a:prstGeom prst="line">
              <a:avLst/>
            </a:prstGeom>
            <a:noFill/>
            <a:ln w="57150" cmpd="thinThick">
              <a:solidFill>
                <a:srgbClr val="CC3300"/>
              </a:solidFill>
              <a:round/>
              <a:headEnd/>
              <a:tailEnd/>
            </a:ln>
          </p:spPr>
          <p:txBody>
            <a:bodyPr/>
            <a:lstStyle/>
            <a:p>
              <a:endParaRPr lang="en-US"/>
            </a:p>
          </p:txBody>
        </p:sp>
      </p:grpSp>
      <p:sp>
        <p:nvSpPr>
          <p:cNvPr id="48134" name="Oval 14"/>
          <p:cNvSpPr>
            <a:spLocks noChangeArrowheads="1"/>
          </p:cNvSpPr>
          <p:nvPr/>
        </p:nvSpPr>
        <p:spPr bwMode="auto">
          <a:xfrm>
            <a:off x="49530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3</a:t>
            </a:r>
          </a:p>
        </p:txBody>
      </p:sp>
      <p:sp>
        <p:nvSpPr>
          <p:cNvPr id="48135" name="Oval 15"/>
          <p:cNvSpPr>
            <a:spLocks noChangeArrowheads="1"/>
          </p:cNvSpPr>
          <p:nvPr/>
        </p:nvSpPr>
        <p:spPr bwMode="auto">
          <a:xfrm>
            <a:off x="16002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4</a:t>
            </a:r>
          </a:p>
        </p:txBody>
      </p:sp>
      <p:sp>
        <p:nvSpPr>
          <p:cNvPr id="48136" name="Oval 16"/>
          <p:cNvSpPr>
            <a:spLocks noChangeArrowheads="1"/>
          </p:cNvSpPr>
          <p:nvPr/>
        </p:nvSpPr>
        <p:spPr bwMode="auto">
          <a:xfrm>
            <a:off x="1600200" y="51816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5</a:t>
            </a:r>
          </a:p>
        </p:txBody>
      </p:sp>
      <p:sp>
        <p:nvSpPr>
          <p:cNvPr id="48137" name="Oval 17"/>
          <p:cNvSpPr>
            <a:spLocks noChangeArrowheads="1"/>
          </p:cNvSpPr>
          <p:nvPr/>
        </p:nvSpPr>
        <p:spPr bwMode="auto">
          <a:xfrm>
            <a:off x="6019800" y="5181600"/>
            <a:ext cx="1295400" cy="838200"/>
          </a:xfrm>
          <a:prstGeom prst="ellipse">
            <a:avLst/>
          </a:prstGeom>
          <a:solidFill>
            <a:schemeClr val="bg1"/>
          </a:solidFill>
          <a:ln w="9525">
            <a:solidFill>
              <a:schemeClr val="tx1"/>
            </a:solidFill>
            <a:round/>
            <a:headEnd/>
            <a:tailEnd/>
          </a:ln>
        </p:spPr>
        <p:txBody>
          <a:bodyPr wrap="none" anchor="ctr"/>
          <a:lstStyle/>
          <a:p>
            <a:pPr algn="ctr"/>
            <a:r>
              <a:rPr lang="en-US" sz="4000" b="1"/>
              <a:t>Goal</a:t>
            </a:r>
            <a:endParaRPr lang="en-US" sz="4000" b="1" baseline="-25000"/>
          </a:p>
        </p:txBody>
      </p:sp>
      <p:sp>
        <p:nvSpPr>
          <p:cNvPr id="48138" name="Oval 18"/>
          <p:cNvSpPr>
            <a:spLocks noChangeArrowheads="1"/>
          </p:cNvSpPr>
          <p:nvPr/>
        </p:nvSpPr>
        <p:spPr bwMode="auto">
          <a:xfrm>
            <a:off x="49530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7</a:t>
            </a:r>
          </a:p>
        </p:txBody>
      </p:sp>
      <p:sp>
        <p:nvSpPr>
          <p:cNvPr id="48139" name="Oval 19"/>
          <p:cNvSpPr>
            <a:spLocks noChangeArrowheads="1"/>
          </p:cNvSpPr>
          <p:nvPr/>
        </p:nvSpPr>
        <p:spPr bwMode="auto">
          <a:xfrm>
            <a:off x="32766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8</a:t>
            </a:r>
          </a:p>
        </p:txBody>
      </p:sp>
      <p:cxnSp>
        <p:nvCxnSpPr>
          <p:cNvPr id="48140" name="AutoShape 20"/>
          <p:cNvCxnSpPr>
            <a:cxnSpLocks noChangeShapeType="1"/>
            <a:stCxn id="48131" idx="3"/>
            <a:endCxn id="48130" idx="5"/>
          </p:cNvCxnSpPr>
          <p:nvPr/>
        </p:nvCxnSpPr>
        <p:spPr bwMode="auto">
          <a:xfrm flipH="1" flipV="1">
            <a:off x="1398588" y="1554163"/>
            <a:ext cx="3676650" cy="76200"/>
          </a:xfrm>
          <a:prstGeom prst="straightConnector1">
            <a:avLst/>
          </a:prstGeom>
          <a:noFill/>
          <a:ln w="12700">
            <a:solidFill>
              <a:schemeClr val="tx1"/>
            </a:solidFill>
            <a:round/>
            <a:headEnd/>
            <a:tailEnd type="triangle" w="lg" len="lg"/>
          </a:ln>
        </p:spPr>
      </p:cxnSp>
      <p:cxnSp>
        <p:nvCxnSpPr>
          <p:cNvPr id="48141" name="AutoShape 21"/>
          <p:cNvCxnSpPr>
            <a:cxnSpLocks noChangeShapeType="1"/>
          </p:cNvCxnSpPr>
          <p:nvPr/>
        </p:nvCxnSpPr>
        <p:spPr bwMode="auto">
          <a:xfrm rot="5400000">
            <a:off x="4914900" y="2095500"/>
            <a:ext cx="685800" cy="0"/>
          </a:xfrm>
          <a:prstGeom prst="straightConnector1">
            <a:avLst/>
          </a:prstGeom>
          <a:noFill/>
          <a:ln w="12700">
            <a:solidFill>
              <a:schemeClr val="tx1"/>
            </a:solidFill>
            <a:round/>
            <a:headEnd/>
            <a:tailEnd type="triangle" w="lg" len="lg"/>
          </a:ln>
        </p:spPr>
      </p:cxnSp>
      <p:cxnSp>
        <p:nvCxnSpPr>
          <p:cNvPr id="48142" name="AutoShape 22"/>
          <p:cNvCxnSpPr>
            <a:cxnSpLocks noChangeShapeType="1"/>
            <a:stCxn id="48134" idx="7"/>
            <a:endCxn id="48131" idx="5"/>
          </p:cNvCxnSpPr>
          <p:nvPr/>
        </p:nvCxnSpPr>
        <p:spPr bwMode="auto">
          <a:xfrm rot="-5400000">
            <a:off x="5203825" y="2095501"/>
            <a:ext cx="930275" cy="0"/>
          </a:xfrm>
          <a:prstGeom prst="straightConnector1">
            <a:avLst/>
          </a:prstGeom>
          <a:noFill/>
          <a:ln w="12700">
            <a:solidFill>
              <a:schemeClr val="tx1"/>
            </a:solidFill>
            <a:round/>
            <a:headEnd/>
            <a:tailEnd type="triangle" w="lg" len="lg"/>
          </a:ln>
        </p:spPr>
      </p:cxnSp>
      <p:cxnSp>
        <p:nvCxnSpPr>
          <p:cNvPr id="48143" name="AutoShape 23"/>
          <p:cNvCxnSpPr>
            <a:cxnSpLocks noChangeShapeType="1"/>
            <a:stCxn id="48134" idx="3"/>
            <a:endCxn id="48138" idx="1"/>
          </p:cNvCxnSpPr>
          <p:nvPr/>
        </p:nvCxnSpPr>
        <p:spPr bwMode="auto">
          <a:xfrm rot="5400000">
            <a:off x="4724400" y="3505201"/>
            <a:ext cx="701675" cy="0"/>
          </a:xfrm>
          <a:prstGeom prst="straightConnector1">
            <a:avLst/>
          </a:prstGeom>
          <a:noFill/>
          <a:ln w="12700">
            <a:solidFill>
              <a:schemeClr val="tx1"/>
            </a:solidFill>
            <a:round/>
            <a:headEnd/>
            <a:tailEnd type="triangle" w="lg" len="lg"/>
          </a:ln>
        </p:spPr>
      </p:cxnSp>
      <p:cxnSp>
        <p:nvCxnSpPr>
          <p:cNvPr id="48144" name="AutoShape 24"/>
          <p:cNvCxnSpPr>
            <a:cxnSpLocks noChangeShapeType="1"/>
            <a:stCxn id="48138" idx="7"/>
            <a:endCxn id="48134" idx="5"/>
          </p:cNvCxnSpPr>
          <p:nvPr/>
        </p:nvCxnSpPr>
        <p:spPr bwMode="auto">
          <a:xfrm flipV="1">
            <a:off x="5668963" y="3154363"/>
            <a:ext cx="0" cy="701675"/>
          </a:xfrm>
          <a:prstGeom prst="straightConnector1">
            <a:avLst/>
          </a:prstGeom>
          <a:noFill/>
          <a:ln w="12700">
            <a:solidFill>
              <a:schemeClr val="tx1"/>
            </a:solidFill>
            <a:round/>
            <a:headEnd/>
            <a:tailEnd type="triangle" w="lg" len="lg"/>
          </a:ln>
        </p:spPr>
      </p:cxnSp>
      <p:cxnSp>
        <p:nvCxnSpPr>
          <p:cNvPr id="48145" name="AutoShape 25"/>
          <p:cNvCxnSpPr>
            <a:cxnSpLocks noChangeShapeType="1"/>
            <a:stCxn id="48138" idx="2"/>
            <a:endCxn id="48139" idx="6"/>
          </p:cNvCxnSpPr>
          <p:nvPr/>
        </p:nvCxnSpPr>
        <p:spPr bwMode="auto">
          <a:xfrm flipH="1">
            <a:off x="4114800" y="4152900"/>
            <a:ext cx="838200" cy="0"/>
          </a:xfrm>
          <a:prstGeom prst="straightConnector1">
            <a:avLst/>
          </a:prstGeom>
          <a:noFill/>
          <a:ln w="12700">
            <a:solidFill>
              <a:schemeClr val="tx1"/>
            </a:solidFill>
            <a:round/>
            <a:headEnd/>
            <a:tailEnd type="triangle" w="lg" len="lg"/>
          </a:ln>
        </p:spPr>
      </p:cxnSp>
      <p:cxnSp>
        <p:nvCxnSpPr>
          <p:cNvPr id="48146" name="AutoShape 26"/>
          <p:cNvCxnSpPr>
            <a:cxnSpLocks noChangeShapeType="1"/>
            <a:stCxn id="48139" idx="5"/>
            <a:endCxn id="48138" idx="3"/>
          </p:cNvCxnSpPr>
          <p:nvPr/>
        </p:nvCxnSpPr>
        <p:spPr bwMode="auto">
          <a:xfrm>
            <a:off x="3992563" y="4449763"/>
            <a:ext cx="1082675" cy="0"/>
          </a:xfrm>
          <a:prstGeom prst="straightConnector1">
            <a:avLst/>
          </a:prstGeom>
          <a:noFill/>
          <a:ln w="12700">
            <a:solidFill>
              <a:schemeClr val="tx1"/>
            </a:solidFill>
            <a:round/>
            <a:headEnd/>
            <a:tailEnd type="triangle" w="lg" len="lg"/>
          </a:ln>
        </p:spPr>
      </p:cxnSp>
      <p:cxnSp>
        <p:nvCxnSpPr>
          <p:cNvPr id="48147" name="AutoShape 27"/>
          <p:cNvCxnSpPr>
            <a:cxnSpLocks noChangeShapeType="1"/>
            <a:stCxn id="48135" idx="5"/>
            <a:endCxn id="48134" idx="3"/>
          </p:cNvCxnSpPr>
          <p:nvPr/>
        </p:nvCxnSpPr>
        <p:spPr bwMode="auto">
          <a:xfrm>
            <a:off x="2316163" y="3154363"/>
            <a:ext cx="2759075" cy="0"/>
          </a:xfrm>
          <a:prstGeom prst="straightConnector1">
            <a:avLst/>
          </a:prstGeom>
          <a:noFill/>
          <a:ln w="12700">
            <a:solidFill>
              <a:schemeClr val="tx1"/>
            </a:solidFill>
            <a:round/>
            <a:headEnd/>
            <a:tailEnd type="triangle" w="lg" len="lg"/>
          </a:ln>
        </p:spPr>
      </p:cxnSp>
      <p:cxnSp>
        <p:nvCxnSpPr>
          <p:cNvPr id="48148" name="AutoShape 28"/>
          <p:cNvCxnSpPr>
            <a:cxnSpLocks noChangeShapeType="1"/>
            <a:stCxn id="48134" idx="2"/>
            <a:endCxn id="48135" idx="6"/>
          </p:cNvCxnSpPr>
          <p:nvPr/>
        </p:nvCxnSpPr>
        <p:spPr bwMode="auto">
          <a:xfrm flipH="1">
            <a:off x="2438400" y="2857500"/>
            <a:ext cx="2514600" cy="0"/>
          </a:xfrm>
          <a:prstGeom prst="straightConnector1">
            <a:avLst/>
          </a:prstGeom>
          <a:noFill/>
          <a:ln w="12700">
            <a:solidFill>
              <a:schemeClr val="tx1"/>
            </a:solidFill>
            <a:round/>
            <a:headEnd/>
            <a:tailEnd type="triangle" w="lg" len="lg"/>
          </a:ln>
        </p:spPr>
      </p:cxnSp>
      <p:cxnSp>
        <p:nvCxnSpPr>
          <p:cNvPr id="48149" name="AutoShape 29"/>
          <p:cNvCxnSpPr>
            <a:cxnSpLocks noChangeShapeType="1"/>
            <a:stCxn id="48135" idx="3"/>
            <a:endCxn id="48136" idx="1"/>
          </p:cNvCxnSpPr>
          <p:nvPr/>
        </p:nvCxnSpPr>
        <p:spPr bwMode="auto">
          <a:xfrm>
            <a:off x="1722438" y="3154363"/>
            <a:ext cx="0" cy="2149475"/>
          </a:xfrm>
          <a:prstGeom prst="straightConnector1">
            <a:avLst/>
          </a:prstGeom>
          <a:noFill/>
          <a:ln w="12700">
            <a:solidFill>
              <a:schemeClr val="tx1"/>
            </a:solidFill>
            <a:round/>
            <a:headEnd/>
            <a:tailEnd type="triangle" w="lg" len="lg"/>
          </a:ln>
        </p:spPr>
      </p:cxnSp>
      <p:cxnSp>
        <p:nvCxnSpPr>
          <p:cNvPr id="48150" name="AutoShape 30"/>
          <p:cNvCxnSpPr>
            <a:cxnSpLocks noChangeShapeType="1"/>
            <a:stCxn id="48136" idx="7"/>
            <a:endCxn id="48135" idx="5"/>
          </p:cNvCxnSpPr>
          <p:nvPr/>
        </p:nvCxnSpPr>
        <p:spPr bwMode="auto">
          <a:xfrm flipV="1">
            <a:off x="2316163" y="3154363"/>
            <a:ext cx="0" cy="2149475"/>
          </a:xfrm>
          <a:prstGeom prst="straightConnector1">
            <a:avLst/>
          </a:prstGeom>
          <a:noFill/>
          <a:ln w="12700">
            <a:solidFill>
              <a:schemeClr val="tx1"/>
            </a:solidFill>
            <a:round/>
            <a:headEnd/>
            <a:tailEnd type="triangle" w="lg" len="lg"/>
          </a:ln>
        </p:spPr>
      </p:cxnSp>
      <p:sp>
        <p:nvSpPr>
          <p:cNvPr id="48151" name="Text Box 31"/>
          <p:cNvSpPr txBox="1">
            <a:spLocks noChangeArrowheads="1"/>
          </p:cNvSpPr>
          <p:nvPr/>
        </p:nvSpPr>
        <p:spPr bwMode="auto">
          <a:xfrm>
            <a:off x="6477000" y="1752600"/>
            <a:ext cx="2362200" cy="3387725"/>
          </a:xfrm>
          <a:prstGeom prst="rect">
            <a:avLst/>
          </a:prstGeom>
          <a:noFill/>
          <a:ln w="9525">
            <a:noFill/>
            <a:miter lim="800000"/>
            <a:headEnd/>
            <a:tailEnd/>
          </a:ln>
        </p:spPr>
        <p:txBody>
          <a:bodyPr>
            <a:spAutoFit/>
          </a:bodyPr>
          <a:lstStyle/>
          <a:p>
            <a:pPr algn="l" rtl="0"/>
            <a:r>
              <a:rPr lang="en-US"/>
              <a:t>The first response leads to S2 …</a:t>
            </a:r>
          </a:p>
          <a:p>
            <a:pPr algn="l" rtl="0"/>
            <a:endParaRPr lang="en-US"/>
          </a:p>
          <a:p>
            <a:pPr algn="l" rtl="0"/>
            <a:r>
              <a:rPr lang="en-US"/>
              <a:t>The next state is chosen by randomly sampling from the possible next states </a:t>
            </a:r>
          </a:p>
          <a:p>
            <a:pPr algn="l" rtl="0"/>
            <a:r>
              <a:rPr lang="en-US" i="1"/>
              <a:t>weighted</a:t>
            </a:r>
            <a:r>
              <a:rPr lang="en-US"/>
              <a:t> by their associative strength</a:t>
            </a:r>
          </a:p>
          <a:p>
            <a:pPr algn="l" rtl="0"/>
            <a:endParaRPr lang="en-US"/>
          </a:p>
          <a:p>
            <a:pPr algn="l" rtl="0"/>
            <a:r>
              <a:rPr lang="en-US"/>
              <a:t>Associative strength = line width </a:t>
            </a:r>
          </a:p>
        </p:txBody>
      </p:sp>
      <p:cxnSp>
        <p:nvCxnSpPr>
          <p:cNvPr id="48152" name="AutoShape 32"/>
          <p:cNvCxnSpPr>
            <a:cxnSpLocks noChangeShapeType="1"/>
            <a:stCxn id="48136" idx="5"/>
            <a:endCxn id="48137" idx="3"/>
          </p:cNvCxnSpPr>
          <p:nvPr/>
        </p:nvCxnSpPr>
        <p:spPr bwMode="auto">
          <a:xfrm>
            <a:off x="2316163" y="5897563"/>
            <a:ext cx="3892550" cy="0"/>
          </a:xfrm>
          <a:prstGeom prst="straightConnector1">
            <a:avLst/>
          </a:prstGeom>
          <a:noFill/>
          <a:ln w="12700">
            <a:solidFill>
              <a:schemeClr val="tx1"/>
            </a:solidFill>
            <a:round/>
            <a:headEnd/>
            <a:tailEnd type="triangle" w="lg" len="lg"/>
          </a:ln>
        </p:spPr>
      </p:cxnSp>
      <p:cxnSp>
        <p:nvCxnSpPr>
          <p:cNvPr id="48153" name="AutoShape 33"/>
          <p:cNvCxnSpPr>
            <a:cxnSpLocks noChangeShapeType="1"/>
            <a:stCxn id="48137" idx="2"/>
            <a:endCxn id="48136" idx="6"/>
          </p:cNvCxnSpPr>
          <p:nvPr/>
        </p:nvCxnSpPr>
        <p:spPr bwMode="auto">
          <a:xfrm flipH="1">
            <a:off x="2438400" y="5600700"/>
            <a:ext cx="3581400" cy="0"/>
          </a:xfrm>
          <a:prstGeom prst="straightConnector1">
            <a:avLst/>
          </a:prstGeom>
          <a:noFill/>
          <a:ln w="12700">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2"/>
          <p:cNvSpPr>
            <a:spLocks noChangeArrowheads="1"/>
          </p:cNvSpPr>
          <p:nvPr/>
        </p:nvSpPr>
        <p:spPr bwMode="auto">
          <a:xfrm>
            <a:off x="228600" y="838200"/>
            <a:ext cx="1371600" cy="838200"/>
          </a:xfrm>
          <a:prstGeom prst="ellipse">
            <a:avLst/>
          </a:prstGeom>
          <a:solidFill>
            <a:schemeClr val="bg1"/>
          </a:solidFill>
          <a:ln w="9525">
            <a:solidFill>
              <a:schemeClr val="tx1"/>
            </a:solidFill>
            <a:round/>
            <a:headEnd/>
            <a:tailEnd/>
          </a:ln>
        </p:spPr>
        <p:txBody>
          <a:bodyPr wrap="none" anchor="ctr"/>
          <a:lstStyle/>
          <a:p>
            <a:pPr algn="ctr"/>
            <a:r>
              <a:rPr lang="en-US" sz="4000" b="1"/>
              <a:t>Start</a:t>
            </a:r>
            <a:endParaRPr lang="en-US" sz="4000" b="1" baseline="-25000"/>
          </a:p>
        </p:txBody>
      </p:sp>
      <p:sp>
        <p:nvSpPr>
          <p:cNvPr id="49155" name="Oval 3"/>
          <p:cNvSpPr>
            <a:spLocks noChangeArrowheads="1"/>
          </p:cNvSpPr>
          <p:nvPr/>
        </p:nvSpPr>
        <p:spPr bwMode="auto">
          <a:xfrm>
            <a:off x="4953000" y="914400"/>
            <a:ext cx="838200" cy="838200"/>
          </a:xfrm>
          <a:prstGeom prst="ellipse">
            <a:avLst/>
          </a:prstGeom>
          <a:noFill/>
          <a:ln w="9525">
            <a:solidFill>
              <a:schemeClr val="tx1"/>
            </a:solidFill>
            <a:round/>
            <a:headEnd/>
            <a:tailEnd/>
          </a:ln>
        </p:spPr>
        <p:txBody>
          <a:bodyPr wrap="none" anchor="ctr"/>
          <a:lstStyle/>
          <a:p>
            <a:pPr algn="ctr"/>
            <a:r>
              <a:rPr lang="en-US" sz="4000" b="1"/>
              <a:t>S</a:t>
            </a:r>
            <a:r>
              <a:rPr lang="en-US" sz="4000" b="1" baseline="-25000"/>
              <a:t>2</a:t>
            </a:r>
          </a:p>
        </p:txBody>
      </p:sp>
      <p:cxnSp>
        <p:nvCxnSpPr>
          <p:cNvPr id="49156" name="AutoShape 4"/>
          <p:cNvCxnSpPr>
            <a:cxnSpLocks noChangeShapeType="1"/>
            <a:stCxn id="49154" idx="6"/>
            <a:endCxn id="49155" idx="2"/>
          </p:cNvCxnSpPr>
          <p:nvPr/>
        </p:nvCxnSpPr>
        <p:spPr bwMode="auto">
          <a:xfrm>
            <a:off x="1600200" y="1257300"/>
            <a:ext cx="3352800" cy="76200"/>
          </a:xfrm>
          <a:prstGeom prst="straightConnector1">
            <a:avLst/>
          </a:prstGeom>
          <a:noFill/>
          <a:ln w="12700">
            <a:solidFill>
              <a:schemeClr val="tx1"/>
            </a:solidFill>
            <a:round/>
            <a:headEnd/>
            <a:tailEnd type="triangle" w="lg" len="lg"/>
          </a:ln>
        </p:spPr>
      </p:cxnSp>
      <p:grpSp>
        <p:nvGrpSpPr>
          <p:cNvPr id="2" name="Group 5"/>
          <p:cNvGrpSpPr>
            <a:grpSpLocks/>
          </p:cNvGrpSpPr>
          <p:nvPr/>
        </p:nvGrpSpPr>
        <p:grpSpPr bwMode="auto">
          <a:xfrm>
            <a:off x="1143000" y="685800"/>
            <a:ext cx="4953000" cy="5638800"/>
            <a:chOff x="2112" y="576"/>
            <a:chExt cx="1008" cy="960"/>
          </a:xfrm>
        </p:grpSpPr>
        <p:sp>
          <p:nvSpPr>
            <p:cNvPr id="49178" name="Line 6"/>
            <p:cNvSpPr>
              <a:spLocks noChangeShapeType="1"/>
            </p:cNvSpPr>
            <p:nvPr/>
          </p:nvSpPr>
          <p:spPr bwMode="auto">
            <a:xfrm>
              <a:off x="2112" y="576"/>
              <a:ext cx="1008" cy="0"/>
            </a:xfrm>
            <a:prstGeom prst="line">
              <a:avLst/>
            </a:prstGeom>
            <a:noFill/>
            <a:ln w="57150" cmpd="thinThick">
              <a:solidFill>
                <a:srgbClr val="CC3300"/>
              </a:solidFill>
              <a:round/>
              <a:headEnd/>
              <a:tailEnd/>
            </a:ln>
          </p:spPr>
          <p:txBody>
            <a:bodyPr/>
            <a:lstStyle/>
            <a:p>
              <a:endParaRPr lang="en-US"/>
            </a:p>
          </p:txBody>
        </p:sp>
        <p:sp>
          <p:nvSpPr>
            <p:cNvPr id="49179" name="Line 7"/>
            <p:cNvSpPr>
              <a:spLocks noChangeShapeType="1"/>
            </p:cNvSpPr>
            <p:nvPr/>
          </p:nvSpPr>
          <p:spPr bwMode="auto">
            <a:xfrm>
              <a:off x="2112" y="1536"/>
              <a:ext cx="1008" cy="0"/>
            </a:xfrm>
            <a:prstGeom prst="line">
              <a:avLst/>
            </a:prstGeom>
            <a:noFill/>
            <a:ln w="57150" cmpd="thinThick">
              <a:solidFill>
                <a:srgbClr val="CC3300"/>
              </a:solidFill>
              <a:round/>
              <a:headEnd/>
              <a:tailEnd/>
            </a:ln>
          </p:spPr>
          <p:txBody>
            <a:bodyPr/>
            <a:lstStyle/>
            <a:p>
              <a:endParaRPr lang="en-US"/>
            </a:p>
          </p:txBody>
        </p:sp>
        <p:sp>
          <p:nvSpPr>
            <p:cNvPr id="49180" name="Line 8"/>
            <p:cNvSpPr>
              <a:spLocks noChangeShapeType="1"/>
            </p:cNvSpPr>
            <p:nvPr/>
          </p:nvSpPr>
          <p:spPr bwMode="auto">
            <a:xfrm>
              <a:off x="3120" y="576"/>
              <a:ext cx="0" cy="720"/>
            </a:xfrm>
            <a:prstGeom prst="line">
              <a:avLst/>
            </a:prstGeom>
            <a:noFill/>
            <a:ln w="57150" cmpd="thinThick">
              <a:solidFill>
                <a:srgbClr val="CC3300"/>
              </a:solidFill>
              <a:round/>
              <a:headEnd/>
              <a:tailEnd/>
            </a:ln>
          </p:spPr>
          <p:txBody>
            <a:bodyPr/>
            <a:lstStyle/>
            <a:p>
              <a:endParaRPr lang="en-US"/>
            </a:p>
          </p:txBody>
        </p:sp>
        <p:sp>
          <p:nvSpPr>
            <p:cNvPr id="49181" name="Line 9"/>
            <p:cNvSpPr>
              <a:spLocks noChangeShapeType="1"/>
            </p:cNvSpPr>
            <p:nvPr/>
          </p:nvSpPr>
          <p:spPr bwMode="auto">
            <a:xfrm>
              <a:off x="2112" y="816"/>
              <a:ext cx="0" cy="720"/>
            </a:xfrm>
            <a:prstGeom prst="line">
              <a:avLst/>
            </a:prstGeom>
            <a:noFill/>
            <a:ln w="57150" cmpd="thinThick">
              <a:solidFill>
                <a:srgbClr val="CC3300"/>
              </a:solidFill>
              <a:round/>
              <a:headEnd/>
              <a:tailEnd/>
            </a:ln>
          </p:spPr>
          <p:txBody>
            <a:bodyPr/>
            <a:lstStyle/>
            <a:p>
              <a:endParaRPr lang="en-US"/>
            </a:p>
          </p:txBody>
        </p:sp>
        <p:sp>
          <p:nvSpPr>
            <p:cNvPr id="49182" name="Line 10"/>
            <p:cNvSpPr>
              <a:spLocks noChangeShapeType="1"/>
            </p:cNvSpPr>
            <p:nvPr/>
          </p:nvSpPr>
          <p:spPr bwMode="auto">
            <a:xfrm flipH="1">
              <a:off x="2112" y="816"/>
              <a:ext cx="720" cy="0"/>
            </a:xfrm>
            <a:prstGeom prst="line">
              <a:avLst/>
            </a:prstGeom>
            <a:noFill/>
            <a:ln w="57150" cmpd="thinThick">
              <a:solidFill>
                <a:srgbClr val="CC3300"/>
              </a:solidFill>
              <a:round/>
              <a:headEnd/>
              <a:tailEnd/>
            </a:ln>
          </p:spPr>
          <p:txBody>
            <a:bodyPr/>
            <a:lstStyle/>
            <a:p>
              <a:endParaRPr lang="en-US"/>
            </a:p>
          </p:txBody>
        </p:sp>
        <p:sp>
          <p:nvSpPr>
            <p:cNvPr id="49183" name="Line 11"/>
            <p:cNvSpPr>
              <a:spLocks noChangeShapeType="1"/>
            </p:cNvSpPr>
            <p:nvPr/>
          </p:nvSpPr>
          <p:spPr bwMode="auto">
            <a:xfrm flipV="1">
              <a:off x="2448" y="1056"/>
              <a:ext cx="384" cy="0"/>
            </a:xfrm>
            <a:prstGeom prst="line">
              <a:avLst/>
            </a:prstGeom>
            <a:noFill/>
            <a:ln w="57150" cmpd="thinThick">
              <a:solidFill>
                <a:srgbClr val="CC3300"/>
              </a:solidFill>
              <a:round/>
              <a:headEnd/>
              <a:tailEnd/>
            </a:ln>
          </p:spPr>
          <p:txBody>
            <a:bodyPr/>
            <a:lstStyle/>
            <a:p>
              <a:endParaRPr lang="en-US"/>
            </a:p>
          </p:txBody>
        </p:sp>
        <p:sp>
          <p:nvSpPr>
            <p:cNvPr id="49184" name="Line 12"/>
            <p:cNvSpPr>
              <a:spLocks noChangeShapeType="1"/>
            </p:cNvSpPr>
            <p:nvPr/>
          </p:nvSpPr>
          <p:spPr bwMode="auto">
            <a:xfrm flipV="1">
              <a:off x="2448" y="1296"/>
              <a:ext cx="672" cy="0"/>
            </a:xfrm>
            <a:prstGeom prst="line">
              <a:avLst/>
            </a:prstGeom>
            <a:noFill/>
            <a:ln w="57150" cmpd="thinThick">
              <a:solidFill>
                <a:srgbClr val="CC3300"/>
              </a:solidFill>
              <a:round/>
              <a:headEnd/>
              <a:tailEnd/>
            </a:ln>
          </p:spPr>
          <p:txBody>
            <a:bodyPr/>
            <a:lstStyle/>
            <a:p>
              <a:endParaRPr lang="en-US"/>
            </a:p>
          </p:txBody>
        </p:sp>
        <p:sp>
          <p:nvSpPr>
            <p:cNvPr id="49185" name="Line 13"/>
            <p:cNvSpPr>
              <a:spLocks noChangeShapeType="1"/>
            </p:cNvSpPr>
            <p:nvPr/>
          </p:nvSpPr>
          <p:spPr bwMode="auto">
            <a:xfrm>
              <a:off x="2448" y="1056"/>
              <a:ext cx="0" cy="240"/>
            </a:xfrm>
            <a:prstGeom prst="line">
              <a:avLst/>
            </a:prstGeom>
            <a:noFill/>
            <a:ln w="57150" cmpd="thinThick">
              <a:solidFill>
                <a:srgbClr val="CC3300"/>
              </a:solidFill>
              <a:round/>
              <a:headEnd/>
              <a:tailEnd/>
            </a:ln>
          </p:spPr>
          <p:txBody>
            <a:bodyPr/>
            <a:lstStyle/>
            <a:p>
              <a:endParaRPr lang="en-US"/>
            </a:p>
          </p:txBody>
        </p:sp>
      </p:grpSp>
      <p:sp>
        <p:nvSpPr>
          <p:cNvPr id="49158" name="Oval 14"/>
          <p:cNvSpPr>
            <a:spLocks noChangeArrowheads="1"/>
          </p:cNvSpPr>
          <p:nvPr/>
        </p:nvSpPr>
        <p:spPr bwMode="auto">
          <a:xfrm>
            <a:off x="4953000" y="2438400"/>
            <a:ext cx="838200" cy="838200"/>
          </a:xfrm>
          <a:prstGeom prst="ellipse">
            <a:avLst/>
          </a:prstGeom>
          <a:solidFill>
            <a:schemeClr val="bg2"/>
          </a:solidFill>
          <a:ln w="9525">
            <a:solidFill>
              <a:schemeClr val="tx1"/>
            </a:solidFill>
            <a:round/>
            <a:headEnd/>
            <a:tailEnd/>
          </a:ln>
        </p:spPr>
        <p:txBody>
          <a:bodyPr wrap="none" anchor="ctr"/>
          <a:lstStyle/>
          <a:p>
            <a:pPr algn="ctr"/>
            <a:r>
              <a:rPr lang="en-US" sz="4000" b="1"/>
              <a:t>S</a:t>
            </a:r>
            <a:r>
              <a:rPr lang="en-US" sz="4000" b="1" baseline="-25000"/>
              <a:t>3</a:t>
            </a:r>
          </a:p>
        </p:txBody>
      </p:sp>
      <p:sp>
        <p:nvSpPr>
          <p:cNvPr id="49159" name="Oval 15"/>
          <p:cNvSpPr>
            <a:spLocks noChangeArrowheads="1"/>
          </p:cNvSpPr>
          <p:nvPr/>
        </p:nvSpPr>
        <p:spPr bwMode="auto">
          <a:xfrm>
            <a:off x="16002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4</a:t>
            </a:r>
          </a:p>
        </p:txBody>
      </p:sp>
      <p:sp>
        <p:nvSpPr>
          <p:cNvPr id="49160" name="Oval 16"/>
          <p:cNvSpPr>
            <a:spLocks noChangeArrowheads="1"/>
          </p:cNvSpPr>
          <p:nvPr/>
        </p:nvSpPr>
        <p:spPr bwMode="auto">
          <a:xfrm>
            <a:off x="1600200" y="51816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5</a:t>
            </a:r>
          </a:p>
        </p:txBody>
      </p:sp>
      <p:sp>
        <p:nvSpPr>
          <p:cNvPr id="49161" name="Oval 17"/>
          <p:cNvSpPr>
            <a:spLocks noChangeArrowheads="1"/>
          </p:cNvSpPr>
          <p:nvPr/>
        </p:nvSpPr>
        <p:spPr bwMode="auto">
          <a:xfrm>
            <a:off x="6019800" y="5181600"/>
            <a:ext cx="1295400" cy="838200"/>
          </a:xfrm>
          <a:prstGeom prst="ellipse">
            <a:avLst/>
          </a:prstGeom>
          <a:solidFill>
            <a:schemeClr val="bg1"/>
          </a:solidFill>
          <a:ln w="9525">
            <a:solidFill>
              <a:schemeClr val="tx1"/>
            </a:solidFill>
            <a:round/>
            <a:headEnd/>
            <a:tailEnd/>
          </a:ln>
        </p:spPr>
        <p:txBody>
          <a:bodyPr wrap="none" anchor="ctr"/>
          <a:lstStyle/>
          <a:p>
            <a:pPr algn="ctr"/>
            <a:r>
              <a:rPr lang="en-US" sz="4000" b="1"/>
              <a:t>Goal</a:t>
            </a:r>
            <a:endParaRPr lang="en-US" sz="4000" b="1" baseline="-25000"/>
          </a:p>
        </p:txBody>
      </p:sp>
      <p:sp>
        <p:nvSpPr>
          <p:cNvPr id="49162" name="Oval 18"/>
          <p:cNvSpPr>
            <a:spLocks noChangeArrowheads="1"/>
          </p:cNvSpPr>
          <p:nvPr/>
        </p:nvSpPr>
        <p:spPr bwMode="auto">
          <a:xfrm>
            <a:off x="49530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7</a:t>
            </a:r>
          </a:p>
        </p:txBody>
      </p:sp>
      <p:sp>
        <p:nvSpPr>
          <p:cNvPr id="49163" name="Oval 19"/>
          <p:cNvSpPr>
            <a:spLocks noChangeArrowheads="1"/>
          </p:cNvSpPr>
          <p:nvPr/>
        </p:nvSpPr>
        <p:spPr bwMode="auto">
          <a:xfrm>
            <a:off x="32766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8</a:t>
            </a:r>
          </a:p>
        </p:txBody>
      </p:sp>
      <p:cxnSp>
        <p:nvCxnSpPr>
          <p:cNvPr id="49164" name="AutoShape 20"/>
          <p:cNvCxnSpPr>
            <a:cxnSpLocks noChangeShapeType="1"/>
            <a:stCxn id="49155" idx="3"/>
            <a:endCxn id="49154" idx="5"/>
          </p:cNvCxnSpPr>
          <p:nvPr/>
        </p:nvCxnSpPr>
        <p:spPr bwMode="auto">
          <a:xfrm flipH="1" flipV="1">
            <a:off x="1398588" y="1554163"/>
            <a:ext cx="3676650" cy="76200"/>
          </a:xfrm>
          <a:prstGeom prst="straightConnector1">
            <a:avLst/>
          </a:prstGeom>
          <a:noFill/>
          <a:ln w="12700">
            <a:solidFill>
              <a:schemeClr val="tx1"/>
            </a:solidFill>
            <a:round/>
            <a:headEnd/>
            <a:tailEnd type="triangle" w="lg" len="lg"/>
          </a:ln>
        </p:spPr>
      </p:cxnSp>
      <p:cxnSp>
        <p:nvCxnSpPr>
          <p:cNvPr id="49165" name="AutoShape 21"/>
          <p:cNvCxnSpPr>
            <a:cxnSpLocks noChangeShapeType="1"/>
          </p:cNvCxnSpPr>
          <p:nvPr/>
        </p:nvCxnSpPr>
        <p:spPr bwMode="auto">
          <a:xfrm rot="5400000">
            <a:off x="4914900" y="2095500"/>
            <a:ext cx="685800" cy="0"/>
          </a:xfrm>
          <a:prstGeom prst="straightConnector1">
            <a:avLst/>
          </a:prstGeom>
          <a:noFill/>
          <a:ln w="12700">
            <a:solidFill>
              <a:schemeClr val="tx1"/>
            </a:solidFill>
            <a:round/>
            <a:headEnd/>
            <a:tailEnd type="triangle" w="lg" len="lg"/>
          </a:ln>
        </p:spPr>
      </p:cxnSp>
      <p:cxnSp>
        <p:nvCxnSpPr>
          <p:cNvPr id="49166" name="AutoShape 22"/>
          <p:cNvCxnSpPr>
            <a:cxnSpLocks noChangeShapeType="1"/>
            <a:stCxn id="49158" idx="7"/>
            <a:endCxn id="49155" idx="5"/>
          </p:cNvCxnSpPr>
          <p:nvPr/>
        </p:nvCxnSpPr>
        <p:spPr bwMode="auto">
          <a:xfrm rot="-5400000">
            <a:off x="5203825" y="2095501"/>
            <a:ext cx="930275" cy="0"/>
          </a:xfrm>
          <a:prstGeom prst="straightConnector1">
            <a:avLst/>
          </a:prstGeom>
          <a:noFill/>
          <a:ln w="12700">
            <a:solidFill>
              <a:schemeClr val="tx1"/>
            </a:solidFill>
            <a:round/>
            <a:headEnd/>
            <a:tailEnd type="triangle" w="lg" len="lg"/>
          </a:ln>
        </p:spPr>
      </p:cxnSp>
      <p:cxnSp>
        <p:nvCxnSpPr>
          <p:cNvPr id="49167" name="AutoShape 23"/>
          <p:cNvCxnSpPr>
            <a:cxnSpLocks noChangeShapeType="1"/>
            <a:stCxn id="49158" idx="3"/>
            <a:endCxn id="49162" idx="1"/>
          </p:cNvCxnSpPr>
          <p:nvPr/>
        </p:nvCxnSpPr>
        <p:spPr bwMode="auto">
          <a:xfrm rot="5400000">
            <a:off x="4724400" y="3505201"/>
            <a:ext cx="701675" cy="0"/>
          </a:xfrm>
          <a:prstGeom prst="straightConnector1">
            <a:avLst/>
          </a:prstGeom>
          <a:noFill/>
          <a:ln w="12700">
            <a:solidFill>
              <a:schemeClr val="tx1"/>
            </a:solidFill>
            <a:round/>
            <a:headEnd/>
            <a:tailEnd type="triangle" w="lg" len="lg"/>
          </a:ln>
        </p:spPr>
      </p:cxnSp>
      <p:cxnSp>
        <p:nvCxnSpPr>
          <p:cNvPr id="49168" name="AutoShape 24"/>
          <p:cNvCxnSpPr>
            <a:cxnSpLocks noChangeShapeType="1"/>
            <a:stCxn id="49162" idx="7"/>
            <a:endCxn id="49158" idx="5"/>
          </p:cNvCxnSpPr>
          <p:nvPr/>
        </p:nvCxnSpPr>
        <p:spPr bwMode="auto">
          <a:xfrm flipV="1">
            <a:off x="5668963" y="3154363"/>
            <a:ext cx="0" cy="701675"/>
          </a:xfrm>
          <a:prstGeom prst="straightConnector1">
            <a:avLst/>
          </a:prstGeom>
          <a:noFill/>
          <a:ln w="12700">
            <a:solidFill>
              <a:schemeClr val="tx1"/>
            </a:solidFill>
            <a:round/>
            <a:headEnd/>
            <a:tailEnd type="triangle" w="lg" len="lg"/>
          </a:ln>
        </p:spPr>
      </p:cxnSp>
      <p:cxnSp>
        <p:nvCxnSpPr>
          <p:cNvPr id="49169" name="AutoShape 25"/>
          <p:cNvCxnSpPr>
            <a:cxnSpLocks noChangeShapeType="1"/>
            <a:stCxn id="49162" idx="2"/>
            <a:endCxn id="49163" idx="6"/>
          </p:cNvCxnSpPr>
          <p:nvPr/>
        </p:nvCxnSpPr>
        <p:spPr bwMode="auto">
          <a:xfrm flipH="1">
            <a:off x="4114800" y="4152900"/>
            <a:ext cx="838200" cy="0"/>
          </a:xfrm>
          <a:prstGeom prst="straightConnector1">
            <a:avLst/>
          </a:prstGeom>
          <a:noFill/>
          <a:ln w="12700">
            <a:solidFill>
              <a:schemeClr val="tx1"/>
            </a:solidFill>
            <a:round/>
            <a:headEnd/>
            <a:tailEnd type="triangle" w="lg" len="lg"/>
          </a:ln>
        </p:spPr>
      </p:cxnSp>
      <p:cxnSp>
        <p:nvCxnSpPr>
          <p:cNvPr id="49170" name="AutoShape 26"/>
          <p:cNvCxnSpPr>
            <a:cxnSpLocks noChangeShapeType="1"/>
            <a:stCxn id="49163" idx="5"/>
            <a:endCxn id="49162" idx="3"/>
          </p:cNvCxnSpPr>
          <p:nvPr/>
        </p:nvCxnSpPr>
        <p:spPr bwMode="auto">
          <a:xfrm>
            <a:off x="3992563" y="4449763"/>
            <a:ext cx="1082675" cy="0"/>
          </a:xfrm>
          <a:prstGeom prst="straightConnector1">
            <a:avLst/>
          </a:prstGeom>
          <a:noFill/>
          <a:ln w="12700">
            <a:solidFill>
              <a:schemeClr val="tx1"/>
            </a:solidFill>
            <a:round/>
            <a:headEnd/>
            <a:tailEnd type="triangle" w="lg" len="lg"/>
          </a:ln>
        </p:spPr>
      </p:cxnSp>
      <p:cxnSp>
        <p:nvCxnSpPr>
          <p:cNvPr id="49171" name="AutoShape 27"/>
          <p:cNvCxnSpPr>
            <a:cxnSpLocks noChangeShapeType="1"/>
            <a:stCxn id="49159" idx="5"/>
            <a:endCxn id="49158" idx="3"/>
          </p:cNvCxnSpPr>
          <p:nvPr/>
        </p:nvCxnSpPr>
        <p:spPr bwMode="auto">
          <a:xfrm>
            <a:off x="2316163" y="3154363"/>
            <a:ext cx="2759075" cy="0"/>
          </a:xfrm>
          <a:prstGeom prst="straightConnector1">
            <a:avLst/>
          </a:prstGeom>
          <a:noFill/>
          <a:ln w="12700">
            <a:solidFill>
              <a:schemeClr val="tx1"/>
            </a:solidFill>
            <a:round/>
            <a:headEnd/>
            <a:tailEnd type="triangle" w="lg" len="lg"/>
          </a:ln>
        </p:spPr>
      </p:cxnSp>
      <p:cxnSp>
        <p:nvCxnSpPr>
          <p:cNvPr id="49172" name="AutoShape 28"/>
          <p:cNvCxnSpPr>
            <a:cxnSpLocks noChangeShapeType="1"/>
            <a:stCxn id="49158" idx="2"/>
            <a:endCxn id="49159" idx="6"/>
          </p:cNvCxnSpPr>
          <p:nvPr/>
        </p:nvCxnSpPr>
        <p:spPr bwMode="auto">
          <a:xfrm flipH="1">
            <a:off x="2438400" y="2857500"/>
            <a:ext cx="2514600" cy="0"/>
          </a:xfrm>
          <a:prstGeom prst="straightConnector1">
            <a:avLst/>
          </a:prstGeom>
          <a:noFill/>
          <a:ln w="12700">
            <a:solidFill>
              <a:schemeClr val="tx1"/>
            </a:solidFill>
            <a:round/>
            <a:headEnd/>
            <a:tailEnd type="triangle" w="lg" len="lg"/>
          </a:ln>
        </p:spPr>
      </p:cxnSp>
      <p:cxnSp>
        <p:nvCxnSpPr>
          <p:cNvPr id="49173" name="AutoShape 29"/>
          <p:cNvCxnSpPr>
            <a:cxnSpLocks noChangeShapeType="1"/>
            <a:stCxn id="49159" idx="3"/>
            <a:endCxn id="49160" idx="1"/>
          </p:cNvCxnSpPr>
          <p:nvPr/>
        </p:nvCxnSpPr>
        <p:spPr bwMode="auto">
          <a:xfrm>
            <a:off x="1722438" y="3154363"/>
            <a:ext cx="0" cy="2149475"/>
          </a:xfrm>
          <a:prstGeom prst="straightConnector1">
            <a:avLst/>
          </a:prstGeom>
          <a:noFill/>
          <a:ln w="12700">
            <a:solidFill>
              <a:schemeClr val="tx1"/>
            </a:solidFill>
            <a:round/>
            <a:headEnd/>
            <a:tailEnd type="triangle" w="lg" len="lg"/>
          </a:ln>
        </p:spPr>
      </p:cxnSp>
      <p:cxnSp>
        <p:nvCxnSpPr>
          <p:cNvPr id="49174" name="AutoShape 30"/>
          <p:cNvCxnSpPr>
            <a:cxnSpLocks noChangeShapeType="1"/>
            <a:stCxn id="49160" idx="7"/>
            <a:endCxn id="49159" idx="5"/>
          </p:cNvCxnSpPr>
          <p:nvPr/>
        </p:nvCxnSpPr>
        <p:spPr bwMode="auto">
          <a:xfrm flipV="1">
            <a:off x="2316163" y="3154363"/>
            <a:ext cx="0" cy="2149475"/>
          </a:xfrm>
          <a:prstGeom prst="straightConnector1">
            <a:avLst/>
          </a:prstGeom>
          <a:noFill/>
          <a:ln w="12700">
            <a:solidFill>
              <a:schemeClr val="tx1"/>
            </a:solidFill>
            <a:round/>
            <a:headEnd/>
            <a:tailEnd type="triangle" w="lg" len="lg"/>
          </a:ln>
        </p:spPr>
      </p:cxnSp>
      <p:sp>
        <p:nvSpPr>
          <p:cNvPr id="49175" name="Text Box 31"/>
          <p:cNvSpPr txBox="1">
            <a:spLocks noChangeArrowheads="1"/>
          </p:cNvSpPr>
          <p:nvPr/>
        </p:nvSpPr>
        <p:spPr bwMode="auto">
          <a:xfrm>
            <a:off x="6553200" y="1828800"/>
            <a:ext cx="2286000" cy="1190625"/>
          </a:xfrm>
          <a:prstGeom prst="rect">
            <a:avLst/>
          </a:prstGeom>
          <a:noFill/>
          <a:ln w="9525">
            <a:noFill/>
            <a:miter lim="800000"/>
            <a:headEnd/>
            <a:tailEnd/>
          </a:ln>
        </p:spPr>
        <p:txBody>
          <a:bodyPr>
            <a:spAutoFit/>
          </a:bodyPr>
          <a:lstStyle/>
          <a:p>
            <a:pPr algn="l" rtl="0"/>
            <a:r>
              <a:rPr lang="en-US"/>
              <a:t>Suppose the randomly sampled response leads to S3 …</a:t>
            </a:r>
          </a:p>
        </p:txBody>
      </p:sp>
      <p:cxnSp>
        <p:nvCxnSpPr>
          <p:cNvPr id="49176" name="AutoShape 32"/>
          <p:cNvCxnSpPr>
            <a:cxnSpLocks noChangeShapeType="1"/>
            <a:stCxn id="49160" idx="5"/>
            <a:endCxn id="49161" idx="3"/>
          </p:cNvCxnSpPr>
          <p:nvPr/>
        </p:nvCxnSpPr>
        <p:spPr bwMode="auto">
          <a:xfrm>
            <a:off x="2316163" y="5897563"/>
            <a:ext cx="3892550" cy="0"/>
          </a:xfrm>
          <a:prstGeom prst="straightConnector1">
            <a:avLst/>
          </a:prstGeom>
          <a:noFill/>
          <a:ln w="12700">
            <a:solidFill>
              <a:schemeClr val="tx1"/>
            </a:solidFill>
            <a:round/>
            <a:headEnd/>
            <a:tailEnd type="triangle" w="lg" len="lg"/>
          </a:ln>
        </p:spPr>
      </p:cxnSp>
      <p:cxnSp>
        <p:nvCxnSpPr>
          <p:cNvPr id="49177" name="AutoShape 33"/>
          <p:cNvCxnSpPr>
            <a:cxnSpLocks noChangeShapeType="1"/>
            <a:stCxn id="49161" idx="2"/>
            <a:endCxn id="49160" idx="6"/>
          </p:cNvCxnSpPr>
          <p:nvPr/>
        </p:nvCxnSpPr>
        <p:spPr bwMode="auto">
          <a:xfrm flipH="1">
            <a:off x="2438400" y="5600700"/>
            <a:ext cx="3581400" cy="0"/>
          </a:xfrm>
          <a:prstGeom prst="straightConnector1">
            <a:avLst/>
          </a:prstGeom>
          <a:noFill/>
          <a:ln w="12700">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2"/>
          <p:cNvSpPr>
            <a:spLocks noChangeArrowheads="1"/>
          </p:cNvSpPr>
          <p:nvPr/>
        </p:nvSpPr>
        <p:spPr bwMode="auto">
          <a:xfrm>
            <a:off x="228600" y="838200"/>
            <a:ext cx="1371600" cy="838200"/>
          </a:xfrm>
          <a:prstGeom prst="ellipse">
            <a:avLst/>
          </a:prstGeom>
          <a:solidFill>
            <a:schemeClr val="bg1"/>
          </a:solidFill>
          <a:ln w="9525">
            <a:solidFill>
              <a:schemeClr val="tx1"/>
            </a:solidFill>
            <a:round/>
            <a:headEnd/>
            <a:tailEnd/>
          </a:ln>
        </p:spPr>
        <p:txBody>
          <a:bodyPr wrap="none" anchor="ctr"/>
          <a:lstStyle/>
          <a:p>
            <a:pPr algn="ctr"/>
            <a:r>
              <a:rPr lang="en-US" sz="4000" b="1"/>
              <a:t>Start</a:t>
            </a:r>
            <a:endParaRPr lang="en-US" sz="4000" b="1" baseline="-25000"/>
          </a:p>
        </p:txBody>
      </p:sp>
      <p:sp>
        <p:nvSpPr>
          <p:cNvPr id="50179" name="Oval 3"/>
          <p:cNvSpPr>
            <a:spLocks noChangeArrowheads="1"/>
          </p:cNvSpPr>
          <p:nvPr/>
        </p:nvSpPr>
        <p:spPr bwMode="auto">
          <a:xfrm>
            <a:off x="4953000" y="914400"/>
            <a:ext cx="838200" cy="838200"/>
          </a:xfrm>
          <a:prstGeom prst="ellipse">
            <a:avLst/>
          </a:prstGeom>
          <a:noFill/>
          <a:ln w="9525">
            <a:solidFill>
              <a:schemeClr val="tx1"/>
            </a:solidFill>
            <a:round/>
            <a:headEnd/>
            <a:tailEnd/>
          </a:ln>
        </p:spPr>
        <p:txBody>
          <a:bodyPr wrap="none" anchor="ctr"/>
          <a:lstStyle/>
          <a:p>
            <a:pPr algn="ctr"/>
            <a:r>
              <a:rPr lang="en-US" sz="4000" b="1"/>
              <a:t>S</a:t>
            </a:r>
            <a:r>
              <a:rPr lang="en-US" sz="4000" b="1" baseline="-25000"/>
              <a:t>2</a:t>
            </a:r>
          </a:p>
        </p:txBody>
      </p:sp>
      <p:cxnSp>
        <p:nvCxnSpPr>
          <p:cNvPr id="50180" name="AutoShape 4"/>
          <p:cNvCxnSpPr>
            <a:cxnSpLocks noChangeShapeType="1"/>
            <a:stCxn id="50178" idx="6"/>
            <a:endCxn id="50179" idx="2"/>
          </p:cNvCxnSpPr>
          <p:nvPr/>
        </p:nvCxnSpPr>
        <p:spPr bwMode="auto">
          <a:xfrm>
            <a:off x="1600200" y="1257300"/>
            <a:ext cx="3352800" cy="76200"/>
          </a:xfrm>
          <a:prstGeom prst="straightConnector1">
            <a:avLst/>
          </a:prstGeom>
          <a:noFill/>
          <a:ln w="12700">
            <a:solidFill>
              <a:schemeClr val="tx1"/>
            </a:solidFill>
            <a:round/>
            <a:headEnd/>
            <a:tailEnd type="triangle" w="lg" len="lg"/>
          </a:ln>
        </p:spPr>
      </p:cxnSp>
      <p:grpSp>
        <p:nvGrpSpPr>
          <p:cNvPr id="2" name="Group 5"/>
          <p:cNvGrpSpPr>
            <a:grpSpLocks/>
          </p:cNvGrpSpPr>
          <p:nvPr/>
        </p:nvGrpSpPr>
        <p:grpSpPr bwMode="auto">
          <a:xfrm>
            <a:off x="1143000" y="685800"/>
            <a:ext cx="4953000" cy="5638800"/>
            <a:chOff x="2112" y="576"/>
            <a:chExt cx="1008" cy="960"/>
          </a:xfrm>
        </p:grpSpPr>
        <p:sp>
          <p:nvSpPr>
            <p:cNvPr id="50202" name="Line 6"/>
            <p:cNvSpPr>
              <a:spLocks noChangeShapeType="1"/>
            </p:cNvSpPr>
            <p:nvPr/>
          </p:nvSpPr>
          <p:spPr bwMode="auto">
            <a:xfrm>
              <a:off x="2112" y="576"/>
              <a:ext cx="1008" cy="0"/>
            </a:xfrm>
            <a:prstGeom prst="line">
              <a:avLst/>
            </a:prstGeom>
            <a:noFill/>
            <a:ln w="57150" cmpd="thinThick">
              <a:solidFill>
                <a:srgbClr val="CC3300"/>
              </a:solidFill>
              <a:round/>
              <a:headEnd/>
              <a:tailEnd/>
            </a:ln>
          </p:spPr>
          <p:txBody>
            <a:bodyPr/>
            <a:lstStyle/>
            <a:p>
              <a:endParaRPr lang="en-US"/>
            </a:p>
          </p:txBody>
        </p:sp>
        <p:sp>
          <p:nvSpPr>
            <p:cNvPr id="50203" name="Line 7"/>
            <p:cNvSpPr>
              <a:spLocks noChangeShapeType="1"/>
            </p:cNvSpPr>
            <p:nvPr/>
          </p:nvSpPr>
          <p:spPr bwMode="auto">
            <a:xfrm>
              <a:off x="2112" y="1536"/>
              <a:ext cx="1008" cy="0"/>
            </a:xfrm>
            <a:prstGeom prst="line">
              <a:avLst/>
            </a:prstGeom>
            <a:noFill/>
            <a:ln w="57150" cmpd="thinThick">
              <a:solidFill>
                <a:srgbClr val="CC3300"/>
              </a:solidFill>
              <a:round/>
              <a:headEnd/>
              <a:tailEnd/>
            </a:ln>
          </p:spPr>
          <p:txBody>
            <a:bodyPr/>
            <a:lstStyle/>
            <a:p>
              <a:endParaRPr lang="en-US"/>
            </a:p>
          </p:txBody>
        </p:sp>
        <p:sp>
          <p:nvSpPr>
            <p:cNvPr id="50204" name="Line 8"/>
            <p:cNvSpPr>
              <a:spLocks noChangeShapeType="1"/>
            </p:cNvSpPr>
            <p:nvPr/>
          </p:nvSpPr>
          <p:spPr bwMode="auto">
            <a:xfrm>
              <a:off x="3120" y="576"/>
              <a:ext cx="0" cy="720"/>
            </a:xfrm>
            <a:prstGeom prst="line">
              <a:avLst/>
            </a:prstGeom>
            <a:noFill/>
            <a:ln w="57150" cmpd="thinThick">
              <a:solidFill>
                <a:srgbClr val="CC3300"/>
              </a:solidFill>
              <a:round/>
              <a:headEnd/>
              <a:tailEnd/>
            </a:ln>
          </p:spPr>
          <p:txBody>
            <a:bodyPr/>
            <a:lstStyle/>
            <a:p>
              <a:endParaRPr lang="en-US"/>
            </a:p>
          </p:txBody>
        </p:sp>
        <p:sp>
          <p:nvSpPr>
            <p:cNvPr id="50205" name="Line 9"/>
            <p:cNvSpPr>
              <a:spLocks noChangeShapeType="1"/>
            </p:cNvSpPr>
            <p:nvPr/>
          </p:nvSpPr>
          <p:spPr bwMode="auto">
            <a:xfrm>
              <a:off x="2112" y="816"/>
              <a:ext cx="0" cy="720"/>
            </a:xfrm>
            <a:prstGeom prst="line">
              <a:avLst/>
            </a:prstGeom>
            <a:noFill/>
            <a:ln w="57150" cmpd="thinThick">
              <a:solidFill>
                <a:srgbClr val="CC3300"/>
              </a:solidFill>
              <a:round/>
              <a:headEnd/>
              <a:tailEnd/>
            </a:ln>
          </p:spPr>
          <p:txBody>
            <a:bodyPr/>
            <a:lstStyle/>
            <a:p>
              <a:endParaRPr lang="en-US"/>
            </a:p>
          </p:txBody>
        </p:sp>
        <p:sp>
          <p:nvSpPr>
            <p:cNvPr id="50206" name="Line 10"/>
            <p:cNvSpPr>
              <a:spLocks noChangeShapeType="1"/>
            </p:cNvSpPr>
            <p:nvPr/>
          </p:nvSpPr>
          <p:spPr bwMode="auto">
            <a:xfrm flipH="1">
              <a:off x="2112" y="816"/>
              <a:ext cx="720" cy="0"/>
            </a:xfrm>
            <a:prstGeom prst="line">
              <a:avLst/>
            </a:prstGeom>
            <a:noFill/>
            <a:ln w="57150" cmpd="thinThick">
              <a:solidFill>
                <a:srgbClr val="CC3300"/>
              </a:solidFill>
              <a:round/>
              <a:headEnd/>
              <a:tailEnd/>
            </a:ln>
          </p:spPr>
          <p:txBody>
            <a:bodyPr/>
            <a:lstStyle/>
            <a:p>
              <a:endParaRPr lang="en-US"/>
            </a:p>
          </p:txBody>
        </p:sp>
        <p:sp>
          <p:nvSpPr>
            <p:cNvPr id="50207" name="Line 11"/>
            <p:cNvSpPr>
              <a:spLocks noChangeShapeType="1"/>
            </p:cNvSpPr>
            <p:nvPr/>
          </p:nvSpPr>
          <p:spPr bwMode="auto">
            <a:xfrm flipV="1">
              <a:off x="2448" y="1056"/>
              <a:ext cx="384" cy="0"/>
            </a:xfrm>
            <a:prstGeom prst="line">
              <a:avLst/>
            </a:prstGeom>
            <a:noFill/>
            <a:ln w="57150" cmpd="thinThick">
              <a:solidFill>
                <a:srgbClr val="CC3300"/>
              </a:solidFill>
              <a:round/>
              <a:headEnd/>
              <a:tailEnd/>
            </a:ln>
          </p:spPr>
          <p:txBody>
            <a:bodyPr/>
            <a:lstStyle/>
            <a:p>
              <a:endParaRPr lang="en-US"/>
            </a:p>
          </p:txBody>
        </p:sp>
        <p:sp>
          <p:nvSpPr>
            <p:cNvPr id="50208" name="Line 12"/>
            <p:cNvSpPr>
              <a:spLocks noChangeShapeType="1"/>
            </p:cNvSpPr>
            <p:nvPr/>
          </p:nvSpPr>
          <p:spPr bwMode="auto">
            <a:xfrm flipV="1">
              <a:off x="2448" y="1296"/>
              <a:ext cx="672" cy="0"/>
            </a:xfrm>
            <a:prstGeom prst="line">
              <a:avLst/>
            </a:prstGeom>
            <a:noFill/>
            <a:ln w="57150" cmpd="thinThick">
              <a:solidFill>
                <a:srgbClr val="CC3300"/>
              </a:solidFill>
              <a:round/>
              <a:headEnd/>
              <a:tailEnd/>
            </a:ln>
          </p:spPr>
          <p:txBody>
            <a:bodyPr/>
            <a:lstStyle/>
            <a:p>
              <a:endParaRPr lang="en-US"/>
            </a:p>
          </p:txBody>
        </p:sp>
        <p:sp>
          <p:nvSpPr>
            <p:cNvPr id="50209" name="Line 13"/>
            <p:cNvSpPr>
              <a:spLocks noChangeShapeType="1"/>
            </p:cNvSpPr>
            <p:nvPr/>
          </p:nvSpPr>
          <p:spPr bwMode="auto">
            <a:xfrm>
              <a:off x="2448" y="1056"/>
              <a:ext cx="0" cy="240"/>
            </a:xfrm>
            <a:prstGeom prst="line">
              <a:avLst/>
            </a:prstGeom>
            <a:noFill/>
            <a:ln w="57150" cmpd="thinThick">
              <a:solidFill>
                <a:srgbClr val="CC3300"/>
              </a:solidFill>
              <a:round/>
              <a:headEnd/>
              <a:tailEnd/>
            </a:ln>
          </p:spPr>
          <p:txBody>
            <a:bodyPr/>
            <a:lstStyle/>
            <a:p>
              <a:endParaRPr lang="en-US"/>
            </a:p>
          </p:txBody>
        </p:sp>
      </p:grpSp>
      <p:sp>
        <p:nvSpPr>
          <p:cNvPr id="50182" name="Oval 14"/>
          <p:cNvSpPr>
            <a:spLocks noChangeArrowheads="1"/>
          </p:cNvSpPr>
          <p:nvPr/>
        </p:nvSpPr>
        <p:spPr bwMode="auto">
          <a:xfrm>
            <a:off x="49530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3</a:t>
            </a:r>
          </a:p>
        </p:txBody>
      </p:sp>
      <p:sp>
        <p:nvSpPr>
          <p:cNvPr id="50183" name="Oval 15"/>
          <p:cNvSpPr>
            <a:spLocks noChangeArrowheads="1"/>
          </p:cNvSpPr>
          <p:nvPr/>
        </p:nvSpPr>
        <p:spPr bwMode="auto">
          <a:xfrm>
            <a:off x="16002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4</a:t>
            </a:r>
          </a:p>
        </p:txBody>
      </p:sp>
      <p:sp>
        <p:nvSpPr>
          <p:cNvPr id="50184" name="Oval 16"/>
          <p:cNvSpPr>
            <a:spLocks noChangeArrowheads="1"/>
          </p:cNvSpPr>
          <p:nvPr/>
        </p:nvSpPr>
        <p:spPr bwMode="auto">
          <a:xfrm>
            <a:off x="1600200" y="51816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5</a:t>
            </a:r>
          </a:p>
        </p:txBody>
      </p:sp>
      <p:sp>
        <p:nvSpPr>
          <p:cNvPr id="50185" name="Oval 17"/>
          <p:cNvSpPr>
            <a:spLocks noChangeArrowheads="1"/>
          </p:cNvSpPr>
          <p:nvPr/>
        </p:nvSpPr>
        <p:spPr bwMode="auto">
          <a:xfrm>
            <a:off x="6019800" y="5181600"/>
            <a:ext cx="1295400" cy="838200"/>
          </a:xfrm>
          <a:prstGeom prst="ellipse">
            <a:avLst/>
          </a:prstGeom>
          <a:solidFill>
            <a:schemeClr val="bg1"/>
          </a:solidFill>
          <a:ln w="9525">
            <a:solidFill>
              <a:schemeClr val="tx1"/>
            </a:solidFill>
            <a:round/>
            <a:headEnd/>
            <a:tailEnd/>
          </a:ln>
        </p:spPr>
        <p:txBody>
          <a:bodyPr wrap="none" anchor="ctr"/>
          <a:lstStyle/>
          <a:p>
            <a:pPr algn="ctr"/>
            <a:r>
              <a:rPr lang="en-US" sz="4000" b="1"/>
              <a:t>Goal</a:t>
            </a:r>
            <a:endParaRPr lang="en-US" sz="4000" b="1" baseline="-25000"/>
          </a:p>
        </p:txBody>
      </p:sp>
      <p:sp>
        <p:nvSpPr>
          <p:cNvPr id="50186" name="Oval 18"/>
          <p:cNvSpPr>
            <a:spLocks noChangeArrowheads="1"/>
          </p:cNvSpPr>
          <p:nvPr/>
        </p:nvSpPr>
        <p:spPr bwMode="auto">
          <a:xfrm>
            <a:off x="4953000" y="3733800"/>
            <a:ext cx="838200" cy="838200"/>
          </a:xfrm>
          <a:prstGeom prst="ellipse">
            <a:avLst/>
          </a:prstGeom>
          <a:solidFill>
            <a:schemeClr val="bg2"/>
          </a:solidFill>
          <a:ln w="9525">
            <a:solidFill>
              <a:schemeClr val="tx1"/>
            </a:solidFill>
            <a:round/>
            <a:headEnd/>
            <a:tailEnd/>
          </a:ln>
        </p:spPr>
        <p:txBody>
          <a:bodyPr wrap="none" anchor="ctr"/>
          <a:lstStyle/>
          <a:p>
            <a:pPr algn="ctr"/>
            <a:r>
              <a:rPr lang="en-US" sz="4000" b="1"/>
              <a:t>S</a:t>
            </a:r>
            <a:r>
              <a:rPr lang="en-US" sz="4000" b="1" baseline="-25000"/>
              <a:t>7</a:t>
            </a:r>
          </a:p>
        </p:txBody>
      </p:sp>
      <p:sp>
        <p:nvSpPr>
          <p:cNvPr id="50187" name="Oval 19"/>
          <p:cNvSpPr>
            <a:spLocks noChangeArrowheads="1"/>
          </p:cNvSpPr>
          <p:nvPr/>
        </p:nvSpPr>
        <p:spPr bwMode="auto">
          <a:xfrm>
            <a:off x="32766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8</a:t>
            </a:r>
          </a:p>
        </p:txBody>
      </p:sp>
      <p:cxnSp>
        <p:nvCxnSpPr>
          <p:cNvPr id="50188" name="AutoShape 20"/>
          <p:cNvCxnSpPr>
            <a:cxnSpLocks noChangeShapeType="1"/>
            <a:stCxn id="50179" idx="3"/>
            <a:endCxn id="50178" idx="5"/>
          </p:cNvCxnSpPr>
          <p:nvPr/>
        </p:nvCxnSpPr>
        <p:spPr bwMode="auto">
          <a:xfrm flipH="1" flipV="1">
            <a:off x="1398588" y="1554163"/>
            <a:ext cx="3676650" cy="76200"/>
          </a:xfrm>
          <a:prstGeom prst="straightConnector1">
            <a:avLst/>
          </a:prstGeom>
          <a:noFill/>
          <a:ln w="12700">
            <a:solidFill>
              <a:schemeClr val="tx1"/>
            </a:solidFill>
            <a:round/>
            <a:headEnd/>
            <a:tailEnd type="triangle" w="lg" len="lg"/>
          </a:ln>
        </p:spPr>
      </p:cxnSp>
      <p:cxnSp>
        <p:nvCxnSpPr>
          <p:cNvPr id="50189" name="AutoShape 21"/>
          <p:cNvCxnSpPr>
            <a:cxnSpLocks noChangeShapeType="1"/>
          </p:cNvCxnSpPr>
          <p:nvPr/>
        </p:nvCxnSpPr>
        <p:spPr bwMode="auto">
          <a:xfrm rot="5400000">
            <a:off x="4914900" y="2095500"/>
            <a:ext cx="685800" cy="0"/>
          </a:xfrm>
          <a:prstGeom prst="straightConnector1">
            <a:avLst/>
          </a:prstGeom>
          <a:noFill/>
          <a:ln w="12700">
            <a:solidFill>
              <a:schemeClr val="tx1"/>
            </a:solidFill>
            <a:round/>
            <a:headEnd/>
            <a:tailEnd type="triangle" w="lg" len="lg"/>
          </a:ln>
        </p:spPr>
      </p:cxnSp>
      <p:cxnSp>
        <p:nvCxnSpPr>
          <p:cNvPr id="50190" name="AutoShape 22"/>
          <p:cNvCxnSpPr>
            <a:cxnSpLocks noChangeShapeType="1"/>
            <a:stCxn id="50182" idx="7"/>
            <a:endCxn id="50179" idx="5"/>
          </p:cNvCxnSpPr>
          <p:nvPr/>
        </p:nvCxnSpPr>
        <p:spPr bwMode="auto">
          <a:xfrm rot="-5400000">
            <a:off x="5203825" y="2095501"/>
            <a:ext cx="930275" cy="0"/>
          </a:xfrm>
          <a:prstGeom prst="straightConnector1">
            <a:avLst/>
          </a:prstGeom>
          <a:noFill/>
          <a:ln w="12700">
            <a:solidFill>
              <a:schemeClr val="tx1"/>
            </a:solidFill>
            <a:round/>
            <a:headEnd/>
            <a:tailEnd type="triangle" w="lg" len="lg"/>
          </a:ln>
        </p:spPr>
      </p:cxnSp>
      <p:cxnSp>
        <p:nvCxnSpPr>
          <p:cNvPr id="50191" name="AutoShape 23"/>
          <p:cNvCxnSpPr>
            <a:cxnSpLocks noChangeShapeType="1"/>
            <a:stCxn id="50182" idx="3"/>
            <a:endCxn id="50186" idx="1"/>
          </p:cNvCxnSpPr>
          <p:nvPr/>
        </p:nvCxnSpPr>
        <p:spPr bwMode="auto">
          <a:xfrm rot="5400000">
            <a:off x="4724400" y="3505201"/>
            <a:ext cx="701675" cy="0"/>
          </a:xfrm>
          <a:prstGeom prst="straightConnector1">
            <a:avLst/>
          </a:prstGeom>
          <a:noFill/>
          <a:ln w="12700">
            <a:solidFill>
              <a:schemeClr val="tx1"/>
            </a:solidFill>
            <a:round/>
            <a:headEnd/>
            <a:tailEnd type="triangle" w="lg" len="lg"/>
          </a:ln>
        </p:spPr>
      </p:cxnSp>
      <p:cxnSp>
        <p:nvCxnSpPr>
          <p:cNvPr id="50192" name="AutoShape 24"/>
          <p:cNvCxnSpPr>
            <a:cxnSpLocks noChangeShapeType="1"/>
            <a:stCxn id="50186" idx="7"/>
            <a:endCxn id="50182" idx="5"/>
          </p:cNvCxnSpPr>
          <p:nvPr/>
        </p:nvCxnSpPr>
        <p:spPr bwMode="auto">
          <a:xfrm flipV="1">
            <a:off x="5668963" y="3154363"/>
            <a:ext cx="0" cy="701675"/>
          </a:xfrm>
          <a:prstGeom prst="straightConnector1">
            <a:avLst/>
          </a:prstGeom>
          <a:noFill/>
          <a:ln w="12700">
            <a:solidFill>
              <a:schemeClr val="tx1"/>
            </a:solidFill>
            <a:round/>
            <a:headEnd/>
            <a:tailEnd type="triangle" w="lg" len="lg"/>
          </a:ln>
        </p:spPr>
      </p:cxnSp>
      <p:cxnSp>
        <p:nvCxnSpPr>
          <p:cNvPr id="50193" name="AutoShape 25"/>
          <p:cNvCxnSpPr>
            <a:cxnSpLocks noChangeShapeType="1"/>
            <a:stCxn id="50186" idx="2"/>
            <a:endCxn id="50187" idx="6"/>
          </p:cNvCxnSpPr>
          <p:nvPr/>
        </p:nvCxnSpPr>
        <p:spPr bwMode="auto">
          <a:xfrm flipH="1">
            <a:off x="4114800" y="4152900"/>
            <a:ext cx="838200" cy="0"/>
          </a:xfrm>
          <a:prstGeom prst="straightConnector1">
            <a:avLst/>
          </a:prstGeom>
          <a:noFill/>
          <a:ln w="12700">
            <a:solidFill>
              <a:schemeClr val="tx1"/>
            </a:solidFill>
            <a:round/>
            <a:headEnd/>
            <a:tailEnd type="triangle" w="lg" len="lg"/>
          </a:ln>
        </p:spPr>
      </p:cxnSp>
      <p:cxnSp>
        <p:nvCxnSpPr>
          <p:cNvPr id="50194" name="AutoShape 26"/>
          <p:cNvCxnSpPr>
            <a:cxnSpLocks noChangeShapeType="1"/>
            <a:stCxn id="50187" idx="5"/>
            <a:endCxn id="50186" idx="3"/>
          </p:cNvCxnSpPr>
          <p:nvPr/>
        </p:nvCxnSpPr>
        <p:spPr bwMode="auto">
          <a:xfrm>
            <a:off x="3992563" y="4449763"/>
            <a:ext cx="1082675" cy="0"/>
          </a:xfrm>
          <a:prstGeom prst="straightConnector1">
            <a:avLst/>
          </a:prstGeom>
          <a:noFill/>
          <a:ln w="12700">
            <a:solidFill>
              <a:schemeClr val="tx1"/>
            </a:solidFill>
            <a:round/>
            <a:headEnd/>
            <a:tailEnd type="triangle" w="lg" len="lg"/>
          </a:ln>
        </p:spPr>
      </p:cxnSp>
      <p:cxnSp>
        <p:nvCxnSpPr>
          <p:cNvPr id="50195" name="AutoShape 27"/>
          <p:cNvCxnSpPr>
            <a:cxnSpLocks noChangeShapeType="1"/>
            <a:stCxn id="50183" idx="5"/>
            <a:endCxn id="50182" idx="3"/>
          </p:cNvCxnSpPr>
          <p:nvPr/>
        </p:nvCxnSpPr>
        <p:spPr bwMode="auto">
          <a:xfrm>
            <a:off x="2316163" y="3154363"/>
            <a:ext cx="2759075" cy="0"/>
          </a:xfrm>
          <a:prstGeom prst="straightConnector1">
            <a:avLst/>
          </a:prstGeom>
          <a:noFill/>
          <a:ln w="12700">
            <a:solidFill>
              <a:schemeClr val="tx1"/>
            </a:solidFill>
            <a:round/>
            <a:headEnd/>
            <a:tailEnd type="triangle" w="lg" len="lg"/>
          </a:ln>
        </p:spPr>
      </p:cxnSp>
      <p:cxnSp>
        <p:nvCxnSpPr>
          <p:cNvPr id="50196" name="AutoShape 28"/>
          <p:cNvCxnSpPr>
            <a:cxnSpLocks noChangeShapeType="1"/>
            <a:stCxn id="50182" idx="2"/>
            <a:endCxn id="50183" idx="6"/>
          </p:cNvCxnSpPr>
          <p:nvPr/>
        </p:nvCxnSpPr>
        <p:spPr bwMode="auto">
          <a:xfrm flipH="1">
            <a:off x="2438400" y="2857500"/>
            <a:ext cx="2514600" cy="0"/>
          </a:xfrm>
          <a:prstGeom prst="straightConnector1">
            <a:avLst/>
          </a:prstGeom>
          <a:noFill/>
          <a:ln w="12700">
            <a:solidFill>
              <a:schemeClr val="tx1"/>
            </a:solidFill>
            <a:round/>
            <a:headEnd/>
            <a:tailEnd type="triangle" w="lg" len="lg"/>
          </a:ln>
        </p:spPr>
      </p:cxnSp>
      <p:cxnSp>
        <p:nvCxnSpPr>
          <p:cNvPr id="50197" name="AutoShape 29"/>
          <p:cNvCxnSpPr>
            <a:cxnSpLocks noChangeShapeType="1"/>
            <a:stCxn id="50183" idx="3"/>
            <a:endCxn id="50184" idx="1"/>
          </p:cNvCxnSpPr>
          <p:nvPr/>
        </p:nvCxnSpPr>
        <p:spPr bwMode="auto">
          <a:xfrm>
            <a:off x="1722438" y="3154363"/>
            <a:ext cx="0" cy="2149475"/>
          </a:xfrm>
          <a:prstGeom prst="straightConnector1">
            <a:avLst/>
          </a:prstGeom>
          <a:noFill/>
          <a:ln w="12700">
            <a:solidFill>
              <a:schemeClr val="tx1"/>
            </a:solidFill>
            <a:round/>
            <a:headEnd/>
            <a:tailEnd type="triangle" w="lg" len="lg"/>
          </a:ln>
        </p:spPr>
      </p:cxnSp>
      <p:cxnSp>
        <p:nvCxnSpPr>
          <p:cNvPr id="50198" name="AutoShape 30"/>
          <p:cNvCxnSpPr>
            <a:cxnSpLocks noChangeShapeType="1"/>
            <a:stCxn id="50184" idx="7"/>
            <a:endCxn id="50183" idx="5"/>
          </p:cNvCxnSpPr>
          <p:nvPr/>
        </p:nvCxnSpPr>
        <p:spPr bwMode="auto">
          <a:xfrm flipV="1">
            <a:off x="2316163" y="3154363"/>
            <a:ext cx="0" cy="2149475"/>
          </a:xfrm>
          <a:prstGeom prst="straightConnector1">
            <a:avLst/>
          </a:prstGeom>
          <a:noFill/>
          <a:ln w="12700">
            <a:solidFill>
              <a:schemeClr val="tx1"/>
            </a:solidFill>
            <a:round/>
            <a:headEnd/>
            <a:tailEnd type="triangle" w="lg" len="lg"/>
          </a:ln>
        </p:spPr>
      </p:cxnSp>
      <p:sp>
        <p:nvSpPr>
          <p:cNvPr id="50199" name="Text Box 31"/>
          <p:cNvSpPr txBox="1">
            <a:spLocks noChangeArrowheads="1"/>
          </p:cNvSpPr>
          <p:nvPr/>
        </p:nvSpPr>
        <p:spPr bwMode="auto">
          <a:xfrm>
            <a:off x="6477000" y="1905000"/>
            <a:ext cx="2438400" cy="1465263"/>
          </a:xfrm>
          <a:prstGeom prst="rect">
            <a:avLst/>
          </a:prstGeom>
          <a:noFill/>
          <a:ln w="9525">
            <a:noFill/>
            <a:miter lim="800000"/>
            <a:headEnd/>
            <a:tailEnd/>
          </a:ln>
        </p:spPr>
        <p:txBody>
          <a:bodyPr>
            <a:spAutoFit/>
          </a:bodyPr>
          <a:lstStyle/>
          <a:p>
            <a:pPr algn="l" rtl="0"/>
            <a:r>
              <a:rPr lang="en-US"/>
              <a:t>At S3, choices lead to either S2, S4, or S7.</a:t>
            </a:r>
          </a:p>
          <a:p>
            <a:pPr algn="l" rtl="0"/>
            <a:endParaRPr lang="en-US"/>
          </a:p>
          <a:p>
            <a:pPr algn="l" rtl="0"/>
            <a:r>
              <a:rPr lang="en-US"/>
              <a:t>S7 was picked (randomly)</a:t>
            </a:r>
          </a:p>
        </p:txBody>
      </p:sp>
      <p:cxnSp>
        <p:nvCxnSpPr>
          <p:cNvPr id="50200" name="AutoShape 32"/>
          <p:cNvCxnSpPr>
            <a:cxnSpLocks noChangeShapeType="1"/>
            <a:stCxn id="50184" idx="5"/>
            <a:endCxn id="50185" idx="3"/>
          </p:cNvCxnSpPr>
          <p:nvPr/>
        </p:nvCxnSpPr>
        <p:spPr bwMode="auto">
          <a:xfrm>
            <a:off x="2316163" y="5897563"/>
            <a:ext cx="3892550" cy="0"/>
          </a:xfrm>
          <a:prstGeom prst="straightConnector1">
            <a:avLst/>
          </a:prstGeom>
          <a:noFill/>
          <a:ln w="12700">
            <a:solidFill>
              <a:schemeClr val="tx1"/>
            </a:solidFill>
            <a:round/>
            <a:headEnd/>
            <a:tailEnd type="triangle" w="lg" len="lg"/>
          </a:ln>
        </p:spPr>
      </p:cxnSp>
      <p:cxnSp>
        <p:nvCxnSpPr>
          <p:cNvPr id="50201" name="AutoShape 33"/>
          <p:cNvCxnSpPr>
            <a:cxnSpLocks noChangeShapeType="1"/>
            <a:stCxn id="50185" idx="2"/>
            <a:endCxn id="50184" idx="6"/>
          </p:cNvCxnSpPr>
          <p:nvPr/>
        </p:nvCxnSpPr>
        <p:spPr bwMode="auto">
          <a:xfrm flipH="1">
            <a:off x="2438400" y="5600700"/>
            <a:ext cx="3581400" cy="0"/>
          </a:xfrm>
          <a:prstGeom prst="straightConnector1">
            <a:avLst/>
          </a:prstGeom>
          <a:noFill/>
          <a:ln w="12700">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2"/>
          <p:cNvSpPr>
            <a:spLocks noChangeArrowheads="1"/>
          </p:cNvSpPr>
          <p:nvPr/>
        </p:nvSpPr>
        <p:spPr bwMode="auto">
          <a:xfrm>
            <a:off x="228600" y="838200"/>
            <a:ext cx="1371600" cy="838200"/>
          </a:xfrm>
          <a:prstGeom prst="ellipse">
            <a:avLst/>
          </a:prstGeom>
          <a:solidFill>
            <a:schemeClr val="bg1"/>
          </a:solidFill>
          <a:ln w="9525">
            <a:solidFill>
              <a:schemeClr val="tx1"/>
            </a:solidFill>
            <a:round/>
            <a:headEnd/>
            <a:tailEnd/>
          </a:ln>
        </p:spPr>
        <p:txBody>
          <a:bodyPr wrap="none" anchor="ctr"/>
          <a:lstStyle/>
          <a:p>
            <a:pPr algn="ctr"/>
            <a:r>
              <a:rPr lang="en-US" sz="4000" b="1"/>
              <a:t>Start</a:t>
            </a:r>
            <a:endParaRPr lang="en-US" sz="4000" b="1" baseline="-25000"/>
          </a:p>
        </p:txBody>
      </p:sp>
      <p:sp>
        <p:nvSpPr>
          <p:cNvPr id="51203" name="Oval 3"/>
          <p:cNvSpPr>
            <a:spLocks noChangeArrowheads="1"/>
          </p:cNvSpPr>
          <p:nvPr/>
        </p:nvSpPr>
        <p:spPr bwMode="auto">
          <a:xfrm>
            <a:off x="4953000" y="914400"/>
            <a:ext cx="838200" cy="838200"/>
          </a:xfrm>
          <a:prstGeom prst="ellipse">
            <a:avLst/>
          </a:prstGeom>
          <a:noFill/>
          <a:ln w="9525">
            <a:solidFill>
              <a:schemeClr val="tx1"/>
            </a:solidFill>
            <a:round/>
            <a:headEnd/>
            <a:tailEnd/>
          </a:ln>
        </p:spPr>
        <p:txBody>
          <a:bodyPr wrap="none" anchor="ctr"/>
          <a:lstStyle/>
          <a:p>
            <a:pPr algn="ctr"/>
            <a:r>
              <a:rPr lang="en-US" sz="4000" b="1"/>
              <a:t>S</a:t>
            </a:r>
            <a:r>
              <a:rPr lang="en-US" sz="4000" b="1" baseline="-25000"/>
              <a:t>2</a:t>
            </a:r>
          </a:p>
        </p:txBody>
      </p:sp>
      <p:cxnSp>
        <p:nvCxnSpPr>
          <p:cNvPr id="51204" name="AutoShape 4"/>
          <p:cNvCxnSpPr>
            <a:cxnSpLocks noChangeShapeType="1"/>
            <a:stCxn id="51202" idx="6"/>
            <a:endCxn id="51203" idx="2"/>
          </p:cNvCxnSpPr>
          <p:nvPr/>
        </p:nvCxnSpPr>
        <p:spPr bwMode="auto">
          <a:xfrm>
            <a:off x="1600200" y="1257300"/>
            <a:ext cx="3352800" cy="76200"/>
          </a:xfrm>
          <a:prstGeom prst="straightConnector1">
            <a:avLst/>
          </a:prstGeom>
          <a:noFill/>
          <a:ln w="12700">
            <a:solidFill>
              <a:schemeClr val="tx1"/>
            </a:solidFill>
            <a:round/>
            <a:headEnd/>
            <a:tailEnd type="triangle" w="lg" len="lg"/>
          </a:ln>
        </p:spPr>
      </p:cxnSp>
      <p:grpSp>
        <p:nvGrpSpPr>
          <p:cNvPr id="2" name="Group 5"/>
          <p:cNvGrpSpPr>
            <a:grpSpLocks/>
          </p:cNvGrpSpPr>
          <p:nvPr/>
        </p:nvGrpSpPr>
        <p:grpSpPr bwMode="auto">
          <a:xfrm>
            <a:off x="1143000" y="685800"/>
            <a:ext cx="4953000" cy="5638800"/>
            <a:chOff x="2112" y="576"/>
            <a:chExt cx="1008" cy="960"/>
          </a:xfrm>
        </p:grpSpPr>
        <p:sp>
          <p:nvSpPr>
            <p:cNvPr id="51226" name="Line 6"/>
            <p:cNvSpPr>
              <a:spLocks noChangeShapeType="1"/>
            </p:cNvSpPr>
            <p:nvPr/>
          </p:nvSpPr>
          <p:spPr bwMode="auto">
            <a:xfrm>
              <a:off x="2112" y="576"/>
              <a:ext cx="1008" cy="0"/>
            </a:xfrm>
            <a:prstGeom prst="line">
              <a:avLst/>
            </a:prstGeom>
            <a:noFill/>
            <a:ln w="57150" cmpd="thinThick">
              <a:solidFill>
                <a:srgbClr val="CC3300"/>
              </a:solidFill>
              <a:round/>
              <a:headEnd/>
              <a:tailEnd/>
            </a:ln>
          </p:spPr>
          <p:txBody>
            <a:bodyPr/>
            <a:lstStyle/>
            <a:p>
              <a:endParaRPr lang="en-US"/>
            </a:p>
          </p:txBody>
        </p:sp>
        <p:sp>
          <p:nvSpPr>
            <p:cNvPr id="51227" name="Line 7"/>
            <p:cNvSpPr>
              <a:spLocks noChangeShapeType="1"/>
            </p:cNvSpPr>
            <p:nvPr/>
          </p:nvSpPr>
          <p:spPr bwMode="auto">
            <a:xfrm>
              <a:off x="2112" y="1536"/>
              <a:ext cx="1008" cy="0"/>
            </a:xfrm>
            <a:prstGeom prst="line">
              <a:avLst/>
            </a:prstGeom>
            <a:noFill/>
            <a:ln w="57150" cmpd="thinThick">
              <a:solidFill>
                <a:srgbClr val="CC3300"/>
              </a:solidFill>
              <a:round/>
              <a:headEnd/>
              <a:tailEnd/>
            </a:ln>
          </p:spPr>
          <p:txBody>
            <a:bodyPr/>
            <a:lstStyle/>
            <a:p>
              <a:endParaRPr lang="en-US"/>
            </a:p>
          </p:txBody>
        </p:sp>
        <p:sp>
          <p:nvSpPr>
            <p:cNvPr id="51228" name="Line 8"/>
            <p:cNvSpPr>
              <a:spLocks noChangeShapeType="1"/>
            </p:cNvSpPr>
            <p:nvPr/>
          </p:nvSpPr>
          <p:spPr bwMode="auto">
            <a:xfrm>
              <a:off x="3120" y="576"/>
              <a:ext cx="0" cy="720"/>
            </a:xfrm>
            <a:prstGeom prst="line">
              <a:avLst/>
            </a:prstGeom>
            <a:noFill/>
            <a:ln w="57150" cmpd="thinThick">
              <a:solidFill>
                <a:srgbClr val="CC3300"/>
              </a:solidFill>
              <a:round/>
              <a:headEnd/>
              <a:tailEnd/>
            </a:ln>
          </p:spPr>
          <p:txBody>
            <a:bodyPr/>
            <a:lstStyle/>
            <a:p>
              <a:endParaRPr lang="en-US"/>
            </a:p>
          </p:txBody>
        </p:sp>
        <p:sp>
          <p:nvSpPr>
            <p:cNvPr id="51229" name="Line 9"/>
            <p:cNvSpPr>
              <a:spLocks noChangeShapeType="1"/>
            </p:cNvSpPr>
            <p:nvPr/>
          </p:nvSpPr>
          <p:spPr bwMode="auto">
            <a:xfrm>
              <a:off x="2112" y="816"/>
              <a:ext cx="0" cy="720"/>
            </a:xfrm>
            <a:prstGeom prst="line">
              <a:avLst/>
            </a:prstGeom>
            <a:noFill/>
            <a:ln w="57150" cmpd="thinThick">
              <a:solidFill>
                <a:srgbClr val="CC3300"/>
              </a:solidFill>
              <a:round/>
              <a:headEnd/>
              <a:tailEnd/>
            </a:ln>
          </p:spPr>
          <p:txBody>
            <a:bodyPr/>
            <a:lstStyle/>
            <a:p>
              <a:endParaRPr lang="en-US"/>
            </a:p>
          </p:txBody>
        </p:sp>
        <p:sp>
          <p:nvSpPr>
            <p:cNvPr id="51230" name="Line 10"/>
            <p:cNvSpPr>
              <a:spLocks noChangeShapeType="1"/>
            </p:cNvSpPr>
            <p:nvPr/>
          </p:nvSpPr>
          <p:spPr bwMode="auto">
            <a:xfrm flipH="1">
              <a:off x="2112" y="816"/>
              <a:ext cx="720" cy="0"/>
            </a:xfrm>
            <a:prstGeom prst="line">
              <a:avLst/>
            </a:prstGeom>
            <a:noFill/>
            <a:ln w="57150" cmpd="thinThick">
              <a:solidFill>
                <a:srgbClr val="CC3300"/>
              </a:solidFill>
              <a:round/>
              <a:headEnd/>
              <a:tailEnd/>
            </a:ln>
          </p:spPr>
          <p:txBody>
            <a:bodyPr/>
            <a:lstStyle/>
            <a:p>
              <a:endParaRPr lang="en-US"/>
            </a:p>
          </p:txBody>
        </p:sp>
        <p:sp>
          <p:nvSpPr>
            <p:cNvPr id="51231" name="Line 11"/>
            <p:cNvSpPr>
              <a:spLocks noChangeShapeType="1"/>
            </p:cNvSpPr>
            <p:nvPr/>
          </p:nvSpPr>
          <p:spPr bwMode="auto">
            <a:xfrm flipV="1">
              <a:off x="2448" y="1056"/>
              <a:ext cx="384" cy="0"/>
            </a:xfrm>
            <a:prstGeom prst="line">
              <a:avLst/>
            </a:prstGeom>
            <a:noFill/>
            <a:ln w="57150" cmpd="thinThick">
              <a:solidFill>
                <a:srgbClr val="CC3300"/>
              </a:solidFill>
              <a:round/>
              <a:headEnd/>
              <a:tailEnd/>
            </a:ln>
          </p:spPr>
          <p:txBody>
            <a:bodyPr/>
            <a:lstStyle/>
            <a:p>
              <a:endParaRPr lang="en-US"/>
            </a:p>
          </p:txBody>
        </p:sp>
        <p:sp>
          <p:nvSpPr>
            <p:cNvPr id="51232" name="Line 12"/>
            <p:cNvSpPr>
              <a:spLocks noChangeShapeType="1"/>
            </p:cNvSpPr>
            <p:nvPr/>
          </p:nvSpPr>
          <p:spPr bwMode="auto">
            <a:xfrm flipV="1">
              <a:off x="2448" y="1296"/>
              <a:ext cx="672" cy="0"/>
            </a:xfrm>
            <a:prstGeom prst="line">
              <a:avLst/>
            </a:prstGeom>
            <a:noFill/>
            <a:ln w="57150" cmpd="thinThick">
              <a:solidFill>
                <a:srgbClr val="CC3300"/>
              </a:solidFill>
              <a:round/>
              <a:headEnd/>
              <a:tailEnd/>
            </a:ln>
          </p:spPr>
          <p:txBody>
            <a:bodyPr/>
            <a:lstStyle/>
            <a:p>
              <a:endParaRPr lang="en-US"/>
            </a:p>
          </p:txBody>
        </p:sp>
        <p:sp>
          <p:nvSpPr>
            <p:cNvPr id="51233" name="Line 13"/>
            <p:cNvSpPr>
              <a:spLocks noChangeShapeType="1"/>
            </p:cNvSpPr>
            <p:nvPr/>
          </p:nvSpPr>
          <p:spPr bwMode="auto">
            <a:xfrm>
              <a:off x="2448" y="1056"/>
              <a:ext cx="0" cy="240"/>
            </a:xfrm>
            <a:prstGeom prst="line">
              <a:avLst/>
            </a:prstGeom>
            <a:noFill/>
            <a:ln w="57150" cmpd="thinThick">
              <a:solidFill>
                <a:srgbClr val="CC3300"/>
              </a:solidFill>
              <a:round/>
              <a:headEnd/>
              <a:tailEnd/>
            </a:ln>
          </p:spPr>
          <p:txBody>
            <a:bodyPr/>
            <a:lstStyle/>
            <a:p>
              <a:endParaRPr lang="en-US"/>
            </a:p>
          </p:txBody>
        </p:sp>
      </p:grpSp>
      <p:sp>
        <p:nvSpPr>
          <p:cNvPr id="51206" name="Oval 14"/>
          <p:cNvSpPr>
            <a:spLocks noChangeArrowheads="1"/>
          </p:cNvSpPr>
          <p:nvPr/>
        </p:nvSpPr>
        <p:spPr bwMode="auto">
          <a:xfrm>
            <a:off x="4953000" y="2438400"/>
            <a:ext cx="838200" cy="838200"/>
          </a:xfrm>
          <a:prstGeom prst="ellipse">
            <a:avLst/>
          </a:prstGeom>
          <a:solidFill>
            <a:schemeClr val="bg2"/>
          </a:solidFill>
          <a:ln w="9525">
            <a:solidFill>
              <a:schemeClr val="tx1"/>
            </a:solidFill>
            <a:round/>
            <a:headEnd/>
            <a:tailEnd/>
          </a:ln>
        </p:spPr>
        <p:txBody>
          <a:bodyPr wrap="none" anchor="ctr"/>
          <a:lstStyle/>
          <a:p>
            <a:pPr algn="ctr"/>
            <a:r>
              <a:rPr lang="en-US" sz="4000" b="1"/>
              <a:t>S</a:t>
            </a:r>
            <a:r>
              <a:rPr lang="en-US" sz="4000" b="1" baseline="-25000"/>
              <a:t>3</a:t>
            </a:r>
          </a:p>
        </p:txBody>
      </p:sp>
      <p:sp>
        <p:nvSpPr>
          <p:cNvPr id="51207" name="Oval 15"/>
          <p:cNvSpPr>
            <a:spLocks noChangeArrowheads="1"/>
          </p:cNvSpPr>
          <p:nvPr/>
        </p:nvSpPr>
        <p:spPr bwMode="auto">
          <a:xfrm>
            <a:off x="16002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4</a:t>
            </a:r>
          </a:p>
        </p:txBody>
      </p:sp>
      <p:sp>
        <p:nvSpPr>
          <p:cNvPr id="51208" name="Oval 16"/>
          <p:cNvSpPr>
            <a:spLocks noChangeArrowheads="1"/>
          </p:cNvSpPr>
          <p:nvPr/>
        </p:nvSpPr>
        <p:spPr bwMode="auto">
          <a:xfrm>
            <a:off x="1600200" y="51816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5</a:t>
            </a:r>
          </a:p>
        </p:txBody>
      </p:sp>
      <p:sp>
        <p:nvSpPr>
          <p:cNvPr id="51209" name="Oval 17"/>
          <p:cNvSpPr>
            <a:spLocks noChangeArrowheads="1"/>
          </p:cNvSpPr>
          <p:nvPr/>
        </p:nvSpPr>
        <p:spPr bwMode="auto">
          <a:xfrm>
            <a:off x="6019800" y="5181600"/>
            <a:ext cx="1295400" cy="838200"/>
          </a:xfrm>
          <a:prstGeom prst="ellipse">
            <a:avLst/>
          </a:prstGeom>
          <a:solidFill>
            <a:schemeClr val="bg1"/>
          </a:solidFill>
          <a:ln w="9525">
            <a:solidFill>
              <a:schemeClr val="tx1"/>
            </a:solidFill>
            <a:round/>
            <a:headEnd/>
            <a:tailEnd/>
          </a:ln>
        </p:spPr>
        <p:txBody>
          <a:bodyPr wrap="none" anchor="ctr"/>
          <a:lstStyle/>
          <a:p>
            <a:pPr algn="ctr"/>
            <a:r>
              <a:rPr lang="en-US" sz="4000" b="1"/>
              <a:t>Goal</a:t>
            </a:r>
            <a:endParaRPr lang="en-US" sz="4000" b="1" baseline="-25000"/>
          </a:p>
        </p:txBody>
      </p:sp>
      <p:sp>
        <p:nvSpPr>
          <p:cNvPr id="51210" name="Oval 18"/>
          <p:cNvSpPr>
            <a:spLocks noChangeArrowheads="1"/>
          </p:cNvSpPr>
          <p:nvPr/>
        </p:nvSpPr>
        <p:spPr bwMode="auto">
          <a:xfrm>
            <a:off x="49530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7</a:t>
            </a:r>
          </a:p>
        </p:txBody>
      </p:sp>
      <p:sp>
        <p:nvSpPr>
          <p:cNvPr id="51211" name="Oval 19"/>
          <p:cNvSpPr>
            <a:spLocks noChangeArrowheads="1"/>
          </p:cNvSpPr>
          <p:nvPr/>
        </p:nvSpPr>
        <p:spPr bwMode="auto">
          <a:xfrm>
            <a:off x="32766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8</a:t>
            </a:r>
          </a:p>
        </p:txBody>
      </p:sp>
      <p:cxnSp>
        <p:nvCxnSpPr>
          <p:cNvPr id="51212" name="AutoShape 20"/>
          <p:cNvCxnSpPr>
            <a:cxnSpLocks noChangeShapeType="1"/>
            <a:stCxn id="51203" idx="3"/>
            <a:endCxn id="51202" idx="5"/>
          </p:cNvCxnSpPr>
          <p:nvPr/>
        </p:nvCxnSpPr>
        <p:spPr bwMode="auto">
          <a:xfrm flipH="1" flipV="1">
            <a:off x="1398588" y="1554163"/>
            <a:ext cx="3676650" cy="76200"/>
          </a:xfrm>
          <a:prstGeom prst="straightConnector1">
            <a:avLst/>
          </a:prstGeom>
          <a:noFill/>
          <a:ln w="12700">
            <a:solidFill>
              <a:schemeClr val="tx1"/>
            </a:solidFill>
            <a:round/>
            <a:headEnd/>
            <a:tailEnd type="triangle" w="lg" len="lg"/>
          </a:ln>
        </p:spPr>
      </p:cxnSp>
      <p:cxnSp>
        <p:nvCxnSpPr>
          <p:cNvPr id="51213" name="AutoShape 21"/>
          <p:cNvCxnSpPr>
            <a:cxnSpLocks noChangeShapeType="1"/>
          </p:cNvCxnSpPr>
          <p:nvPr/>
        </p:nvCxnSpPr>
        <p:spPr bwMode="auto">
          <a:xfrm rot="5400000">
            <a:off x="4914900" y="2095500"/>
            <a:ext cx="685800" cy="0"/>
          </a:xfrm>
          <a:prstGeom prst="straightConnector1">
            <a:avLst/>
          </a:prstGeom>
          <a:noFill/>
          <a:ln w="12700">
            <a:solidFill>
              <a:schemeClr val="tx1"/>
            </a:solidFill>
            <a:round/>
            <a:headEnd/>
            <a:tailEnd type="triangle" w="lg" len="lg"/>
          </a:ln>
        </p:spPr>
      </p:cxnSp>
      <p:cxnSp>
        <p:nvCxnSpPr>
          <p:cNvPr id="51214" name="AutoShape 22"/>
          <p:cNvCxnSpPr>
            <a:cxnSpLocks noChangeShapeType="1"/>
            <a:stCxn id="51206" idx="7"/>
            <a:endCxn id="51203" idx="5"/>
          </p:cNvCxnSpPr>
          <p:nvPr/>
        </p:nvCxnSpPr>
        <p:spPr bwMode="auto">
          <a:xfrm rot="-5400000">
            <a:off x="5203825" y="2095501"/>
            <a:ext cx="930275" cy="0"/>
          </a:xfrm>
          <a:prstGeom prst="straightConnector1">
            <a:avLst/>
          </a:prstGeom>
          <a:noFill/>
          <a:ln w="12700">
            <a:solidFill>
              <a:schemeClr val="tx1"/>
            </a:solidFill>
            <a:round/>
            <a:headEnd/>
            <a:tailEnd type="triangle" w="lg" len="lg"/>
          </a:ln>
        </p:spPr>
      </p:cxnSp>
      <p:cxnSp>
        <p:nvCxnSpPr>
          <p:cNvPr id="51215" name="AutoShape 23"/>
          <p:cNvCxnSpPr>
            <a:cxnSpLocks noChangeShapeType="1"/>
            <a:stCxn id="51206" idx="3"/>
            <a:endCxn id="51210" idx="1"/>
          </p:cNvCxnSpPr>
          <p:nvPr/>
        </p:nvCxnSpPr>
        <p:spPr bwMode="auto">
          <a:xfrm rot="5400000">
            <a:off x="4724400" y="3505201"/>
            <a:ext cx="701675" cy="0"/>
          </a:xfrm>
          <a:prstGeom prst="straightConnector1">
            <a:avLst/>
          </a:prstGeom>
          <a:noFill/>
          <a:ln w="12700">
            <a:solidFill>
              <a:schemeClr val="tx1"/>
            </a:solidFill>
            <a:round/>
            <a:headEnd/>
            <a:tailEnd type="triangle" w="lg" len="lg"/>
          </a:ln>
        </p:spPr>
      </p:cxnSp>
      <p:cxnSp>
        <p:nvCxnSpPr>
          <p:cNvPr id="51216" name="AutoShape 24"/>
          <p:cNvCxnSpPr>
            <a:cxnSpLocks noChangeShapeType="1"/>
            <a:stCxn id="51210" idx="7"/>
            <a:endCxn id="51206" idx="5"/>
          </p:cNvCxnSpPr>
          <p:nvPr/>
        </p:nvCxnSpPr>
        <p:spPr bwMode="auto">
          <a:xfrm flipV="1">
            <a:off x="5668963" y="3154363"/>
            <a:ext cx="0" cy="701675"/>
          </a:xfrm>
          <a:prstGeom prst="straightConnector1">
            <a:avLst/>
          </a:prstGeom>
          <a:noFill/>
          <a:ln w="12700">
            <a:solidFill>
              <a:schemeClr val="tx1"/>
            </a:solidFill>
            <a:round/>
            <a:headEnd/>
            <a:tailEnd type="triangle" w="lg" len="lg"/>
          </a:ln>
        </p:spPr>
      </p:cxnSp>
      <p:cxnSp>
        <p:nvCxnSpPr>
          <p:cNvPr id="51217" name="AutoShape 25"/>
          <p:cNvCxnSpPr>
            <a:cxnSpLocks noChangeShapeType="1"/>
            <a:stCxn id="51210" idx="2"/>
            <a:endCxn id="51211" idx="6"/>
          </p:cNvCxnSpPr>
          <p:nvPr/>
        </p:nvCxnSpPr>
        <p:spPr bwMode="auto">
          <a:xfrm flipH="1">
            <a:off x="4114800" y="4152900"/>
            <a:ext cx="838200" cy="0"/>
          </a:xfrm>
          <a:prstGeom prst="straightConnector1">
            <a:avLst/>
          </a:prstGeom>
          <a:noFill/>
          <a:ln w="12700">
            <a:solidFill>
              <a:schemeClr val="tx1"/>
            </a:solidFill>
            <a:round/>
            <a:headEnd/>
            <a:tailEnd type="triangle" w="lg" len="lg"/>
          </a:ln>
        </p:spPr>
      </p:cxnSp>
      <p:cxnSp>
        <p:nvCxnSpPr>
          <p:cNvPr id="51218" name="AutoShape 26"/>
          <p:cNvCxnSpPr>
            <a:cxnSpLocks noChangeShapeType="1"/>
            <a:stCxn id="51211" idx="5"/>
            <a:endCxn id="51210" idx="3"/>
          </p:cNvCxnSpPr>
          <p:nvPr/>
        </p:nvCxnSpPr>
        <p:spPr bwMode="auto">
          <a:xfrm>
            <a:off x="3992563" y="4449763"/>
            <a:ext cx="1082675" cy="0"/>
          </a:xfrm>
          <a:prstGeom prst="straightConnector1">
            <a:avLst/>
          </a:prstGeom>
          <a:noFill/>
          <a:ln w="12700">
            <a:solidFill>
              <a:schemeClr val="tx1"/>
            </a:solidFill>
            <a:round/>
            <a:headEnd/>
            <a:tailEnd type="triangle" w="lg" len="lg"/>
          </a:ln>
        </p:spPr>
      </p:cxnSp>
      <p:cxnSp>
        <p:nvCxnSpPr>
          <p:cNvPr id="51219" name="AutoShape 27"/>
          <p:cNvCxnSpPr>
            <a:cxnSpLocks noChangeShapeType="1"/>
            <a:stCxn id="51207" idx="5"/>
            <a:endCxn id="51206" idx="3"/>
          </p:cNvCxnSpPr>
          <p:nvPr/>
        </p:nvCxnSpPr>
        <p:spPr bwMode="auto">
          <a:xfrm>
            <a:off x="2316163" y="3154363"/>
            <a:ext cx="2759075" cy="0"/>
          </a:xfrm>
          <a:prstGeom prst="straightConnector1">
            <a:avLst/>
          </a:prstGeom>
          <a:noFill/>
          <a:ln w="12700">
            <a:solidFill>
              <a:schemeClr val="tx1"/>
            </a:solidFill>
            <a:round/>
            <a:headEnd/>
            <a:tailEnd type="triangle" w="lg" len="lg"/>
          </a:ln>
        </p:spPr>
      </p:cxnSp>
      <p:cxnSp>
        <p:nvCxnSpPr>
          <p:cNvPr id="51220" name="AutoShape 28"/>
          <p:cNvCxnSpPr>
            <a:cxnSpLocks noChangeShapeType="1"/>
            <a:stCxn id="51206" idx="2"/>
            <a:endCxn id="51207" idx="6"/>
          </p:cNvCxnSpPr>
          <p:nvPr/>
        </p:nvCxnSpPr>
        <p:spPr bwMode="auto">
          <a:xfrm flipH="1">
            <a:off x="2438400" y="2857500"/>
            <a:ext cx="2514600" cy="0"/>
          </a:xfrm>
          <a:prstGeom prst="straightConnector1">
            <a:avLst/>
          </a:prstGeom>
          <a:noFill/>
          <a:ln w="12700">
            <a:solidFill>
              <a:schemeClr val="tx1"/>
            </a:solidFill>
            <a:round/>
            <a:headEnd/>
            <a:tailEnd type="triangle" w="lg" len="lg"/>
          </a:ln>
        </p:spPr>
      </p:cxnSp>
      <p:cxnSp>
        <p:nvCxnSpPr>
          <p:cNvPr id="51221" name="AutoShape 29"/>
          <p:cNvCxnSpPr>
            <a:cxnSpLocks noChangeShapeType="1"/>
            <a:stCxn id="51207" idx="3"/>
            <a:endCxn id="51208" idx="1"/>
          </p:cNvCxnSpPr>
          <p:nvPr/>
        </p:nvCxnSpPr>
        <p:spPr bwMode="auto">
          <a:xfrm>
            <a:off x="1722438" y="3154363"/>
            <a:ext cx="0" cy="2149475"/>
          </a:xfrm>
          <a:prstGeom prst="straightConnector1">
            <a:avLst/>
          </a:prstGeom>
          <a:noFill/>
          <a:ln w="12700">
            <a:solidFill>
              <a:schemeClr val="tx1"/>
            </a:solidFill>
            <a:round/>
            <a:headEnd/>
            <a:tailEnd type="triangle" w="lg" len="lg"/>
          </a:ln>
        </p:spPr>
      </p:cxnSp>
      <p:cxnSp>
        <p:nvCxnSpPr>
          <p:cNvPr id="51222" name="AutoShape 30"/>
          <p:cNvCxnSpPr>
            <a:cxnSpLocks noChangeShapeType="1"/>
            <a:stCxn id="51208" idx="7"/>
            <a:endCxn id="51207" idx="5"/>
          </p:cNvCxnSpPr>
          <p:nvPr/>
        </p:nvCxnSpPr>
        <p:spPr bwMode="auto">
          <a:xfrm flipV="1">
            <a:off x="2316163" y="3154363"/>
            <a:ext cx="0" cy="2149475"/>
          </a:xfrm>
          <a:prstGeom prst="straightConnector1">
            <a:avLst/>
          </a:prstGeom>
          <a:noFill/>
          <a:ln w="12700">
            <a:solidFill>
              <a:schemeClr val="tx1"/>
            </a:solidFill>
            <a:round/>
            <a:headEnd/>
            <a:tailEnd type="triangle" w="lg" len="lg"/>
          </a:ln>
        </p:spPr>
      </p:cxnSp>
      <p:sp>
        <p:nvSpPr>
          <p:cNvPr id="51223" name="Text Box 31"/>
          <p:cNvSpPr txBox="1">
            <a:spLocks noChangeArrowheads="1"/>
          </p:cNvSpPr>
          <p:nvPr/>
        </p:nvSpPr>
        <p:spPr bwMode="auto">
          <a:xfrm>
            <a:off x="6553200" y="1676400"/>
            <a:ext cx="2438400" cy="641350"/>
          </a:xfrm>
          <a:prstGeom prst="rect">
            <a:avLst/>
          </a:prstGeom>
          <a:noFill/>
          <a:ln w="9525">
            <a:noFill/>
            <a:miter lim="800000"/>
            <a:headEnd/>
            <a:tailEnd/>
          </a:ln>
        </p:spPr>
        <p:txBody>
          <a:bodyPr>
            <a:spAutoFit/>
          </a:bodyPr>
          <a:lstStyle/>
          <a:p>
            <a:pPr algn="l" rtl="0"/>
            <a:r>
              <a:rPr lang="en-US"/>
              <a:t>By chance, S3 was picked next…</a:t>
            </a:r>
          </a:p>
        </p:txBody>
      </p:sp>
      <p:cxnSp>
        <p:nvCxnSpPr>
          <p:cNvPr id="51224" name="AutoShape 32"/>
          <p:cNvCxnSpPr>
            <a:cxnSpLocks noChangeShapeType="1"/>
            <a:stCxn id="51208" idx="5"/>
            <a:endCxn id="51209" idx="3"/>
          </p:cNvCxnSpPr>
          <p:nvPr/>
        </p:nvCxnSpPr>
        <p:spPr bwMode="auto">
          <a:xfrm>
            <a:off x="2316163" y="5897563"/>
            <a:ext cx="3892550" cy="0"/>
          </a:xfrm>
          <a:prstGeom prst="straightConnector1">
            <a:avLst/>
          </a:prstGeom>
          <a:noFill/>
          <a:ln w="12700">
            <a:solidFill>
              <a:schemeClr val="tx1"/>
            </a:solidFill>
            <a:round/>
            <a:headEnd/>
            <a:tailEnd type="triangle" w="lg" len="lg"/>
          </a:ln>
        </p:spPr>
      </p:cxnSp>
      <p:cxnSp>
        <p:nvCxnSpPr>
          <p:cNvPr id="51225" name="AutoShape 33"/>
          <p:cNvCxnSpPr>
            <a:cxnSpLocks noChangeShapeType="1"/>
            <a:stCxn id="51209" idx="2"/>
            <a:endCxn id="51208" idx="6"/>
          </p:cNvCxnSpPr>
          <p:nvPr/>
        </p:nvCxnSpPr>
        <p:spPr bwMode="auto">
          <a:xfrm flipH="1">
            <a:off x="2438400" y="5600700"/>
            <a:ext cx="3581400" cy="0"/>
          </a:xfrm>
          <a:prstGeom prst="straightConnector1">
            <a:avLst/>
          </a:prstGeom>
          <a:noFill/>
          <a:ln w="12700">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2"/>
          <p:cNvSpPr>
            <a:spLocks noChangeArrowheads="1"/>
          </p:cNvSpPr>
          <p:nvPr/>
        </p:nvSpPr>
        <p:spPr bwMode="auto">
          <a:xfrm>
            <a:off x="228600" y="838200"/>
            <a:ext cx="1371600" cy="838200"/>
          </a:xfrm>
          <a:prstGeom prst="ellipse">
            <a:avLst/>
          </a:prstGeom>
          <a:solidFill>
            <a:schemeClr val="bg1"/>
          </a:solidFill>
          <a:ln w="9525">
            <a:solidFill>
              <a:schemeClr val="tx1"/>
            </a:solidFill>
            <a:round/>
            <a:headEnd/>
            <a:tailEnd/>
          </a:ln>
        </p:spPr>
        <p:txBody>
          <a:bodyPr wrap="none" anchor="ctr"/>
          <a:lstStyle/>
          <a:p>
            <a:pPr algn="ctr"/>
            <a:r>
              <a:rPr lang="en-US" sz="4000" b="1"/>
              <a:t>Start</a:t>
            </a:r>
            <a:endParaRPr lang="en-US" sz="4000" b="1" baseline="-25000"/>
          </a:p>
        </p:txBody>
      </p:sp>
      <p:sp>
        <p:nvSpPr>
          <p:cNvPr id="52227" name="Oval 3"/>
          <p:cNvSpPr>
            <a:spLocks noChangeArrowheads="1"/>
          </p:cNvSpPr>
          <p:nvPr/>
        </p:nvSpPr>
        <p:spPr bwMode="auto">
          <a:xfrm>
            <a:off x="4953000" y="914400"/>
            <a:ext cx="838200" cy="838200"/>
          </a:xfrm>
          <a:prstGeom prst="ellipse">
            <a:avLst/>
          </a:prstGeom>
          <a:noFill/>
          <a:ln w="9525">
            <a:solidFill>
              <a:schemeClr val="tx1"/>
            </a:solidFill>
            <a:round/>
            <a:headEnd/>
            <a:tailEnd/>
          </a:ln>
        </p:spPr>
        <p:txBody>
          <a:bodyPr wrap="none" anchor="ctr"/>
          <a:lstStyle/>
          <a:p>
            <a:pPr algn="ctr"/>
            <a:r>
              <a:rPr lang="en-US" sz="4000" b="1"/>
              <a:t>S</a:t>
            </a:r>
            <a:r>
              <a:rPr lang="en-US" sz="4000" b="1" baseline="-25000"/>
              <a:t>2</a:t>
            </a:r>
          </a:p>
        </p:txBody>
      </p:sp>
      <p:cxnSp>
        <p:nvCxnSpPr>
          <p:cNvPr id="52228" name="AutoShape 4"/>
          <p:cNvCxnSpPr>
            <a:cxnSpLocks noChangeShapeType="1"/>
            <a:stCxn id="52226" idx="6"/>
            <a:endCxn id="52227" idx="2"/>
          </p:cNvCxnSpPr>
          <p:nvPr/>
        </p:nvCxnSpPr>
        <p:spPr bwMode="auto">
          <a:xfrm>
            <a:off x="1600200" y="1257300"/>
            <a:ext cx="3352800" cy="76200"/>
          </a:xfrm>
          <a:prstGeom prst="straightConnector1">
            <a:avLst/>
          </a:prstGeom>
          <a:noFill/>
          <a:ln w="12700">
            <a:solidFill>
              <a:schemeClr val="tx1"/>
            </a:solidFill>
            <a:round/>
            <a:headEnd/>
            <a:tailEnd type="triangle" w="lg" len="lg"/>
          </a:ln>
        </p:spPr>
      </p:cxnSp>
      <p:grpSp>
        <p:nvGrpSpPr>
          <p:cNvPr id="2" name="Group 5"/>
          <p:cNvGrpSpPr>
            <a:grpSpLocks/>
          </p:cNvGrpSpPr>
          <p:nvPr/>
        </p:nvGrpSpPr>
        <p:grpSpPr bwMode="auto">
          <a:xfrm>
            <a:off x="1143000" y="685800"/>
            <a:ext cx="4953000" cy="5638800"/>
            <a:chOff x="2112" y="576"/>
            <a:chExt cx="1008" cy="960"/>
          </a:xfrm>
        </p:grpSpPr>
        <p:sp>
          <p:nvSpPr>
            <p:cNvPr id="52250" name="Line 6"/>
            <p:cNvSpPr>
              <a:spLocks noChangeShapeType="1"/>
            </p:cNvSpPr>
            <p:nvPr/>
          </p:nvSpPr>
          <p:spPr bwMode="auto">
            <a:xfrm>
              <a:off x="2112" y="576"/>
              <a:ext cx="1008" cy="0"/>
            </a:xfrm>
            <a:prstGeom prst="line">
              <a:avLst/>
            </a:prstGeom>
            <a:noFill/>
            <a:ln w="57150" cmpd="thinThick">
              <a:solidFill>
                <a:srgbClr val="CC3300"/>
              </a:solidFill>
              <a:round/>
              <a:headEnd/>
              <a:tailEnd/>
            </a:ln>
          </p:spPr>
          <p:txBody>
            <a:bodyPr/>
            <a:lstStyle/>
            <a:p>
              <a:endParaRPr lang="en-US"/>
            </a:p>
          </p:txBody>
        </p:sp>
        <p:sp>
          <p:nvSpPr>
            <p:cNvPr id="52251" name="Line 7"/>
            <p:cNvSpPr>
              <a:spLocks noChangeShapeType="1"/>
            </p:cNvSpPr>
            <p:nvPr/>
          </p:nvSpPr>
          <p:spPr bwMode="auto">
            <a:xfrm>
              <a:off x="2112" y="1536"/>
              <a:ext cx="1008" cy="0"/>
            </a:xfrm>
            <a:prstGeom prst="line">
              <a:avLst/>
            </a:prstGeom>
            <a:noFill/>
            <a:ln w="57150" cmpd="thinThick">
              <a:solidFill>
                <a:srgbClr val="CC3300"/>
              </a:solidFill>
              <a:round/>
              <a:headEnd/>
              <a:tailEnd/>
            </a:ln>
          </p:spPr>
          <p:txBody>
            <a:bodyPr/>
            <a:lstStyle/>
            <a:p>
              <a:endParaRPr lang="en-US"/>
            </a:p>
          </p:txBody>
        </p:sp>
        <p:sp>
          <p:nvSpPr>
            <p:cNvPr id="52252" name="Line 8"/>
            <p:cNvSpPr>
              <a:spLocks noChangeShapeType="1"/>
            </p:cNvSpPr>
            <p:nvPr/>
          </p:nvSpPr>
          <p:spPr bwMode="auto">
            <a:xfrm>
              <a:off x="3120" y="576"/>
              <a:ext cx="0" cy="720"/>
            </a:xfrm>
            <a:prstGeom prst="line">
              <a:avLst/>
            </a:prstGeom>
            <a:noFill/>
            <a:ln w="57150" cmpd="thinThick">
              <a:solidFill>
                <a:srgbClr val="CC3300"/>
              </a:solidFill>
              <a:round/>
              <a:headEnd/>
              <a:tailEnd/>
            </a:ln>
          </p:spPr>
          <p:txBody>
            <a:bodyPr/>
            <a:lstStyle/>
            <a:p>
              <a:endParaRPr lang="en-US"/>
            </a:p>
          </p:txBody>
        </p:sp>
        <p:sp>
          <p:nvSpPr>
            <p:cNvPr id="52253" name="Line 9"/>
            <p:cNvSpPr>
              <a:spLocks noChangeShapeType="1"/>
            </p:cNvSpPr>
            <p:nvPr/>
          </p:nvSpPr>
          <p:spPr bwMode="auto">
            <a:xfrm>
              <a:off x="2112" y="816"/>
              <a:ext cx="0" cy="720"/>
            </a:xfrm>
            <a:prstGeom prst="line">
              <a:avLst/>
            </a:prstGeom>
            <a:noFill/>
            <a:ln w="57150" cmpd="thinThick">
              <a:solidFill>
                <a:srgbClr val="CC3300"/>
              </a:solidFill>
              <a:round/>
              <a:headEnd/>
              <a:tailEnd/>
            </a:ln>
          </p:spPr>
          <p:txBody>
            <a:bodyPr/>
            <a:lstStyle/>
            <a:p>
              <a:endParaRPr lang="en-US"/>
            </a:p>
          </p:txBody>
        </p:sp>
        <p:sp>
          <p:nvSpPr>
            <p:cNvPr id="52254" name="Line 10"/>
            <p:cNvSpPr>
              <a:spLocks noChangeShapeType="1"/>
            </p:cNvSpPr>
            <p:nvPr/>
          </p:nvSpPr>
          <p:spPr bwMode="auto">
            <a:xfrm flipH="1">
              <a:off x="2112" y="816"/>
              <a:ext cx="720" cy="0"/>
            </a:xfrm>
            <a:prstGeom prst="line">
              <a:avLst/>
            </a:prstGeom>
            <a:noFill/>
            <a:ln w="57150" cmpd="thinThick">
              <a:solidFill>
                <a:srgbClr val="CC3300"/>
              </a:solidFill>
              <a:round/>
              <a:headEnd/>
              <a:tailEnd/>
            </a:ln>
          </p:spPr>
          <p:txBody>
            <a:bodyPr/>
            <a:lstStyle/>
            <a:p>
              <a:endParaRPr lang="en-US"/>
            </a:p>
          </p:txBody>
        </p:sp>
        <p:sp>
          <p:nvSpPr>
            <p:cNvPr id="52255" name="Line 11"/>
            <p:cNvSpPr>
              <a:spLocks noChangeShapeType="1"/>
            </p:cNvSpPr>
            <p:nvPr/>
          </p:nvSpPr>
          <p:spPr bwMode="auto">
            <a:xfrm flipV="1">
              <a:off x="2448" y="1056"/>
              <a:ext cx="384" cy="0"/>
            </a:xfrm>
            <a:prstGeom prst="line">
              <a:avLst/>
            </a:prstGeom>
            <a:noFill/>
            <a:ln w="57150" cmpd="thinThick">
              <a:solidFill>
                <a:srgbClr val="CC3300"/>
              </a:solidFill>
              <a:round/>
              <a:headEnd/>
              <a:tailEnd/>
            </a:ln>
          </p:spPr>
          <p:txBody>
            <a:bodyPr/>
            <a:lstStyle/>
            <a:p>
              <a:endParaRPr lang="en-US"/>
            </a:p>
          </p:txBody>
        </p:sp>
        <p:sp>
          <p:nvSpPr>
            <p:cNvPr id="52256" name="Line 12"/>
            <p:cNvSpPr>
              <a:spLocks noChangeShapeType="1"/>
            </p:cNvSpPr>
            <p:nvPr/>
          </p:nvSpPr>
          <p:spPr bwMode="auto">
            <a:xfrm flipV="1">
              <a:off x="2448" y="1296"/>
              <a:ext cx="672" cy="0"/>
            </a:xfrm>
            <a:prstGeom prst="line">
              <a:avLst/>
            </a:prstGeom>
            <a:noFill/>
            <a:ln w="57150" cmpd="thinThick">
              <a:solidFill>
                <a:srgbClr val="CC3300"/>
              </a:solidFill>
              <a:round/>
              <a:headEnd/>
              <a:tailEnd/>
            </a:ln>
          </p:spPr>
          <p:txBody>
            <a:bodyPr/>
            <a:lstStyle/>
            <a:p>
              <a:endParaRPr lang="en-US"/>
            </a:p>
          </p:txBody>
        </p:sp>
        <p:sp>
          <p:nvSpPr>
            <p:cNvPr id="52257" name="Line 13"/>
            <p:cNvSpPr>
              <a:spLocks noChangeShapeType="1"/>
            </p:cNvSpPr>
            <p:nvPr/>
          </p:nvSpPr>
          <p:spPr bwMode="auto">
            <a:xfrm>
              <a:off x="2448" y="1056"/>
              <a:ext cx="0" cy="240"/>
            </a:xfrm>
            <a:prstGeom prst="line">
              <a:avLst/>
            </a:prstGeom>
            <a:noFill/>
            <a:ln w="57150" cmpd="thinThick">
              <a:solidFill>
                <a:srgbClr val="CC3300"/>
              </a:solidFill>
              <a:round/>
              <a:headEnd/>
              <a:tailEnd/>
            </a:ln>
          </p:spPr>
          <p:txBody>
            <a:bodyPr/>
            <a:lstStyle/>
            <a:p>
              <a:endParaRPr lang="en-US"/>
            </a:p>
          </p:txBody>
        </p:sp>
      </p:grpSp>
      <p:sp>
        <p:nvSpPr>
          <p:cNvPr id="52230" name="Oval 14"/>
          <p:cNvSpPr>
            <a:spLocks noChangeArrowheads="1"/>
          </p:cNvSpPr>
          <p:nvPr/>
        </p:nvSpPr>
        <p:spPr bwMode="auto">
          <a:xfrm>
            <a:off x="49530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3</a:t>
            </a:r>
          </a:p>
        </p:txBody>
      </p:sp>
      <p:sp>
        <p:nvSpPr>
          <p:cNvPr id="52231" name="Oval 15"/>
          <p:cNvSpPr>
            <a:spLocks noChangeArrowheads="1"/>
          </p:cNvSpPr>
          <p:nvPr/>
        </p:nvSpPr>
        <p:spPr bwMode="auto">
          <a:xfrm>
            <a:off x="1600200" y="2438400"/>
            <a:ext cx="838200" cy="838200"/>
          </a:xfrm>
          <a:prstGeom prst="ellipse">
            <a:avLst/>
          </a:prstGeom>
          <a:solidFill>
            <a:schemeClr val="bg2"/>
          </a:solidFill>
          <a:ln w="9525">
            <a:solidFill>
              <a:schemeClr val="tx1"/>
            </a:solidFill>
            <a:round/>
            <a:headEnd/>
            <a:tailEnd/>
          </a:ln>
        </p:spPr>
        <p:txBody>
          <a:bodyPr wrap="none" anchor="ctr"/>
          <a:lstStyle/>
          <a:p>
            <a:pPr algn="ctr"/>
            <a:r>
              <a:rPr lang="en-US" sz="4000" b="1"/>
              <a:t>S</a:t>
            </a:r>
            <a:r>
              <a:rPr lang="en-US" sz="4000" b="1" baseline="-25000"/>
              <a:t>4</a:t>
            </a:r>
          </a:p>
        </p:txBody>
      </p:sp>
      <p:sp>
        <p:nvSpPr>
          <p:cNvPr id="52232" name="Oval 16"/>
          <p:cNvSpPr>
            <a:spLocks noChangeArrowheads="1"/>
          </p:cNvSpPr>
          <p:nvPr/>
        </p:nvSpPr>
        <p:spPr bwMode="auto">
          <a:xfrm>
            <a:off x="1600200" y="51816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5</a:t>
            </a:r>
          </a:p>
        </p:txBody>
      </p:sp>
      <p:sp>
        <p:nvSpPr>
          <p:cNvPr id="52233" name="Oval 17"/>
          <p:cNvSpPr>
            <a:spLocks noChangeArrowheads="1"/>
          </p:cNvSpPr>
          <p:nvPr/>
        </p:nvSpPr>
        <p:spPr bwMode="auto">
          <a:xfrm>
            <a:off x="6019800" y="5181600"/>
            <a:ext cx="1295400" cy="838200"/>
          </a:xfrm>
          <a:prstGeom prst="ellipse">
            <a:avLst/>
          </a:prstGeom>
          <a:solidFill>
            <a:schemeClr val="bg1"/>
          </a:solidFill>
          <a:ln w="9525">
            <a:solidFill>
              <a:schemeClr val="tx1"/>
            </a:solidFill>
            <a:round/>
            <a:headEnd/>
            <a:tailEnd/>
          </a:ln>
        </p:spPr>
        <p:txBody>
          <a:bodyPr wrap="none" anchor="ctr"/>
          <a:lstStyle/>
          <a:p>
            <a:pPr algn="ctr"/>
            <a:r>
              <a:rPr lang="en-US" sz="4000" b="1"/>
              <a:t>Goal</a:t>
            </a:r>
            <a:endParaRPr lang="en-US" sz="4000" b="1" baseline="-25000"/>
          </a:p>
        </p:txBody>
      </p:sp>
      <p:sp>
        <p:nvSpPr>
          <p:cNvPr id="52234" name="Oval 18"/>
          <p:cNvSpPr>
            <a:spLocks noChangeArrowheads="1"/>
          </p:cNvSpPr>
          <p:nvPr/>
        </p:nvSpPr>
        <p:spPr bwMode="auto">
          <a:xfrm>
            <a:off x="49530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7</a:t>
            </a:r>
          </a:p>
        </p:txBody>
      </p:sp>
      <p:sp>
        <p:nvSpPr>
          <p:cNvPr id="52235" name="Oval 19"/>
          <p:cNvSpPr>
            <a:spLocks noChangeArrowheads="1"/>
          </p:cNvSpPr>
          <p:nvPr/>
        </p:nvSpPr>
        <p:spPr bwMode="auto">
          <a:xfrm>
            <a:off x="32766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8</a:t>
            </a:r>
          </a:p>
        </p:txBody>
      </p:sp>
      <p:cxnSp>
        <p:nvCxnSpPr>
          <p:cNvPr id="52236" name="AutoShape 20"/>
          <p:cNvCxnSpPr>
            <a:cxnSpLocks noChangeShapeType="1"/>
            <a:stCxn id="52227" idx="3"/>
            <a:endCxn id="52226" idx="5"/>
          </p:cNvCxnSpPr>
          <p:nvPr/>
        </p:nvCxnSpPr>
        <p:spPr bwMode="auto">
          <a:xfrm flipH="1" flipV="1">
            <a:off x="1398588" y="1554163"/>
            <a:ext cx="3676650" cy="76200"/>
          </a:xfrm>
          <a:prstGeom prst="straightConnector1">
            <a:avLst/>
          </a:prstGeom>
          <a:noFill/>
          <a:ln w="12700">
            <a:solidFill>
              <a:schemeClr val="tx1"/>
            </a:solidFill>
            <a:round/>
            <a:headEnd/>
            <a:tailEnd type="triangle" w="lg" len="lg"/>
          </a:ln>
        </p:spPr>
      </p:cxnSp>
      <p:cxnSp>
        <p:nvCxnSpPr>
          <p:cNvPr id="52237" name="AutoShape 21"/>
          <p:cNvCxnSpPr>
            <a:cxnSpLocks noChangeShapeType="1"/>
          </p:cNvCxnSpPr>
          <p:nvPr/>
        </p:nvCxnSpPr>
        <p:spPr bwMode="auto">
          <a:xfrm rot="5400000">
            <a:off x="4914900" y="2095500"/>
            <a:ext cx="685800" cy="0"/>
          </a:xfrm>
          <a:prstGeom prst="straightConnector1">
            <a:avLst/>
          </a:prstGeom>
          <a:noFill/>
          <a:ln w="12700">
            <a:solidFill>
              <a:schemeClr val="tx1"/>
            </a:solidFill>
            <a:round/>
            <a:headEnd/>
            <a:tailEnd type="triangle" w="lg" len="lg"/>
          </a:ln>
        </p:spPr>
      </p:cxnSp>
      <p:cxnSp>
        <p:nvCxnSpPr>
          <p:cNvPr id="52238" name="AutoShape 22"/>
          <p:cNvCxnSpPr>
            <a:cxnSpLocks noChangeShapeType="1"/>
            <a:stCxn id="52230" idx="7"/>
            <a:endCxn id="52227" idx="5"/>
          </p:cNvCxnSpPr>
          <p:nvPr/>
        </p:nvCxnSpPr>
        <p:spPr bwMode="auto">
          <a:xfrm rot="-5400000">
            <a:off x="5203825" y="2095501"/>
            <a:ext cx="930275" cy="0"/>
          </a:xfrm>
          <a:prstGeom prst="straightConnector1">
            <a:avLst/>
          </a:prstGeom>
          <a:noFill/>
          <a:ln w="12700">
            <a:solidFill>
              <a:schemeClr val="tx1"/>
            </a:solidFill>
            <a:round/>
            <a:headEnd/>
            <a:tailEnd type="triangle" w="lg" len="lg"/>
          </a:ln>
        </p:spPr>
      </p:cxnSp>
      <p:cxnSp>
        <p:nvCxnSpPr>
          <p:cNvPr id="52239" name="AutoShape 23"/>
          <p:cNvCxnSpPr>
            <a:cxnSpLocks noChangeShapeType="1"/>
            <a:stCxn id="52230" idx="3"/>
            <a:endCxn id="52234" idx="1"/>
          </p:cNvCxnSpPr>
          <p:nvPr/>
        </p:nvCxnSpPr>
        <p:spPr bwMode="auto">
          <a:xfrm rot="5400000">
            <a:off x="4724400" y="3505201"/>
            <a:ext cx="701675" cy="0"/>
          </a:xfrm>
          <a:prstGeom prst="straightConnector1">
            <a:avLst/>
          </a:prstGeom>
          <a:noFill/>
          <a:ln w="12700">
            <a:solidFill>
              <a:schemeClr val="tx1"/>
            </a:solidFill>
            <a:round/>
            <a:headEnd/>
            <a:tailEnd type="triangle" w="lg" len="lg"/>
          </a:ln>
        </p:spPr>
      </p:cxnSp>
      <p:cxnSp>
        <p:nvCxnSpPr>
          <p:cNvPr id="52240" name="AutoShape 24"/>
          <p:cNvCxnSpPr>
            <a:cxnSpLocks noChangeShapeType="1"/>
            <a:stCxn id="52234" idx="7"/>
            <a:endCxn id="52230" idx="5"/>
          </p:cNvCxnSpPr>
          <p:nvPr/>
        </p:nvCxnSpPr>
        <p:spPr bwMode="auto">
          <a:xfrm flipV="1">
            <a:off x="5668963" y="3154363"/>
            <a:ext cx="0" cy="701675"/>
          </a:xfrm>
          <a:prstGeom prst="straightConnector1">
            <a:avLst/>
          </a:prstGeom>
          <a:noFill/>
          <a:ln w="12700">
            <a:solidFill>
              <a:schemeClr val="tx1"/>
            </a:solidFill>
            <a:round/>
            <a:headEnd/>
            <a:tailEnd type="triangle" w="lg" len="lg"/>
          </a:ln>
        </p:spPr>
      </p:cxnSp>
      <p:cxnSp>
        <p:nvCxnSpPr>
          <p:cNvPr id="52241" name="AutoShape 25"/>
          <p:cNvCxnSpPr>
            <a:cxnSpLocks noChangeShapeType="1"/>
            <a:stCxn id="52234" idx="2"/>
            <a:endCxn id="52235" idx="6"/>
          </p:cNvCxnSpPr>
          <p:nvPr/>
        </p:nvCxnSpPr>
        <p:spPr bwMode="auto">
          <a:xfrm flipH="1">
            <a:off x="4114800" y="4152900"/>
            <a:ext cx="838200" cy="0"/>
          </a:xfrm>
          <a:prstGeom prst="straightConnector1">
            <a:avLst/>
          </a:prstGeom>
          <a:noFill/>
          <a:ln w="12700">
            <a:solidFill>
              <a:schemeClr val="tx1"/>
            </a:solidFill>
            <a:round/>
            <a:headEnd/>
            <a:tailEnd type="triangle" w="lg" len="lg"/>
          </a:ln>
        </p:spPr>
      </p:cxnSp>
      <p:cxnSp>
        <p:nvCxnSpPr>
          <p:cNvPr id="52242" name="AutoShape 26"/>
          <p:cNvCxnSpPr>
            <a:cxnSpLocks noChangeShapeType="1"/>
            <a:stCxn id="52235" idx="5"/>
            <a:endCxn id="52234" idx="3"/>
          </p:cNvCxnSpPr>
          <p:nvPr/>
        </p:nvCxnSpPr>
        <p:spPr bwMode="auto">
          <a:xfrm>
            <a:off x="3992563" y="4449763"/>
            <a:ext cx="1082675" cy="0"/>
          </a:xfrm>
          <a:prstGeom prst="straightConnector1">
            <a:avLst/>
          </a:prstGeom>
          <a:noFill/>
          <a:ln w="12700">
            <a:solidFill>
              <a:schemeClr val="tx1"/>
            </a:solidFill>
            <a:round/>
            <a:headEnd/>
            <a:tailEnd type="triangle" w="lg" len="lg"/>
          </a:ln>
        </p:spPr>
      </p:cxnSp>
      <p:cxnSp>
        <p:nvCxnSpPr>
          <p:cNvPr id="52243" name="AutoShape 27"/>
          <p:cNvCxnSpPr>
            <a:cxnSpLocks noChangeShapeType="1"/>
            <a:stCxn id="52231" idx="5"/>
            <a:endCxn id="52230" idx="3"/>
          </p:cNvCxnSpPr>
          <p:nvPr/>
        </p:nvCxnSpPr>
        <p:spPr bwMode="auto">
          <a:xfrm>
            <a:off x="2316163" y="3154363"/>
            <a:ext cx="2759075" cy="0"/>
          </a:xfrm>
          <a:prstGeom prst="straightConnector1">
            <a:avLst/>
          </a:prstGeom>
          <a:noFill/>
          <a:ln w="12700">
            <a:solidFill>
              <a:schemeClr val="tx1"/>
            </a:solidFill>
            <a:round/>
            <a:headEnd/>
            <a:tailEnd type="triangle" w="lg" len="lg"/>
          </a:ln>
        </p:spPr>
      </p:cxnSp>
      <p:cxnSp>
        <p:nvCxnSpPr>
          <p:cNvPr id="52244" name="AutoShape 28"/>
          <p:cNvCxnSpPr>
            <a:cxnSpLocks noChangeShapeType="1"/>
            <a:stCxn id="52230" idx="2"/>
            <a:endCxn id="52231" idx="6"/>
          </p:cNvCxnSpPr>
          <p:nvPr/>
        </p:nvCxnSpPr>
        <p:spPr bwMode="auto">
          <a:xfrm flipH="1">
            <a:off x="2438400" y="2857500"/>
            <a:ext cx="2514600" cy="0"/>
          </a:xfrm>
          <a:prstGeom prst="straightConnector1">
            <a:avLst/>
          </a:prstGeom>
          <a:noFill/>
          <a:ln w="12700">
            <a:solidFill>
              <a:schemeClr val="tx1"/>
            </a:solidFill>
            <a:round/>
            <a:headEnd/>
            <a:tailEnd type="triangle" w="lg" len="lg"/>
          </a:ln>
        </p:spPr>
      </p:cxnSp>
      <p:cxnSp>
        <p:nvCxnSpPr>
          <p:cNvPr id="52245" name="AutoShape 29"/>
          <p:cNvCxnSpPr>
            <a:cxnSpLocks noChangeShapeType="1"/>
            <a:stCxn id="52231" idx="3"/>
            <a:endCxn id="52232" idx="1"/>
          </p:cNvCxnSpPr>
          <p:nvPr/>
        </p:nvCxnSpPr>
        <p:spPr bwMode="auto">
          <a:xfrm>
            <a:off x="1722438" y="3154363"/>
            <a:ext cx="0" cy="2149475"/>
          </a:xfrm>
          <a:prstGeom prst="straightConnector1">
            <a:avLst/>
          </a:prstGeom>
          <a:noFill/>
          <a:ln w="12700">
            <a:solidFill>
              <a:schemeClr val="tx1"/>
            </a:solidFill>
            <a:round/>
            <a:headEnd/>
            <a:tailEnd type="triangle" w="lg" len="lg"/>
          </a:ln>
        </p:spPr>
      </p:cxnSp>
      <p:cxnSp>
        <p:nvCxnSpPr>
          <p:cNvPr id="52246" name="AutoShape 30"/>
          <p:cNvCxnSpPr>
            <a:cxnSpLocks noChangeShapeType="1"/>
            <a:stCxn id="52232" idx="7"/>
            <a:endCxn id="52231" idx="5"/>
          </p:cNvCxnSpPr>
          <p:nvPr/>
        </p:nvCxnSpPr>
        <p:spPr bwMode="auto">
          <a:xfrm flipV="1">
            <a:off x="2316163" y="3154363"/>
            <a:ext cx="0" cy="2149475"/>
          </a:xfrm>
          <a:prstGeom prst="straightConnector1">
            <a:avLst/>
          </a:prstGeom>
          <a:noFill/>
          <a:ln w="12700">
            <a:solidFill>
              <a:schemeClr val="tx1"/>
            </a:solidFill>
            <a:round/>
            <a:headEnd/>
            <a:tailEnd type="triangle" w="lg" len="lg"/>
          </a:ln>
        </p:spPr>
      </p:cxnSp>
      <p:sp>
        <p:nvSpPr>
          <p:cNvPr id="52247" name="Text Box 31"/>
          <p:cNvSpPr txBox="1">
            <a:spLocks noChangeArrowheads="1"/>
          </p:cNvSpPr>
          <p:nvPr/>
        </p:nvSpPr>
        <p:spPr bwMode="auto">
          <a:xfrm>
            <a:off x="6629400" y="1752600"/>
            <a:ext cx="2228850" cy="366713"/>
          </a:xfrm>
          <a:prstGeom prst="rect">
            <a:avLst/>
          </a:prstGeom>
          <a:noFill/>
          <a:ln w="9525">
            <a:noFill/>
            <a:miter lim="800000"/>
            <a:headEnd/>
            <a:tailEnd/>
          </a:ln>
        </p:spPr>
        <p:txBody>
          <a:bodyPr wrap="none">
            <a:spAutoFit/>
          </a:bodyPr>
          <a:lstStyle/>
          <a:p>
            <a:r>
              <a:rPr lang="en-US"/>
              <a:t>Next response is S4</a:t>
            </a:r>
          </a:p>
        </p:txBody>
      </p:sp>
      <p:cxnSp>
        <p:nvCxnSpPr>
          <p:cNvPr id="52248" name="AutoShape 32"/>
          <p:cNvCxnSpPr>
            <a:cxnSpLocks noChangeShapeType="1"/>
            <a:stCxn id="52232" idx="5"/>
            <a:endCxn id="52233" idx="3"/>
          </p:cNvCxnSpPr>
          <p:nvPr/>
        </p:nvCxnSpPr>
        <p:spPr bwMode="auto">
          <a:xfrm>
            <a:off x="2316163" y="5897563"/>
            <a:ext cx="3892550" cy="0"/>
          </a:xfrm>
          <a:prstGeom prst="straightConnector1">
            <a:avLst/>
          </a:prstGeom>
          <a:noFill/>
          <a:ln w="12700">
            <a:solidFill>
              <a:schemeClr val="tx1"/>
            </a:solidFill>
            <a:round/>
            <a:headEnd/>
            <a:tailEnd type="triangle" w="lg" len="lg"/>
          </a:ln>
        </p:spPr>
      </p:cxnSp>
      <p:cxnSp>
        <p:nvCxnSpPr>
          <p:cNvPr id="52249" name="AutoShape 33"/>
          <p:cNvCxnSpPr>
            <a:cxnSpLocks noChangeShapeType="1"/>
            <a:stCxn id="52233" idx="2"/>
            <a:endCxn id="52232" idx="6"/>
          </p:cNvCxnSpPr>
          <p:nvPr/>
        </p:nvCxnSpPr>
        <p:spPr bwMode="auto">
          <a:xfrm flipH="1">
            <a:off x="2438400" y="5600700"/>
            <a:ext cx="3581400" cy="0"/>
          </a:xfrm>
          <a:prstGeom prst="straightConnector1">
            <a:avLst/>
          </a:prstGeom>
          <a:noFill/>
          <a:ln w="12700">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228600" y="838200"/>
            <a:ext cx="1371600" cy="838200"/>
          </a:xfrm>
          <a:prstGeom prst="ellipse">
            <a:avLst/>
          </a:prstGeom>
          <a:solidFill>
            <a:schemeClr val="bg1"/>
          </a:solidFill>
          <a:ln w="9525">
            <a:solidFill>
              <a:schemeClr val="tx1"/>
            </a:solidFill>
            <a:round/>
            <a:headEnd/>
            <a:tailEnd/>
          </a:ln>
        </p:spPr>
        <p:txBody>
          <a:bodyPr wrap="none" anchor="ctr"/>
          <a:lstStyle/>
          <a:p>
            <a:pPr algn="ctr"/>
            <a:r>
              <a:rPr lang="en-US" sz="4000" b="1"/>
              <a:t>Start</a:t>
            </a:r>
            <a:endParaRPr lang="en-US" sz="4000" b="1" baseline="-25000"/>
          </a:p>
        </p:txBody>
      </p:sp>
      <p:sp>
        <p:nvSpPr>
          <p:cNvPr id="53251" name="Oval 3"/>
          <p:cNvSpPr>
            <a:spLocks noChangeArrowheads="1"/>
          </p:cNvSpPr>
          <p:nvPr/>
        </p:nvSpPr>
        <p:spPr bwMode="auto">
          <a:xfrm>
            <a:off x="4953000" y="914400"/>
            <a:ext cx="838200" cy="838200"/>
          </a:xfrm>
          <a:prstGeom prst="ellipse">
            <a:avLst/>
          </a:prstGeom>
          <a:noFill/>
          <a:ln w="9525">
            <a:solidFill>
              <a:schemeClr val="tx1"/>
            </a:solidFill>
            <a:round/>
            <a:headEnd/>
            <a:tailEnd/>
          </a:ln>
        </p:spPr>
        <p:txBody>
          <a:bodyPr wrap="none" anchor="ctr"/>
          <a:lstStyle/>
          <a:p>
            <a:pPr algn="ctr"/>
            <a:r>
              <a:rPr lang="en-US" sz="4000" b="1"/>
              <a:t>S</a:t>
            </a:r>
            <a:r>
              <a:rPr lang="en-US" sz="4000" b="1" baseline="-25000"/>
              <a:t>2</a:t>
            </a:r>
          </a:p>
        </p:txBody>
      </p:sp>
      <p:cxnSp>
        <p:nvCxnSpPr>
          <p:cNvPr id="53252" name="AutoShape 4"/>
          <p:cNvCxnSpPr>
            <a:cxnSpLocks noChangeShapeType="1"/>
            <a:stCxn id="53250" idx="6"/>
            <a:endCxn id="53251" idx="2"/>
          </p:cNvCxnSpPr>
          <p:nvPr/>
        </p:nvCxnSpPr>
        <p:spPr bwMode="auto">
          <a:xfrm>
            <a:off x="1600200" y="1257300"/>
            <a:ext cx="3352800" cy="76200"/>
          </a:xfrm>
          <a:prstGeom prst="straightConnector1">
            <a:avLst/>
          </a:prstGeom>
          <a:noFill/>
          <a:ln w="12700">
            <a:solidFill>
              <a:schemeClr val="tx1"/>
            </a:solidFill>
            <a:round/>
            <a:headEnd/>
            <a:tailEnd type="triangle" w="lg" len="lg"/>
          </a:ln>
        </p:spPr>
      </p:cxnSp>
      <p:grpSp>
        <p:nvGrpSpPr>
          <p:cNvPr id="2" name="Group 5"/>
          <p:cNvGrpSpPr>
            <a:grpSpLocks/>
          </p:cNvGrpSpPr>
          <p:nvPr/>
        </p:nvGrpSpPr>
        <p:grpSpPr bwMode="auto">
          <a:xfrm>
            <a:off x="1143000" y="685800"/>
            <a:ext cx="4953000" cy="5638800"/>
            <a:chOff x="2112" y="576"/>
            <a:chExt cx="1008" cy="960"/>
          </a:xfrm>
        </p:grpSpPr>
        <p:sp>
          <p:nvSpPr>
            <p:cNvPr id="53274" name="Line 6"/>
            <p:cNvSpPr>
              <a:spLocks noChangeShapeType="1"/>
            </p:cNvSpPr>
            <p:nvPr/>
          </p:nvSpPr>
          <p:spPr bwMode="auto">
            <a:xfrm>
              <a:off x="2112" y="576"/>
              <a:ext cx="1008" cy="0"/>
            </a:xfrm>
            <a:prstGeom prst="line">
              <a:avLst/>
            </a:prstGeom>
            <a:noFill/>
            <a:ln w="57150" cmpd="thinThick">
              <a:solidFill>
                <a:srgbClr val="CC3300"/>
              </a:solidFill>
              <a:round/>
              <a:headEnd/>
              <a:tailEnd/>
            </a:ln>
          </p:spPr>
          <p:txBody>
            <a:bodyPr/>
            <a:lstStyle/>
            <a:p>
              <a:endParaRPr lang="en-US"/>
            </a:p>
          </p:txBody>
        </p:sp>
        <p:sp>
          <p:nvSpPr>
            <p:cNvPr id="53275" name="Line 7"/>
            <p:cNvSpPr>
              <a:spLocks noChangeShapeType="1"/>
            </p:cNvSpPr>
            <p:nvPr/>
          </p:nvSpPr>
          <p:spPr bwMode="auto">
            <a:xfrm>
              <a:off x="2112" y="1536"/>
              <a:ext cx="1008" cy="0"/>
            </a:xfrm>
            <a:prstGeom prst="line">
              <a:avLst/>
            </a:prstGeom>
            <a:noFill/>
            <a:ln w="57150" cmpd="thinThick">
              <a:solidFill>
                <a:srgbClr val="CC3300"/>
              </a:solidFill>
              <a:round/>
              <a:headEnd/>
              <a:tailEnd/>
            </a:ln>
          </p:spPr>
          <p:txBody>
            <a:bodyPr/>
            <a:lstStyle/>
            <a:p>
              <a:endParaRPr lang="en-US"/>
            </a:p>
          </p:txBody>
        </p:sp>
        <p:sp>
          <p:nvSpPr>
            <p:cNvPr id="53276" name="Line 8"/>
            <p:cNvSpPr>
              <a:spLocks noChangeShapeType="1"/>
            </p:cNvSpPr>
            <p:nvPr/>
          </p:nvSpPr>
          <p:spPr bwMode="auto">
            <a:xfrm>
              <a:off x="3120" y="576"/>
              <a:ext cx="0" cy="720"/>
            </a:xfrm>
            <a:prstGeom prst="line">
              <a:avLst/>
            </a:prstGeom>
            <a:noFill/>
            <a:ln w="57150" cmpd="thinThick">
              <a:solidFill>
                <a:srgbClr val="CC3300"/>
              </a:solidFill>
              <a:round/>
              <a:headEnd/>
              <a:tailEnd/>
            </a:ln>
          </p:spPr>
          <p:txBody>
            <a:bodyPr/>
            <a:lstStyle/>
            <a:p>
              <a:endParaRPr lang="en-US"/>
            </a:p>
          </p:txBody>
        </p:sp>
        <p:sp>
          <p:nvSpPr>
            <p:cNvPr id="53277" name="Line 9"/>
            <p:cNvSpPr>
              <a:spLocks noChangeShapeType="1"/>
            </p:cNvSpPr>
            <p:nvPr/>
          </p:nvSpPr>
          <p:spPr bwMode="auto">
            <a:xfrm>
              <a:off x="2112" y="816"/>
              <a:ext cx="0" cy="720"/>
            </a:xfrm>
            <a:prstGeom prst="line">
              <a:avLst/>
            </a:prstGeom>
            <a:noFill/>
            <a:ln w="57150" cmpd="thinThick">
              <a:solidFill>
                <a:srgbClr val="CC3300"/>
              </a:solidFill>
              <a:round/>
              <a:headEnd/>
              <a:tailEnd/>
            </a:ln>
          </p:spPr>
          <p:txBody>
            <a:bodyPr/>
            <a:lstStyle/>
            <a:p>
              <a:endParaRPr lang="en-US"/>
            </a:p>
          </p:txBody>
        </p:sp>
        <p:sp>
          <p:nvSpPr>
            <p:cNvPr id="53278" name="Line 10"/>
            <p:cNvSpPr>
              <a:spLocks noChangeShapeType="1"/>
            </p:cNvSpPr>
            <p:nvPr/>
          </p:nvSpPr>
          <p:spPr bwMode="auto">
            <a:xfrm flipH="1">
              <a:off x="2112" y="816"/>
              <a:ext cx="720" cy="0"/>
            </a:xfrm>
            <a:prstGeom prst="line">
              <a:avLst/>
            </a:prstGeom>
            <a:noFill/>
            <a:ln w="57150" cmpd="thinThick">
              <a:solidFill>
                <a:srgbClr val="CC3300"/>
              </a:solidFill>
              <a:round/>
              <a:headEnd/>
              <a:tailEnd/>
            </a:ln>
          </p:spPr>
          <p:txBody>
            <a:bodyPr/>
            <a:lstStyle/>
            <a:p>
              <a:endParaRPr lang="en-US"/>
            </a:p>
          </p:txBody>
        </p:sp>
        <p:sp>
          <p:nvSpPr>
            <p:cNvPr id="53279" name="Line 11"/>
            <p:cNvSpPr>
              <a:spLocks noChangeShapeType="1"/>
            </p:cNvSpPr>
            <p:nvPr/>
          </p:nvSpPr>
          <p:spPr bwMode="auto">
            <a:xfrm flipV="1">
              <a:off x="2448" y="1056"/>
              <a:ext cx="384" cy="0"/>
            </a:xfrm>
            <a:prstGeom prst="line">
              <a:avLst/>
            </a:prstGeom>
            <a:noFill/>
            <a:ln w="57150" cmpd="thinThick">
              <a:solidFill>
                <a:srgbClr val="CC3300"/>
              </a:solidFill>
              <a:round/>
              <a:headEnd/>
              <a:tailEnd/>
            </a:ln>
          </p:spPr>
          <p:txBody>
            <a:bodyPr/>
            <a:lstStyle/>
            <a:p>
              <a:endParaRPr lang="en-US"/>
            </a:p>
          </p:txBody>
        </p:sp>
        <p:sp>
          <p:nvSpPr>
            <p:cNvPr id="53280" name="Line 12"/>
            <p:cNvSpPr>
              <a:spLocks noChangeShapeType="1"/>
            </p:cNvSpPr>
            <p:nvPr/>
          </p:nvSpPr>
          <p:spPr bwMode="auto">
            <a:xfrm flipV="1">
              <a:off x="2448" y="1296"/>
              <a:ext cx="672" cy="0"/>
            </a:xfrm>
            <a:prstGeom prst="line">
              <a:avLst/>
            </a:prstGeom>
            <a:noFill/>
            <a:ln w="57150" cmpd="thinThick">
              <a:solidFill>
                <a:srgbClr val="CC3300"/>
              </a:solidFill>
              <a:round/>
              <a:headEnd/>
              <a:tailEnd/>
            </a:ln>
          </p:spPr>
          <p:txBody>
            <a:bodyPr/>
            <a:lstStyle/>
            <a:p>
              <a:endParaRPr lang="en-US"/>
            </a:p>
          </p:txBody>
        </p:sp>
        <p:sp>
          <p:nvSpPr>
            <p:cNvPr id="53281" name="Line 13"/>
            <p:cNvSpPr>
              <a:spLocks noChangeShapeType="1"/>
            </p:cNvSpPr>
            <p:nvPr/>
          </p:nvSpPr>
          <p:spPr bwMode="auto">
            <a:xfrm>
              <a:off x="2448" y="1056"/>
              <a:ext cx="0" cy="240"/>
            </a:xfrm>
            <a:prstGeom prst="line">
              <a:avLst/>
            </a:prstGeom>
            <a:noFill/>
            <a:ln w="57150" cmpd="thinThick">
              <a:solidFill>
                <a:srgbClr val="CC3300"/>
              </a:solidFill>
              <a:round/>
              <a:headEnd/>
              <a:tailEnd/>
            </a:ln>
          </p:spPr>
          <p:txBody>
            <a:bodyPr/>
            <a:lstStyle/>
            <a:p>
              <a:endParaRPr lang="en-US"/>
            </a:p>
          </p:txBody>
        </p:sp>
      </p:grpSp>
      <p:sp>
        <p:nvSpPr>
          <p:cNvPr id="53254" name="Oval 14"/>
          <p:cNvSpPr>
            <a:spLocks noChangeArrowheads="1"/>
          </p:cNvSpPr>
          <p:nvPr/>
        </p:nvSpPr>
        <p:spPr bwMode="auto">
          <a:xfrm>
            <a:off x="49530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3</a:t>
            </a:r>
          </a:p>
        </p:txBody>
      </p:sp>
      <p:sp>
        <p:nvSpPr>
          <p:cNvPr id="53255" name="Oval 15"/>
          <p:cNvSpPr>
            <a:spLocks noChangeArrowheads="1"/>
          </p:cNvSpPr>
          <p:nvPr/>
        </p:nvSpPr>
        <p:spPr bwMode="auto">
          <a:xfrm>
            <a:off x="16002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4</a:t>
            </a:r>
          </a:p>
        </p:txBody>
      </p:sp>
      <p:sp>
        <p:nvSpPr>
          <p:cNvPr id="53256" name="Oval 16"/>
          <p:cNvSpPr>
            <a:spLocks noChangeArrowheads="1"/>
          </p:cNvSpPr>
          <p:nvPr/>
        </p:nvSpPr>
        <p:spPr bwMode="auto">
          <a:xfrm>
            <a:off x="1600200" y="5181600"/>
            <a:ext cx="838200" cy="838200"/>
          </a:xfrm>
          <a:prstGeom prst="ellipse">
            <a:avLst/>
          </a:prstGeom>
          <a:solidFill>
            <a:schemeClr val="bg2"/>
          </a:solidFill>
          <a:ln w="9525">
            <a:solidFill>
              <a:srgbClr val="CC3300"/>
            </a:solidFill>
            <a:round/>
            <a:headEnd/>
            <a:tailEnd/>
          </a:ln>
        </p:spPr>
        <p:txBody>
          <a:bodyPr wrap="none" anchor="ctr"/>
          <a:lstStyle/>
          <a:p>
            <a:pPr algn="ctr"/>
            <a:r>
              <a:rPr lang="en-US" sz="4000" b="1"/>
              <a:t>S</a:t>
            </a:r>
            <a:r>
              <a:rPr lang="en-US" sz="4000" b="1" baseline="-25000"/>
              <a:t>5</a:t>
            </a:r>
          </a:p>
        </p:txBody>
      </p:sp>
      <p:sp>
        <p:nvSpPr>
          <p:cNvPr id="53257" name="Oval 17"/>
          <p:cNvSpPr>
            <a:spLocks noChangeArrowheads="1"/>
          </p:cNvSpPr>
          <p:nvPr/>
        </p:nvSpPr>
        <p:spPr bwMode="auto">
          <a:xfrm>
            <a:off x="6019800" y="5181600"/>
            <a:ext cx="1295400" cy="838200"/>
          </a:xfrm>
          <a:prstGeom prst="ellipse">
            <a:avLst/>
          </a:prstGeom>
          <a:solidFill>
            <a:schemeClr val="bg1"/>
          </a:solidFill>
          <a:ln w="9525">
            <a:solidFill>
              <a:schemeClr val="tx1"/>
            </a:solidFill>
            <a:round/>
            <a:headEnd/>
            <a:tailEnd/>
          </a:ln>
        </p:spPr>
        <p:txBody>
          <a:bodyPr wrap="none" anchor="ctr"/>
          <a:lstStyle/>
          <a:p>
            <a:pPr algn="ctr"/>
            <a:r>
              <a:rPr lang="en-US" sz="4000" b="1"/>
              <a:t>Goal</a:t>
            </a:r>
            <a:endParaRPr lang="en-US" sz="4000" b="1" baseline="-25000"/>
          </a:p>
        </p:txBody>
      </p:sp>
      <p:sp>
        <p:nvSpPr>
          <p:cNvPr id="53258" name="Oval 18"/>
          <p:cNvSpPr>
            <a:spLocks noChangeArrowheads="1"/>
          </p:cNvSpPr>
          <p:nvPr/>
        </p:nvSpPr>
        <p:spPr bwMode="auto">
          <a:xfrm>
            <a:off x="49530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7</a:t>
            </a:r>
          </a:p>
        </p:txBody>
      </p:sp>
      <p:sp>
        <p:nvSpPr>
          <p:cNvPr id="53259" name="Oval 19"/>
          <p:cNvSpPr>
            <a:spLocks noChangeArrowheads="1"/>
          </p:cNvSpPr>
          <p:nvPr/>
        </p:nvSpPr>
        <p:spPr bwMode="auto">
          <a:xfrm>
            <a:off x="32766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8</a:t>
            </a:r>
          </a:p>
        </p:txBody>
      </p:sp>
      <p:cxnSp>
        <p:nvCxnSpPr>
          <p:cNvPr id="53260" name="AutoShape 20"/>
          <p:cNvCxnSpPr>
            <a:cxnSpLocks noChangeShapeType="1"/>
            <a:stCxn id="53251" idx="3"/>
            <a:endCxn id="53250" idx="5"/>
          </p:cNvCxnSpPr>
          <p:nvPr/>
        </p:nvCxnSpPr>
        <p:spPr bwMode="auto">
          <a:xfrm flipH="1" flipV="1">
            <a:off x="1398588" y="1554163"/>
            <a:ext cx="3676650" cy="76200"/>
          </a:xfrm>
          <a:prstGeom prst="straightConnector1">
            <a:avLst/>
          </a:prstGeom>
          <a:noFill/>
          <a:ln w="12700">
            <a:solidFill>
              <a:schemeClr val="tx1"/>
            </a:solidFill>
            <a:round/>
            <a:headEnd/>
            <a:tailEnd type="triangle" w="lg" len="lg"/>
          </a:ln>
        </p:spPr>
      </p:cxnSp>
      <p:cxnSp>
        <p:nvCxnSpPr>
          <p:cNvPr id="53261" name="AutoShape 21"/>
          <p:cNvCxnSpPr>
            <a:cxnSpLocks noChangeShapeType="1"/>
          </p:cNvCxnSpPr>
          <p:nvPr/>
        </p:nvCxnSpPr>
        <p:spPr bwMode="auto">
          <a:xfrm rot="5400000">
            <a:off x="4914900" y="2095500"/>
            <a:ext cx="685800" cy="0"/>
          </a:xfrm>
          <a:prstGeom prst="straightConnector1">
            <a:avLst/>
          </a:prstGeom>
          <a:noFill/>
          <a:ln w="12700">
            <a:solidFill>
              <a:schemeClr val="tx1"/>
            </a:solidFill>
            <a:round/>
            <a:headEnd/>
            <a:tailEnd type="triangle" w="lg" len="lg"/>
          </a:ln>
        </p:spPr>
      </p:cxnSp>
      <p:cxnSp>
        <p:nvCxnSpPr>
          <p:cNvPr id="53262" name="AutoShape 22"/>
          <p:cNvCxnSpPr>
            <a:cxnSpLocks noChangeShapeType="1"/>
            <a:stCxn id="53254" idx="7"/>
            <a:endCxn id="53251" idx="5"/>
          </p:cNvCxnSpPr>
          <p:nvPr/>
        </p:nvCxnSpPr>
        <p:spPr bwMode="auto">
          <a:xfrm rot="-5400000">
            <a:off x="5203825" y="2095501"/>
            <a:ext cx="930275" cy="0"/>
          </a:xfrm>
          <a:prstGeom prst="straightConnector1">
            <a:avLst/>
          </a:prstGeom>
          <a:noFill/>
          <a:ln w="12700">
            <a:solidFill>
              <a:schemeClr val="tx1"/>
            </a:solidFill>
            <a:round/>
            <a:headEnd/>
            <a:tailEnd type="triangle" w="lg" len="lg"/>
          </a:ln>
        </p:spPr>
      </p:cxnSp>
      <p:cxnSp>
        <p:nvCxnSpPr>
          <p:cNvPr id="53263" name="AutoShape 23"/>
          <p:cNvCxnSpPr>
            <a:cxnSpLocks noChangeShapeType="1"/>
            <a:stCxn id="53254" idx="3"/>
            <a:endCxn id="53258" idx="1"/>
          </p:cNvCxnSpPr>
          <p:nvPr/>
        </p:nvCxnSpPr>
        <p:spPr bwMode="auto">
          <a:xfrm rot="5400000">
            <a:off x="4724400" y="3505201"/>
            <a:ext cx="701675" cy="0"/>
          </a:xfrm>
          <a:prstGeom prst="straightConnector1">
            <a:avLst/>
          </a:prstGeom>
          <a:noFill/>
          <a:ln w="12700">
            <a:solidFill>
              <a:schemeClr val="tx1"/>
            </a:solidFill>
            <a:round/>
            <a:headEnd/>
            <a:tailEnd type="triangle" w="lg" len="lg"/>
          </a:ln>
        </p:spPr>
      </p:cxnSp>
      <p:cxnSp>
        <p:nvCxnSpPr>
          <p:cNvPr id="53264" name="AutoShape 24"/>
          <p:cNvCxnSpPr>
            <a:cxnSpLocks noChangeShapeType="1"/>
            <a:stCxn id="53258" idx="7"/>
            <a:endCxn id="53254" idx="5"/>
          </p:cNvCxnSpPr>
          <p:nvPr/>
        </p:nvCxnSpPr>
        <p:spPr bwMode="auto">
          <a:xfrm flipV="1">
            <a:off x="5668963" y="3154363"/>
            <a:ext cx="0" cy="701675"/>
          </a:xfrm>
          <a:prstGeom prst="straightConnector1">
            <a:avLst/>
          </a:prstGeom>
          <a:noFill/>
          <a:ln w="12700">
            <a:solidFill>
              <a:schemeClr val="tx1"/>
            </a:solidFill>
            <a:round/>
            <a:headEnd/>
            <a:tailEnd type="triangle" w="lg" len="lg"/>
          </a:ln>
        </p:spPr>
      </p:cxnSp>
      <p:cxnSp>
        <p:nvCxnSpPr>
          <p:cNvPr id="53265" name="AutoShape 25"/>
          <p:cNvCxnSpPr>
            <a:cxnSpLocks noChangeShapeType="1"/>
            <a:stCxn id="53258" idx="2"/>
            <a:endCxn id="53259" idx="6"/>
          </p:cNvCxnSpPr>
          <p:nvPr/>
        </p:nvCxnSpPr>
        <p:spPr bwMode="auto">
          <a:xfrm flipH="1">
            <a:off x="4114800" y="4152900"/>
            <a:ext cx="838200" cy="0"/>
          </a:xfrm>
          <a:prstGeom prst="straightConnector1">
            <a:avLst/>
          </a:prstGeom>
          <a:noFill/>
          <a:ln w="12700">
            <a:solidFill>
              <a:schemeClr val="tx1"/>
            </a:solidFill>
            <a:round/>
            <a:headEnd/>
            <a:tailEnd type="triangle" w="lg" len="lg"/>
          </a:ln>
        </p:spPr>
      </p:cxnSp>
      <p:cxnSp>
        <p:nvCxnSpPr>
          <p:cNvPr id="53266" name="AutoShape 26"/>
          <p:cNvCxnSpPr>
            <a:cxnSpLocks noChangeShapeType="1"/>
            <a:stCxn id="53259" idx="5"/>
            <a:endCxn id="53258" idx="3"/>
          </p:cNvCxnSpPr>
          <p:nvPr/>
        </p:nvCxnSpPr>
        <p:spPr bwMode="auto">
          <a:xfrm>
            <a:off x="3992563" y="4449763"/>
            <a:ext cx="1082675" cy="0"/>
          </a:xfrm>
          <a:prstGeom prst="straightConnector1">
            <a:avLst/>
          </a:prstGeom>
          <a:noFill/>
          <a:ln w="12700">
            <a:solidFill>
              <a:schemeClr val="tx1"/>
            </a:solidFill>
            <a:round/>
            <a:headEnd/>
            <a:tailEnd type="triangle" w="lg" len="lg"/>
          </a:ln>
        </p:spPr>
      </p:cxnSp>
      <p:cxnSp>
        <p:nvCxnSpPr>
          <p:cNvPr id="53267" name="AutoShape 27"/>
          <p:cNvCxnSpPr>
            <a:cxnSpLocks noChangeShapeType="1"/>
            <a:stCxn id="53255" idx="5"/>
            <a:endCxn id="53254" idx="3"/>
          </p:cNvCxnSpPr>
          <p:nvPr/>
        </p:nvCxnSpPr>
        <p:spPr bwMode="auto">
          <a:xfrm>
            <a:off x="2316163" y="3154363"/>
            <a:ext cx="2759075" cy="0"/>
          </a:xfrm>
          <a:prstGeom prst="straightConnector1">
            <a:avLst/>
          </a:prstGeom>
          <a:noFill/>
          <a:ln w="12700">
            <a:solidFill>
              <a:schemeClr val="tx1"/>
            </a:solidFill>
            <a:round/>
            <a:headEnd/>
            <a:tailEnd type="triangle" w="lg" len="lg"/>
          </a:ln>
        </p:spPr>
      </p:cxnSp>
      <p:cxnSp>
        <p:nvCxnSpPr>
          <p:cNvPr id="53268" name="AutoShape 28"/>
          <p:cNvCxnSpPr>
            <a:cxnSpLocks noChangeShapeType="1"/>
            <a:stCxn id="53254" idx="2"/>
            <a:endCxn id="53255" idx="6"/>
          </p:cNvCxnSpPr>
          <p:nvPr/>
        </p:nvCxnSpPr>
        <p:spPr bwMode="auto">
          <a:xfrm flipH="1">
            <a:off x="2438400" y="2857500"/>
            <a:ext cx="2514600" cy="0"/>
          </a:xfrm>
          <a:prstGeom prst="straightConnector1">
            <a:avLst/>
          </a:prstGeom>
          <a:noFill/>
          <a:ln w="12700">
            <a:solidFill>
              <a:schemeClr val="tx1"/>
            </a:solidFill>
            <a:round/>
            <a:headEnd/>
            <a:tailEnd type="triangle" w="lg" len="lg"/>
          </a:ln>
        </p:spPr>
      </p:cxnSp>
      <p:cxnSp>
        <p:nvCxnSpPr>
          <p:cNvPr id="53269" name="AutoShape 29"/>
          <p:cNvCxnSpPr>
            <a:cxnSpLocks noChangeShapeType="1"/>
            <a:stCxn id="53255" idx="3"/>
            <a:endCxn id="53256" idx="1"/>
          </p:cNvCxnSpPr>
          <p:nvPr/>
        </p:nvCxnSpPr>
        <p:spPr bwMode="auto">
          <a:xfrm>
            <a:off x="1722438" y="3154363"/>
            <a:ext cx="0" cy="2149475"/>
          </a:xfrm>
          <a:prstGeom prst="straightConnector1">
            <a:avLst/>
          </a:prstGeom>
          <a:noFill/>
          <a:ln w="12700">
            <a:solidFill>
              <a:schemeClr val="tx1"/>
            </a:solidFill>
            <a:round/>
            <a:headEnd/>
            <a:tailEnd type="triangle" w="lg" len="lg"/>
          </a:ln>
        </p:spPr>
      </p:cxnSp>
      <p:cxnSp>
        <p:nvCxnSpPr>
          <p:cNvPr id="53270" name="AutoShape 30"/>
          <p:cNvCxnSpPr>
            <a:cxnSpLocks noChangeShapeType="1"/>
            <a:stCxn id="53256" idx="7"/>
            <a:endCxn id="53255" idx="5"/>
          </p:cNvCxnSpPr>
          <p:nvPr/>
        </p:nvCxnSpPr>
        <p:spPr bwMode="auto">
          <a:xfrm flipV="1">
            <a:off x="2316163" y="3154363"/>
            <a:ext cx="0" cy="2149475"/>
          </a:xfrm>
          <a:prstGeom prst="straightConnector1">
            <a:avLst/>
          </a:prstGeom>
          <a:noFill/>
          <a:ln w="12700">
            <a:solidFill>
              <a:schemeClr val="tx1"/>
            </a:solidFill>
            <a:round/>
            <a:headEnd/>
            <a:tailEnd type="triangle" w="lg" len="lg"/>
          </a:ln>
        </p:spPr>
      </p:cxnSp>
      <p:sp>
        <p:nvSpPr>
          <p:cNvPr id="53271" name="Text Box 31"/>
          <p:cNvSpPr txBox="1">
            <a:spLocks noChangeArrowheads="1"/>
          </p:cNvSpPr>
          <p:nvPr/>
        </p:nvSpPr>
        <p:spPr bwMode="auto">
          <a:xfrm>
            <a:off x="6553200" y="1676400"/>
            <a:ext cx="2209800" cy="641350"/>
          </a:xfrm>
          <a:prstGeom prst="rect">
            <a:avLst/>
          </a:prstGeom>
          <a:noFill/>
          <a:ln w="9525">
            <a:noFill/>
            <a:miter lim="800000"/>
            <a:headEnd/>
            <a:tailEnd/>
          </a:ln>
        </p:spPr>
        <p:txBody>
          <a:bodyPr>
            <a:spAutoFit/>
          </a:bodyPr>
          <a:lstStyle/>
          <a:p>
            <a:pPr algn="l" rtl="0"/>
            <a:r>
              <a:rPr lang="en-US"/>
              <a:t>And S5 was chosen next (randomly)</a:t>
            </a:r>
          </a:p>
        </p:txBody>
      </p:sp>
      <p:cxnSp>
        <p:nvCxnSpPr>
          <p:cNvPr id="53272" name="AutoShape 32"/>
          <p:cNvCxnSpPr>
            <a:cxnSpLocks noChangeShapeType="1"/>
            <a:stCxn id="53256" idx="5"/>
            <a:endCxn id="53257" idx="3"/>
          </p:cNvCxnSpPr>
          <p:nvPr/>
        </p:nvCxnSpPr>
        <p:spPr bwMode="auto">
          <a:xfrm>
            <a:off x="2316163" y="5897563"/>
            <a:ext cx="3892550" cy="0"/>
          </a:xfrm>
          <a:prstGeom prst="straightConnector1">
            <a:avLst/>
          </a:prstGeom>
          <a:noFill/>
          <a:ln w="12700">
            <a:solidFill>
              <a:schemeClr val="tx1"/>
            </a:solidFill>
            <a:round/>
            <a:headEnd/>
            <a:tailEnd type="triangle" w="lg" len="lg"/>
          </a:ln>
        </p:spPr>
      </p:cxnSp>
      <p:cxnSp>
        <p:nvCxnSpPr>
          <p:cNvPr id="53273" name="AutoShape 33"/>
          <p:cNvCxnSpPr>
            <a:cxnSpLocks noChangeShapeType="1"/>
            <a:stCxn id="53257" idx="2"/>
            <a:endCxn id="53256" idx="6"/>
          </p:cNvCxnSpPr>
          <p:nvPr/>
        </p:nvCxnSpPr>
        <p:spPr bwMode="auto">
          <a:xfrm flipH="1">
            <a:off x="2438400" y="5600700"/>
            <a:ext cx="3581400" cy="0"/>
          </a:xfrm>
          <a:prstGeom prst="straightConnector1">
            <a:avLst/>
          </a:prstGeom>
          <a:noFill/>
          <a:ln w="12700">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8A4857C2-30A6-422C-AAEC-E65DC98B29FA}" type="slidenum">
              <a:rPr lang="zh-CN" altLang="en-US" smtClean="0"/>
              <a:pPr/>
              <a:t>7</a:t>
            </a:fld>
            <a:endParaRPr lang="zh-CN" altLang="en-US" dirty="0"/>
          </a:p>
        </p:txBody>
      </p:sp>
      <p:sp>
        <p:nvSpPr>
          <p:cNvPr id="39940" name="Line 4"/>
          <p:cNvSpPr>
            <a:spLocks noChangeShapeType="1"/>
          </p:cNvSpPr>
          <p:nvPr/>
        </p:nvSpPr>
        <p:spPr bwMode="auto">
          <a:xfrm>
            <a:off x="134943" y="6381750"/>
            <a:ext cx="1897062" cy="0"/>
          </a:xfrm>
          <a:prstGeom prst="line">
            <a:avLst/>
          </a:prstGeom>
          <a:noFill/>
          <a:ln w="25399">
            <a:solidFill>
              <a:srgbClr val="FF3300"/>
            </a:solidFill>
            <a:round/>
            <a:headEnd type="none" w="sm" len="sm"/>
            <a:tailEnd type="none" w="sm" len="sm"/>
          </a:ln>
          <a:effectLst/>
        </p:spPr>
        <p:txBody>
          <a:bodyPr wrap="none" anchor="ctr"/>
          <a:lstStyle/>
          <a:p>
            <a:endParaRPr lang="en-US"/>
          </a:p>
        </p:txBody>
      </p:sp>
      <p:sp>
        <p:nvSpPr>
          <p:cNvPr id="39942" name="Line 6"/>
          <p:cNvSpPr>
            <a:spLocks noChangeShapeType="1"/>
          </p:cNvSpPr>
          <p:nvPr/>
        </p:nvSpPr>
        <p:spPr bwMode="auto">
          <a:xfrm>
            <a:off x="320682" y="6381750"/>
            <a:ext cx="1711325" cy="0"/>
          </a:xfrm>
          <a:prstGeom prst="line">
            <a:avLst/>
          </a:prstGeom>
          <a:noFill/>
          <a:ln w="25399">
            <a:solidFill>
              <a:srgbClr val="FF3300"/>
            </a:solidFill>
            <a:round/>
            <a:headEnd type="none" w="sm" len="sm"/>
            <a:tailEnd type="none" w="sm" len="sm"/>
          </a:ln>
          <a:effectLst/>
        </p:spPr>
        <p:txBody>
          <a:bodyPr wrap="none" anchor="ctr"/>
          <a:lstStyle/>
          <a:p>
            <a:endParaRPr lang="en-US"/>
          </a:p>
        </p:txBody>
      </p:sp>
      <p:sp>
        <p:nvSpPr>
          <p:cNvPr id="39943" name="Rectangle 7"/>
          <p:cNvSpPr>
            <a:spLocks noChangeArrowheads="1"/>
          </p:cNvSpPr>
          <p:nvPr/>
        </p:nvSpPr>
        <p:spPr bwMode="auto">
          <a:xfrm>
            <a:off x="134940" y="6457950"/>
            <a:ext cx="1866900" cy="280988"/>
          </a:xfrm>
          <a:prstGeom prst="rect">
            <a:avLst/>
          </a:prstGeom>
          <a:solidFill>
            <a:srgbClr val="FF6600"/>
          </a:solidFill>
          <a:ln w="12699">
            <a:noFill/>
            <a:miter lim="800000"/>
            <a:headEnd type="none" w="sm" len="sm"/>
            <a:tailEnd type="none" w="sm" len="sm"/>
          </a:ln>
          <a:effectLst/>
        </p:spPr>
        <p:txBody>
          <a:bodyPr wrap="none" anchor="ctr"/>
          <a:lstStyle/>
          <a:p>
            <a:endParaRPr lang="en-US"/>
          </a:p>
        </p:txBody>
      </p:sp>
      <p:grpSp>
        <p:nvGrpSpPr>
          <p:cNvPr id="2" name="Group 12"/>
          <p:cNvGrpSpPr>
            <a:grpSpLocks/>
          </p:cNvGrpSpPr>
          <p:nvPr/>
        </p:nvGrpSpPr>
        <p:grpSpPr bwMode="auto">
          <a:xfrm>
            <a:off x="288932" y="968389"/>
            <a:ext cx="8588375" cy="4295775"/>
            <a:chOff x="182" y="610"/>
            <a:chExt cx="5410" cy="2706"/>
          </a:xfrm>
          <a:noFill/>
        </p:grpSpPr>
        <p:grpSp>
          <p:nvGrpSpPr>
            <p:cNvPr id="3" name="Group 13"/>
            <p:cNvGrpSpPr>
              <a:grpSpLocks/>
            </p:cNvGrpSpPr>
            <p:nvPr/>
          </p:nvGrpSpPr>
          <p:grpSpPr bwMode="auto">
            <a:xfrm>
              <a:off x="182" y="610"/>
              <a:ext cx="5410" cy="2620"/>
              <a:chOff x="182" y="610"/>
              <a:chExt cx="5410" cy="2620"/>
            </a:xfrm>
            <a:grpFill/>
          </p:grpSpPr>
          <p:sp>
            <p:nvSpPr>
              <p:cNvPr id="39950" name="Rectangle 14"/>
              <p:cNvSpPr>
                <a:spLocks noChangeArrowheads="1"/>
              </p:cNvSpPr>
              <p:nvPr/>
            </p:nvSpPr>
            <p:spPr bwMode="auto">
              <a:xfrm>
                <a:off x="182" y="610"/>
                <a:ext cx="5410" cy="2595"/>
              </a:xfrm>
              <a:prstGeom prst="rect">
                <a:avLst/>
              </a:prstGeom>
              <a:grpFill/>
              <a:ln w="12699">
                <a:noFill/>
                <a:miter lim="800000"/>
                <a:headEnd type="none" w="sm" len="sm"/>
                <a:tailEnd type="none" w="sm" len="sm"/>
              </a:ln>
              <a:effectLst/>
            </p:spPr>
            <p:txBody>
              <a:bodyPr wrap="none" anchor="ctr"/>
              <a:lstStyle/>
              <a:p>
                <a:endParaRPr lang="en-US"/>
              </a:p>
            </p:txBody>
          </p:sp>
          <p:sp>
            <p:nvSpPr>
              <p:cNvPr id="39951" name="Line 15"/>
              <p:cNvSpPr>
                <a:spLocks noChangeShapeType="1"/>
              </p:cNvSpPr>
              <p:nvPr/>
            </p:nvSpPr>
            <p:spPr bwMode="auto">
              <a:xfrm>
                <a:off x="761" y="926"/>
                <a:ext cx="0" cy="2054"/>
              </a:xfrm>
              <a:prstGeom prst="line">
                <a:avLst/>
              </a:prstGeom>
              <a:grpFill/>
              <a:ln w="9525">
                <a:solidFill>
                  <a:srgbClr val="000000"/>
                </a:solidFill>
                <a:round/>
                <a:headEnd type="stealth" w="sm" len="med"/>
                <a:tailEnd type="none" w="sm" len="sm"/>
              </a:ln>
            </p:spPr>
            <p:txBody>
              <a:bodyPr/>
              <a:lstStyle/>
              <a:p>
                <a:endParaRPr lang="en-US"/>
              </a:p>
            </p:txBody>
          </p:sp>
          <p:sp>
            <p:nvSpPr>
              <p:cNvPr id="39952" name="Line 16"/>
              <p:cNvSpPr>
                <a:spLocks noChangeShapeType="1"/>
              </p:cNvSpPr>
              <p:nvPr/>
            </p:nvSpPr>
            <p:spPr bwMode="auto">
              <a:xfrm>
                <a:off x="768" y="2980"/>
                <a:ext cx="3783" cy="0"/>
              </a:xfrm>
              <a:prstGeom prst="line">
                <a:avLst/>
              </a:prstGeom>
              <a:grpFill/>
              <a:ln w="9525">
                <a:solidFill>
                  <a:srgbClr val="000000"/>
                </a:solidFill>
                <a:round/>
                <a:headEnd type="none" w="sm" len="med"/>
                <a:tailEnd type="stealth" w="sm" len="med"/>
              </a:ln>
            </p:spPr>
            <p:txBody>
              <a:bodyPr/>
              <a:lstStyle/>
              <a:p>
                <a:endParaRPr lang="en-US"/>
              </a:p>
            </p:txBody>
          </p:sp>
          <p:sp>
            <p:nvSpPr>
              <p:cNvPr id="39953" name="Line 17"/>
              <p:cNvSpPr>
                <a:spLocks noChangeShapeType="1"/>
              </p:cNvSpPr>
              <p:nvPr/>
            </p:nvSpPr>
            <p:spPr bwMode="auto">
              <a:xfrm>
                <a:off x="1603" y="1302"/>
                <a:ext cx="0" cy="1697"/>
              </a:xfrm>
              <a:prstGeom prst="line">
                <a:avLst/>
              </a:prstGeom>
              <a:grpFill/>
              <a:ln w="3175">
                <a:solidFill>
                  <a:srgbClr val="000000"/>
                </a:solidFill>
                <a:prstDash val="lgDash"/>
                <a:round/>
                <a:headEnd/>
                <a:tailEnd/>
              </a:ln>
            </p:spPr>
            <p:txBody>
              <a:bodyPr/>
              <a:lstStyle/>
              <a:p>
                <a:endParaRPr lang="en-US"/>
              </a:p>
            </p:txBody>
          </p:sp>
          <p:sp>
            <p:nvSpPr>
              <p:cNvPr id="39954" name="Line 18"/>
              <p:cNvSpPr>
                <a:spLocks noChangeShapeType="1"/>
              </p:cNvSpPr>
              <p:nvPr/>
            </p:nvSpPr>
            <p:spPr bwMode="auto">
              <a:xfrm>
                <a:off x="2008" y="1313"/>
                <a:ext cx="0" cy="1678"/>
              </a:xfrm>
              <a:prstGeom prst="line">
                <a:avLst/>
              </a:prstGeom>
              <a:grpFill/>
              <a:ln w="3175">
                <a:solidFill>
                  <a:srgbClr val="000000"/>
                </a:solidFill>
                <a:prstDash val="lgDash"/>
                <a:round/>
                <a:headEnd/>
                <a:tailEnd/>
              </a:ln>
            </p:spPr>
            <p:txBody>
              <a:bodyPr/>
              <a:lstStyle/>
              <a:p>
                <a:endParaRPr lang="en-US"/>
              </a:p>
            </p:txBody>
          </p:sp>
          <p:sp>
            <p:nvSpPr>
              <p:cNvPr id="39955" name="Line 19"/>
              <p:cNvSpPr>
                <a:spLocks noChangeShapeType="1"/>
              </p:cNvSpPr>
              <p:nvPr/>
            </p:nvSpPr>
            <p:spPr bwMode="auto">
              <a:xfrm>
                <a:off x="2631" y="1313"/>
                <a:ext cx="0" cy="1678"/>
              </a:xfrm>
              <a:prstGeom prst="line">
                <a:avLst/>
              </a:prstGeom>
              <a:grpFill/>
              <a:ln w="3175">
                <a:solidFill>
                  <a:srgbClr val="000000"/>
                </a:solidFill>
                <a:prstDash val="lgDash"/>
                <a:round/>
                <a:headEnd/>
                <a:tailEnd/>
              </a:ln>
            </p:spPr>
            <p:txBody>
              <a:bodyPr/>
              <a:lstStyle/>
              <a:p>
                <a:endParaRPr lang="en-US"/>
              </a:p>
            </p:txBody>
          </p:sp>
          <p:sp>
            <p:nvSpPr>
              <p:cNvPr id="39956" name="Line 20"/>
              <p:cNvSpPr>
                <a:spLocks noChangeShapeType="1"/>
              </p:cNvSpPr>
              <p:nvPr/>
            </p:nvSpPr>
            <p:spPr bwMode="auto">
              <a:xfrm>
                <a:off x="3516" y="1302"/>
                <a:ext cx="0" cy="1678"/>
              </a:xfrm>
              <a:prstGeom prst="line">
                <a:avLst/>
              </a:prstGeom>
              <a:grpFill/>
              <a:ln w="3175">
                <a:solidFill>
                  <a:srgbClr val="000000"/>
                </a:solidFill>
                <a:prstDash val="lgDash"/>
                <a:round/>
                <a:headEnd/>
                <a:tailEnd/>
              </a:ln>
            </p:spPr>
            <p:txBody>
              <a:bodyPr/>
              <a:lstStyle/>
              <a:p>
                <a:endParaRPr lang="en-US"/>
              </a:p>
            </p:txBody>
          </p:sp>
          <p:sp>
            <p:nvSpPr>
              <p:cNvPr id="39957" name="Freeform 21"/>
              <p:cNvSpPr>
                <a:spLocks/>
              </p:cNvSpPr>
              <p:nvPr/>
            </p:nvSpPr>
            <p:spPr bwMode="auto">
              <a:xfrm>
                <a:off x="761" y="1549"/>
                <a:ext cx="842" cy="1016"/>
              </a:xfrm>
              <a:custGeom>
                <a:avLst/>
                <a:gdLst/>
                <a:ahLst/>
                <a:cxnLst>
                  <a:cxn ang="0">
                    <a:pos x="0" y="1236"/>
                  </a:cxn>
                  <a:cxn ang="0">
                    <a:pos x="348" y="444"/>
                  </a:cxn>
                  <a:cxn ang="0">
                    <a:pos x="1428" y="0"/>
                  </a:cxn>
                </a:cxnLst>
                <a:rect l="0" t="0" r="r" b="b"/>
                <a:pathLst>
                  <a:path w="1428" h="1236">
                    <a:moveTo>
                      <a:pt x="0" y="1236"/>
                    </a:moveTo>
                    <a:cubicBezTo>
                      <a:pt x="55" y="943"/>
                      <a:pt x="110" y="650"/>
                      <a:pt x="348" y="444"/>
                    </a:cubicBezTo>
                    <a:cubicBezTo>
                      <a:pt x="586" y="238"/>
                      <a:pt x="1007" y="119"/>
                      <a:pt x="1428" y="0"/>
                    </a:cubicBezTo>
                  </a:path>
                </a:pathLst>
              </a:custGeom>
              <a:grpFill/>
              <a:ln w="19050" cmpd="sng">
                <a:solidFill>
                  <a:srgbClr val="000000"/>
                </a:solidFill>
                <a:round/>
                <a:headEnd/>
                <a:tailEnd/>
              </a:ln>
            </p:spPr>
            <p:txBody>
              <a:bodyPr/>
              <a:lstStyle/>
              <a:p>
                <a:endParaRPr lang="en-US"/>
              </a:p>
            </p:txBody>
          </p:sp>
          <p:sp>
            <p:nvSpPr>
              <p:cNvPr id="39958" name="Freeform 22"/>
              <p:cNvSpPr>
                <a:spLocks/>
              </p:cNvSpPr>
              <p:nvPr/>
            </p:nvSpPr>
            <p:spPr bwMode="auto">
              <a:xfrm>
                <a:off x="1603" y="1963"/>
                <a:ext cx="398" cy="336"/>
              </a:xfrm>
              <a:custGeom>
                <a:avLst/>
                <a:gdLst/>
                <a:ahLst/>
                <a:cxnLst>
                  <a:cxn ang="0">
                    <a:pos x="0" y="408"/>
                  </a:cxn>
                  <a:cxn ang="0">
                    <a:pos x="300" y="48"/>
                  </a:cxn>
                  <a:cxn ang="0">
                    <a:pos x="672" y="120"/>
                  </a:cxn>
                </a:cxnLst>
                <a:rect l="0" t="0" r="r" b="b"/>
                <a:pathLst>
                  <a:path w="672" h="408">
                    <a:moveTo>
                      <a:pt x="0" y="408"/>
                    </a:moveTo>
                    <a:cubicBezTo>
                      <a:pt x="94" y="252"/>
                      <a:pt x="188" y="96"/>
                      <a:pt x="300" y="48"/>
                    </a:cubicBezTo>
                    <a:cubicBezTo>
                      <a:pt x="412" y="0"/>
                      <a:pt x="542" y="60"/>
                      <a:pt x="672" y="120"/>
                    </a:cubicBezTo>
                  </a:path>
                </a:pathLst>
              </a:custGeom>
              <a:grpFill/>
              <a:ln w="19050" cmpd="sng">
                <a:solidFill>
                  <a:srgbClr val="000000"/>
                </a:solidFill>
                <a:round/>
                <a:headEnd/>
                <a:tailEnd/>
              </a:ln>
            </p:spPr>
            <p:txBody>
              <a:bodyPr/>
              <a:lstStyle/>
              <a:p>
                <a:endParaRPr lang="en-US"/>
              </a:p>
            </p:txBody>
          </p:sp>
          <p:sp>
            <p:nvSpPr>
              <p:cNvPr id="39959" name="Text Box 23"/>
              <p:cNvSpPr txBox="1">
                <a:spLocks noChangeArrowheads="1"/>
              </p:cNvSpPr>
              <p:nvPr/>
            </p:nvSpPr>
            <p:spPr bwMode="auto">
              <a:xfrm>
                <a:off x="2127" y="2201"/>
                <a:ext cx="681" cy="582"/>
              </a:xfrm>
              <a:prstGeom prst="rect">
                <a:avLst/>
              </a:prstGeom>
              <a:grpFill/>
              <a:ln w="9525">
                <a:noFill/>
                <a:miter lim="800000"/>
                <a:headEnd/>
                <a:tailEnd/>
              </a:ln>
            </p:spPr>
            <p:txBody>
              <a:bodyPr/>
              <a:lstStyle/>
              <a:p>
                <a:r>
                  <a:rPr lang="zh-CN" altLang="en-US" sz="2800" b="1" dirty="0">
                    <a:solidFill>
                      <a:schemeClr val="bg1"/>
                    </a:solidFill>
                    <a:ea typeface="宋体" pitchFamily="2" charset="-122"/>
                  </a:rPr>
                  <a:t>…</a:t>
                </a:r>
              </a:p>
            </p:txBody>
          </p:sp>
          <p:sp>
            <p:nvSpPr>
              <p:cNvPr id="39960" name="Freeform 24"/>
              <p:cNvSpPr>
                <a:spLocks/>
              </p:cNvSpPr>
              <p:nvPr/>
            </p:nvSpPr>
            <p:spPr bwMode="auto">
              <a:xfrm>
                <a:off x="2631" y="1823"/>
                <a:ext cx="885" cy="871"/>
              </a:xfrm>
              <a:custGeom>
                <a:avLst/>
                <a:gdLst/>
                <a:ahLst/>
                <a:cxnLst>
                  <a:cxn ang="0">
                    <a:pos x="0" y="1060"/>
                  </a:cxn>
                  <a:cxn ang="0">
                    <a:pos x="216" y="472"/>
                  </a:cxn>
                  <a:cxn ang="0">
                    <a:pos x="564" y="424"/>
                  </a:cxn>
                  <a:cxn ang="0">
                    <a:pos x="1008" y="64"/>
                  </a:cxn>
                  <a:cxn ang="0">
                    <a:pos x="1500" y="40"/>
                  </a:cxn>
                </a:cxnLst>
                <a:rect l="0" t="0" r="r" b="b"/>
                <a:pathLst>
                  <a:path w="1500" h="1060">
                    <a:moveTo>
                      <a:pt x="0" y="1060"/>
                    </a:moveTo>
                    <a:cubicBezTo>
                      <a:pt x="61" y="819"/>
                      <a:pt x="122" y="578"/>
                      <a:pt x="216" y="472"/>
                    </a:cubicBezTo>
                    <a:cubicBezTo>
                      <a:pt x="310" y="366"/>
                      <a:pt x="432" y="492"/>
                      <a:pt x="564" y="424"/>
                    </a:cubicBezTo>
                    <a:cubicBezTo>
                      <a:pt x="696" y="356"/>
                      <a:pt x="852" y="128"/>
                      <a:pt x="1008" y="64"/>
                    </a:cubicBezTo>
                    <a:cubicBezTo>
                      <a:pt x="1164" y="0"/>
                      <a:pt x="1332" y="20"/>
                      <a:pt x="1500" y="40"/>
                    </a:cubicBezTo>
                  </a:path>
                </a:pathLst>
              </a:custGeom>
              <a:grpFill/>
              <a:ln w="19050" cmpd="sng">
                <a:solidFill>
                  <a:srgbClr val="000000"/>
                </a:solidFill>
                <a:round/>
                <a:headEnd/>
                <a:tailEnd/>
              </a:ln>
            </p:spPr>
            <p:txBody>
              <a:bodyPr/>
              <a:lstStyle/>
              <a:p>
                <a:endParaRPr lang="en-US"/>
              </a:p>
            </p:txBody>
          </p:sp>
          <p:sp>
            <p:nvSpPr>
              <p:cNvPr id="39961" name="Freeform 25"/>
              <p:cNvSpPr>
                <a:spLocks/>
              </p:cNvSpPr>
              <p:nvPr/>
            </p:nvSpPr>
            <p:spPr bwMode="auto">
              <a:xfrm>
                <a:off x="3516" y="1510"/>
                <a:ext cx="694" cy="789"/>
              </a:xfrm>
              <a:custGeom>
                <a:avLst/>
                <a:gdLst/>
                <a:ahLst/>
                <a:cxnLst>
                  <a:cxn ang="0">
                    <a:pos x="0" y="960"/>
                  </a:cxn>
                  <a:cxn ang="0">
                    <a:pos x="612" y="552"/>
                  </a:cxn>
                  <a:cxn ang="0">
                    <a:pos x="948" y="84"/>
                  </a:cxn>
                  <a:cxn ang="0">
                    <a:pos x="1092" y="48"/>
                  </a:cxn>
                  <a:cxn ang="0">
                    <a:pos x="1176" y="24"/>
                  </a:cxn>
                </a:cxnLst>
                <a:rect l="0" t="0" r="r" b="b"/>
                <a:pathLst>
                  <a:path w="1176" h="960">
                    <a:moveTo>
                      <a:pt x="0" y="960"/>
                    </a:moveTo>
                    <a:cubicBezTo>
                      <a:pt x="227" y="829"/>
                      <a:pt x="454" y="698"/>
                      <a:pt x="612" y="552"/>
                    </a:cubicBezTo>
                    <a:cubicBezTo>
                      <a:pt x="770" y="406"/>
                      <a:pt x="868" y="168"/>
                      <a:pt x="948" y="84"/>
                    </a:cubicBezTo>
                    <a:cubicBezTo>
                      <a:pt x="1028" y="0"/>
                      <a:pt x="1054" y="58"/>
                      <a:pt x="1092" y="48"/>
                    </a:cubicBezTo>
                    <a:cubicBezTo>
                      <a:pt x="1130" y="38"/>
                      <a:pt x="1153" y="31"/>
                      <a:pt x="1176" y="24"/>
                    </a:cubicBezTo>
                  </a:path>
                </a:pathLst>
              </a:custGeom>
              <a:grpFill/>
              <a:ln w="19050" cmpd="sng">
                <a:solidFill>
                  <a:srgbClr val="000000"/>
                </a:solidFill>
                <a:round/>
                <a:headEnd/>
                <a:tailEnd/>
              </a:ln>
            </p:spPr>
            <p:txBody>
              <a:bodyPr/>
              <a:lstStyle/>
              <a:p>
                <a:endParaRPr lang="en-US"/>
              </a:p>
            </p:txBody>
          </p:sp>
          <p:sp>
            <p:nvSpPr>
              <p:cNvPr id="39962" name="Text Box 26"/>
              <p:cNvSpPr txBox="1">
                <a:spLocks noChangeArrowheads="1"/>
              </p:cNvSpPr>
              <p:nvPr/>
            </p:nvSpPr>
            <p:spPr bwMode="auto">
              <a:xfrm>
                <a:off x="2528" y="2960"/>
                <a:ext cx="327" cy="270"/>
              </a:xfrm>
              <a:prstGeom prst="rect">
                <a:avLst/>
              </a:prstGeom>
              <a:grpFill/>
              <a:ln w="9525">
                <a:noFill/>
                <a:miter lim="800000"/>
                <a:headEnd/>
                <a:tailEnd/>
              </a:ln>
            </p:spPr>
            <p:txBody>
              <a:bodyPr/>
              <a:lstStyle/>
              <a:p>
                <a:r>
                  <a:rPr lang="en-US" altLang="zh-CN" sz="1400" i="1">
                    <a:solidFill>
                      <a:schemeClr val="bg1"/>
                    </a:solidFill>
                    <a:ea typeface="宋体" pitchFamily="2" charset="-122"/>
                  </a:rPr>
                  <a:t>x</a:t>
                </a:r>
                <a:r>
                  <a:rPr lang="en-US" altLang="zh-CN" sz="1400" i="1" baseline="-25000">
                    <a:solidFill>
                      <a:schemeClr val="bg1"/>
                    </a:solidFill>
                    <a:ea typeface="宋体" pitchFamily="2" charset="-122"/>
                  </a:rPr>
                  <a:t>i</a:t>
                </a:r>
                <a:endParaRPr lang="en-US" altLang="zh-CN" sz="1400">
                  <a:solidFill>
                    <a:schemeClr val="bg1"/>
                  </a:solidFill>
                  <a:ea typeface="宋体" pitchFamily="2" charset="-122"/>
                </a:endParaRPr>
              </a:p>
            </p:txBody>
          </p:sp>
          <p:sp>
            <p:nvSpPr>
              <p:cNvPr id="39964" name="Text Box 28"/>
              <p:cNvSpPr txBox="1">
                <a:spLocks noChangeArrowheads="1"/>
              </p:cNvSpPr>
              <p:nvPr/>
            </p:nvSpPr>
            <p:spPr bwMode="auto">
              <a:xfrm>
                <a:off x="4606" y="2875"/>
                <a:ext cx="945" cy="236"/>
              </a:xfrm>
              <a:prstGeom prst="rect">
                <a:avLst/>
              </a:prstGeom>
              <a:grpFill/>
              <a:ln w="9525">
                <a:noFill/>
                <a:miter lim="800000"/>
                <a:headEnd/>
                <a:tailEnd/>
              </a:ln>
            </p:spPr>
            <p:txBody>
              <a:bodyPr/>
              <a:lstStyle/>
              <a:p>
                <a:r>
                  <a:rPr lang="en-US" altLang="zh-CN" sz="1400" b="1" i="1">
                    <a:solidFill>
                      <a:srgbClr val="003399"/>
                    </a:solidFill>
                    <a:ea typeface="宋体" pitchFamily="2" charset="-122"/>
                  </a:rPr>
                  <a:t>Temporal State, x</a:t>
                </a:r>
              </a:p>
            </p:txBody>
          </p:sp>
          <p:sp>
            <p:nvSpPr>
              <p:cNvPr id="39965" name="Oval 29"/>
              <p:cNvSpPr>
                <a:spLocks noChangeArrowheads="1"/>
              </p:cNvSpPr>
              <p:nvPr/>
            </p:nvSpPr>
            <p:spPr bwMode="auto">
              <a:xfrm>
                <a:off x="736" y="2515"/>
                <a:ext cx="64" cy="64"/>
              </a:xfrm>
              <a:prstGeom prst="ellipse">
                <a:avLst/>
              </a:prstGeom>
              <a:solidFill>
                <a:srgbClr val="FF0000"/>
              </a:solidFill>
              <a:ln w="12699">
                <a:noFill/>
                <a:round/>
                <a:headEnd type="none" w="sm" len="sm"/>
                <a:tailEnd type="none" w="sm" len="sm"/>
              </a:ln>
              <a:effectLst/>
            </p:spPr>
            <p:txBody>
              <a:bodyPr wrap="none" anchor="ctr"/>
              <a:lstStyle/>
              <a:p>
                <a:endParaRPr lang="en-US"/>
              </a:p>
            </p:txBody>
          </p:sp>
          <p:sp>
            <p:nvSpPr>
              <p:cNvPr id="39966" name="Oval 30"/>
              <p:cNvSpPr>
                <a:spLocks noChangeArrowheads="1"/>
              </p:cNvSpPr>
              <p:nvPr/>
            </p:nvSpPr>
            <p:spPr bwMode="auto">
              <a:xfrm>
                <a:off x="1573" y="2259"/>
                <a:ext cx="107" cy="93"/>
              </a:xfrm>
              <a:prstGeom prst="ellipse">
                <a:avLst/>
              </a:prstGeom>
              <a:solidFill>
                <a:srgbClr val="FF0000"/>
              </a:solidFill>
              <a:ln w="12699">
                <a:noFill/>
                <a:round/>
                <a:headEnd type="none" w="sm" len="sm"/>
                <a:tailEnd type="none" w="sm" len="sm"/>
              </a:ln>
              <a:effectLst/>
            </p:spPr>
            <p:txBody>
              <a:bodyPr wrap="none" anchor="ctr"/>
              <a:lstStyle/>
              <a:p>
                <a:endParaRPr lang="en-US"/>
              </a:p>
            </p:txBody>
          </p:sp>
          <p:sp>
            <p:nvSpPr>
              <p:cNvPr id="39967" name="Oval 31"/>
              <p:cNvSpPr>
                <a:spLocks noChangeArrowheads="1"/>
              </p:cNvSpPr>
              <p:nvPr/>
            </p:nvSpPr>
            <p:spPr bwMode="auto">
              <a:xfrm>
                <a:off x="2598" y="2649"/>
                <a:ext cx="90" cy="87"/>
              </a:xfrm>
              <a:prstGeom prst="ellipse">
                <a:avLst/>
              </a:prstGeom>
              <a:solidFill>
                <a:srgbClr val="FF0000"/>
              </a:solidFill>
              <a:ln w="12699">
                <a:noFill/>
                <a:round/>
                <a:headEnd type="none" w="sm" len="sm"/>
                <a:tailEnd type="none" w="sm" len="sm"/>
              </a:ln>
              <a:effectLst/>
            </p:spPr>
            <p:txBody>
              <a:bodyPr wrap="none" anchor="ctr"/>
              <a:lstStyle/>
              <a:p>
                <a:endParaRPr lang="en-US"/>
              </a:p>
            </p:txBody>
          </p:sp>
          <p:sp>
            <p:nvSpPr>
              <p:cNvPr id="39968" name="Oval 32"/>
              <p:cNvSpPr>
                <a:spLocks noChangeArrowheads="1"/>
              </p:cNvSpPr>
              <p:nvPr/>
            </p:nvSpPr>
            <p:spPr bwMode="auto">
              <a:xfrm>
                <a:off x="3488" y="2252"/>
                <a:ext cx="112" cy="100"/>
              </a:xfrm>
              <a:prstGeom prst="ellipse">
                <a:avLst/>
              </a:prstGeom>
              <a:solidFill>
                <a:srgbClr val="FF0000"/>
              </a:solidFill>
              <a:ln w="12699">
                <a:noFill/>
                <a:round/>
                <a:headEnd type="none" w="sm" len="sm"/>
                <a:tailEnd type="none" w="sm" len="sm"/>
              </a:ln>
              <a:effectLst/>
            </p:spPr>
            <p:txBody>
              <a:bodyPr wrap="none" anchor="ctr"/>
              <a:lstStyle/>
              <a:p>
                <a:endParaRPr lang="en-US"/>
              </a:p>
            </p:txBody>
          </p:sp>
        </p:grpSp>
        <p:sp>
          <p:nvSpPr>
            <p:cNvPr id="39969" name="Text Box 33"/>
            <p:cNvSpPr txBox="1">
              <a:spLocks noChangeArrowheads="1"/>
            </p:cNvSpPr>
            <p:nvPr/>
          </p:nvSpPr>
          <p:spPr bwMode="auto">
            <a:xfrm>
              <a:off x="1489" y="2941"/>
              <a:ext cx="342" cy="364"/>
            </a:xfrm>
            <a:prstGeom prst="rect">
              <a:avLst/>
            </a:prstGeom>
            <a:grpFill/>
            <a:ln w="9525">
              <a:noFill/>
              <a:miter lim="800000"/>
              <a:headEnd/>
              <a:tailEnd/>
            </a:ln>
          </p:spPr>
          <p:txBody>
            <a:bodyPr/>
            <a:lstStyle/>
            <a:p>
              <a:r>
                <a:rPr lang="en-US" altLang="zh-CN" sz="1400" i="1">
                  <a:solidFill>
                    <a:schemeClr val="bg1"/>
                  </a:solidFill>
                  <a:ea typeface="宋体" pitchFamily="2" charset="-122"/>
                </a:rPr>
                <a:t>x</a:t>
              </a:r>
              <a:r>
                <a:rPr lang="en-US" altLang="zh-CN" sz="1400" baseline="-25000">
                  <a:solidFill>
                    <a:schemeClr val="bg1"/>
                  </a:solidFill>
                  <a:ea typeface="宋体" pitchFamily="2" charset="-122"/>
                </a:rPr>
                <a:t>1</a:t>
              </a:r>
              <a:endParaRPr lang="en-US" altLang="zh-CN" sz="1400">
                <a:solidFill>
                  <a:schemeClr val="bg1"/>
                </a:solidFill>
                <a:ea typeface="宋体" pitchFamily="2" charset="-122"/>
              </a:endParaRPr>
            </a:p>
          </p:txBody>
        </p:sp>
        <p:sp>
          <p:nvSpPr>
            <p:cNvPr id="39970" name="Text Box 34"/>
            <p:cNvSpPr txBox="1">
              <a:spLocks noChangeArrowheads="1"/>
            </p:cNvSpPr>
            <p:nvPr/>
          </p:nvSpPr>
          <p:spPr bwMode="auto">
            <a:xfrm>
              <a:off x="1902" y="2949"/>
              <a:ext cx="339" cy="367"/>
            </a:xfrm>
            <a:prstGeom prst="rect">
              <a:avLst/>
            </a:prstGeom>
            <a:grpFill/>
            <a:ln w="9525">
              <a:noFill/>
              <a:miter lim="800000"/>
              <a:headEnd/>
              <a:tailEnd/>
            </a:ln>
          </p:spPr>
          <p:txBody>
            <a:bodyPr/>
            <a:lstStyle/>
            <a:p>
              <a:r>
                <a:rPr lang="en-US" altLang="zh-CN" sz="1400" i="1">
                  <a:solidFill>
                    <a:schemeClr val="bg1"/>
                  </a:solidFill>
                  <a:ea typeface="宋体" pitchFamily="2" charset="-122"/>
                </a:rPr>
                <a:t>x</a:t>
              </a:r>
              <a:r>
                <a:rPr lang="en-US" altLang="zh-CN" sz="1400" baseline="-25000">
                  <a:solidFill>
                    <a:schemeClr val="bg1"/>
                  </a:solidFill>
                  <a:ea typeface="宋体" pitchFamily="2" charset="-122"/>
                </a:rPr>
                <a:t>2</a:t>
              </a:r>
              <a:endParaRPr lang="en-US" altLang="zh-CN" sz="1400">
                <a:solidFill>
                  <a:schemeClr val="bg1"/>
                </a:solidFill>
                <a:ea typeface="宋体" pitchFamily="2" charset="-122"/>
              </a:endParaRPr>
            </a:p>
          </p:txBody>
        </p:sp>
      </p:grpSp>
      <p:grpSp>
        <p:nvGrpSpPr>
          <p:cNvPr id="4" name="Group 35"/>
          <p:cNvGrpSpPr>
            <a:grpSpLocks/>
          </p:cNvGrpSpPr>
          <p:nvPr/>
        </p:nvGrpSpPr>
        <p:grpSpPr bwMode="auto">
          <a:xfrm>
            <a:off x="382595" y="4902213"/>
            <a:ext cx="2047875" cy="842963"/>
            <a:chOff x="241" y="3127"/>
            <a:chExt cx="1290" cy="531"/>
          </a:xfrm>
        </p:grpSpPr>
        <p:sp>
          <p:nvSpPr>
            <p:cNvPr id="39972" name="Text Box 36"/>
            <p:cNvSpPr txBox="1">
              <a:spLocks noChangeArrowheads="1"/>
            </p:cNvSpPr>
            <p:nvPr/>
          </p:nvSpPr>
          <p:spPr bwMode="auto">
            <a:xfrm>
              <a:off x="241" y="3425"/>
              <a:ext cx="1094" cy="233"/>
            </a:xfrm>
            <a:prstGeom prst="rect">
              <a:avLst/>
            </a:prstGeom>
            <a:solidFill>
              <a:srgbClr val="FFFF00"/>
            </a:solidFill>
            <a:ln w="12699">
              <a:noFill/>
              <a:miter lim="800000"/>
              <a:headEnd type="none" w="sm" len="sm"/>
              <a:tailEnd type="none" w="sm" len="sm"/>
            </a:ln>
            <a:effectLst/>
          </p:spPr>
          <p:txBody>
            <a:bodyPr wrap="none">
              <a:spAutoFit/>
            </a:bodyPr>
            <a:lstStyle/>
            <a:p>
              <a:r>
                <a:rPr lang="en-US" altLang="zh-CN" sz="1800" i="1">
                  <a:solidFill>
                    <a:srgbClr val="800000"/>
                  </a:solidFill>
                  <a:latin typeface="Arial" pitchFamily="34" charset="0"/>
                  <a:ea typeface="宋体" pitchFamily="2" charset="-122"/>
                </a:rPr>
                <a:t>Switching Time</a:t>
              </a:r>
              <a:endParaRPr lang="en-US" altLang="zh-CN" sz="1800">
                <a:solidFill>
                  <a:srgbClr val="2D5FD2"/>
                </a:solidFill>
                <a:latin typeface="Arial" pitchFamily="34" charset="0"/>
                <a:ea typeface="宋体" pitchFamily="2" charset="-122"/>
              </a:endParaRPr>
            </a:p>
          </p:txBody>
        </p:sp>
        <p:sp>
          <p:nvSpPr>
            <p:cNvPr id="39973" name="Line 37"/>
            <p:cNvSpPr>
              <a:spLocks noChangeShapeType="1"/>
            </p:cNvSpPr>
            <p:nvPr/>
          </p:nvSpPr>
          <p:spPr bwMode="auto">
            <a:xfrm flipV="1">
              <a:off x="1297" y="3127"/>
              <a:ext cx="234" cy="312"/>
            </a:xfrm>
            <a:prstGeom prst="line">
              <a:avLst/>
            </a:prstGeom>
            <a:noFill/>
            <a:ln w="12699">
              <a:solidFill>
                <a:srgbClr val="800000"/>
              </a:solidFill>
              <a:round/>
              <a:headEnd type="none" w="sm" len="sm"/>
              <a:tailEnd type="triangle" w="sm" len="sm"/>
            </a:ln>
            <a:effectLst/>
          </p:spPr>
          <p:txBody>
            <a:bodyPr wrap="none" anchor="ctr"/>
            <a:lstStyle/>
            <a:p>
              <a:endParaRPr lang="en-US"/>
            </a:p>
          </p:txBody>
        </p:sp>
      </p:grpSp>
      <p:grpSp>
        <p:nvGrpSpPr>
          <p:cNvPr id="5" name="Group 38"/>
          <p:cNvGrpSpPr>
            <a:grpSpLocks/>
          </p:cNvGrpSpPr>
          <p:nvPr/>
        </p:nvGrpSpPr>
        <p:grpSpPr bwMode="auto">
          <a:xfrm>
            <a:off x="4238629" y="1419225"/>
            <a:ext cx="1898650" cy="1447800"/>
            <a:chOff x="2670" y="894"/>
            <a:chExt cx="1196" cy="912"/>
          </a:xfrm>
        </p:grpSpPr>
        <p:cxnSp>
          <p:nvCxnSpPr>
            <p:cNvPr id="39975" name="AutoShape 39"/>
            <p:cNvCxnSpPr>
              <a:cxnSpLocks noChangeShapeType="1"/>
            </p:cNvCxnSpPr>
            <p:nvPr/>
          </p:nvCxnSpPr>
          <p:spPr bwMode="auto">
            <a:xfrm rot="5400000">
              <a:off x="2768" y="1304"/>
              <a:ext cx="647" cy="357"/>
            </a:xfrm>
            <a:prstGeom prst="curvedConnector3">
              <a:avLst>
                <a:gd name="adj1" fmla="val 49921"/>
              </a:avLst>
            </a:prstGeom>
            <a:noFill/>
            <a:ln w="12699">
              <a:solidFill>
                <a:srgbClr val="800000"/>
              </a:solidFill>
              <a:round/>
              <a:headEnd type="none" w="sm" len="sm"/>
              <a:tailEnd type="triangle" w="sm" len="sm"/>
            </a:ln>
            <a:effectLst/>
          </p:spPr>
        </p:cxnSp>
        <p:graphicFrame>
          <p:nvGraphicFramePr>
            <p:cNvPr id="39976" name="Object 40"/>
            <p:cNvGraphicFramePr>
              <a:graphicFrameLocks noChangeAspect="1"/>
            </p:cNvGraphicFramePr>
            <p:nvPr/>
          </p:nvGraphicFramePr>
          <p:xfrm>
            <a:off x="2670" y="894"/>
            <a:ext cx="1196" cy="287"/>
          </p:xfrm>
          <a:graphic>
            <a:graphicData uri="http://schemas.openxmlformats.org/presentationml/2006/ole">
              <mc:AlternateContent xmlns:mc="http://schemas.openxmlformats.org/markup-compatibility/2006">
                <mc:Choice xmlns:v="urn:schemas-microsoft-com:vml" Requires="v">
                  <p:oleObj spid="_x0000_s2052" name="Equation" r:id="rId5" imgW="952200" imgH="228600" progId="Equation.3">
                    <p:embed/>
                  </p:oleObj>
                </mc:Choice>
                <mc:Fallback>
                  <p:oleObj name="Equation" r:id="rId5" imgW="95220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 y="894"/>
                          <a:ext cx="1196" cy="287"/>
                        </a:xfrm>
                        <a:prstGeom prst="rect">
                          <a:avLst/>
                        </a:prstGeom>
                        <a:solidFill>
                          <a:srgbClr val="FFFF00"/>
                        </a:solidFill>
                      </p:spPr>
                    </p:pic>
                  </p:oleObj>
                </mc:Fallback>
              </mc:AlternateContent>
            </a:graphicData>
          </a:graphic>
        </p:graphicFrame>
      </p:grpSp>
      <p:grpSp>
        <p:nvGrpSpPr>
          <p:cNvPr id="6" name="Group 41"/>
          <p:cNvGrpSpPr>
            <a:grpSpLocks/>
          </p:cNvGrpSpPr>
          <p:nvPr/>
        </p:nvGrpSpPr>
        <p:grpSpPr bwMode="auto">
          <a:xfrm>
            <a:off x="3690938" y="4730764"/>
            <a:ext cx="2062162" cy="1285875"/>
            <a:chOff x="2325" y="2980"/>
            <a:chExt cx="1299" cy="810"/>
          </a:xfrm>
        </p:grpSpPr>
        <p:sp>
          <p:nvSpPr>
            <p:cNvPr id="39978" name="Text Box 42"/>
            <p:cNvSpPr txBox="1">
              <a:spLocks noChangeArrowheads="1"/>
            </p:cNvSpPr>
            <p:nvPr/>
          </p:nvSpPr>
          <p:spPr bwMode="auto">
            <a:xfrm>
              <a:off x="2325" y="3424"/>
              <a:ext cx="1299" cy="366"/>
            </a:xfrm>
            <a:prstGeom prst="rect">
              <a:avLst/>
            </a:prstGeom>
            <a:solidFill>
              <a:srgbClr val="FFFF00"/>
            </a:solidFill>
            <a:ln w="9525">
              <a:noFill/>
              <a:miter lim="800000"/>
              <a:headEnd/>
              <a:tailEnd/>
            </a:ln>
          </p:spPr>
          <p:txBody>
            <a:bodyPr/>
            <a:lstStyle/>
            <a:p>
              <a:r>
                <a:rPr lang="en-US" altLang="zh-CN" i="1">
                  <a:solidFill>
                    <a:schemeClr val="bg2">
                      <a:lumMod val="50000"/>
                    </a:schemeClr>
                  </a:solidFill>
                  <a:ea typeface="宋体" pitchFamily="2" charset="-122"/>
                </a:rPr>
                <a:t>x</a:t>
              </a:r>
              <a:r>
                <a:rPr lang="en-US" altLang="zh-CN" i="1" baseline="-25000">
                  <a:solidFill>
                    <a:schemeClr val="bg2">
                      <a:lumMod val="50000"/>
                    </a:schemeClr>
                  </a:solidFill>
                  <a:ea typeface="宋体" pitchFamily="2" charset="-122"/>
                </a:rPr>
                <a:t>i</a:t>
              </a:r>
              <a:r>
                <a:rPr lang="en-US" altLang="zh-CN" baseline="-25000">
                  <a:solidFill>
                    <a:schemeClr val="bg2">
                      <a:lumMod val="50000"/>
                    </a:schemeClr>
                  </a:solidFill>
                  <a:ea typeface="宋体" pitchFamily="2" charset="-122"/>
                </a:rPr>
                <a:t>+1</a:t>
              </a:r>
              <a:r>
                <a:rPr lang="en-US" altLang="zh-CN">
                  <a:solidFill>
                    <a:schemeClr val="bg2">
                      <a:lumMod val="50000"/>
                    </a:schemeClr>
                  </a:solidFill>
                  <a:ea typeface="宋体" pitchFamily="2" charset="-122"/>
                </a:rPr>
                <a:t> = </a:t>
              </a:r>
              <a:r>
                <a:rPr lang="en-US" altLang="zh-CN" i="1">
                  <a:solidFill>
                    <a:schemeClr val="bg2">
                      <a:lumMod val="50000"/>
                    </a:schemeClr>
                  </a:solidFill>
                  <a:ea typeface="宋体" pitchFamily="2" charset="-122"/>
                </a:rPr>
                <a:t>f</a:t>
              </a:r>
              <a:r>
                <a:rPr lang="en-US" altLang="zh-CN" i="1" baseline="-25000">
                  <a:solidFill>
                    <a:schemeClr val="bg2">
                      <a:lumMod val="50000"/>
                    </a:schemeClr>
                  </a:solidFill>
                  <a:ea typeface="宋体" pitchFamily="2" charset="-122"/>
                </a:rPr>
                <a:t>i</a:t>
              </a:r>
              <a:r>
                <a:rPr lang="en-US" altLang="zh-CN">
                  <a:solidFill>
                    <a:schemeClr val="bg2">
                      <a:lumMod val="50000"/>
                    </a:schemeClr>
                  </a:solidFill>
                  <a:ea typeface="宋体" pitchFamily="2" charset="-122"/>
                </a:rPr>
                <a:t>(</a:t>
              </a:r>
              <a:r>
                <a:rPr lang="en-US" altLang="zh-CN" i="1">
                  <a:solidFill>
                    <a:schemeClr val="bg2">
                      <a:lumMod val="50000"/>
                    </a:schemeClr>
                  </a:solidFill>
                  <a:ea typeface="宋体" pitchFamily="2" charset="-122"/>
                </a:rPr>
                <a:t>x</a:t>
              </a:r>
              <a:r>
                <a:rPr lang="en-US" altLang="zh-CN" i="1" baseline="-25000">
                  <a:solidFill>
                    <a:schemeClr val="bg2">
                      <a:lumMod val="50000"/>
                    </a:schemeClr>
                  </a:solidFill>
                  <a:ea typeface="宋体" pitchFamily="2" charset="-122"/>
                </a:rPr>
                <a:t>i</a:t>
              </a:r>
              <a:r>
                <a:rPr lang="en-US" altLang="zh-CN">
                  <a:solidFill>
                    <a:schemeClr val="bg2">
                      <a:lumMod val="50000"/>
                    </a:schemeClr>
                  </a:solidFill>
                  <a:ea typeface="宋体" pitchFamily="2" charset="-122"/>
                </a:rPr>
                <a:t>,</a:t>
              </a:r>
              <a:r>
                <a:rPr lang="en-US" altLang="zh-CN" i="1">
                  <a:solidFill>
                    <a:schemeClr val="bg2">
                      <a:lumMod val="50000"/>
                    </a:schemeClr>
                  </a:solidFill>
                  <a:ea typeface="宋体" pitchFamily="2" charset="-122"/>
                </a:rPr>
                <a:t>u</a:t>
              </a:r>
              <a:r>
                <a:rPr lang="en-US" altLang="zh-CN" i="1" baseline="-25000">
                  <a:solidFill>
                    <a:schemeClr val="bg2">
                      <a:lumMod val="50000"/>
                    </a:schemeClr>
                  </a:solidFill>
                  <a:ea typeface="宋体" pitchFamily="2" charset="-122"/>
                </a:rPr>
                <a:t>i</a:t>
              </a:r>
              <a:r>
                <a:rPr lang="en-US" altLang="zh-CN">
                  <a:solidFill>
                    <a:schemeClr val="bg2">
                      <a:lumMod val="50000"/>
                    </a:schemeClr>
                  </a:solidFill>
                  <a:ea typeface="宋体" pitchFamily="2" charset="-122"/>
                </a:rPr>
                <a:t>,</a:t>
              </a:r>
              <a:r>
                <a:rPr lang="en-US" altLang="zh-CN" i="1">
                  <a:solidFill>
                    <a:schemeClr val="bg2">
                      <a:lumMod val="50000"/>
                    </a:schemeClr>
                  </a:solidFill>
                  <a:ea typeface="宋体" pitchFamily="2" charset="-122"/>
                </a:rPr>
                <a:t>t</a:t>
              </a:r>
              <a:r>
                <a:rPr lang="en-US" altLang="zh-CN">
                  <a:solidFill>
                    <a:schemeClr val="bg2">
                      <a:lumMod val="50000"/>
                    </a:schemeClr>
                  </a:solidFill>
                  <a:ea typeface="宋体" pitchFamily="2" charset="-122"/>
                </a:rPr>
                <a:t>)</a:t>
              </a:r>
            </a:p>
          </p:txBody>
        </p:sp>
        <p:cxnSp>
          <p:nvCxnSpPr>
            <p:cNvPr id="39979" name="AutoShape 43"/>
            <p:cNvCxnSpPr>
              <a:cxnSpLocks noChangeShapeType="1"/>
              <a:stCxn id="39978" idx="0"/>
              <a:endCxn id="39956" idx="1"/>
            </p:cNvCxnSpPr>
            <p:nvPr/>
          </p:nvCxnSpPr>
          <p:spPr bwMode="auto">
            <a:xfrm rot="16200000">
              <a:off x="3024" y="2931"/>
              <a:ext cx="444" cy="541"/>
            </a:xfrm>
            <a:prstGeom prst="curvedConnector3">
              <a:avLst>
                <a:gd name="adj1" fmla="val 50000"/>
              </a:avLst>
            </a:prstGeom>
            <a:noFill/>
            <a:ln w="12699">
              <a:solidFill>
                <a:srgbClr val="800000"/>
              </a:solidFill>
              <a:round/>
              <a:headEnd type="none" w="sm" len="sm"/>
              <a:tailEnd type="triangle" w="sm" len="sm"/>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2"/>
          <p:cNvSpPr>
            <a:spLocks noChangeArrowheads="1"/>
          </p:cNvSpPr>
          <p:nvPr/>
        </p:nvSpPr>
        <p:spPr bwMode="auto">
          <a:xfrm>
            <a:off x="228600" y="838200"/>
            <a:ext cx="1371600" cy="838200"/>
          </a:xfrm>
          <a:prstGeom prst="ellipse">
            <a:avLst/>
          </a:prstGeom>
          <a:solidFill>
            <a:schemeClr val="bg1"/>
          </a:solidFill>
          <a:ln w="9525">
            <a:solidFill>
              <a:schemeClr val="tx1"/>
            </a:solidFill>
            <a:round/>
            <a:headEnd/>
            <a:tailEnd/>
          </a:ln>
        </p:spPr>
        <p:txBody>
          <a:bodyPr wrap="none" anchor="ctr"/>
          <a:lstStyle/>
          <a:p>
            <a:pPr algn="ctr"/>
            <a:r>
              <a:rPr lang="en-US" sz="4000" b="1"/>
              <a:t>Start</a:t>
            </a:r>
            <a:endParaRPr lang="en-US" sz="4000" b="1" baseline="-25000"/>
          </a:p>
        </p:txBody>
      </p:sp>
      <p:sp>
        <p:nvSpPr>
          <p:cNvPr id="54275" name="Oval 3"/>
          <p:cNvSpPr>
            <a:spLocks noChangeArrowheads="1"/>
          </p:cNvSpPr>
          <p:nvPr/>
        </p:nvSpPr>
        <p:spPr bwMode="auto">
          <a:xfrm>
            <a:off x="4953000" y="914400"/>
            <a:ext cx="838200" cy="838200"/>
          </a:xfrm>
          <a:prstGeom prst="ellipse">
            <a:avLst/>
          </a:prstGeom>
          <a:noFill/>
          <a:ln w="9525">
            <a:solidFill>
              <a:schemeClr val="tx1"/>
            </a:solidFill>
            <a:round/>
            <a:headEnd/>
            <a:tailEnd/>
          </a:ln>
        </p:spPr>
        <p:txBody>
          <a:bodyPr wrap="none" anchor="ctr"/>
          <a:lstStyle/>
          <a:p>
            <a:pPr algn="ctr"/>
            <a:r>
              <a:rPr lang="en-US" sz="4000" b="1"/>
              <a:t>S</a:t>
            </a:r>
            <a:r>
              <a:rPr lang="en-US" sz="4000" b="1" baseline="-25000"/>
              <a:t>2</a:t>
            </a:r>
          </a:p>
        </p:txBody>
      </p:sp>
      <p:cxnSp>
        <p:nvCxnSpPr>
          <p:cNvPr id="54276" name="AutoShape 4"/>
          <p:cNvCxnSpPr>
            <a:cxnSpLocks noChangeShapeType="1"/>
            <a:stCxn id="54274" idx="6"/>
            <a:endCxn id="54275" idx="2"/>
          </p:cNvCxnSpPr>
          <p:nvPr/>
        </p:nvCxnSpPr>
        <p:spPr bwMode="auto">
          <a:xfrm>
            <a:off x="1600200" y="1257300"/>
            <a:ext cx="3352800" cy="76200"/>
          </a:xfrm>
          <a:prstGeom prst="straightConnector1">
            <a:avLst/>
          </a:prstGeom>
          <a:noFill/>
          <a:ln w="12700">
            <a:solidFill>
              <a:schemeClr val="tx1"/>
            </a:solidFill>
            <a:round/>
            <a:headEnd/>
            <a:tailEnd type="triangle" w="lg" len="lg"/>
          </a:ln>
        </p:spPr>
      </p:cxnSp>
      <p:grpSp>
        <p:nvGrpSpPr>
          <p:cNvPr id="2" name="Group 5"/>
          <p:cNvGrpSpPr>
            <a:grpSpLocks/>
          </p:cNvGrpSpPr>
          <p:nvPr/>
        </p:nvGrpSpPr>
        <p:grpSpPr bwMode="auto">
          <a:xfrm>
            <a:off x="1143000" y="685800"/>
            <a:ext cx="4953000" cy="5638800"/>
            <a:chOff x="2112" y="576"/>
            <a:chExt cx="1008" cy="960"/>
          </a:xfrm>
        </p:grpSpPr>
        <p:sp>
          <p:nvSpPr>
            <p:cNvPr id="54298" name="Line 6"/>
            <p:cNvSpPr>
              <a:spLocks noChangeShapeType="1"/>
            </p:cNvSpPr>
            <p:nvPr/>
          </p:nvSpPr>
          <p:spPr bwMode="auto">
            <a:xfrm>
              <a:off x="2112" y="576"/>
              <a:ext cx="1008" cy="0"/>
            </a:xfrm>
            <a:prstGeom prst="line">
              <a:avLst/>
            </a:prstGeom>
            <a:noFill/>
            <a:ln w="57150" cmpd="thinThick">
              <a:solidFill>
                <a:srgbClr val="CC3300"/>
              </a:solidFill>
              <a:round/>
              <a:headEnd/>
              <a:tailEnd/>
            </a:ln>
          </p:spPr>
          <p:txBody>
            <a:bodyPr/>
            <a:lstStyle/>
            <a:p>
              <a:endParaRPr lang="en-US"/>
            </a:p>
          </p:txBody>
        </p:sp>
        <p:sp>
          <p:nvSpPr>
            <p:cNvPr id="54299" name="Line 7"/>
            <p:cNvSpPr>
              <a:spLocks noChangeShapeType="1"/>
            </p:cNvSpPr>
            <p:nvPr/>
          </p:nvSpPr>
          <p:spPr bwMode="auto">
            <a:xfrm>
              <a:off x="2112" y="1536"/>
              <a:ext cx="1008" cy="0"/>
            </a:xfrm>
            <a:prstGeom prst="line">
              <a:avLst/>
            </a:prstGeom>
            <a:noFill/>
            <a:ln w="57150" cmpd="thinThick">
              <a:solidFill>
                <a:srgbClr val="CC3300"/>
              </a:solidFill>
              <a:round/>
              <a:headEnd/>
              <a:tailEnd/>
            </a:ln>
          </p:spPr>
          <p:txBody>
            <a:bodyPr/>
            <a:lstStyle/>
            <a:p>
              <a:endParaRPr lang="en-US"/>
            </a:p>
          </p:txBody>
        </p:sp>
        <p:sp>
          <p:nvSpPr>
            <p:cNvPr id="54300" name="Line 8"/>
            <p:cNvSpPr>
              <a:spLocks noChangeShapeType="1"/>
            </p:cNvSpPr>
            <p:nvPr/>
          </p:nvSpPr>
          <p:spPr bwMode="auto">
            <a:xfrm>
              <a:off x="3120" y="576"/>
              <a:ext cx="0" cy="720"/>
            </a:xfrm>
            <a:prstGeom prst="line">
              <a:avLst/>
            </a:prstGeom>
            <a:noFill/>
            <a:ln w="57150" cmpd="thinThick">
              <a:solidFill>
                <a:srgbClr val="CC3300"/>
              </a:solidFill>
              <a:round/>
              <a:headEnd/>
              <a:tailEnd/>
            </a:ln>
          </p:spPr>
          <p:txBody>
            <a:bodyPr/>
            <a:lstStyle/>
            <a:p>
              <a:endParaRPr lang="en-US"/>
            </a:p>
          </p:txBody>
        </p:sp>
        <p:sp>
          <p:nvSpPr>
            <p:cNvPr id="54301" name="Line 9"/>
            <p:cNvSpPr>
              <a:spLocks noChangeShapeType="1"/>
            </p:cNvSpPr>
            <p:nvPr/>
          </p:nvSpPr>
          <p:spPr bwMode="auto">
            <a:xfrm>
              <a:off x="2112" y="816"/>
              <a:ext cx="0" cy="720"/>
            </a:xfrm>
            <a:prstGeom prst="line">
              <a:avLst/>
            </a:prstGeom>
            <a:noFill/>
            <a:ln w="57150" cmpd="thinThick">
              <a:solidFill>
                <a:srgbClr val="CC3300"/>
              </a:solidFill>
              <a:round/>
              <a:headEnd/>
              <a:tailEnd/>
            </a:ln>
          </p:spPr>
          <p:txBody>
            <a:bodyPr/>
            <a:lstStyle/>
            <a:p>
              <a:endParaRPr lang="en-US"/>
            </a:p>
          </p:txBody>
        </p:sp>
        <p:sp>
          <p:nvSpPr>
            <p:cNvPr id="54302" name="Line 10"/>
            <p:cNvSpPr>
              <a:spLocks noChangeShapeType="1"/>
            </p:cNvSpPr>
            <p:nvPr/>
          </p:nvSpPr>
          <p:spPr bwMode="auto">
            <a:xfrm flipH="1">
              <a:off x="2112" y="816"/>
              <a:ext cx="720" cy="0"/>
            </a:xfrm>
            <a:prstGeom prst="line">
              <a:avLst/>
            </a:prstGeom>
            <a:noFill/>
            <a:ln w="57150" cmpd="thinThick">
              <a:solidFill>
                <a:srgbClr val="CC3300"/>
              </a:solidFill>
              <a:round/>
              <a:headEnd/>
              <a:tailEnd/>
            </a:ln>
          </p:spPr>
          <p:txBody>
            <a:bodyPr/>
            <a:lstStyle/>
            <a:p>
              <a:endParaRPr lang="en-US"/>
            </a:p>
          </p:txBody>
        </p:sp>
        <p:sp>
          <p:nvSpPr>
            <p:cNvPr id="54303" name="Line 11"/>
            <p:cNvSpPr>
              <a:spLocks noChangeShapeType="1"/>
            </p:cNvSpPr>
            <p:nvPr/>
          </p:nvSpPr>
          <p:spPr bwMode="auto">
            <a:xfrm flipV="1">
              <a:off x="2448" y="1056"/>
              <a:ext cx="384" cy="0"/>
            </a:xfrm>
            <a:prstGeom prst="line">
              <a:avLst/>
            </a:prstGeom>
            <a:noFill/>
            <a:ln w="57150" cmpd="thinThick">
              <a:solidFill>
                <a:srgbClr val="CC3300"/>
              </a:solidFill>
              <a:round/>
              <a:headEnd/>
              <a:tailEnd/>
            </a:ln>
          </p:spPr>
          <p:txBody>
            <a:bodyPr/>
            <a:lstStyle/>
            <a:p>
              <a:endParaRPr lang="en-US"/>
            </a:p>
          </p:txBody>
        </p:sp>
        <p:sp>
          <p:nvSpPr>
            <p:cNvPr id="54304" name="Line 12"/>
            <p:cNvSpPr>
              <a:spLocks noChangeShapeType="1"/>
            </p:cNvSpPr>
            <p:nvPr/>
          </p:nvSpPr>
          <p:spPr bwMode="auto">
            <a:xfrm flipV="1">
              <a:off x="2448" y="1296"/>
              <a:ext cx="672" cy="0"/>
            </a:xfrm>
            <a:prstGeom prst="line">
              <a:avLst/>
            </a:prstGeom>
            <a:noFill/>
            <a:ln w="57150" cmpd="thinThick">
              <a:solidFill>
                <a:srgbClr val="CC3300"/>
              </a:solidFill>
              <a:round/>
              <a:headEnd/>
              <a:tailEnd/>
            </a:ln>
          </p:spPr>
          <p:txBody>
            <a:bodyPr/>
            <a:lstStyle/>
            <a:p>
              <a:endParaRPr lang="en-US"/>
            </a:p>
          </p:txBody>
        </p:sp>
        <p:sp>
          <p:nvSpPr>
            <p:cNvPr id="54305" name="Line 13"/>
            <p:cNvSpPr>
              <a:spLocks noChangeShapeType="1"/>
            </p:cNvSpPr>
            <p:nvPr/>
          </p:nvSpPr>
          <p:spPr bwMode="auto">
            <a:xfrm>
              <a:off x="2448" y="1056"/>
              <a:ext cx="0" cy="240"/>
            </a:xfrm>
            <a:prstGeom prst="line">
              <a:avLst/>
            </a:prstGeom>
            <a:noFill/>
            <a:ln w="57150" cmpd="thinThick">
              <a:solidFill>
                <a:srgbClr val="CC3300"/>
              </a:solidFill>
              <a:round/>
              <a:headEnd/>
              <a:tailEnd/>
            </a:ln>
          </p:spPr>
          <p:txBody>
            <a:bodyPr/>
            <a:lstStyle/>
            <a:p>
              <a:endParaRPr lang="en-US"/>
            </a:p>
          </p:txBody>
        </p:sp>
      </p:grpSp>
      <p:sp>
        <p:nvSpPr>
          <p:cNvPr id="54278" name="Oval 14"/>
          <p:cNvSpPr>
            <a:spLocks noChangeArrowheads="1"/>
          </p:cNvSpPr>
          <p:nvPr/>
        </p:nvSpPr>
        <p:spPr bwMode="auto">
          <a:xfrm>
            <a:off x="49530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3</a:t>
            </a:r>
          </a:p>
        </p:txBody>
      </p:sp>
      <p:sp>
        <p:nvSpPr>
          <p:cNvPr id="54279" name="Oval 15"/>
          <p:cNvSpPr>
            <a:spLocks noChangeArrowheads="1"/>
          </p:cNvSpPr>
          <p:nvPr/>
        </p:nvSpPr>
        <p:spPr bwMode="auto">
          <a:xfrm>
            <a:off x="1600200" y="24384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4</a:t>
            </a:r>
          </a:p>
        </p:txBody>
      </p:sp>
      <p:sp>
        <p:nvSpPr>
          <p:cNvPr id="54280" name="Oval 16"/>
          <p:cNvSpPr>
            <a:spLocks noChangeArrowheads="1"/>
          </p:cNvSpPr>
          <p:nvPr/>
        </p:nvSpPr>
        <p:spPr bwMode="auto">
          <a:xfrm>
            <a:off x="1600200" y="51816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5</a:t>
            </a:r>
          </a:p>
        </p:txBody>
      </p:sp>
      <p:sp>
        <p:nvSpPr>
          <p:cNvPr id="54281" name="Oval 17"/>
          <p:cNvSpPr>
            <a:spLocks noChangeArrowheads="1"/>
          </p:cNvSpPr>
          <p:nvPr/>
        </p:nvSpPr>
        <p:spPr bwMode="auto">
          <a:xfrm>
            <a:off x="6019800" y="5181600"/>
            <a:ext cx="1295400" cy="838200"/>
          </a:xfrm>
          <a:prstGeom prst="ellipse">
            <a:avLst/>
          </a:prstGeom>
          <a:solidFill>
            <a:schemeClr val="bg2"/>
          </a:solidFill>
          <a:ln w="76200">
            <a:solidFill>
              <a:schemeClr val="tx1"/>
            </a:solidFill>
            <a:round/>
            <a:headEnd/>
            <a:tailEnd/>
          </a:ln>
        </p:spPr>
        <p:txBody>
          <a:bodyPr wrap="none" anchor="ctr"/>
          <a:lstStyle/>
          <a:p>
            <a:pPr algn="ctr"/>
            <a:r>
              <a:rPr lang="en-US" sz="4000" b="1"/>
              <a:t>Goal</a:t>
            </a:r>
            <a:endParaRPr lang="en-US" sz="4000" b="1" baseline="-25000"/>
          </a:p>
        </p:txBody>
      </p:sp>
      <p:sp>
        <p:nvSpPr>
          <p:cNvPr id="54282" name="Oval 18"/>
          <p:cNvSpPr>
            <a:spLocks noChangeArrowheads="1"/>
          </p:cNvSpPr>
          <p:nvPr/>
        </p:nvSpPr>
        <p:spPr bwMode="auto">
          <a:xfrm>
            <a:off x="49530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7</a:t>
            </a:r>
          </a:p>
        </p:txBody>
      </p:sp>
      <p:sp>
        <p:nvSpPr>
          <p:cNvPr id="54283" name="Oval 19"/>
          <p:cNvSpPr>
            <a:spLocks noChangeArrowheads="1"/>
          </p:cNvSpPr>
          <p:nvPr/>
        </p:nvSpPr>
        <p:spPr bwMode="auto">
          <a:xfrm>
            <a:off x="3276600" y="3733800"/>
            <a:ext cx="838200" cy="838200"/>
          </a:xfrm>
          <a:prstGeom prst="ellipse">
            <a:avLst/>
          </a:prstGeom>
          <a:solidFill>
            <a:schemeClr val="bg1"/>
          </a:solidFill>
          <a:ln w="9525">
            <a:solidFill>
              <a:schemeClr val="tx1"/>
            </a:solidFill>
            <a:round/>
            <a:headEnd/>
            <a:tailEnd/>
          </a:ln>
        </p:spPr>
        <p:txBody>
          <a:bodyPr wrap="none" anchor="ctr"/>
          <a:lstStyle/>
          <a:p>
            <a:pPr algn="ctr"/>
            <a:r>
              <a:rPr lang="en-US" sz="4000" b="1"/>
              <a:t>S</a:t>
            </a:r>
            <a:r>
              <a:rPr lang="en-US" sz="4000" b="1" baseline="-25000"/>
              <a:t>8</a:t>
            </a:r>
          </a:p>
        </p:txBody>
      </p:sp>
      <p:cxnSp>
        <p:nvCxnSpPr>
          <p:cNvPr id="54284" name="AutoShape 20"/>
          <p:cNvCxnSpPr>
            <a:cxnSpLocks noChangeShapeType="1"/>
            <a:stCxn id="54275" idx="3"/>
            <a:endCxn id="54274" idx="5"/>
          </p:cNvCxnSpPr>
          <p:nvPr/>
        </p:nvCxnSpPr>
        <p:spPr bwMode="auto">
          <a:xfrm flipH="1" flipV="1">
            <a:off x="1398588" y="1554163"/>
            <a:ext cx="3676650" cy="76200"/>
          </a:xfrm>
          <a:prstGeom prst="straightConnector1">
            <a:avLst/>
          </a:prstGeom>
          <a:noFill/>
          <a:ln w="12700">
            <a:solidFill>
              <a:schemeClr val="tx1"/>
            </a:solidFill>
            <a:round/>
            <a:headEnd/>
            <a:tailEnd type="triangle" w="lg" len="lg"/>
          </a:ln>
        </p:spPr>
      </p:cxnSp>
      <p:cxnSp>
        <p:nvCxnSpPr>
          <p:cNvPr id="54285" name="AutoShape 21"/>
          <p:cNvCxnSpPr>
            <a:cxnSpLocks noChangeShapeType="1"/>
          </p:cNvCxnSpPr>
          <p:nvPr/>
        </p:nvCxnSpPr>
        <p:spPr bwMode="auto">
          <a:xfrm rot="5400000">
            <a:off x="4914900" y="2095500"/>
            <a:ext cx="685800" cy="0"/>
          </a:xfrm>
          <a:prstGeom prst="straightConnector1">
            <a:avLst/>
          </a:prstGeom>
          <a:noFill/>
          <a:ln w="12700">
            <a:solidFill>
              <a:schemeClr val="tx1"/>
            </a:solidFill>
            <a:round/>
            <a:headEnd/>
            <a:tailEnd type="triangle" w="lg" len="lg"/>
          </a:ln>
        </p:spPr>
      </p:cxnSp>
      <p:cxnSp>
        <p:nvCxnSpPr>
          <p:cNvPr id="54286" name="AutoShape 22"/>
          <p:cNvCxnSpPr>
            <a:cxnSpLocks noChangeShapeType="1"/>
            <a:stCxn id="54278" idx="7"/>
            <a:endCxn id="54275" idx="5"/>
          </p:cNvCxnSpPr>
          <p:nvPr/>
        </p:nvCxnSpPr>
        <p:spPr bwMode="auto">
          <a:xfrm rot="-5400000">
            <a:off x="5203825" y="2095501"/>
            <a:ext cx="930275" cy="0"/>
          </a:xfrm>
          <a:prstGeom prst="straightConnector1">
            <a:avLst/>
          </a:prstGeom>
          <a:noFill/>
          <a:ln w="12700">
            <a:solidFill>
              <a:schemeClr val="tx1"/>
            </a:solidFill>
            <a:round/>
            <a:headEnd/>
            <a:tailEnd type="triangle" w="lg" len="lg"/>
          </a:ln>
        </p:spPr>
      </p:cxnSp>
      <p:cxnSp>
        <p:nvCxnSpPr>
          <p:cNvPr id="54287" name="AutoShape 23"/>
          <p:cNvCxnSpPr>
            <a:cxnSpLocks noChangeShapeType="1"/>
            <a:stCxn id="54278" idx="3"/>
            <a:endCxn id="54282" idx="1"/>
          </p:cNvCxnSpPr>
          <p:nvPr/>
        </p:nvCxnSpPr>
        <p:spPr bwMode="auto">
          <a:xfrm rot="5400000">
            <a:off x="4724400" y="3505201"/>
            <a:ext cx="701675" cy="0"/>
          </a:xfrm>
          <a:prstGeom prst="straightConnector1">
            <a:avLst/>
          </a:prstGeom>
          <a:noFill/>
          <a:ln w="12700">
            <a:solidFill>
              <a:schemeClr val="tx1"/>
            </a:solidFill>
            <a:round/>
            <a:headEnd/>
            <a:tailEnd type="triangle" w="lg" len="lg"/>
          </a:ln>
        </p:spPr>
      </p:cxnSp>
      <p:cxnSp>
        <p:nvCxnSpPr>
          <p:cNvPr id="54288" name="AutoShape 24"/>
          <p:cNvCxnSpPr>
            <a:cxnSpLocks noChangeShapeType="1"/>
            <a:stCxn id="54282" idx="7"/>
            <a:endCxn id="54278" idx="5"/>
          </p:cNvCxnSpPr>
          <p:nvPr/>
        </p:nvCxnSpPr>
        <p:spPr bwMode="auto">
          <a:xfrm flipV="1">
            <a:off x="5668963" y="3154363"/>
            <a:ext cx="0" cy="701675"/>
          </a:xfrm>
          <a:prstGeom prst="straightConnector1">
            <a:avLst/>
          </a:prstGeom>
          <a:noFill/>
          <a:ln w="12700">
            <a:solidFill>
              <a:schemeClr val="tx1"/>
            </a:solidFill>
            <a:round/>
            <a:headEnd/>
            <a:tailEnd type="triangle" w="lg" len="lg"/>
          </a:ln>
        </p:spPr>
      </p:cxnSp>
      <p:cxnSp>
        <p:nvCxnSpPr>
          <p:cNvPr id="54289" name="AutoShape 25"/>
          <p:cNvCxnSpPr>
            <a:cxnSpLocks noChangeShapeType="1"/>
            <a:stCxn id="54282" idx="2"/>
            <a:endCxn id="54283" idx="6"/>
          </p:cNvCxnSpPr>
          <p:nvPr/>
        </p:nvCxnSpPr>
        <p:spPr bwMode="auto">
          <a:xfrm flipH="1">
            <a:off x="4114800" y="4152900"/>
            <a:ext cx="838200" cy="0"/>
          </a:xfrm>
          <a:prstGeom prst="straightConnector1">
            <a:avLst/>
          </a:prstGeom>
          <a:noFill/>
          <a:ln w="12700">
            <a:solidFill>
              <a:schemeClr val="tx1"/>
            </a:solidFill>
            <a:round/>
            <a:headEnd/>
            <a:tailEnd type="triangle" w="lg" len="lg"/>
          </a:ln>
        </p:spPr>
      </p:cxnSp>
      <p:cxnSp>
        <p:nvCxnSpPr>
          <p:cNvPr id="54290" name="AutoShape 26"/>
          <p:cNvCxnSpPr>
            <a:cxnSpLocks noChangeShapeType="1"/>
            <a:stCxn id="54283" idx="5"/>
            <a:endCxn id="54282" idx="3"/>
          </p:cNvCxnSpPr>
          <p:nvPr/>
        </p:nvCxnSpPr>
        <p:spPr bwMode="auto">
          <a:xfrm>
            <a:off x="3992563" y="4449763"/>
            <a:ext cx="1082675" cy="0"/>
          </a:xfrm>
          <a:prstGeom prst="straightConnector1">
            <a:avLst/>
          </a:prstGeom>
          <a:noFill/>
          <a:ln w="12700">
            <a:solidFill>
              <a:schemeClr val="tx1"/>
            </a:solidFill>
            <a:round/>
            <a:headEnd/>
            <a:tailEnd type="triangle" w="lg" len="lg"/>
          </a:ln>
        </p:spPr>
      </p:cxnSp>
      <p:cxnSp>
        <p:nvCxnSpPr>
          <p:cNvPr id="54291" name="AutoShape 27"/>
          <p:cNvCxnSpPr>
            <a:cxnSpLocks noChangeShapeType="1"/>
            <a:stCxn id="54279" idx="5"/>
            <a:endCxn id="54278" idx="3"/>
          </p:cNvCxnSpPr>
          <p:nvPr/>
        </p:nvCxnSpPr>
        <p:spPr bwMode="auto">
          <a:xfrm>
            <a:off x="2316163" y="3154363"/>
            <a:ext cx="2759075" cy="0"/>
          </a:xfrm>
          <a:prstGeom prst="straightConnector1">
            <a:avLst/>
          </a:prstGeom>
          <a:noFill/>
          <a:ln w="12700">
            <a:solidFill>
              <a:schemeClr val="tx1"/>
            </a:solidFill>
            <a:round/>
            <a:headEnd/>
            <a:tailEnd type="triangle" w="lg" len="lg"/>
          </a:ln>
        </p:spPr>
      </p:cxnSp>
      <p:cxnSp>
        <p:nvCxnSpPr>
          <p:cNvPr id="54292" name="AutoShape 28"/>
          <p:cNvCxnSpPr>
            <a:cxnSpLocks noChangeShapeType="1"/>
            <a:stCxn id="54278" idx="2"/>
            <a:endCxn id="54279" idx="6"/>
          </p:cNvCxnSpPr>
          <p:nvPr/>
        </p:nvCxnSpPr>
        <p:spPr bwMode="auto">
          <a:xfrm flipH="1">
            <a:off x="2438400" y="2857500"/>
            <a:ext cx="2514600" cy="0"/>
          </a:xfrm>
          <a:prstGeom prst="straightConnector1">
            <a:avLst/>
          </a:prstGeom>
          <a:noFill/>
          <a:ln w="12700">
            <a:solidFill>
              <a:schemeClr val="tx1"/>
            </a:solidFill>
            <a:round/>
            <a:headEnd/>
            <a:tailEnd type="triangle" w="lg" len="lg"/>
          </a:ln>
        </p:spPr>
      </p:cxnSp>
      <p:cxnSp>
        <p:nvCxnSpPr>
          <p:cNvPr id="54293" name="AutoShape 29"/>
          <p:cNvCxnSpPr>
            <a:cxnSpLocks noChangeShapeType="1"/>
            <a:stCxn id="54279" idx="3"/>
            <a:endCxn id="54280" idx="1"/>
          </p:cNvCxnSpPr>
          <p:nvPr/>
        </p:nvCxnSpPr>
        <p:spPr bwMode="auto">
          <a:xfrm>
            <a:off x="1722438" y="3154363"/>
            <a:ext cx="0" cy="2149475"/>
          </a:xfrm>
          <a:prstGeom prst="straightConnector1">
            <a:avLst/>
          </a:prstGeom>
          <a:noFill/>
          <a:ln w="12700">
            <a:solidFill>
              <a:schemeClr val="tx1"/>
            </a:solidFill>
            <a:round/>
            <a:headEnd/>
            <a:tailEnd type="triangle" w="lg" len="lg"/>
          </a:ln>
        </p:spPr>
      </p:cxnSp>
      <p:cxnSp>
        <p:nvCxnSpPr>
          <p:cNvPr id="54294" name="AutoShape 30"/>
          <p:cNvCxnSpPr>
            <a:cxnSpLocks noChangeShapeType="1"/>
            <a:stCxn id="54280" idx="7"/>
            <a:endCxn id="54279" idx="5"/>
          </p:cNvCxnSpPr>
          <p:nvPr/>
        </p:nvCxnSpPr>
        <p:spPr bwMode="auto">
          <a:xfrm flipV="1">
            <a:off x="2316163" y="3154363"/>
            <a:ext cx="0" cy="2149475"/>
          </a:xfrm>
          <a:prstGeom prst="straightConnector1">
            <a:avLst/>
          </a:prstGeom>
          <a:noFill/>
          <a:ln w="12700">
            <a:solidFill>
              <a:schemeClr val="tx1"/>
            </a:solidFill>
            <a:round/>
            <a:headEnd/>
            <a:tailEnd type="triangle" w="lg" len="lg"/>
          </a:ln>
        </p:spPr>
      </p:cxnSp>
      <p:sp>
        <p:nvSpPr>
          <p:cNvPr id="54295" name="Text Box 31"/>
          <p:cNvSpPr txBox="1">
            <a:spLocks noChangeArrowheads="1"/>
          </p:cNvSpPr>
          <p:nvPr/>
        </p:nvSpPr>
        <p:spPr bwMode="auto">
          <a:xfrm>
            <a:off x="6477000" y="1676400"/>
            <a:ext cx="2286000" cy="641350"/>
          </a:xfrm>
          <a:prstGeom prst="rect">
            <a:avLst/>
          </a:prstGeom>
          <a:noFill/>
          <a:ln w="9525">
            <a:noFill/>
            <a:miter lim="800000"/>
            <a:headEnd/>
            <a:tailEnd/>
          </a:ln>
        </p:spPr>
        <p:txBody>
          <a:bodyPr>
            <a:spAutoFit/>
          </a:bodyPr>
          <a:lstStyle/>
          <a:p>
            <a:pPr algn="l" rtl="0"/>
            <a:r>
              <a:rPr lang="en-US"/>
              <a:t>And the goal is reached …</a:t>
            </a:r>
          </a:p>
        </p:txBody>
      </p:sp>
      <p:cxnSp>
        <p:nvCxnSpPr>
          <p:cNvPr id="54296" name="AutoShape 32"/>
          <p:cNvCxnSpPr>
            <a:cxnSpLocks noChangeShapeType="1"/>
            <a:stCxn id="54280" idx="5"/>
            <a:endCxn id="54281" idx="3"/>
          </p:cNvCxnSpPr>
          <p:nvPr/>
        </p:nvCxnSpPr>
        <p:spPr bwMode="auto">
          <a:xfrm>
            <a:off x="2316163" y="5897563"/>
            <a:ext cx="3892550" cy="38100"/>
          </a:xfrm>
          <a:prstGeom prst="straightConnector1">
            <a:avLst/>
          </a:prstGeom>
          <a:noFill/>
          <a:ln w="12700">
            <a:solidFill>
              <a:schemeClr val="tx1"/>
            </a:solidFill>
            <a:round/>
            <a:headEnd/>
            <a:tailEnd type="triangle" w="lg" len="lg"/>
          </a:ln>
        </p:spPr>
      </p:cxnSp>
      <p:cxnSp>
        <p:nvCxnSpPr>
          <p:cNvPr id="54297" name="AutoShape 33"/>
          <p:cNvCxnSpPr>
            <a:cxnSpLocks noChangeShapeType="1"/>
            <a:stCxn id="54281" idx="2"/>
            <a:endCxn id="54280" idx="6"/>
          </p:cNvCxnSpPr>
          <p:nvPr/>
        </p:nvCxnSpPr>
        <p:spPr bwMode="auto">
          <a:xfrm flipH="1">
            <a:off x="2438400" y="5600700"/>
            <a:ext cx="3543300" cy="0"/>
          </a:xfrm>
          <a:prstGeom prst="straightConnector1">
            <a:avLst/>
          </a:prstGeom>
          <a:noFill/>
          <a:ln w="12700">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09800" y="304800"/>
            <a:ext cx="5516880" cy="1143000"/>
          </a:xfrm>
        </p:spPr>
        <p:txBody>
          <a:bodyPr>
            <a:normAutofit fontScale="90000"/>
          </a:bodyPr>
          <a:lstStyle/>
          <a:p>
            <a:pPr algn="ctr"/>
            <a:r>
              <a:rPr lang="fa-IR" sz="3000" dirty="0" smtClean="0">
                <a:solidFill>
                  <a:schemeClr val="accent3"/>
                </a:solidFill>
                <a:effectLst>
                  <a:outerShdw blurRad="38100" dist="38100" dir="2700000" algn="tl">
                    <a:srgbClr val="000000">
                      <a:alpha val="43137"/>
                    </a:srgbClr>
                  </a:outerShdw>
                </a:effectLst>
                <a:cs typeface="B Titr" pitchFamily="2" charset="-78"/>
              </a:rPr>
              <a:t>مقایسه الگوریتم یادگیری تقویت شده با کنترل پیش بین مبتنی بر مدل</a:t>
            </a:r>
            <a:br>
              <a:rPr lang="fa-IR" sz="3000" dirty="0" smtClean="0">
                <a:solidFill>
                  <a:schemeClr val="accent3"/>
                </a:solidFill>
                <a:effectLst>
                  <a:outerShdw blurRad="38100" dist="38100" dir="2700000" algn="tl">
                    <a:srgbClr val="000000">
                      <a:alpha val="43137"/>
                    </a:srgbClr>
                  </a:outerShdw>
                </a:effectLst>
                <a:cs typeface="B Titr" pitchFamily="2" charset="-78"/>
              </a:rPr>
            </a:br>
            <a:endParaRPr lang="en-US" sz="3000" b="1" dirty="0"/>
          </a:p>
        </p:txBody>
      </p:sp>
      <p:sp>
        <p:nvSpPr>
          <p:cNvPr id="5" name="Rectangle 4"/>
          <p:cNvSpPr/>
          <p:nvPr/>
        </p:nvSpPr>
        <p:spPr>
          <a:xfrm>
            <a:off x="990600" y="1143000"/>
            <a:ext cx="7620000" cy="1754326"/>
          </a:xfrm>
          <a:prstGeom prst="rect">
            <a:avLst/>
          </a:prstGeom>
        </p:spPr>
        <p:txBody>
          <a:bodyPr wrap="square">
            <a:spAutoFit/>
          </a:bodyPr>
          <a:lstStyle/>
          <a:p>
            <a:r>
              <a:rPr lang="en-US" dirty="0" smtClean="0"/>
              <a:t>Reinforcement learning and model predictive control are two families of control techniques which tackle control problems by formalizing them as optimal control problems. </a:t>
            </a:r>
          </a:p>
          <a:p>
            <a:r>
              <a:rPr lang="en-US" dirty="0" smtClean="0"/>
              <a:t>While MPC techniques assume that a model of the optimal control problem</a:t>
            </a:r>
          </a:p>
          <a:p>
            <a:r>
              <a:rPr lang="en-US" dirty="0" smtClean="0"/>
              <a:t>is available, reinforcement learning techniques assume that the only information available from the model is the one gathered from interaction with the system. </a:t>
            </a:r>
            <a:endParaRPr lang="en-US" dirty="0"/>
          </a:p>
        </p:txBody>
      </p:sp>
      <p:pic>
        <p:nvPicPr>
          <p:cNvPr id="6" name="Picture 3"/>
          <p:cNvPicPr>
            <a:picLocks noChangeAspect="1" noChangeArrowheads="1"/>
          </p:cNvPicPr>
          <p:nvPr/>
        </p:nvPicPr>
        <p:blipFill>
          <a:blip r:embed="rId2"/>
          <a:srcRect/>
          <a:stretch>
            <a:fillRect/>
          </a:stretch>
        </p:blipFill>
        <p:spPr>
          <a:xfrm>
            <a:off x="304800" y="3048000"/>
            <a:ext cx="3810000" cy="3657600"/>
          </a:xfrm>
          <a:prstGeom prst="rect">
            <a:avLst/>
          </a:prstGeom>
        </p:spPr>
      </p:pic>
      <p:pic>
        <p:nvPicPr>
          <p:cNvPr id="7" name="Picture 4"/>
          <p:cNvPicPr>
            <a:picLocks noChangeAspect="1" noChangeArrowheads="1"/>
          </p:cNvPicPr>
          <p:nvPr/>
        </p:nvPicPr>
        <p:blipFill>
          <a:blip r:embed="rId3"/>
          <a:srcRect/>
          <a:stretch>
            <a:fillRect/>
          </a:stretch>
        </p:blipFill>
        <p:spPr>
          <a:xfrm>
            <a:off x="5105400" y="3048000"/>
            <a:ext cx="3810000" cy="38100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Koodak" pitchFamily="2" charset="-78"/>
              </a:rPr>
              <a:t>مدلهای مارکو</a:t>
            </a:r>
            <a:endParaRPr lang="en-US" b="1" dirty="0">
              <a:solidFill>
                <a:srgbClr val="002060"/>
              </a:solidFill>
              <a:cs typeface="B Koodak" pitchFamily="2" charset="-78"/>
            </a:endParaRPr>
          </a:p>
        </p:txBody>
      </p:sp>
      <p:pic>
        <p:nvPicPr>
          <p:cNvPr id="608260" name="Picture 4"/>
          <p:cNvPicPr>
            <a:picLocks noChangeAspect="1" noChangeArrowheads="1"/>
          </p:cNvPicPr>
          <p:nvPr/>
        </p:nvPicPr>
        <p:blipFill>
          <a:blip r:embed="rId2"/>
          <a:srcRect/>
          <a:stretch>
            <a:fillRect/>
          </a:stretch>
        </p:blipFill>
        <p:spPr bwMode="auto">
          <a:xfrm>
            <a:off x="1219200" y="1447800"/>
            <a:ext cx="4114800" cy="2858703"/>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5638800" y="3429000"/>
            <a:ext cx="3062993" cy="1095375"/>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3505200" y="4876800"/>
            <a:ext cx="5013256" cy="135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Box 2"/>
          <p:cNvSpPr txBox="1"/>
          <p:nvPr/>
        </p:nvSpPr>
        <p:spPr>
          <a:xfrm>
            <a:off x="3429000" y="3429000"/>
            <a:ext cx="3200400" cy="553998"/>
          </a:xfrm>
          <a:prstGeom prst="rect">
            <a:avLst/>
          </a:prstGeom>
          <a:noFill/>
        </p:spPr>
        <p:txBody>
          <a:bodyPr wrap="square" rtlCol="0">
            <a:spAutoFit/>
          </a:bodyPr>
          <a:lstStyle/>
          <a:p>
            <a:r>
              <a:rPr lang="fa-IR" sz="3000" b="1" dirty="0" smtClean="0">
                <a:effectLst>
                  <a:outerShdw blurRad="38100" dist="38100" dir="2700000" algn="tl">
                    <a:srgbClr val="000000">
                      <a:alpha val="43137"/>
                    </a:srgbClr>
                  </a:outerShdw>
                </a:effectLst>
                <a:cs typeface="B Koodak" pitchFamily="2" charset="-78"/>
              </a:rPr>
              <a:t>با تشکر از توجه شما</a:t>
            </a:r>
            <a:endParaRPr lang="en-US" sz="3000" b="1" dirty="0">
              <a:effectLst>
                <a:outerShdw blurRad="38100" dist="38100" dir="2700000" algn="tl">
                  <a:srgbClr val="000000">
                    <a:alpha val="43137"/>
                  </a:srgbClr>
                </a:outerShdw>
              </a:effectLst>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0"/>
            <a:ext cx="2362200" cy="627888"/>
          </a:xfrm>
        </p:spPr>
        <p:txBody>
          <a:bodyPr>
            <a:normAutofit/>
          </a:bodyPr>
          <a:lstStyle/>
          <a:p>
            <a:pPr algn="r" rtl="1"/>
            <a:r>
              <a:rPr lang="fa-IR" sz="3000" dirty="0" smtClean="0">
                <a:cs typeface="B Titr" pitchFamily="2" charset="-78"/>
              </a:rPr>
              <a:t>مثال های دیگر</a:t>
            </a:r>
            <a:endParaRPr lang="en-US" sz="3000" dirty="0">
              <a:cs typeface="B Titr" pitchFamily="2" charset="-78"/>
            </a:endParaRPr>
          </a:p>
        </p:txBody>
      </p:sp>
      <p:sp>
        <p:nvSpPr>
          <p:cNvPr id="3" name="Content Placeholder 2"/>
          <p:cNvSpPr>
            <a:spLocks noGrp="1"/>
          </p:cNvSpPr>
          <p:nvPr>
            <p:ph idx="1"/>
          </p:nvPr>
        </p:nvSpPr>
        <p:spPr>
          <a:xfrm>
            <a:off x="381000" y="838200"/>
            <a:ext cx="8382000" cy="5791200"/>
          </a:xfrm>
        </p:spPr>
        <p:txBody>
          <a:bodyPr>
            <a:noAutofit/>
          </a:bodyPr>
          <a:lstStyle/>
          <a:p>
            <a:pPr algn="r" rtl="1">
              <a:buFont typeface="Wingdings" pitchFamily="2" charset="2"/>
              <a:buChar char="q"/>
            </a:pPr>
            <a:r>
              <a:rPr lang="fa-IR" sz="2000" b="1" dirty="0" smtClean="0">
                <a:cs typeface="B Lotus" pitchFamily="2" charset="-78"/>
              </a:rPr>
              <a:t> فرایند های تجاری: </a:t>
            </a:r>
            <a:r>
              <a:rPr lang="fa-IR" sz="2000" dirty="0" smtClean="0">
                <a:cs typeface="B Lotus" pitchFamily="2" charset="-78"/>
              </a:rPr>
              <a:t>”ورود اسناد“، "پردازش یک سند” و ...</a:t>
            </a:r>
          </a:p>
          <a:p>
            <a:pPr algn="r" rtl="1">
              <a:buNone/>
            </a:pPr>
            <a:r>
              <a:rPr lang="fa-IR" sz="2000" dirty="0" smtClean="0">
                <a:solidFill>
                  <a:srgbClr val="C00000"/>
                </a:solidFill>
                <a:cs typeface="B Lotus" pitchFamily="2" charset="-78"/>
              </a:rPr>
              <a:t>کنترل زمانبندی ورود اسناد و مراحل انجام کار و استفاده از منابع جهت جلوگیری از ایجاد صف های از اسناد که نیاز به پردازش دارند.</a:t>
            </a:r>
          </a:p>
          <a:p>
            <a:pPr algn="r" rtl="1">
              <a:buFont typeface="Wingdings" pitchFamily="2" charset="2"/>
              <a:buChar char="q"/>
            </a:pPr>
            <a:r>
              <a:rPr lang="fa-IR" sz="2000" b="1" dirty="0" smtClean="0">
                <a:cs typeface="B Lotus" pitchFamily="2" charset="-78"/>
              </a:rPr>
              <a:t>شبکه های ارتباطی:</a:t>
            </a:r>
            <a:r>
              <a:rPr lang="fa-IR" sz="2000" dirty="0" smtClean="0">
                <a:cs typeface="B Lotus" pitchFamily="2" charset="-78"/>
              </a:rPr>
              <a:t> ”تماسهای تلفنی“، ”رسیدن یک فایل برای پرینت“، ”تقاضا از سرور برای تحویل یک صفحه معین“، ....</a:t>
            </a:r>
          </a:p>
          <a:p>
            <a:pPr algn="r" rtl="1">
              <a:buNone/>
            </a:pPr>
            <a:r>
              <a:rPr lang="fa-IR" sz="2000" dirty="0" smtClean="0">
                <a:solidFill>
                  <a:srgbClr val="C00000"/>
                </a:solidFill>
                <a:cs typeface="B Lotus" pitchFamily="2" charset="-78"/>
              </a:rPr>
              <a:t>کنترل ترافیک موجود برروی لینک های ارتباطی، بهینه سازی ساختار شبکه و انتخاب طول مناسبی از صف</a:t>
            </a:r>
          </a:p>
          <a:p>
            <a:pPr algn="r" rtl="1">
              <a:buFont typeface="Wingdings" pitchFamily="2" charset="2"/>
              <a:buChar char="q"/>
            </a:pPr>
            <a:r>
              <a:rPr lang="fa-IR" sz="2000" dirty="0" smtClean="0">
                <a:cs typeface="B Lotus" pitchFamily="2" charset="-78"/>
              </a:rPr>
              <a:t> </a:t>
            </a:r>
            <a:r>
              <a:rPr lang="fa-IR" sz="2000" b="1" dirty="0" smtClean="0">
                <a:cs typeface="B Lotus" pitchFamily="2" charset="-78"/>
              </a:rPr>
              <a:t>سیستم های کامپیوتری: </a:t>
            </a:r>
            <a:r>
              <a:rPr lang="fa-IR" sz="2000" dirty="0" smtClean="0">
                <a:cs typeface="B Lotus" pitchFamily="2" charset="-78"/>
              </a:rPr>
              <a:t>درخواست استفاده از ابزارهای ورودی و خروجی همانند کنترلر شبکه ، دستورالعمل های ماشین و....</a:t>
            </a:r>
          </a:p>
          <a:p>
            <a:pPr algn="r" rtl="1">
              <a:buNone/>
            </a:pPr>
            <a:r>
              <a:rPr lang="fa-IR" sz="2000" dirty="0" smtClean="0">
                <a:solidFill>
                  <a:srgbClr val="C00000"/>
                </a:solidFill>
                <a:cs typeface="B Lotus" pitchFamily="2" charset="-78"/>
              </a:rPr>
              <a:t>کنترل اولویت بندی و انتخاب مسیر اجرای عملیات و تخصیص منابع</a:t>
            </a:r>
          </a:p>
          <a:p>
            <a:pPr algn="r" rtl="1">
              <a:buFont typeface="Wingdings" pitchFamily="2" charset="2"/>
              <a:buChar char="q"/>
            </a:pPr>
            <a:r>
              <a:rPr lang="fa-IR" sz="2000" b="1" dirty="0" smtClean="0">
                <a:cs typeface="B Lotus" pitchFamily="2" charset="-78"/>
              </a:rPr>
              <a:t>سیستم های تولیدی: </a:t>
            </a:r>
            <a:r>
              <a:rPr lang="fa-IR" sz="2000" dirty="0" smtClean="0">
                <a:cs typeface="B Lotus" pitchFamily="2" charset="-78"/>
              </a:rPr>
              <a:t>ورود مواد اولیه، بیکار شدن ماشین، شروع به کار ماشین، ...</a:t>
            </a:r>
          </a:p>
          <a:p>
            <a:pPr algn="r" rtl="1">
              <a:buNone/>
            </a:pPr>
            <a:r>
              <a:rPr lang="fa-IR" sz="2000" dirty="0" smtClean="0">
                <a:solidFill>
                  <a:srgbClr val="C00000"/>
                </a:solidFill>
                <a:cs typeface="B Lotus" pitchFamily="2" charset="-78"/>
              </a:rPr>
              <a:t>کنترل در جهت به اتمام رسیدن تولید مشخص در یک زمان مشخص، جلوگیری از پر شدن بافر ها </a:t>
            </a:r>
          </a:p>
          <a:p>
            <a:pPr algn="r" rtl="1">
              <a:buFont typeface="Wingdings" pitchFamily="2" charset="2"/>
              <a:buChar char="q"/>
            </a:pPr>
            <a:r>
              <a:rPr lang="fa-IR" sz="2000" b="1" dirty="0" smtClean="0">
                <a:cs typeface="B Lotus" pitchFamily="2" charset="-78"/>
              </a:rPr>
              <a:t>سیستم های بیولوژیکی: </a:t>
            </a:r>
            <a:r>
              <a:rPr lang="fa-IR" sz="2000" dirty="0" smtClean="0">
                <a:cs typeface="B Lotus" pitchFamily="2" charset="-78"/>
              </a:rPr>
              <a:t>رسیدن اطلاعات سنسوری مختلف به مغزو اعصاب، تغییرات غلظت عناصر شیمیایی مختلف در خون یا بافت های دیگر</a:t>
            </a:r>
          </a:p>
          <a:p>
            <a:pPr algn="r" rtl="1">
              <a:buNone/>
            </a:pPr>
            <a:r>
              <a:rPr lang="fa-IR" sz="2000" dirty="0" smtClean="0">
                <a:solidFill>
                  <a:srgbClr val="C00000"/>
                </a:solidFill>
                <a:cs typeface="B Lotus" pitchFamily="2" charset="-78"/>
              </a:rPr>
              <a:t>کنترل در جهت اولویت بندی پردازش اطلاعات سنسوری، انتخاب مسیر مناسب جهت پاسخ، ....</a:t>
            </a:r>
          </a:p>
          <a:p>
            <a:pPr algn="r" rtl="1">
              <a:buFont typeface="Wingdings" pitchFamily="2" charset="2"/>
              <a:buChar char="q"/>
            </a:pPr>
            <a:r>
              <a:rPr lang="fa-IR" sz="2000" b="1" dirty="0" smtClean="0">
                <a:cs typeface="B Lotus" pitchFamily="2" charset="-78"/>
              </a:rPr>
              <a:t>سیستم حمل و نقل</a:t>
            </a:r>
          </a:p>
          <a:p>
            <a:pPr algn="r" rtl="1">
              <a:buFont typeface="Wingdings" pitchFamily="2" charset="2"/>
              <a:buChar char="q"/>
            </a:pPr>
            <a:r>
              <a:rPr lang="fa-IR" sz="2000" b="1" dirty="0" smtClean="0">
                <a:cs typeface="B Lotus" pitchFamily="2" charset="-78"/>
              </a:rPr>
              <a:t>سیستم های صف</a:t>
            </a:r>
          </a:p>
          <a:p>
            <a:pPr algn="r" rtl="1">
              <a:buNone/>
            </a:pPr>
            <a:endParaRPr lang="fa-IR" sz="2000" dirty="0" smtClean="0">
              <a:solidFill>
                <a:srgbClr val="C00000"/>
              </a:solidFill>
              <a:cs typeface="B Lotus" pitchFamily="2" charset="-78"/>
            </a:endParaRPr>
          </a:p>
          <a:p>
            <a:pPr algn="r" rtl="1">
              <a:buFont typeface="Wingdings" pitchFamily="2" charset="2"/>
              <a:buChar char="q"/>
            </a:pPr>
            <a:endParaRPr lang="en-US" sz="2000" dirty="0">
              <a:cs typeface="B Lotus" pitchFamily="2" charset="-78"/>
            </a:endParaRPr>
          </a:p>
        </p:txBody>
      </p:sp>
      <p:pic>
        <p:nvPicPr>
          <p:cNvPr id="4" name="Picture 3" descr="documents.jpg"/>
          <p:cNvPicPr>
            <a:picLocks noChangeAspect="1"/>
          </p:cNvPicPr>
          <p:nvPr/>
        </p:nvPicPr>
        <p:blipFill>
          <a:blip r:embed="rId3"/>
          <a:stretch>
            <a:fillRect/>
          </a:stretch>
        </p:blipFill>
        <p:spPr>
          <a:xfrm>
            <a:off x="228600" y="381000"/>
            <a:ext cx="3276600" cy="3276600"/>
          </a:xfrm>
          <a:prstGeom prst="rect">
            <a:avLst/>
          </a:prstGeom>
        </p:spPr>
      </p:pic>
      <p:pic>
        <p:nvPicPr>
          <p:cNvPr id="6" name="Picture 5" descr="Telephone-Communication-System.jpg"/>
          <p:cNvPicPr>
            <a:picLocks noChangeAspect="1"/>
          </p:cNvPicPr>
          <p:nvPr/>
        </p:nvPicPr>
        <p:blipFill>
          <a:blip r:embed="rId4"/>
          <a:stretch>
            <a:fillRect/>
          </a:stretch>
        </p:blipFill>
        <p:spPr>
          <a:xfrm>
            <a:off x="4724400" y="3810000"/>
            <a:ext cx="4000500" cy="2653665"/>
          </a:xfrm>
          <a:prstGeom prst="rect">
            <a:avLst/>
          </a:prstGeom>
          <a:ln>
            <a:solidFill>
              <a:schemeClr val="tx1"/>
            </a:solidFill>
          </a:ln>
        </p:spPr>
      </p:pic>
      <p:pic>
        <p:nvPicPr>
          <p:cNvPr id="7" name="Picture 6" descr="classifications-of-computer-hardware-systems.gif"/>
          <p:cNvPicPr>
            <a:picLocks noChangeAspect="1"/>
          </p:cNvPicPr>
          <p:nvPr/>
        </p:nvPicPr>
        <p:blipFill>
          <a:blip r:embed="rId5"/>
          <a:stretch>
            <a:fillRect/>
          </a:stretch>
        </p:blipFill>
        <p:spPr>
          <a:xfrm>
            <a:off x="304800" y="3886200"/>
            <a:ext cx="4267200" cy="2787246"/>
          </a:xfrm>
          <a:prstGeom prst="rect">
            <a:avLst/>
          </a:prstGeom>
          <a:ln>
            <a:solidFill>
              <a:schemeClr val="tx1"/>
            </a:solidFill>
          </a:ln>
        </p:spPr>
      </p:pic>
      <p:pic>
        <p:nvPicPr>
          <p:cNvPr id="8" name="Content Placeholder 3" descr="NIST_Manufacturing_Systems_Integration_Program.jpg"/>
          <p:cNvPicPr>
            <a:picLocks noChangeAspect="1"/>
          </p:cNvPicPr>
          <p:nvPr/>
        </p:nvPicPr>
        <p:blipFill>
          <a:blip r:embed="rId6"/>
          <a:stretch>
            <a:fillRect/>
          </a:stretch>
        </p:blipFill>
        <p:spPr>
          <a:xfrm>
            <a:off x="5181600" y="457200"/>
            <a:ext cx="3392949" cy="3124200"/>
          </a:xfrm>
          <a:prstGeom prst="rect">
            <a:avLst/>
          </a:prstGeom>
        </p:spPr>
      </p:pic>
      <p:pic>
        <p:nvPicPr>
          <p:cNvPr id="9" name="Picture 8" descr="main-qimg-fa219590a5ca4af96cff344b30d1fb7e.jpeg"/>
          <p:cNvPicPr>
            <a:picLocks noChangeAspect="1"/>
          </p:cNvPicPr>
          <p:nvPr/>
        </p:nvPicPr>
        <p:blipFill>
          <a:blip r:embed="rId7"/>
          <a:stretch>
            <a:fillRect/>
          </a:stretch>
        </p:blipFill>
        <p:spPr>
          <a:xfrm>
            <a:off x="381000" y="609600"/>
            <a:ext cx="3219450" cy="2962275"/>
          </a:xfrm>
          <a:prstGeom prst="rect">
            <a:avLst/>
          </a:prstGeom>
          <a:ln>
            <a:solidFill>
              <a:schemeClr val="tx1"/>
            </a:solidFill>
          </a:ln>
        </p:spPr>
      </p:pic>
      <p:pic>
        <p:nvPicPr>
          <p:cNvPr id="10" name="Content Placeholder 4" descr="curitiba2.jpg"/>
          <p:cNvPicPr>
            <a:picLocks noChangeAspect="1"/>
          </p:cNvPicPr>
          <p:nvPr/>
        </p:nvPicPr>
        <p:blipFill>
          <a:blip r:embed="rId8"/>
          <a:stretch>
            <a:fillRect/>
          </a:stretch>
        </p:blipFill>
        <p:spPr>
          <a:xfrm>
            <a:off x="381000" y="381000"/>
            <a:ext cx="3770688" cy="3244056"/>
          </a:xfrm>
          <a:prstGeom prst="rect">
            <a:avLst/>
          </a:prstGeom>
        </p:spPr>
      </p:pic>
      <p:pic>
        <p:nvPicPr>
          <p:cNvPr id="12" name="Picture 11" descr="dv2073035.jpg"/>
          <p:cNvPicPr>
            <a:picLocks noChangeAspect="1"/>
          </p:cNvPicPr>
          <p:nvPr/>
        </p:nvPicPr>
        <p:blipFill>
          <a:blip r:embed="rId9"/>
          <a:stretch>
            <a:fillRect/>
          </a:stretch>
        </p:blipFill>
        <p:spPr>
          <a:xfrm>
            <a:off x="2362200" y="304800"/>
            <a:ext cx="4381500" cy="3483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transition="out" filter="diamond(in)">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16" fill="hold" nodeType="clickEffect">
                                  <p:stCondLst>
                                    <p:cond delay="0"/>
                                  </p:stCondLst>
                                  <p:childTnLst>
                                    <p:animEffect transition="out" filter="diamond(in)">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amond(i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16" fill="hold" nodeType="clickEffect">
                                  <p:stCondLst>
                                    <p:cond delay="0"/>
                                  </p:stCondLst>
                                  <p:childTnLst>
                                    <p:animEffect transition="out" filter="diamond(in)">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amond(i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nodeType="clickEffect">
                                  <p:stCondLst>
                                    <p:cond delay="0"/>
                                  </p:stCondLst>
                                  <p:childTnLst>
                                    <p:animEffect transition="out" filter="box(i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ox(in)">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nodeType="clickEffect">
                                  <p:stCondLst>
                                    <p:cond delay="0"/>
                                  </p:stCondLst>
                                  <p:childTnLst>
                                    <p:animEffect transition="out" filter="box(in)">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Effect transition="in" filter="box(in)">
                                      <p:cBhvr>
                                        <p:cTn id="77" dur="500"/>
                                        <p:tgtEl>
                                          <p:spTgt spid="3">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box(in)">
                                      <p:cBhvr>
                                        <p:cTn id="82" dur="500"/>
                                        <p:tgtEl>
                                          <p:spTgt spid="3">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box(in)">
                                      <p:cBhvr>
                                        <p:cTn id="87" dur="500"/>
                                        <p:tgtEl>
                                          <p:spTgt spid="3">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animEffect transition="in" filter="box(in)">
                                      <p:cBhvr>
                                        <p:cTn id="92" dur="500"/>
                                        <p:tgtEl>
                                          <p:spTgt spid="3">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Effect transition="in" filter="box(in)">
                                      <p:cBhvr>
                                        <p:cTn id="9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6858000" cy="475488"/>
          </a:xfrm>
        </p:spPr>
        <p:txBody>
          <a:bodyPr>
            <a:normAutofit/>
          </a:bodyPr>
          <a:lstStyle/>
          <a:p>
            <a:pPr algn="ctr" rtl="1"/>
            <a:r>
              <a:rPr lang="fa-IR" sz="2400" dirty="0" smtClean="0">
                <a:cs typeface="B Titr" pitchFamily="2" charset="-78"/>
              </a:rPr>
              <a:t>مسائل مطرح در سیستمهای وقایع گسسته</a:t>
            </a:r>
            <a:endParaRPr lang="en-US" sz="2400" dirty="0">
              <a:cs typeface="B Titr" pitchFamily="2" charset="-78"/>
            </a:endParaRPr>
          </a:p>
        </p:txBody>
      </p:sp>
      <p:sp>
        <p:nvSpPr>
          <p:cNvPr id="3" name="Content Placeholder 2"/>
          <p:cNvSpPr>
            <a:spLocks noGrp="1"/>
          </p:cNvSpPr>
          <p:nvPr>
            <p:ph idx="1"/>
          </p:nvPr>
        </p:nvSpPr>
        <p:spPr>
          <a:xfrm>
            <a:off x="304800" y="1600200"/>
            <a:ext cx="8382000" cy="4572000"/>
          </a:xfrm>
        </p:spPr>
        <p:txBody>
          <a:bodyPr>
            <a:noAutofit/>
          </a:bodyPr>
          <a:lstStyle/>
          <a:p>
            <a:pPr algn="r" rtl="1">
              <a:lnSpc>
                <a:spcPct val="170000"/>
              </a:lnSpc>
            </a:pPr>
            <a:r>
              <a:rPr lang="fa-IR" sz="2000" dirty="0" smtClean="0">
                <a:cs typeface="B Koodak" pitchFamily="2" charset="-78"/>
              </a:rPr>
              <a:t>وظایف متعددی وجود دارد که ممکن است لازم باشد بعضی از آنها حتما انجام شوند.</a:t>
            </a:r>
          </a:p>
          <a:p>
            <a:pPr algn="r" rtl="1">
              <a:lnSpc>
                <a:spcPct val="170000"/>
              </a:lnSpc>
            </a:pPr>
            <a:r>
              <a:rPr lang="fa-IR" sz="2000" dirty="0" smtClean="0">
                <a:cs typeface="B Koodak" pitchFamily="2" charset="-78"/>
              </a:rPr>
              <a:t>ممکن است لازم باشند بعضی وظایف با  ترتیب خاصی انجام شوند.</a:t>
            </a:r>
          </a:p>
          <a:p>
            <a:pPr algn="r" rtl="1">
              <a:lnSpc>
                <a:spcPct val="170000"/>
              </a:lnSpc>
            </a:pPr>
            <a:r>
              <a:rPr lang="fa-IR" sz="2000" dirty="0" smtClean="0">
                <a:cs typeface="B Koodak" pitchFamily="2" charset="-78"/>
              </a:rPr>
              <a:t>ممکن است الزامی به اجرای بعضی از وظایف نباشد.</a:t>
            </a:r>
          </a:p>
          <a:p>
            <a:pPr algn="r" rtl="1">
              <a:lnSpc>
                <a:spcPct val="170000"/>
              </a:lnSpc>
            </a:pPr>
            <a:r>
              <a:rPr lang="fa-IR" sz="2000" dirty="0" smtClean="0">
                <a:cs typeface="B Koodak" pitchFamily="2" charset="-78"/>
              </a:rPr>
              <a:t>گاهی ممکن است بین اجرای دو وظیفه بالاجبار انتخابی انجام شود.</a:t>
            </a:r>
          </a:p>
          <a:p>
            <a:pPr algn="r" rtl="1">
              <a:lnSpc>
                <a:spcPct val="170000"/>
              </a:lnSpc>
            </a:pPr>
            <a:r>
              <a:rPr lang="fa-IR" sz="2000" dirty="0" smtClean="0">
                <a:cs typeface="B Koodak" pitchFamily="2" charset="-78"/>
              </a:rPr>
              <a:t>مجموعه ای از منابع وجود دارد که ممکن است بین عناصر موجود در سیستم های وقایع گسسته به اشتراک گذاشته شود.</a:t>
            </a:r>
          </a:p>
          <a:p>
            <a:pPr algn="r" rtl="1">
              <a:lnSpc>
                <a:spcPct val="170000"/>
              </a:lnSpc>
            </a:pPr>
            <a:r>
              <a:rPr lang="fa-IR" sz="2000" dirty="0" smtClean="0">
                <a:cs typeface="B Koodak" pitchFamily="2" charset="-78"/>
              </a:rPr>
              <a:t>فرایند رویداد ها که توصیف کننده یک سیستم وقایع گسسته است توسط یک برنامه کنترلی اداره و اجرا می شوند. </a:t>
            </a: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UMIPNTG">
  <a:themeElements>
    <a:clrScheme name="SUMIPNTG 1">
      <a:dk1>
        <a:srgbClr val="545472"/>
      </a:dk1>
      <a:lt1>
        <a:srgbClr val="FFFFFF"/>
      </a:lt1>
      <a:dk2>
        <a:srgbClr val="892D5B"/>
      </a:dk2>
      <a:lt2>
        <a:srgbClr val="9797B7"/>
      </a:lt2>
      <a:accent1>
        <a:srgbClr val="A7CCD9"/>
      </a:accent1>
      <a:accent2>
        <a:srgbClr val="C7C7DF"/>
      </a:accent2>
      <a:accent3>
        <a:srgbClr val="FFFFFF"/>
      </a:accent3>
      <a:accent4>
        <a:srgbClr val="464660"/>
      </a:accent4>
      <a:accent5>
        <a:srgbClr val="D0E2E9"/>
      </a:accent5>
      <a:accent6>
        <a:srgbClr val="B4B4CA"/>
      </a:accent6>
      <a:hlink>
        <a:srgbClr val="CCCCFF"/>
      </a:hlink>
      <a:folHlink>
        <a:srgbClr val="D9D9E5"/>
      </a:folHlink>
    </a:clrScheme>
    <a:fontScheme name="SUMIPNT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UMIPNTG 1">
        <a:dk1>
          <a:srgbClr val="545472"/>
        </a:dk1>
        <a:lt1>
          <a:srgbClr val="FFFFFF"/>
        </a:lt1>
        <a:dk2>
          <a:srgbClr val="892D5B"/>
        </a:dk2>
        <a:lt2>
          <a:srgbClr val="9797B7"/>
        </a:lt2>
        <a:accent1>
          <a:srgbClr val="A7CCD9"/>
        </a:accent1>
        <a:accent2>
          <a:srgbClr val="C7C7DF"/>
        </a:accent2>
        <a:accent3>
          <a:srgbClr val="FFFFFF"/>
        </a:accent3>
        <a:accent4>
          <a:srgbClr val="464660"/>
        </a:accent4>
        <a:accent5>
          <a:srgbClr val="D0E2E9"/>
        </a:accent5>
        <a:accent6>
          <a:srgbClr val="B4B4CA"/>
        </a:accent6>
        <a:hlink>
          <a:srgbClr val="CCCCFF"/>
        </a:hlink>
        <a:folHlink>
          <a:srgbClr val="D9D9E5"/>
        </a:folHlink>
      </a:clrScheme>
      <a:clrMap bg1="lt1" tx1="dk1" bg2="lt2" tx2="dk2" accent1="accent1" accent2="accent2" accent3="accent3" accent4="accent4" accent5="accent5" accent6="accent6" hlink="hlink" folHlink="folHlink"/>
    </a:extraClrScheme>
    <a:extraClrScheme>
      <a:clrScheme name="SUMIPNT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B7B7FF"/>
        </a:hlink>
        <a:folHlink>
          <a:srgbClr val="BCD8E2"/>
        </a:folHlink>
      </a:clrScheme>
      <a:clrMap bg1="lt1" tx1="dk1" bg2="lt2" tx2="dk2" accent1="accent1" accent2="accent2" accent3="accent3" accent4="accent4" accent5="accent5" accent6="accent6" hlink="hlink" folHlink="folHlink"/>
    </a:extraClrScheme>
    <a:extraClrScheme>
      <a:clrScheme name="SUMIPNT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UMIPNTG 4">
        <a:dk1>
          <a:srgbClr val="545472"/>
        </a:dk1>
        <a:lt1>
          <a:srgbClr val="FFFFFF"/>
        </a:lt1>
        <a:dk2>
          <a:srgbClr val="892D5B"/>
        </a:dk2>
        <a:lt2>
          <a:srgbClr val="AC3872"/>
        </a:lt2>
        <a:accent1>
          <a:srgbClr val="9DC6D5"/>
        </a:accent1>
        <a:accent2>
          <a:srgbClr val="E2A6C4"/>
        </a:accent2>
        <a:accent3>
          <a:srgbClr val="FFFFFF"/>
        </a:accent3>
        <a:accent4>
          <a:srgbClr val="464660"/>
        </a:accent4>
        <a:accent5>
          <a:srgbClr val="CCDFE7"/>
        </a:accent5>
        <a:accent6>
          <a:srgbClr val="CD96B1"/>
        </a:accent6>
        <a:hlink>
          <a:srgbClr val="B7B7FF"/>
        </a:hlink>
        <a:folHlink>
          <a:srgbClr val="F2D6E4"/>
        </a:folHlink>
      </a:clrScheme>
      <a:clrMap bg1="lt1" tx1="dk1" bg2="lt2" tx2="dk2" accent1="accent1" accent2="accent2" accent3="accent3" accent4="accent4" accent5="accent5" accent6="accent6" hlink="hlink" folHlink="folHlink"/>
    </a:extraClrScheme>
    <a:extraClrScheme>
      <a:clrScheme name="SUMIPNT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D5BAFC"/>
        </a:hlink>
        <a:folHlink>
          <a:srgbClr val="D7D9EB"/>
        </a:folHlink>
      </a:clrScheme>
      <a:clrMap bg1="lt1" tx1="dk1" bg2="lt2" tx2="dk2" accent1="accent1" accent2="accent2" accent3="accent3" accent4="accent4" accent5="accent5" accent6="accent6" hlink="hlink" folHlink="folHlink"/>
    </a:extraClrScheme>
    <a:extraClrScheme>
      <a:clrScheme name="SUMIPNT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FBE9BB"/>
        </a:hlink>
        <a:folHlink>
          <a:srgbClr val="CFE2C4"/>
        </a:folHlink>
      </a:clrScheme>
      <a:clrMap bg1="lt1" tx1="dk1" bg2="lt2" tx2="dk2" accent1="accent1" accent2="accent2" accent3="accent3" accent4="accent4" accent5="accent5" accent6="accent6" hlink="hlink" folHlink="folHlink"/>
    </a:extraClrScheme>
    <a:extraClrScheme>
      <a:clrScheme name="SUMIPNT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D1EC9C"/>
        </a:hlink>
        <a:folHlink>
          <a:srgbClr val="EFE5C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mc_bw">
  <a:themeElements>
    <a:clrScheme name="">
      <a:dk1>
        <a:srgbClr val="000000"/>
      </a:dk1>
      <a:lt1>
        <a:srgbClr val="FFFFFF"/>
      </a:lt1>
      <a:dk2>
        <a:srgbClr val="000000"/>
      </a:dk2>
      <a:lt2>
        <a:srgbClr val="676767"/>
      </a:lt2>
      <a:accent1>
        <a:srgbClr val="919191"/>
      </a:accent1>
      <a:accent2>
        <a:srgbClr val="063DE8"/>
      </a:accent2>
      <a:accent3>
        <a:srgbClr val="FFFFFF"/>
      </a:accent3>
      <a:accent4>
        <a:srgbClr val="000000"/>
      </a:accent4>
      <a:accent5>
        <a:srgbClr val="C7C7C7"/>
      </a:accent5>
      <a:accent6>
        <a:srgbClr val="0536D2"/>
      </a:accent6>
      <a:hlink>
        <a:srgbClr val="00DFCA"/>
      </a:hlink>
      <a:folHlink>
        <a:srgbClr val="EAEC5E"/>
      </a:folHlink>
    </a:clrScheme>
    <a:fontScheme name="bmc_b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mc_bw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mc_b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mc_bw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mc_bw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mc_bw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mc_bw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mc_bw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6452</Words>
  <Application>Microsoft Office PowerPoint</Application>
  <PresentationFormat>On-screen Show (4:3)</PresentationFormat>
  <Paragraphs>690</Paragraphs>
  <Slides>73</Slides>
  <Notes>32</Notes>
  <HiddenSlides>0</HiddenSlides>
  <MMClips>0</MMClips>
  <ScaleCrop>false</ScaleCrop>
  <HeadingPairs>
    <vt:vector size="8" baseType="variant">
      <vt:variant>
        <vt:lpstr>Fonts Used</vt:lpstr>
      </vt:variant>
      <vt:variant>
        <vt:i4>24</vt:i4>
      </vt:variant>
      <vt:variant>
        <vt:lpstr>Theme</vt:lpstr>
      </vt:variant>
      <vt:variant>
        <vt:i4>7</vt:i4>
      </vt:variant>
      <vt:variant>
        <vt:lpstr>Embedded OLE Servers</vt:lpstr>
      </vt:variant>
      <vt:variant>
        <vt:i4>3</vt:i4>
      </vt:variant>
      <vt:variant>
        <vt:lpstr>Slide Titles</vt:lpstr>
      </vt:variant>
      <vt:variant>
        <vt:i4>73</vt:i4>
      </vt:variant>
    </vt:vector>
  </HeadingPairs>
  <TitlesOfParts>
    <vt:vector size="107" baseType="lpstr">
      <vt:lpstr>Gulim</vt:lpstr>
      <vt:lpstr>Malgun Gothic</vt:lpstr>
      <vt:lpstr>SimSun</vt:lpstr>
      <vt:lpstr>Arial</vt:lpstr>
      <vt:lpstr>Arial Black</vt:lpstr>
      <vt:lpstr>B Koodak</vt:lpstr>
      <vt:lpstr>B Lotus</vt:lpstr>
      <vt:lpstr>B Titr</vt:lpstr>
      <vt:lpstr>Calibri</vt:lpstr>
      <vt:lpstr>Century Gothic</vt:lpstr>
      <vt:lpstr>Century Schoolbook</vt:lpstr>
      <vt:lpstr>Constantia</vt:lpstr>
      <vt:lpstr>Georgia</vt:lpstr>
      <vt:lpstr>Gill Sans MT</vt:lpstr>
      <vt:lpstr>휴먼매직체</vt:lpstr>
      <vt:lpstr>Majalla UI</vt:lpstr>
      <vt:lpstr>MS Sans Serif</vt:lpstr>
      <vt:lpstr>Symbol</vt:lpstr>
      <vt:lpstr>Tahoma</vt:lpstr>
      <vt:lpstr>Times New Roman</vt:lpstr>
      <vt:lpstr>Trebuchet MS</vt:lpstr>
      <vt:lpstr>Verdana</vt:lpstr>
      <vt:lpstr>Wingdings</vt:lpstr>
      <vt:lpstr>Wingdings 2</vt:lpstr>
      <vt:lpstr>SUMIPNTG</vt:lpstr>
      <vt:lpstr>bmc_bw</vt:lpstr>
      <vt:lpstr>Flow</vt:lpstr>
      <vt:lpstr>Urban</vt:lpstr>
      <vt:lpstr>Office Theme</vt:lpstr>
      <vt:lpstr>Oriel</vt:lpstr>
      <vt:lpstr>Solstice</vt:lpstr>
      <vt:lpstr>Equation</vt:lpstr>
      <vt:lpstr>Microsoft Equation 3.0</vt:lpstr>
      <vt:lpstr>Photo Editor Photo</vt:lpstr>
      <vt:lpstr>PowerPoint Presentation</vt:lpstr>
      <vt:lpstr>PowerPoint Presentation</vt:lpstr>
      <vt:lpstr>فهرست مطالب</vt:lpstr>
      <vt:lpstr>PowerPoint Presentation</vt:lpstr>
      <vt:lpstr>PowerPoint Presentation</vt:lpstr>
      <vt:lpstr>مثال (یک سیستم تولید)</vt:lpstr>
      <vt:lpstr>PowerPoint Presentation</vt:lpstr>
      <vt:lpstr>مثال های دیگر</vt:lpstr>
      <vt:lpstr>مسائل مطرح در سیستمهای وقایع گسسته</vt:lpstr>
      <vt:lpstr>PowerPoint Presentation</vt:lpstr>
      <vt:lpstr>روشهای مدلسازی متعددی برای توصیف سیستم های وقایع گسسته ارائه شده است:</vt:lpstr>
      <vt:lpstr>مدلهای جبری ماکس-پلاس</vt:lpstr>
      <vt:lpstr>مثال: سیستم تولید نشان داده شده در شکل زیر را در نظر بگیرید. این سیستم متشکل از 3 واحد (ماشین) پردازشگر است. هر واحد فقط زمانی برروی یک محصول شروع به کار می کند که پردازش قبلی برروی محصول به پایان رسیده باشد. همچنین فرض می شود که هر واحد به محض اینکه تمامی قطعات حاضر شود شروع به کار می کند.</vt:lpstr>
      <vt:lpstr>PowerPoint Presentation</vt:lpstr>
      <vt:lpstr>خصوصیات جبر ماکس-پلاس</vt:lpstr>
      <vt:lpstr>شبکه های پتری (Carl Adam Petri(1939))</vt:lpstr>
      <vt:lpstr>اجزای تشکیل دهنده یک مدل پتری کلاسیک</vt:lpstr>
      <vt:lpstr>مثال</vt:lpstr>
      <vt:lpstr>PowerPoint Presentation</vt:lpstr>
      <vt:lpstr>چراغ راهنما</vt:lpstr>
      <vt:lpstr>PowerPoint Presentation</vt:lpstr>
      <vt:lpstr>Two safe traffic lights</vt:lpstr>
      <vt:lpstr>Two safe and fair traffic lights</vt:lpstr>
      <vt:lpstr>Example: life-cycle of a person</vt:lpstr>
      <vt:lpstr>اضافه کردن وزن به اتصالات</vt:lpstr>
      <vt:lpstr>مسائل مطرح در رویداد ها</vt:lpstr>
      <vt:lpstr>شبکه های پتری رنگی</vt:lpstr>
      <vt:lpstr>شبکه های پتری زمانی</vt:lpstr>
      <vt:lpstr>مدل چراغ راهنما با شبکه های پتری زمانی</vt:lpstr>
      <vt:lpstr>شبکه های پتری سلسله مراتبی</vt:lpstr>
      <vt:lpstr>یک شبکه پتری کلاسیک را می توان با 5 مولفه بیان نمود:</vt:lpstr>
      <vt:lpstr>PowerPoint Presentation</vt:lpstr>
      <vt:lpstr>PowerPoint Presentation</vt:lpstr>
      <vt:lpstr>خصوصیات شبکه های پتری </vt:lpstr>
      <vt:lpstr>Example: In a Restaurant (Scenario 1)</vt:lpstr>
      <vt:lpstr>Example: In a Restaurant (Scenario 2)</vt:lpstr>
      <vt:lpstr>مقایسه مدلهای معرفی شده</vt:lpstr>
      <vt:lpstr>به کار گیری شبکه های پتری در مدلسازی شبکه های بیولوژیکی</vt:lpstr>
      <vt:lpstr>PowerPoint Presentation</vt:lpstr>
      <vt:lpstr>PowerPoint Presentation</vt:lpstr>
      <vt:lpstr>PowerPoint Presentation</vt:lpstr>
      <vt:lpstr>PowerPoint Presentation</vt:lpstr>
      <vt:lpstr>کنترل پیشبین مبتنی بر مدل در سیستم های جبر خطی ماکس-پلاس</vt:lpstr>
      <vt:lpstr>کنترل پیشبین مبتنی بر مدل در سیستم های جبر خطی ماکس-پلاس</vt:lpstr>
      <vt:lpstr>اگر زمانی نهایی مورد نظر r برای تولید محصولات مشخص باشد و اگر برای هر مقدار تاخیر بعد از این زمان تعیین شده مجبور به پرداخت جریمه باشیم بخش Jout  در تابع هزینه را می توان به صورت زیر برای سیستم های وقایع گسسته خطی ماکس –پلاس تعریف نمود:</vt:lpstr>
      <vt:lpstr>در مورد بخش Jin نیز به صورت زیر عمل می شود:   معیار هزینه ورودی در سیستم های کلاسیک به صورت                       تعریف شد، اما در مورد سیستم های وقایع گسسته خطی ماکس- پلاس مینیمم کردن این تابع منجر به کوچک کردن لحظات زمانی ورودی می شود. که ممکن است نتیجه آن سرریز بافر ورودی باشد. بنابراین به نظر می رسد که بهتر باشد تابع ورودی ماکسیمم شود. در مورد سیستم های تولیدی به این معنا است که مواد خام با حداکثر تاخیر ممکن به سیستم داده شود. که در نتیجه آن سایز بافر ورودی نیز می تواند کوچک گرفته شود. همچنین سر ریز شدن ممکن است باعث ناپایداری در سیستم شود. به این ترتیب به نظر می رسد که برای سیستمهای وقایع گسسته MPL بهتر است تابع هزینه ورودی به صورت زیر تعریف شود که دقیقا مخالف سیستم های کلاسیک زمان گسسته خطی است.</vt:lpstr>
      <vt:lpstr>PowerPoint Presentation</vt:lpstr>
      <vt:lpstr>قیود</vt:lpstr>
      <vt:lpstr>تعاریف کنترلی در سیستم های وقایع گسسته</vt:lpstr>
      <vt:lpstr>تعاریف کنترلی در سیستم های وقایع گسسته</vt:lpstr>
      <vt:lpstr>PowerPoint Presentation</vt:lpstr>
      <vt:lpstr>کنترل پیشبین مبتنی بر مدل در شبکه های پتری</vt:lpstr>
      <vt:lpstr>کنترل پیشبین مبتنی بر مدل در شبکه های پتری</vt:lpstr>
      <vt:lpstr>مثال</vt:lpstr>
      <vt:lpstr>PowerPoint Presentation</vt:lpstr>
      <vt:lpstr>الگوریتم یادگیری تقویت شده  Reinforcement Learning</vt:lpstr>
      <vt:lpstr>الگوریتم یادگیری تقویت شده  Reinforcement Learning</vt:lpstr>
      <vt:lpstr>الگوریتم یادگیری تقویت شده  Reinforcement Learning</vt:lpstr>
      <vt:lpstr>پاداش</vt:lpstr>
      <vt:lpstr>در نظر گرفتن پاداشهای آینده</vt:lpstr>
      <vt:lpstr>PowerPoint Presentation</vt:lpstr>
      <vt:lpstr>PowerPoint Presentation</vt:lpstr>
      <vt:lpstr>Reinforcement learning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مقایسه الگوریتم یادگیری تقویت شده با کنترل پیش بین مبتنی بر مدل </vt:lpstr>
      <vt:lpstr>مدلهای مارکو</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dc:title>
  <cp:lastModifiedBy>omid arzi</cp:lastModifiedBy>
  <cp:revision>93</cp:revision>
  <dcterms:created xsi:type="dcterms:W3CDTF">2011-12-20T16:13:47Z</dcterms:created>
  <dcterms:modified xsi:type="dcterms:W3CDTF">2022-01-15T13:42:38Z</dcterms:modified>
</cp:coreProperties>
</file>