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5"/>
  </p:notesMasterIdLst>
  <p:sldIdLst>
    <p:sldId id="347" r:id="rId2"/>
    <p:sldId id="258" r:id="rId3"/>
    <p:sldId id="305" r:id="rId4"/>
    <p:sldId id="257" r:id="rId5"/>
    <p:sldId id="345" r:id="rId6"/>
    <p:sldId id="306" r:id="rId7"/>
    <p:sldId id="288" r:id="rId8"/>
    <p:sldId id="292" r:id="rId9"/>
    <p:sldId id="321" r:id="rId10"/>
    <p:sldId id="262" r:id="rId11"/>
    <p:sldId id="300" r:id="rId12"/>
    <p:sldId id="299" r:id="rId13"/>
    <p:sldId id="278" r:id="rId14"/>
    <p:sldId id="336" r:id="rId15"/>
    <p:sldId id="330" r:id="rId16"/>
    <p:sldId id="331" r:id="rId17"/>
    <p:sldId id="341" r:id="rId18"/>
    <p:sldId id="289" r:id="rId19"/>
    <p:sldId id="342" r:id="rId20"/>
    <p:sldId id="343" r:id="rId21"/>
    <p:sldId id="339" r:id="rId22"/>
    <p:sldId id="276" r:id="rId23"/>
    <p:sldId id="260" r:id="rId24"/>
    <p:sldId id="285" r:id="rId25"/>
    <p:sldId id="340" r:id="rId26"/>
    <p:sldId id="284" r:id="rId27"/>
    <p:sldId id="318" r:id="rId28"/>
    <p:sldId id="301" r:id="rId29"/>
    <p:sldId id="303" r:id="rId30"/>
    <p:sldId id="304" r:id="rId31"/>
    <p:sldId id="348" r:id="rId32"/>
    <p:sldId id="338" r:id="rId33"/>
    <p:sldId id="349" r:id="rId3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61"/>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79109"/>
    <a:srgbClr val="003300"/>
    <a:srgbClr val="0066FF"/>
    <a:srgbClr val="43F21A"/>
    <a:srgbClr val="69F648"/>
    <a:srgbClr val="B2E25C"/>
    <a:srgbClr val="E9D755"/>
    <a:srgbClr val="C4BE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89600" autoAdjust="0"/>
  </p:normalViewPr>
  <p:slideViewPr>
    <p:cSldViewPr>
      <p:cViewPr varScale="1">
        <p:scale>
          <a:sx n="77" d="100"/>
          <a:sy n="77" d="100"/>
        </p:scale>
        <p:origin x="12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7">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8">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9">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EEE988-AB2F-4C70-A69A-B1626AD860BB}" type="doc">
      <dgm:prSet loTypeId="urn:microsoft.com/office/officeart/2005/8/layout/chevron2" loCatId="list" qsTypeId="urn:microsoft.com/office/officeart/2005/8/quickstyle/3d1" qsCatId="3D" csTypeId="urn:microsoft.com/office/officeart/2005/8/colors/colorful5" csCatId="colorful" phldr="1"/>
      <dgm:spPr/>
      <dgm:t>
        <a:bodyPr/>
        <a:lstStyle/>
        <a:p>
          <a:endParaRPr lang="en-US"/>
        </a:p>
      </dgm:t>
    </dgm:pt>
    <dgm:pt modelId="{940CFC6C-7FCF-478D-BD8A-93F7B1AF9DE4}">
      <dgm:prSet phldrT="[Text]"/>
      <dgm:spPr/>
      <dgm:t>
        <a:bodyPr/>
        <a:lstStyle/>
        <a:p>
          <a:r>
            <a:rPr lang="fa-IR" dirty="0" smtClean="0"/>
            <a:t> ونتو و ویتن1998</a:t>
          </a:r>
          <a:endParaRPr lang="en-US" dirty="0"/>
        </a:p>
      </dgm:t>
    </dgm:pt>
    <dgm:pt modelId="{3D97038F-CF80-4185-B8B5-399E0F9CB7FB}" type="parTrans" cxnId="{E4D41EF3-0865-42C0-B055-382CFF2E55FB}">
      <dgm:prSet/>
      <dgm:spPr/>
      <dgm:t>
        <a:bodyPr/>
        <a:lstStyle/>
        <a:p>
          <a:endParaRPr lang="en-US"/>
        </a:p>
      </dgm:t>
    </dgm:pt>
    <dgm:pt modelId="{4EE870C9-693A-4CAA-B3AD-89D3083FF367}" type="sibTrans" cxnId="{E4D41EF3-0865-42C0-B055-382CFF2E55FB}">
      <dgm:prSet/>
      <dgm:spPr/>
      <dgm:t>
        <a:bodyPr/>
        <a:lstStyle/>
        <a:p>
          <a:endParaRPr lang="en-US"/>
        </a:p>
      </dgm:t>
    </dgm:pt>
    <dgm:pt modelId="{1CDB0F38-3770-473E-9CE8-9B57A11A3EB0}">
      <dgm:prSet phldrT="[Text]" custT="1"/>
      <dgm:spPr/>
      <dgm:t>
        <a:bodyPr/>
        <a:lstStyle/>
        <a:p>
          <a:pPr rtl="1"/>
          <a:r>
            <a:rPr lang="fa-IR" sz="1800" b="1" dirty="0" smtClean="0"/>
            <a:t>فرهنگ نقش ها و تعاملاتی را توصیف می کند که ازهنجار ها و ارزش ها در سنت اجتماعی و یا از باور ها و نگرش ها سرچشمه می گیرد . دو رویکرد اساسی برای فرهنگ وجود دارد فرهنگ به عنوان یک ویژگی ضمنی زندگی اجتماعی و دیگری فرهنگ را یک سازه اجتماعی آشکار می بیند</a:t>
          </a:r>
          <a:endParaRPr lang="en-US" sz="1800" b="1" dirty="0"/>
        </a:p>
      </dgm:t>
    </dgm:pt>
    <dgm:pt modelId="{ADEBE582-D462-4FF3-A43F-48B214415391}" type="parTrans" cxnId="{ADE79847-0121-4A21-AF35-DEAED02E3562}">
      <dgm:prSet/>
      <dgm:spPr/>
      <dgm:t>
        <a:bodyPr/>
        <a:lstStyle/>
        <a:p>
          <a:endParaRPr lang="en-US"/>
        </a:p>
      </dgm:t>
    </dgm:pt>
    <dgm:pt modelId="{B554BD88-27D6-4F1E-9E58-4FF77038B03F}" type="sibTrans" cxnId="{ADE79847-0121-4A21-AF35-DEAED02E3562}">
      <dgm:prSet/>
      <dgm:spPr/>
      <dgm:t>
        <a:bodyPr/>
        <a:lstStyle/>
        <a:p>
          <a:endParaRPr lang="en-US"/>
        </a:p>
      </dgm:t>
    </dgm:pt>
    <dgm:pt modelId="{B44FF447-010F-41EF-B247-7FE344E592FB}">
      <dgm:prSet phldrT="[Text]"/>
      <dgm:spPr/>
      <dgm:t>
        <a:bodyPr/>
        <a:lstStyle/>
        <a:p>
          <a:r>
            <a:rPr lang="fa-IR" dirty="0" smtClean="0"/>
            <a:t>ادگارشاین</a:t>
          </a:r>
          <a:endParaRPr lang="en-US" dirty="0"/>
        </a:p>
      </dgm:t>
    </dgm:pt>
    <dgm:pt modelId="{2AA41053-D5D2-4F90-9898-C00CDFA09544}" type="parTrans" cxnId="{2917CDAE-CBBC-4567-9F09-293A4679694F}">
      <dgm:prSet/>
      <dgm:spPr/>
      <dgm:t>
        <a:bodyPr/>
        <a:lstStyle/>
        <a:p>
          <a:endParaRPr lang="en-US"/>
        </a:p>
      </dgm:t>
    </dgm:pt>
    <dgm:pt modelId="{D0F62E4C-B4D2-4B80-80CB-45B8A794D8AA}" type="sibTrans" cxnId="{2917CDAE-CBBC-4567-9F09-293A4679694F}">
      <dgm:prSet/>
      <dgm:spPr/>
      <dgm:t>
        <a:bodyPr/>
        <a:lstStyle/>
        <a:p>
          <a:endParaRPr lang="en-US"/>
        </a:p>
      </dgm:t>
    </dgm:pt>
    <dgm:pt modelId="{0D56A233-E7CB-4716-8794-BD594170F6B8}">
      <dgm:prSet phldrT="[Text]" custT="1"/>
      <dgm:spPr/>
      <dgm:t>
        <a:bodyPr/>
        <a:lstStyle/>
        <a:p>
          <a:pPr rtl="1"/>
          <a:r>
            <a:rPr lang="fa-IR" sz="1800" b="1" dirty="0" smtClean="0"/>
            <a:t>هنگامی كه فردی، فرهنگی را به سازمان یا به داخل گروهی از سازمان به ارمغان می‌آورد می‌تواند به وضوح چگونگی به وجود آمدن، جای گرفتن و توسعه آن را ببیند و سرانجام آن را زیر نفوذ خود درآورده، مدیریت نماید و سپس تغییر دهد.</a:t>
          </a:r>
          <a:endParaRPr lang="en-US" sz="1800" b="1" dirty="0"/>
        </a:p>
      </dgm:t>
    </dgm:pt>
    <dgm:pt modelId="{F0FFDDCA-3B7A-474D-B98F-30927B8BCE05}" type="parTrans" cxnId="{CA1D13B7-83A6-4CAD-B78A-E162E4F09EEE}">
      <dgm:prSet/>
      <dgm:spPr/>
      <dgm:t>
        <a:bodyPr/>
        <a:lstStyle/>
        <a:p>
          <a:endParaRPr lang="en-US"/>
        </a:p>
      </dgm:t>
    </dgm:pt>
    <dgm:pt modelId="{CD702C15-D1B0-415B-A015-635826E869DB}" type="sibTrans" cxnId="{CA1D13B7-83A6-4CAD-B78A-E162E4F09EEE}">
      <dgm:prSet/>
      <dgm:spPr/>
      <dgm:t>
        <a:bodyPr/>
        <a:lstStyle/>
        <a:p>
          <a:endParaRPr lang="en-US"/>
        </a:p>
      </dgm:t>
    </dgm:pt>
    <dgm:pt modelId="{D0358CDD-473A-4C2B-B231-5684E01506F8}">
      <dgm:prSet/>
      <dgm:spPr/>
      <dgm:t>
        <a:bodyPr/>
        <a:lstStyle/>
        <a:p>
          <a:r>
            <a:rPr lang="fa-IR" smtClean="0"/>
            <a:t>مایک استیمسون </a:t>
          </a:r>
          <a:endParaRPr lang="en-US"/>
        </a:p>
      </dgm:t>
    </dgm:pt>
    <dgm:pt modelId="{FB4F072A-5793-4A5A-94E5-53FB769C8DA3}" type="parTrans" cxnId="{0968CA57-0F27-4CE2-BB33-C253E66C1B53}">
      <dgm:prSet/>
      <dgm:spPr/>
      <dgm:t>
        <a:bodyPr/>
        <a:lstStyle/>
        <a:p>
          <a:endParaRPr lang="en-US"/>
        </a:p>
      </dgm:t>
    </dgm:pt>
    <dgm:pt modelId="{4B698026-E726-4E51-B8F8-F41199D8E8DE}" type="sibTrans" cxnId="{0968CA57-0F27-4CE2-BB33-C253E66C1B53}">
      <dgm:prSet/>
      <dgm:spPr/>
      <dgm:t>
        <a:bodyPr/>
        <a:lstStyle/>
        <a:p>
          <a:endParaRPr lang="en-US"/>
        </a:p>
      </dgm:t>
    </dgm:pt>
    <dgm:pt modelId="{74F047A0-39AE-433F-8790-C99341D22E9C}">
      <dgm:prSet custT="1"/>
      <dgm:spPr/>
      <dgm:t>
        <a:bodyPr/>
        <a:lstStyle/>
        <a:p>
          <a:pPr algn="r" rtl="1"/>
          <a:r>
            <a:rPr lang="fa-IR" sz="2000" b="1" dirty="0" smtClean="0"/>
            <a:t>فرهنگ معانی مشترک با الگوی یکسان تفکر و رفتار است که به ما می گوید به چه چیزهایی توجه کنیم چگونه واکنش دهیم و به چه چیزهایی بها دهیم.</a:t>
          </a:r>
          <a:endParaRPr lang="en-US" sz="2000" b="1" dirty="0"/>
        </a:p>
      </dgm:t>
    </dgm:pt>
    <dgm:pt modelId="{65834F73-ACAA-4F54-9B40-B7ED4900328C}" type="parTrans" cxnId="{AF572EB3-1FAA-440E-A60F-1B720BB041AE}">
      <dgm:prSet/>
      <dgm:spPr/>
      <dgm:t>
        <a:bodyPr/>
        <a:lstStyle/>
        <a:p>
          <a:endParaRPr lang="en-US"/>
        </a:p>
      </dgm:t>
    </dgm:pt>
    <dgm:pt modelId="{11E1D2DA-9CEC-4D71-B43C-14CDEDCF08F2}" type="sibTrans" cxnId="{AF572EB3-1FAA-440E-A60F-1B720BB041AE}">
      <dgm:prSet/>
      <dgm:spPr/>
      <dgm:t>
        <a:bodyPr/>
        <a:lstStyle/>
        <a:p>
          <a:endParaRPr lang="en-US"/>
        </a:p>
      </dgm:t>
    </dgm:pt>
    <dgm:pt modelId="{BDFCBD25-EC00-448D-B6FA-98299B0EF792}" type="pres">
      <dgm:prSet presAssocID="{8BEEE988-AB2F-4C70-A69A-B1626AD860BB}" presName="linearFlow" presStyleCnt="0">
        <dgm:presLayoutVars>
          <dgm:dir val="rev"/>
          <dgm:animLvl val="lvl"/>
          <dgm:resizeHandles val="exact"/>
        </dgm:presLayoutVars>
      </dgm:prSet>
      <dgm:spPr/>
      <dgm:t>
        <a:bodyPr/>
        <a:lstStyle/>
        <a:p>
          <a:endParaRPr lang="en-US"/>
        </a:p>
      </dgm:t>
    </dgm:pt>
    <dgm:pt modelId="{CF8040A4-5A29-41CA-A584-1E45B51ECA02}" type="pres">
      <dgm:prSet presAssocID="{940CFC6C-7FCF-478D-BD8A-93F7B1AF9DE4}" presName="composite" presStyleCnt="0"/>
      <dgm:spPr/>
      <dgm:t>
        <a:bodyPr/>
        <a:lstStyle/>
        <a:p>
          <a:endParaRPr lang="en-US"/>
        </a:p>
      </dgm:t>
    </dgm:pt>
    <dgm:pt modelId="{BB2C8452-CD1A-4E7B-8F74-0F94B6E50AF7}" type="pres">
      <dgm:prSet presAssocID="{940CFC6C-7FCF-478D-BD8A-93F7B1AF9DE4}" presName="parentText" presStyleLbl="alignNode1" presStyleIdx="0" presStyleCnt="3" custAng="5400000" custLinFactNeighborX="-3996" custLinFactNeighborY="-1718">
        <dgm:presLayoutVars>
          <dgm:chMax val="1"/>
          <dgm:bulletEnabled val="1"/>
        </dgm:presLayoutVars>
      </dgm:prSet>
      <dgm:spPr/>
      <dgm:t>
        <a:bodyPr/>
        <a:lstStyle/>
        <a:p>
          <a:endParaRPr lang="en-US"/>
        </a:p>
      </dgm:t>
    </dgm:pt>
    <dgm:pt modelId="{F9E2989C-BE39-47C0-B26F-28F9A4AD4543}" type="pres">
      <dgm:prSet presAssocID="{940CFC6C-7FCF-478D-BD8A-93F7B1AF9DE4}" presName="descendantText" presStyleLbl="alignAcc1" presStyleIdx="0" presStyleCnt="3" custScaleX="84880" custScaleY="133741" custLinFactNeighborX="-434" custLinFactNeighborY="19949">
        <dgm:presLayoutVars>
          <dgm:bulletEnabled val="1"/>
        </dgm:presLayoutVars>
      </dgm:prSet>
      <dgm:spPr/>
      <dgm:t>
        <a:bodyPr/>
        <a:lstStyle/>
        <a:p>
          <a:endParaRPr lang="en-US"/>
        </a:p>
      </dgm:t>
    </dgm:pt>
    <dgm:pt modelId="{5C377EC7-E2EA-4BF6-880D-4AA3E535D2C1}" type="pres">
      <dgm:prSet presAssocID="{4EE870C9-693A-4CAA-B3AD-89D3083FF367}" presName="sp" presStyleCnt="0"/>
      <dgm:spPr/>
      <dgm:t>
        <a:bodyPr/>
        <a:lstStyle/>
        <a:p>
          <a:endParaRPr lang="en-US"/>
        </a:p>
      </dgm:t>
    </dgm:pt>
    <dgm:pt modelId="{7CE78665-726F-4053-B20D-06E83A8CB5BA}" type="pres">
      <dgm:prSet presAssocID="{B44FF447-010F-41EF-B247-7FE344E592FB}" presName="composite" presStyleCnt="0"/>
      <dgm:spPr/>
      <dgm:t>
        <a:bodyPr/>
        <a:lstStyle/>
        <a:p>
          <a:endParaRPr lang="en-US"/>
        </a:p>
      </dgm:t>
    </dgm:pt>
    <dgm:pt modelId="{26A2B8AF-2506-4DAD-BA71-606B53099E83}" type="pres">
      <dgm:prSet presAssocID="{B44FF447-010F-41EF-B247-7FE344E592FB}" presName="parentText" presStyleLbl="alignNode1" presStyleIdx="1" presStyleCnt="3" custAng="5400000" custLinFactNeighborX="-4298" custLinFactNeighborY="-4116">
        <dgm:presLayoutVars>
          <dgm:chMax val="1"/>
          <dgm:bulletEnabled val="1"/>
        </dgm:presLayoutVars>
      </dgm:prSet>
      <dgm:spPr/>
      <dgm:t>
        <a:bodyPr/>
        <a:lstStyle/>
        <a:p>
          <a:endParaRPr lang="en-US"/>
        </a:p>
      </dgm:t>
    </dgm:pt>
    <dgm:pt modelId="{35EAD46B-4307-4CBE-B2AF-A8B83968F8DC}" type="pres">
      <dgm:prSet presAssocID="{B44FF447-010F-41EF-B247-7FE344E592FB}" presName="descendantText" presStyleLbl="alignAcc1" presStyleIdx="1" presStyleCnt="3" custScaleX="85045" custScaleY="142051" custLinFactNeighborX="-395" custLinFactNeighborY="19501">
        <dgm:presLayoutVars>
          <dgm:bulletEnabled val="1"/>
        </dgm:presLayoutVars>
      </dgm:prSet>
      <dgm:spPr/>
      <dgm:t>
        <a:bodyPr/>
        <a:lstStyle/>
        <a:p>
          <a:endParaRPr lang="en-US"/>
        </a:p>
      </dgm:t>
    </dgm:pt>
    <dgm:pt modelId="{E123EE90-B81D-43F3-9B16-D097812DA2ED}" type="pres">
      <dgm:prSet presAssocID="{D0F62E4C-B4D2-4B80-80CB-45B8A794D8AA}" presName="sp" presStyleCnt="0"/>
      <dgm:spPr/>
    </dgm:pt>
    <dgm:pt modelId="{F27AC79F-928D-44CE-9A4D-50701404E255}" type="pres">
      <dgm:prSet presAssocID="{D0358CDD-473A-4C2B-B231-5684E01506F8}" presName="composite" presStyleCnt="0"/>
      <dgm:spPr/>
    </dgm:pt>
    <dgm:pt modelId="{124B183D-CC64-40E3-898C-2ECB1C2126BD}" type="pres">
      <dgm:prSet presAssocID="{D0358CDD-473A-4C2B-B231-5684E01506F8}" presName="parentText" presStyleLbl="alignNode1" presStyleIdx="2" presStyleCnt="3" custAng="5400000" custLinFactNeighborX="-356" custLinFactNeighborY="-2684">
        <dgm:presLayoutVars>
          <dgm:chMax val="1"/>
          <dgm:bulletEnabled val="1"/>
        </dgm:presLayoutVars>
      </dgm:prSet>
      <dgm:spPr/>
      <dgm:t>
        <a:bodyPr/>
        <a:lstStyle/>
        <a:p>
          <a:endParaRPr lang="en-US"/>
        </a:p>
      </dgm:t>
    </dgm:pt>
    <dgm:pt modelId="{5D246E6C-0625-43A6-B502-F58DB637F886}" type="pres">
      <dgm:prSet presAssocID="{D0358CDD-473A-4C2B-B231-5684E01506F8}" presName="descendantText" presStyleLbl="alignAcc1" presStyleIdx="2" presStyleCnt="3" custScaleX="85452" custScaleY="153518" custLinFactNeighborX="-703" custLinFactNeighborY="27061">
        <dgm:presLayoutVars>
          <dgm:bulletEnabled val="1"/>
        </dgm:presLayoutVars>
      </dgm:prSet>
      <dgm:spPr/>
      <dgm:t>
        <a:bodyPr/>
        <a:lstStyle/>
        <a:p>
          <a:endParaRPr lang="en-US"/>
        </a:p>
      </dgm:t>
    </dgm:pt>
  </dgm:ptLst>
  <dgm:cxnLst>
    <dgm:cxn modelId="{4BBC83BB-6043-4774-B3DC-17B0A02533F4}" type="presOf" srcId="{D0358CDD-473A-4C2B-B231-5684E01506F8}" destId="{124B183D-CC64-40E3-898C-2ECB1C2126BD}" srcOrd="0" destOrd="0" presId="urn:microsoft.com/office/officeart/2005/8/layout/chevron2"/>
    <dgm:cxn modelId="{ADE79847-0121-4A21-AF35-DEAED02E3562}" srcId="{940CFC6C-7FCF-478D-BD8A-93F7B1AF9DE4}" destId="{1CDB0F38-3770-473E-9CE8-9B57A11A3EB0}" srcOrd="0" destOrd="0" parTransId="{ADEBE582-D462-4FF3-A43F-48B214415391}" sibTransId="{B554BD88-27D6-4F1E-9E58-4FF77038B03F}"/>
    <dgm:cxn modelId="{CA1D13B7-83A6-4CAD-B78A-E162E4F09EEE}" srcId="{B44FF447-010F-41EF-B247-7FE344E592FB}" destId="{0D56A233-E7CB-4716-8794-BD594170F6B8}" srcOrd="0" destOrd="0" parTransId="{F0FFDDCA-3B7A-474D-B98F-30927B8BCE05}" sibTransId="{CD702C15-D1B0-415B-A015-635826E869DB}"/>
    <dgm:cxn modelId="{1836DEB7-9CCE-4CB6-814D-2BCEEB2B5C42}" type="presOf" srcId="{B44FF447-010F-41EF-B247-7FE344E592FB}" destId="{26A2B8AF-2506-4DAD-BA71-606B53099E83}" srcOrd="0" destOrd="0" presId="urn:microsoft.com/office/officeart/2005/8/layout/chevron2"/>
    <dgm:cxn modelId="{5BEC30B4-0868-4339-8541-289E42387DBF}" type="presOf" srcId="{1CDB0F38-3770-473E-9CE8-9B57A11A3EB0}" destId="{F9E2989C-BE39-47C0-B26F-28F9A4AD4543}" srcOrd="0" destOrd="0" presId="urn:microsoft.com/office/officeart/2005/8/layout/chevron2"/>
    <dgm:cxn modelId="{E4D41EF3-0865-42C0-B055-382CFF2E55FB}" srcId="{8BEEE988-AB2F-4C70-A69A-B1626AD860BB}" destId="{940CFC6C-7FCF-478D-BD8A-93F7B1AF9DE4}" srcOrd="0" destOrd="0" parTransId="{3D97038F-CF80-4185-B8B5-399E0F9CB7FB}" sibTransId="{4EE870C9-693A-4CAA-B3AD-89D3083FF367}"/>
    <dgm:cxn modelId="{19585D56-3C66-4382-BD37-28E45101D992}" type="presOf" srcId="{74F047A0-39AE-433F-8790-C99341D22E9C}" destId="{5D246E6C-0625-43A6-B502-F58DB637F886}" srcOrd="0" destOrd="0" presId="urn:microsoft.com/office/officeart/2005/8/layout/chevron2"/>
    <dgm:cxn modelId="{AF572EB3-1FAA-440E-A60F-1B720BB041AE}" srcId="{D0358CDD-473A-4C2B-B231-5684E01506F8}" destId="{74F047A0-39AE-433F-8790-C99341D22E9C}" srcOrd="0" destOrd="0" parTransId="{65834F73-ACAA-4F54-9B40-B7ED4900328C}" sibTransId="{11E1D2DA-9CEC-4D71-B43C-14CDEDCF08F2}"/>
    <dgm:cxn modelId="{69F56C8A-78C6-431E-AFE6-6DE11B9FFB07}" type="presOf" srcId="{8BEEE988-AB2F-4C70-A69A-B1626AD860BB}" destId="{BDFCBD25-EC00-448D-B6FA-98299B0EF792}" srcOrd="0" destOrd="0" presId="urn:microsoft.com/office/officeart/2005/8/layout/chevron2"/>
    <dgm:cxn modelId="{0968CA57-0F27-4CE2-BB33-C253E66C1B53}" srcId="{8BEEE988-AB2F-4C70-A69A-B1626AD860BB}" destId="{D0358CDD-473A-4C2B-B231-5684E01506F8}" srcOrd="2" destOrd="0" parTransId="{FB4F072A-5793-4A5A-94E5-53FB769C8DA3}" sibTransId="{4B698026-E726-4E51-B8F8-F41199D8E8DE}"/>
    <dgm:cxn modelId="{F47A6797-C549-40F1-A696-CDF4BA18777E}" type="presOf" srcId="{0D56A233-E7CB-4716-8794-BD594170F6B8}" destId="{35EAD46B-4307-4CBE-B2AF-A8B83968F8DC}" srcOrd="0" destOrd="0" presId="urn:microsoft.com/office/officeart/2005/8/layout/chevron2"/>
    <dgm:cxn modelId="{2917CDAE-CBBC-4567-9F09-293A4679694F}" srcId="{8BEEE988-AB2F-4C70-A69A-B1626AD860BB}" destId="{B44FF447-010F-41EF-B247-7FE344E592FB}" srcOrd="1" destOrd="0" parTransId="{2AA41053-D5D2-4F90-9898-C00CDFA09544}" sibTransId="{D0F62E4C-B4D2-4B80-80CB-45B8A794D8AA}"/>
    <dgm:cxn modelId="{26AAF40F-CD0D-4A7B-B657-4610C5E845C7}" type="presOf" srcId="{940CFC6C-7FCF-478D-BD8A-93F7B1AF9DE4}" destId="{BB2C8452-CD1A-4E7B-8F74-0F94B6E50AF7}" srcOrd="0" destOrd="0" presId="urn:microsoft.com/office/officeart/2005/8/layout/chevron2"/>
    <dgm:cxn modelId="{A1AB7F8C-84E9-44A2-9CC8-224D8692122E}" type="presParOf" srcId="{BDFCBD25-EC00-448D-B6FA-98299B0EF792}" destId="{CF8040A4-5A29-41CA-A584-1E45B51ECA02}" srcOrd="0" destOrd="0" presId="urn:microsoft.com/office/officeart/2005/8/layout/chevron2"/>
    <dgm:cxn modelId="{EAD96D8A-6582-418F-B628-9414245D1B06}" type="presParOf" srcId="{CF8040A4-5A29-41CA-A584-1E45B51ECA02}" destId="{BB2C8452-CD1A-4E7B-8F74-0F94B6E50AF7}" srcOrd="0" destOrd="0" presId="urn:microsoft.com/office/officeart/2005/8/layout/chevron2"/>
    <dgm:cxn modelId="{1181A9A7-6EAB-4DDD-9769-DFC10F6B5034}" type="presParOf" srcId="{CF8040A4-5A29-41CA-A584-1E45B51ECA02}" destId="{F9E2989C-BE39-47C0-B26F-28F9A4AD4543}" srcOrd="1" destOrd="0" presId="urn:microsoft.com/office/officeart/2005/8/layout/chevron2"/>
    <dgm:cxn modelId="{4E4AB56A-CBCB-49D5-B5C7-0558E37F0FD6}" type="presParOf" srcId="{BDFCBD25-EC00-448D-B6FA-98299B0EF792}" destId="{5C377EC7-E2EA-4BF6-880D-4AA3E535D2C1}" srcOrd="1" destOrd="0" presId="urn:microsoft.com/office/officeart/2005/8/layout/chevron2"/>
    <dgm:cxn modelId="{1A0F56C3-B284-4DC2-BE3F-C25EAE465527}" type="presParOf" srcId="{BDFCBD25-EC00-448D-B6FA-98299B0EF792}" destId="{7CE78665-726F-4053-B20D-06E83A8CB5BA}" srcOrd="2" destOrd="0" presId="urn:microsoft.com/office/officeart/2005/8/layout/chevron2"/>
    <dgm:cxn modelId="{1979C79E-1065-4BF7-ABB5-3D0DD7E42D6E}" type="presParOf" srcId="{7CE78665-726F-4053-B20D-06E83A8CB5BA}" destId="{26A2B8AF-2506-4DAD-BA71-606B53099E83}" srcOrd="0" destOrd="0" presId="urn:microsoft.com/office/officeart/2005/8/layout/chevron2"/>
    <dgm:cxn modelId="{3B0FD73E-130C-4D4F-8CB2-E376515C88B1}" type="presParOf" srcId="{7CE78665-726F-4053-B20D-06E83A8CB5BA}" destId="{35EAD46B-4307-4CBE-B2AF-A8B83968F8DC}" srcOrd="1" destOrd="0" presId="urn:microsoft.com/office/officeart/2005/8/layout/chevron2"/>
    <dgm:cxn modelId="{B274101B-52D5-4F29-A1F9-1DAE97411A8A}" type="presParOf" srcId="{BDFCBD25-EC00-448D-B6FA-98299B0EF792}" destId="{E123EE90-B81D-43F3-9B16-D097812DA2ED}" srcOrd="3" destOrd="0" presId="urn:microsoft.com/office/officeart/2005/8/layout/chevron2"/>
    <dgm:cxn modelId="{6AD97E7C-C2F7-4C6B-AA66-4707638DA397}" type="presParOf" srcId="{BDFCBD25-EC00-448D-B6FA-98299B0EF792}" destId="{F27AC79F-928D-44CE-9A4D-50701404E255}" srcOrd="4" destOrd="0" presId="urn:microsoft.com/office/officeart/2005/8/layout/chevron2"/>
    <dgm:cxn modelId="{CAF38066-27D4-4339-9F95-635CEDAAFFF1}" type="presParOf" srcId="{F27AC79F-928D-44CE-9A4D-50701404E255}" destId="{124B183D-CC64-40E3-898C-2ECB1C2126BD}" srcOrd="0" destOrd="0" presId="urn:microsoft.com/office/officeart/2005/8/layout/chevron2"/>
    <dgm:cxn modelId="{F276102C-2171-4251-B159-16925602ACF8}" type="presParOf" srcId="{F27AC79F-928D-44CE-9A4D-50701404E255}" destId="{5D246E6C-0625-43A6-B502-F58DB637F88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878283B-A42B-4779-B5E9-17E0B99C2471}" type="doc">
      <dgm:prSet loTypeId="urn:microsoft.com/office/officeart/2005/8/layout/matrix1" loCatId="matrix" qsTypeId="urn:microsoft.com/office/officeart/2005/8/quickstyle/3d1" qsCatId="3D" csTypeId="urn:microsoft.com/office/officeart/2005/8/colors/colorful1#7" csCatId="colorful" phldr="1"/>
      <dgm:spPr/>
      <dgm:t>
        <a:bodyPr/>
        <a:lstStyle/>
        <a:p>
          <a:endParaRPr lang="en-US"/>
        </a:p>
      </dgm:t>
    </dgm:pt>
    <dgm:pt modelId="{7D870771-9505-442B-A070-6C6DDF384D4D}">
      <dgm:prSet phldrT="[Text]" custT="1"/>
      <dgm:spPr/>
      <dgm:t>
        <a:bodyPr/>
        <a:lstStyle/>
        <a:p>
          <a:r>
            <a:rPr lang="fa-IR" sz="2400" dirty="0" smtClean="0"/>
            <a:t>نقش های فرهنگ سازمانی</a:t>
          </a:r>
          <a:endParaRPr lang="en-US" sz="2400" dirty="0"/>
        </a:p>
      </dgm:t>
    </dgm:pt>
    <dgm:pt modelId="{5C687C13-181F-4675-9173-50EE1CC524A6}" type="parTrans" cxnId="{20929601-B417-44EB-A2FC-9E8B8EB292CC}">
      <dgm:prSet/>
      <dgm:spPr/>
      <dgm:t>
        <a:bodyPr/>
        <a:lstStyle/>
        <a:p>
          <a:endParaRPr lang="en-US"/>
        </a:p>
      </dgm:t>
    </dgm:pt>
    <dgm:pt modelId="{5E2EE329-A2DF-4C5D-ABA7-01FBD28813F1}" type="sibTrans" cxnId="{20929601-B417-44EB-A2FC-9E8B8EB292CC}">
      <dgm:prSet/>
      <dgm:spPr/>
      <dgm:t>
        <a:bodyPr/>
        <a:lstStyle/>
        <a:p>
          <a:endParaRPr lang="en-US"/>
        </a:p>
      </dgm:t>
    </dgm:pt>
    <dgm:pt modelId="{559BE0D2-8D42-4FAF-9819-810E86655609}">
      <dgm:prSet phldrT="[Text]"/>
      <dgm:spPr/>
      <dgm:t>
        <a:bodyPr/>
        <a:lstStyle/>
        <a:p>
          <a:r>
            <a:rPr lang="fa-IR" dirty="0" smtClean="0"/>
            <a:t>شیوه ایجاد ادراک: فرهنگ سازمانی قوی به اعضای خود برای پی بردن به محیط و نحوه رفتار کارمندان کمک می کند و یک عامل کنترل کننده در سازمان محسوب می شود</a:t>
          </a:r>
          <a:endParaRPr lang="en-US" dirty="0"/>
        </a:p>
      </dgm:t>
    </dgm:pt>
    <dgm:pt modelId="{198C1450-0B2A-4F24-BE54-D50529E34083}" type="parTrans" cxnId="{4718F712-6B1E-45D0-BA7E-A42A6CBB6464}">
      <dgm:prSet/>
      <dgm:spPr/>
      <dgm:t>
        <a:bodyPr/>
        <a:lstStyle/>
        <a:p>
          <a:endParaRPr lang="en-US"/>
        </a:p>
      </dgm:t>
    </dgm:pt>
    <dgm:pt modelId="{3E9BCD1E-2ADC-4E53-A04D-CCAFBBA2688C}" type="sibTrans" cxnId="{4718F712-6B1E-45D0-BA7E-A42A6CBB6464}">
      <dgm:prSet/>
      <dgm:spPr/>
      <dgm:t>
        <a:bodyPr/>
        <a:lstStyle/>
        <a:p>
          <a:endParaRPr lang="en-US"/>
        </a:p>
      </dgm:t>
    </dgm:pt>
    <dgm:pt modelId="{64B66979-37F2-42BB-80FA-13FA03445C58}">
      <dgm:prSet phldrT="[Text]"/>
      <dgm:spPr/>
      <dgm:t>
        <a:bodyPr/>
        <a:lstStyle/>
        <a:p>
          <a:r>
            <a:rPr lang="fa-IR" dirty="0" smtClean="0"/>
            <a:t>هویت سازمان: ایجاد نوعی احساس هویت نسبت به  اعضای سازمان و توانایی در جذب, نگهداری و پرورش کارکنان با استعداد و خلاق</a:t>
          </a:r>
          <a:endParaRPr lang="en-US" dirty="0"/>
        </a:p>
      </dgm:t>
    </dgm:pt>
    <dgm:pt modelId="{D5BA4D40-A22A-43B4-9CC0-A376BBD11620}" type="parTrans" cxnId="{B01CA86D-A89A-4EF8-8588-F659F3B5CBAA}">
      <dgm:prSet/>
      <dgm:spPr/>
      <dgm:t>
        <a:bodyPr/>
        <a:lstStyle/>
        <a:p>
          <a:endParaRPr lang="en-US"/>
        </a:p>
      </dgm:t>
    </dgm:pt>
    <dgm:pt modelId="{022520DD-E141-459D-8F30-7550FB844CD5}" type="sibTrans" cxnId="{B01CA86D-A89A-4EF8-8588-F659F3B5CBAA}">
      <dgm:prSet/>
      <dgm:spPr/>
      <dgm:t>
        <a:bodyPr/>
        <a:lstStyle/>
        <a:p>
          <a:endParaRPr lang="en-US"/>
        </a:p>
      </dgm:t>
    </dgm:pt>
    <dgm:pt modelId="{7CD36578-1CC9-404B-9A8E-645506BD7A75}">
      <dgm:prSet phldrT="[Text]"/>
      <dgm:spPr/>
      <dgm:t>
        <a:bodyPr/>
        <a:lstStyle/>
        <a:p>
          <a:r>
            <a:rPr lang="fa-IR" dirty="0" smtClean="0"/>
            <a:t>ثبات اجتماعی سیستم: فرهنگ سازمانی قوی دارای معیارهای سختکاری کنترل دقیق و انجام وظایف به طور مشخص می باشند فرهنگ می تواند اعضای سازمان را به هم  متصل کند و مرزهای سازمانی مشخص می گردد</a:t>
          </a:r>
          <a:endParaRPr lang="en-US" dirty="0"/>
        </a:p>
      </dgm:t>
    </dgm:pt>
    <dgm:pt modelId="{C9E58906-1350-4129-8DB6-BDFCBD28C7FC}" type="parTrans" cxnId="{F7FBF3B3-7103-4473-9E5F-6910B62EBB05}">
      <dgm:prSet/>
      <dgm:spPr/>
      <dgm:t>
        <a:bodyPr/>
        <a:lstStyle/>
        <a:p>
          <a:endParaRPr lang="en-US"/>
        </a:p>
      </dgm:t>
    </dgm:pt>
    <dgm:pt modelId="{5B41CD96-8B89-4997-87CA-DBD85EC12D74}" type="sibTrans" cxnId="{F7FBF3B3-7103-4473-9E5F-6910B62EBB05}">
      <dgm:prSet/>
      <dgm:spPr/>
      <dgm:t>
        <a:bodyPr/>
        <a:lstStyle/>
        <a:p>
          <a:endParaRPr lang="en-US"/>
        </a:p>
      </dgm:t>
    </dgm:pt>
    <dgm:pt modelId="{B1EBC0BF-9EC1-46F8-B17E-DE9E87A26DBA}">
      <dgm:prSet phldrT="[Text]"/>
      <dgm:spPr/>
      <dgm:t>
        <a:bodyPr/>
        <a:lstStyle/>
        <a:p>
          <a:r>
            <a:rPr lang="fa-IR" dirty="0" smtClean="0"/>
            <a:t>تعهد گروهی: سازمانهایی که دارای فرهنگ قوی هستند کارکنان نسبت به اهداف و ارزش های سازمانی احساس تعهد بیشتر نسبت به منافع شخصی خود دارند و در آن وفاداری, باور به ارزش های سازمانی جای دارد</a:t>
          </a:r>
          <a:endParaRPr lang="en-US" dirty="0"/>
        </a:p>
      </dgm:t>
    </dgm:pt>
    <dgm:pt modelId="{70E005FA-231A-436E-83F2-710326149465}" type="parTrans" cxnId="{9DCFCDF3-3C1F-488B-8FFA-92182989C406}">
      <dgm:prSet/>
      <dgm:spPr/>
      <dgm:t>
        <a:bodyPr/>
        <a:lstStyle/>
        <a:p>
          <a:endParaRPr lang="en-US"/>
        </a:p>
      </dgm:t>
    </dgm:pt>
    <dgm:pt modelId="{7D9DA3D5-A8CA-4D19-AF1F-D0FA190D1842}" type="sibTrans" cxnId="{9DCFCDF3-3C1F-488B-8FFA-92182989C406}">
      <dgm:prSet/>
      <dgm:spPr/>
      <dgm:t>
        <a:bodyPr/>
        <a:lstStyle/>
        <a:p>
          <a:endParaRPr lang="en-US"/>
        </a:p>
      </dgm:t>
    </dgm:pt>
    <dgm:pt modelId="{BBDC3FBE-0E99-4A7A-AD68-59C325873CDE}" type="pres">
      <dgm:prSet presAssocID="{9878283B-A42B-4779-B5E9-17E0B99C2471}" presName="diagram" presStyleCnt="0">
        <dgm:presLayoutVars>
          <dgm:chMax val="1"/>
          <dgm:dir/>
          <dgm:animLvl val="ctr"/>
          <dgm:resizeHandles val="exact"/>
        </dgm:presLayoutVars>
      </dgm:prSet>
      <dgm:spPr/>
      <dgm:t>
        <a:bodyPr/>
        <a:lstStyle/>
        <a:p>
          <a:endParaRPr lang="en-US"/>
        </a:p>
      </dgm:t>
    </dgm:pt>
    <dgm:pt modelId="{88E68BE9-FFEA-44CB-8706-76DF20690AC7}" type="pres">
      <dgm:prSet presAssocID="{9878283B-A42B-4779-B5E9-17E0B99C2471}" presName="matrix" presStyleCnt="0"/>
      <dgm:spPr/>
      <dgm:t>
        <a:bodyPr/>
        <a:lstStyle/>
        <a:p>
          <a:endParaRPr lang="en-US"/>
        </a:p>
      </dgm:t>
    </dgm:pt>
    <dgm:pt modelId="{C67B0798-265D-4178-92CC-BB73D7801626}" type="pres">
      <dgm:prSet presAssocID="{9878283B-A42B-4779-B5E9-17E0B99C2471}" presName="tile1" presStyleLbl="node1" presStyleIdx="0" presStyleCnt="4"/>
      <dgm:spPr/>
      <dgm:t>
        <a:bodyPr/>
        <a:lstStyle/>
        <a:p>
          <a:endParaRPr lang="en-US"/>
        </a:p>
      </dgm:t>
    </dgm:pt>
    <dgm:pt modelId="{2590903D-1000-456E-BDA0-A606CA3ABDD1}" type="pres">
      <dgm:prSet presAssocID="{9878283B-A42B-4779-B5E9-17E0B99C2471}" presName="tile1text" presStyleLbl="node1" presStyleIdx="0" presStyleCnt="4">
        <dgm:presLayoutVars>
          <dgm:chMax val="0"/>
          <dgm:chPref val="0"/>
          <dgm:bulletEnabled val="1"/>
        </dgm:presLayoutVars>
      </dgm:prSet>
      <dgm:spPr/>
      <dgm:t>
        <a:bodyPr/>
        <a:lstStyle/>
        <a:p>
          <a:endParaRPr lang="en-US"/>
        </a:p>
      </dgm:t>
    </dgm:pt>
    <dgm:pt modelId="{6C7535DD-8C03-45AC-8161-3E2282EB66C2}" type="pres">
      <dgm:prSet presAssocID="{9878283B-A42B-4779-B5E9-17E0B99C2471}" presName="tile2" presStyleLbl="node1" presStyleIdx="1" presStyleCnt="4"/>
      <dgm:spPr/>
      <dgm:t>
        <a:bodyPr/>
        <a:lstStyle/>
        <a:p>
          <a:endParaRPr lang="en-US"/>
        </a:p>
      </dgm:t>
    </dgm:pt>
    <dgm:pt modelId="{8F008CF3-6EAD-4649-9260-E35088CB2B6D}" type="pres">
      <dgm:prSet presAssocID="{9878283B-A42B-4779-B5E9-17E0B99C2471}" presName="tile2text" presStyleLbl="node1" presStyleIdx="1" presStyleCnt="4">
        <dgm:presLayoutVars>
          <dgm:chMax val="0"/>
          <dgm:chPref val="0"/>
          <dgm:bulletEnabled val="1"/>
        </dgm:presLayoutVars>
      </dgm:prSet>
      <dgm:spPr/>
      <dgm:t>
        <a:bodyPr/>
        <a:lstStyle/>
        <a:p>
          <a:endParaRPr lang="en-US"/>
        </a:p>
      </dgm:t>
    </dgm:pt>
    <dgm:pt modelId="{A4048DC0-DB52-4078-B7D1-4FC65800F926}" type="pres">
      <dgm:prSet presAssocID="{9878283B-A42B-4779-B5E9-17E0B99C2471}" presName="tile3" presStyleLbl="node1" presStyleIdx="2" presStyleCnt="4"/>
      <dgm:spPr/>
      <dgm:t>
        <a:bodyPr/>
        <a:lstStyle/>
        <a:p>
          <a:endParaRPr lang="en-US"/>
        </a:p>
      </dgm:t>
    </dgm:pt>
    <dgm:pt modelId="{694B0951-9255-4AAD-9075-455E3F8A22B9}" type="pres">
      <dgm:prSet presAssocID="{9878283B-A42B-4779-B5E9-17E0B99C2471}" presName="tile3text" presStyleLbl="node1" presStyleIdx="2" presStyleCnt="4">
        <dgm:presLayoutVars>
          <dgm:chMax val="0"/>
          <dgm:chPref val="0"/>
          <dgm:bulletEnabled val="1"/>
        </dgm:presLayoutVars>
      </dgm:prSet>
      <dgm:spPr/>
      <dgm:t>
        <a:bodyPr/>
        <a:lstStyle/>
        <a:p>
          <a:endParaRPr lang="en-US"/>
        </a:p>
      </dgm:t>
    </dgm:pt>
    <dgm:pt modelId="{3DD141EF-3CEA-4FBC-ACB1-C9B2166AD700}" type="pres">
      <dgm:prSet presAssocID="{9878283B-A42B-4779-B5E9-17E0B99C2471}" presName="tile4" presStyleLbl="node1" presStyleIdx="3" presStyleCnt="4"/>
      <dgm:spPr/>
      <dgm:t>
        <a:bodyPr/>
        <a:lstStyle/>
        <a:p>
          <a:endParaRPr lang="en-US"/>
        </a:p>
      </dgm:t>
    </dgm:pt>
    <dgm:pt modelId="{78C0E2CD-651E-43FB-9CB6-30166F4796A1}" type="pres">
      <dgm:prSet presAssocID="{9878283B-A42B-4779-B5E9-17E0B99C2471}" presName="tile4text" presStyleLbl="node1" presStyleIdx="3" presStyleCnt="4">
        <dgm:presLayoutVars>
          <dgm:chMax val="0"/>
          <dgm:chPref val="0"/>
          <dgm:bulletEnabled val="1"/>
        </dgm:presLayoutVars>
      </dgm:prSet>
      <dgm:spPr/>
      <dgm:t>
        <a:bodyPr/>
        <a:lstStyle/>
        <a:p>
          <a:endParaRPr lang="en-US"/>
        </a:p>
      </dgm:t>
    </dgm:pt>
    <dgm:pt modelId="{3103385D-D06F-4A0B-8EA6-7C5DA8B8F4B9}" type="pres">
      <dgm:prSet presAssocID="{9878283B-A42B-4779-B5E9-17E0B99C2471}" presName="centerTile" presStyleLbl="fgShp" presStyleIdx="0" presStyleCnt="1">
        <dgm:presLayoutVars>
          <dgm:chMax val="0"/>
          <dgm:chPref val="0"/>
        </dgm:presLayoutVars>
      </dgm:prSet>
      <dgm:spPr/>
      <dgm:t>
        <a:bodyPr/>
        <a:lstStyle/>
        <a:p>
          <a:endParaRPr lang="en-US"/>
        </a:p>
      </dgm:t>
    </dgm:pt>
  </dgm:ptLst>
  <dgm:cxnLst>
    <dgm:cxn modelId="{2A914369-7D31-41BE-A46F-36E494C8B65E}" type="presOf" srcId="{7CD36578-1CC9-404B-9A8E-645506BD7A75}" destId="{A4048DC0-DB52-4078-B7D1-4FC65800F926}" srcOrd="0" destOrd="0" presId="urn:microsoft.com/office/officeart/2005/8/layout/matrix1"/>
    <dgm:cxn modelId="{9DCFCDF3-3C1F-488B-8FFA-92182989C406}" srcId="{7D870771-9505-442B-A070-6C6DDF384D4D}" destId="{B1EBC0BF-9EC1-46F8-B17E-DE9E87A26DBA}" srcOrd="3" destOrd="0" parTransId="{70E005FA-231A-436E-83F2-710326149465}" sibTransId="{7D9DA3D5-A8CA-4D19-AF1F-D0FA190D1842}"/>
    <dgm:cxn modelId="{3ED7FF9A-4923-44A7-BF2A-FC6182541E93}" type="presOf" srcId="{B1EBC0BF-9EC1-46F8-B17E-DE9E87A26DBA}" destId="{3DD141EF-3CEA-4FBC-ACB1-C9B2166AD700}" srcOrd="0" destOrd="0" presId="urn:microsoft.com/office/officeart/2005/8/layout/matrix1"/>
    <dgm:cxn modelId="{BE0D471B-FA2A-461F-BBDD-A059218281AF}" type="presOf" srcId="{B1EBC0BF-9EC1-46F8-B17E-DE9E87A26DBA}" destId="{78C0E2CD-651E-43FB-9CB6-30166F4796A1}" srcOrd="1" destOrd="0" presId="urn:microsoft.com/office/officeart/2005/8/layout/matrix1"/>
    <dgm:cxn modelId="{F7FBF3B3-7103-4473-9E5F-6910B62EBB05}" srcId="{7D870771-9505-442B-A070-6C6DDF384D4D}" destId="{7CD36578-1CC9-404B-9A8E-645506BD7A75}" srcOrd="2" destOrd="0" parTransId="{C9E58906-1350-4129-8DB6-BDFCBD28C7FC}" sibTransId="{5B41CD96-8B89-4997-87CA-DBD85EC12D74}"/>
    <dgm:cxn modelId="{0BF7EE92-D823-44D4-AD30-223D170764C2}" type="presOf" srcId="{7CD36578-1CC9-404B-9A8E-645506BD7A75}" destId="{694B0951-9255-4AAD-9075-455E3F8A22B9}" srcOrd="1" destOrd="0" presId="urn:microsoft.com/office/officeart/2005/8/layout/matrix1"/>
    <dgm:cxn modelId="{81C284C7-B674-4318-9D05-26A45F052EEC}" type="presOf" srcId="{64B66979-37F2-42BB-80FA-13FA03445C58}" destId="{6C7535DD-8C03-45AC-8161-3E2282EB66C2}" srcOrd="0" destOrd="0" presId="urn:microsoft.com/office/officeart/2005/8/layout/matrix1"/>
    <dgm:cxn modelId="{5A5D248E-0864-434A-8953-4DBF6B69CFE7}" type="presOf" srcId="{9878283B-A42B-4779-B5E9-17E0B99C2471}" destId="{BBDC3FBE-0E99-4A7A-AD68-59C325873CDE}" srcOrd="0" destOrd="0" presId="urn:microsoft.com/office/officeart/2005/8/layout/matrix1"/>
    <dgm:cxn modelId="{B01CA86D-A89A-4EF8-8588-F659F3B5CBAA}" srcId="{7D870771-9505-442B-A070-6C6DDF384D4D}" destId="{64B66979-37F2-42BB-80FA-13FA03445C58}" srcOrd="1" destOrd="0" parTransId="{D5BA4D40-A22A-43B4-9CC0-A376BBD11620}" sibTransId="{022520DD-E141-459D-8F30-7550FB844CD5}"/>
    <dgm:cxn modelId="{1A1115A5-C51F-4594-9591-127D8815B3E7}" type="presOf" srcId="{559BE0D2-8D42-4FAF-9819-810E86655609}" destId="{C67B0798-265D-4178-92CC-BB73D7801626}" srcOrd="0" destOrd="0" presId="urn:microsoft.com/office/officeart/2005/8/layout/matrix1"/>
    <dgm:cxn modelId="{D4C51014-3876-4651-9C68-7799130BE5A2}" type="presOf" srcId="{7D870771-9505-442B-A070-6C6DDF384D4D}" destId="{3103385D-D06F-4A0B-8EA6-7C5DA8B8F4B9}" srcOrd="0" destOrd="0" presId="urn:microsoft.com/office/officeart/2005/8/layout/matrix1"/>
    <dgm:cxn modelId="{20929601-B417-44EB-A2FC-9E8B8EB292CC}" srcId="{9878283B-A42B-4779-B5E9-17E0B99C2471}" destId="{7D870771-9505-442B-A070-6C6DDF384D4D}" srcOrd="0" destOrd="0" parTransId="{5C687C13-181F-4675-9173-50EE1CC524A6}" sibTransId="{5E2EE329-A2DF-4C5D-ABA7-01FBD28813F1}"/>
    <dgm:cxn modelId="{24DB7594-383B-47EB-BD59-BAD51305E853}" type="presOf" srcId="{64B66979-37F2-42BB-80FA-13FA03445C58}" destId="{8F008CF3-6EAD-4649-9260-E35088CB2B6D}" srcOrd="1" destOrd="0" presId="urn:microsoft.com/office/officeart/2005/8/layout/matrix1"/>
    <dgm:cxn modelId="{69BF0BD6-1807-4966-AE71-756798C5D25E}" type="presOf" srcId="{559BE0D2-8D42-4FAF-9819-810E86655609}" destId="{2590903D-1000-456E-BDA0-A606CA3ABDD1}" srcOrd="1" destOrd="0" presId="urn:microsoft.com/office/officeart/2005/8/layout/matrix1"/>
    <dgm:cxn modelId="{4718F712-6B1E-45D0-BA7E-A42A6CBB6464}" srcId="{7D870771-9505-442B-A070-6C6DDF384D4D}" destId="{559BE0D2-8D42-4FAF-9819-810E86655609}" srcOrd="0" destOrd="0" parTransId="{198C1450-0B2A-4F24-BE54-D50529E34083}" sibTransId="{3E9BCD1E-2ADC-4E53-A04D-CCAFBBA2688C}"/>
    <dgm:cxn modelId="{9505A47B-DDC6-457F-BD1D-2CC0F528B67F}" type="presParOf" srcId="{BBDC3FBE-0E99-4A7A-AD68-59C325873CDE}" destId="{88E68BE9-FFEA-44CB-8706-76DF20690AC7}" srcOrd="0" destOrd="0" presId="urn:microsoft.com/office/officeart/2005/8/layout/matrix1"/>
    <dgm:cxn modelId="{7A272F4B-0256-4BF1-9FC6-165D3E6DA54D}" type="presParOf" srcId="{88E68BE9-FFEA-44CB-8706-76DF20690AC7}" destId="{C67B0798-265D-4178-92CC-BB73D7801626}" srcOrd="0" destOrd="0" presId="urn:microsoft.com/office/officeart/2005/8/layout/matrix1"/>
    <dgm:cxn modelId="{D77141B2-23E6-425F-B883-2EC0904E5D62}" type="presParOf" srcId="{88E68BE9-FFEA-44CB-8706-76DF20690AC7}" destId="{2590903D-1000-456E-BDA0-A606CA3ABDD1}" srcOrd="1" destOrd="0" presId="urn:microsoft.com/office/officeart/2005/8/layout/matrix1"/>
    <dgm:cxn modelId="{766A10B3-5CDF-4BBC-997C-1CB8D80338E8}" type="presParOf" srcId="{88E68BE9-FFEA-44CB-8706-76DF20690AC7}" destId="{6C7535DD-8C03-45AC-8161-3E2282EB66C2}" srcOrd="2" destOrd="0" presId="urn:microsoft.com/office/officeart/2005/8/layout/matrix1"/>
    <dgm:cxn modelId="{C9E8F59C-32DE-4FF4-AACA-BC3896B20C46}" type="presParOf" srcId="{88E68BE9-FFEA-44CB-8706-76DF20690AC7}" destId="{8F008CF3-6EAD-4649-9260-E35088CB2B6D}" srcOrd="3" destOrd="0" presId="urn:microsoft.com/office/officeart/2005/8/layout/matrix1"/>
    <dgm:cxn modelId="{B187F801-09F4-4EB2-8B79-FF0B42085213}" type="presParOf" srcId="{88E68BE9-FFEA-44CB-8706-76DF20690AC7}" destId="{A4048DC0-DB52-4078-B7D1-4FC65800F926}" srcOrd="4" destOrd="0" presId="urn:microsoft.com/office/officeart/2005/8/layout/matrix1"/>
    <dgm:cxn modelId="{D7A59DA1-ABD7-49F6-AE29-2A4EA5B6DD5C}" type="presParOf" srcId="{88E68BE9-FFEA-44CB-8706-76DF20690AC7}" destId="{694B0951-9255-4AAD-9075-455E3F8A22B9}" srcOrd="5" destOrd="0" presId="urn:microsoft.com/office/officeart/2005/8/layout/matrix1"/>
    <dgm:cxn modelId="{3A4044D2-98CE-4515-B829-F0C001D5BF7C}" type="presParOf" srcId="{88E68BE9-FFEA-44CB-8706-76DF20690AC7}" destId="{3DD141EF-3CEA-4FBC-ACB1-C9B2166AD700}" srcOrd="6" destOrd="0" presId="urn:microsoft.com/office/officeart/2005/8/layout/matrix1"/>
    <dgm:cxn modelId="{73C84AB8-D948-47BF-B8BB-83A10139CE9A}" type="presParOf" srcId="{88E68BE9-FFEA-44CB-8706-76DF20690AC7}" destId="{78C0E2CD-651E-43FB-9CB6-30166F4796A1}" srcOrd="7" destOrd="0" presId="urn:microsoft.com/office/officeart/2005/8/layout/matrix1"/>
    <dgm:cxn modelId="{98D705FB-AACA-4660-ABAE-597A3F13BAF9}" type="presParOf" srcId="{BBDC3FBE-0E99-4A7A-AD68-59C325873CDE}" destId="{3103385D-D06F-4A0B-8EA6-7C5DA8B8F4B9}"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9CA32A7-52F0-41B8-BA80-537EEE4477EC}" type="doc">
      <dgm:prSet loTypeId="urn:microsoft.com/office/officeart/2005/8/layout/list1" loCatId="list" qsTypeId="urn:microsoft.com/office/officeart/2005/8/quickstyle/simple5" qsCatId="simple" csTypeId="urn:microsoft.com/office/officeart/2005/8/colors/colorful1#8" csCatId="colorful" phldr="1"/>
      <dgm:spPr/>
      <dgm:t>
        <a:bodyPr/>
        <a:lstStyle/>
        <a:p>
          <a:endParaRPr lang="en-US"/>
        </a:p>
      </dgm:t>
    </dgm:pt>
    <dgm:pt modelId="{2C125ED9-C685-4F4D-B7C9-7D61C41C9E28}">
      <dgm:prSet phldrT="[Text]" custT="1"/>
      <dgm:spPr>
        <a:solidFill>
          <a:srgbClr val="00B050"/>
        </a:solidFill>
      </dgm:spPr>
      <dgm:t>
        <a:bodyPr/>
        <a:lstStyle/>
        <a:p>
          <a:pPr algn="r"/>
          <a:r>
            <a:rPr lang="fa-IR" sz="2100" b="1" dirty="0" smtClean="0"/>
            <a:t>اجرای موفقیت آمیز دیگر استراتژی های سازمان</a:t>
          </a:r>
          <a:endParaRPr lang="en-US" sz="2100" b="1" dirty="0"/>
        </a:p>
      </dgm:t>
    </dgm:pt>
    <dgm:pt modelId="{4FAA50E1-7138-4A44-9674-D0BC22419BB3}" type="parTrans" cxnId="{7FDC1E48-5078-4D4B-B330-F0E6CC8C7011}">
      <dgm:prSet/>
      <dgm:spPr/>
      <dgm:t>
        <a:bodyPr/>
        <a:lstStyle/>
        <a:p>
          <a:endParaRPr lang="en-US"/>
        </a:p>
      </dgm:t>
    </dgm:pt>
    <dgm:pt modelId="{50668988-F1AD-4B08-9EEB-8D4DF5470DAA}" type="sibTrans" cxnId="{7FDC1E48-5078-4D4B-B330-F0E6CC8C7011}">
      <dgm:prSet/>
      <dgm:spPr/>
      <dgm:t>
        <a:bodyPr/>
        <a:lstStyle/>
        <a:p>
          <a:endParaRPr lang="en-US"/>
        </a:p>
      </dgm:t>
    </dgm:pt>
    <dgm:pt modelId="{914507DA-1463-4598-A0E8-D036DDADF76C}">
      <dgm:prSet phldrT="[Text]" custT="1"/>
      <dgm:spPr/>
      <dgm:t>
        <a:bodyPr/>
        <a:lstStyle/>
        <a:p>
          <a:pPr algn="r"/>
          <a:r>
            <a:rPr lang="fa-IR" sz="2400" b="1" dirty="0" smtClean="0"/>
            <a:t>ایجاد تعهد و فداکاری در کارکنان</a:t>
          </a:r>
          <a:endParaRPr lang="en-US" sz="2400" b="1" dirty="0"/>
        </a:p>
      </dgm:t>
    </dgm:pt>
    <dgm:pt modelId="{B5D1F002-8478-4D14-A4DD-97EB3048B1E9}" type="parTrans" cxnId="{9EBB87DB-C418-4130-8ED7-D00FF5A76ADA}">
      <dgm:prSet/>
      <dgm:spPr/>
      <dgm:t>
        <a:bodyPr/>
        <a:lstStyle/>
        <a:p>
          <a:endParaRPr lang="en-US"/>
        </a:p>
      </dgm:t>
    </dgm:pt>
    <dgm:pt modelId="{04379050-AE65-4C57-BB67-1322DB5789D8}" type="sibTrans" cxnId="{9EBB87DB-C418-4130-8ED7-D00FF5A76ADA}">
      <dgm:prSet/>
      <dgm:spPr/>
      <dgm:t>
        <a:bodyPr/>
        <a:lstStyle/>
        <a:p>
          <a:endParaRPr lang="en-US"/>
        </a:p>
      </dgm:t>
    </dgm:pt>
    <dgm:pt modelId="{5719FBF9-E422-420C-82F7-F231D9F680AF}">
      <dgm:prSet phldrT="[Text]" custT="1"/>
      <dgm:spPr/>
      <dgm:t>
        <a:bodyPr/>
        <a:lstStyle/>
        <a:p>
          <a:pPr algn="r"/>
          <a:r>
            <a:rPr lang="fa-IR" sz="2400" b="1" dirty="0" smtClean="0"/>
            <a:t>ایجاد انگیزش و همسویی در کارکنان</a:t>
          </a:r>
          <a:endParaRPr lang="en-US" sz="2400" b="1" dirty="0"/>
        </a:p>
      </dgm:t>
    </dgm:pt>
    <dgm:pt modelId="{92FB393C-8CCD-4793-A7FA-30A001022A6B}" type="parTrans" cxnId="{14BC0D65-8EAF-4863-B3D9-7C477300A382}">
      <dgm:prSet/>
      <dgm:spPr/>
      <dgm:t>
        <a:bodyPr/>
        <a:lstStyle/>
        <a:p>
          <a:endParaRPr lang="en-US"/>
        </a:p>
      </dgm:t>
    </dgm:pt>
    <dgm:pt modelId="{52EDA828-8A94-4A44-9F39-C4AB21F1A9FF}" type="sibTrans" cxnId="{14BC0D65-8EAF-4863-B3D9-7C477300A382}">
      <dgm:prSet/>
      <dgm:spPr/>
      <dgm:t>
        <a:bodyPr/>
        <a:lstStyle/>
        <a:p>
          <a:endParaRPr lang="en-US"/>
        </a:p>
      </dgm:t>
    </dgm:pt>
    <dgm:pt modelId="{9530EAD5-68DE-4332-978A-6985E046F97B}" type="pres">
      <dgm:prSet presAssocID="{B9CA32A7-52F0-41B8-BA80-537EEE4477EC}" presName="linear" presStyleCnt="0">
        <dgm:presLayoutVars>
          <dgm:dir/>
          <dgm:animLvl val="lvl"/>
          <dgm:resizeHandles val="exact"/>
        </dgm:presLayoutVars>
      </dgm:prSet>
      <dgm:spPr/>
      <dgm:t>
        <a:bodyPr/>
        <a:lstStyle/>
        <a:p>
          <a:endParaRPr lang="en-US"/>
        </a:p>
      </dgm:t>
    </dgm:pt>
    <dgm:pt modelId="{DB24CE8D-6341-4885-B5CD-1263132B1A0D}" type="pres">
      <dgm:prSet presAssocID="{2C125ED9-C685-4F4D-B7C9-7D61C41C9E28}" presName="parentLin" presStyleCnt="0"/>
      <dgm:spPr/>
      <dgm:t>
        <a:bodyPr/>
        <a:lstStyle/>
        <a:p>
          <a:endParaRPr lang="en-US"/>
        </a:p>
      </dgm:t>
    </dgm:pt>
    <dgm:pt modelId="{F10B5528-6AA0-45E6-999D-1453DC879023}" type="pres">
      <dgm:prSet presAssocID="{2C125ED9-C685-4F4D-B7C9-7D61C41C9E28}" presName="parentLeftMargin" presStyleLbl="node1" presStyleIdx="0" presStyleCnt="3"/>
      <dgm:spPr/>
      <dgm:t>
        <a:bodyPr/>
        <a:lstStyle/>
        <a:p>
          <a:endParaRPr lang="en-US"/>
        </a:p>
      </dgm:t>
    </dgm:pt>
    <dgm:pt modelId="{45F36423-ED4A-4671-A151-6C93D4E76E80}" type="pres">
      <dgm:prSet presAssocID="{2C125ED9-C685-4F4D-B7C9-7D61C41C9E28}" presName="parentText" presStyleLbl="node1" presStyleIdx="0" presStyleCnt="3">
        <dgm:presLayoutVars>
          <dgm:chMax val="0"/>
          <dgm:bulletEnabled val="1"/>
        </dgm:presLayoutVars>
      </dgm:prSet>
      <dgm:spPr/>
      <dgm:t>
        <a:bodyPr/>
        <a:lstStyle/>
        <a:p>
          <a:endParaRPr lang="en-US"/>
        </a:p>
      </dgm:t>
    </dgm:pt>
    <dgm:pt modelId="{0BF58950-B6D8-4C51-AC2B-C3AC611A8A22}" type="pres">
      <dgm:prSet presAssocID="{2C125ED9-C685-4F4D-B7C9-7D61C41C9E28}" presName="negativeSpace" presStyleCnt="0"/>
      <dgm:spPr/>
      <dgm:t>
        <a:bodyPr/>
        <a:lstStyle/>
        <a:p>
          <a:endParaRPr lang="en-US"/>
        </a:p>
      </dgm:t>
    </dgm:pt>
    <dgm:pt modelId="{68F28055-27E8-4E21-B080-BC3FA5EA727E}" type="pres">
      <dgm:prSet presAssocID="{2C125ED9-C685-4F4D-B7C9-7D61C41C9E28}" presName="childText" presStyleLbl="conFgAcc1" presStyleIdx="0" presStyleCnt="3">
        <dgm:presLayoutVars>
          <dgm:bulletEnabled val="1"/>
        </dgm:presLayoutVars>
      </dgm:prSet>
      <dgm:spPr/>
      <dgm:t>
        <a:bodyPr/>
        <a:lstStyle/>
        <a:p>
          <a:endParaRPr lang="en-US"/>
        </a:p>
      </dgm:t>
    </dgm:pt>
    <dgm:pt modelId="{0539BA0F-19DB-4F48-9119-9AFF4AA7CC11}" type="pres">
      <dgm:prSet presAssocID="{50668988-F1AD-4B08-9EEB-8D4DF5470DAA}" presName="spaceBetweenRectangles" presStyleCnt="0"/>
      <dgm:spPr/>
      <dgm:t>
        <a:bodyPr/>
        <a:lstStyle/>
        <a:p>
          <a:endParaRPr lang="en-US"/>
        </a:p>
      </dgm:t>
    </dgm:pt>
    <dgm:pt modelId="{C34812F2-FA3A-413B-B3E6-E812EE322F66}" type="pres">
      <dgm:prSet presAssocID="{914507DA-1463-4598-A0E8-D036DDADF76C}" presName="parentLin" presStyleCnt="0"/>
      <dgm:spPr/>
      <dgm:t>
        <a:bodyPr/>
        <a:lstStyle/>
        <a:p>
          <a:endParaRPr lang="en-US"/>
        </a:p>
      </dgm:t>
    </dgm:pt>
    <dgm:pt modelId="{721B6C0A-697E-48E2-842A-89465D072153}" type="pres">
      <dgm:prSet presAssocID="{914507DA-1463-4598-A0E8-D036DDADF76C}" presName="parentLeftMargin" presStyleLbl="node1" presStyleIdx="0" presStyleCnt="3"/>
      <dgm:spPr/>
      <dgm:t>
        <a:bodyPr/>
        <a:lstStyle/>
        <a:p>
          <a:endParaRPr lang="en-US"/>
        </a:p>
      </dgm:t>
    </dgm:pt>
    <dgm:pt modelId="{F929D7BE-688B-45C5-A596-4E3B08C7C949}" type="pres">
      <dgm:prSet presAssocID="{914507DA-1463-4598-A0E8-D036DDADF76C}" presName="parentText" presStyleLbl="node1" presStyleIdx="1" presStyleCnt="3" custLinFactNeighborX="6762" custLinFactNeighborY="-1554">
        <dgm:presLayoutVars>
          <dgm:chMax val="0"/>
          <dgm:bulletEnabled val="1"/>
        </dgm:presLayoutVars>
      </dgm:prSet>
      <dgm:spPr/>
      <dgm:t>
        <a:bodyPr/>
        <a:lstStyle/>
        <a:p>
          <a:endParaRPr lang="en-US"/>
        </a:p>
      </dgm:t>
    </dgm:pt>
    <dgm:pt modelId="{8317D258-E815-46B4-8AC5-9285C7DF3BFD}" type="pres">
      <dgm:prSet presAssocID="{914507DA-1463-4598-A0E8-D036DDADF76C}" presName="negativeSpace" presStyleCnt="0"/>
      <dgm:spPr/>
      <dgm:t>
        <a:bodyPr/>
        <a:lstStyle/>
        <a:p>
          <a:endParaRPr lang="en-US"/>
        </a:p>
      </dgm:t>
    </dgm:pt>
    <dgm:pt modelId="{6A352A95-FA1C-4138-8199-97F95C54FC10}" type="pres">
      <dgm:prSet presAssocID="{914507DA-1463-4598-A0E8-D036DDADF76C}" presName="childText" presStyleLbl="conFgAcc1" presStyleIdx="1" presStyleCnt="3">
        <dgm:presLayoutVars>
          <dgm:bulletEnabled val="1"/>
        </dgm:presLayoutVars>
      </dgm:prSet>
      <dgm:spPr/>
      <dgm:t>
        <a:bodyPr/>
        <a:lstStyle/>
        <a:p>
          <a:endParaRPr lang="en-US"/>
        </a:p>
      </dgm:t>
    </dgm:pt>
    <dgm:pt modelId="{87E67763-A699-4368-BFF5-63BA682F14A2}" type="pres">
      <dgm:prSet presAssocID="{04379050-AE65-4C57-BB67-1322DB5789D8}" presName="spaceBetweenRectangles" presStyleCnt="0"/>
      <dgm:spPr/>
      <dgm:t>
        <a:bodyPr/>
        <a:lstStyle/>
        <a:p>
          <a:endParaRPr lang="en-US"/>
        </a:p>
      </dgm:t>
    </dgm:pt>
    <dgm:pt modelId="{067E8307-F2B9-4242-9414-0866D1C60FF2}" type="pres">
      <dgm:prSet presAssocID="{5719FBF9-E422-420C-82F7-F231D9F680AF}" presName="parentLin" presStyleCnt="0"/>
      <dgm:spPr/>
      <dgm:t>
        <a:bodyPr/>
        <a:lstStyle/>
        <a:p>
          <a:endParaRPr lang="en-US"/>
        </a:p>
      </dgm:t>
    </dgm:pt>
    <dgm:pt modelId="{FE332D85-6C24-4A80-AC82-CE8E965623FB}" type="pres">
      <dgm:prSet presAssocID="{5719FBF9-E422-420C-82F7-F231D9F680AF}" presName="parentLeftMargin" presStyleLbl="node1" presStyleIdx="1" presStyleCnt="3"/>
      <dgm:spPr/>
      <dgm:t>
        <a:bodyPr/>
        <a:lstStyle/>
        <a:p>
          <a:endParaRPr lang="en-US"/>
        </a:p>
      </dgm:t>
    </dgm:pt>
    <dgm:pt modelId="{30631E86-2986-4FC7-8C13-37C351B54BF3}" type="pres">
      <dgm:prSet presAssocID="{5719FBF9-E422-420C-82F7-F231D9F680AF}" presName="parentText" presStyleLbl="node1" presStyleIdx="2" presStyleCnt="3">
        <dgm:presLayoutVars>
          <dgm:chMax val="0"/>
          <dgm:bulletEnabled val="1"/>
        </dgm:presLayoutVars>
      </dgm:prSet>
      <dgm:spPr/>
      <dgm:t>
        <a:bodyPr/>
        <a:lstStyle/>
        <a:p>
          <a:endParaRPr lang="en-US"/>
        </a:p>
      </dgm:t>
    </dgm:pt>
    <dgm:pt modelId="{91B1DDAC-4D2C-48E5-96D7-277C19019D06}" type="pres">
      <dgm:prSet presAssocID="{5719FBF9-E422-420C-82F7-F231D9F680AF}" presName="negativeSpace" presStyleCnt="0"/>
      <dgm:spPr/>
      <dgm:t>
        <a:bodyPr/>
        <a:lstStyle/>
        <a:p>
          <a:endParaRPr lang="en-US"/>
        </a:p>
      </dgm:t>
    </dgm:pt>
    <dgm:pt modelId="{A6FD1F30-365A-4B3B-8E1B-2BD3060C1D10}" type="pres">
      <dgm:prSet presAssocID="{5719FBF9-E422-420C-82F7-F231D9F680AF}" presName="childText" presStyleLbl="conFgAcc1" presStyleIdx="2" presStyleCnt="3">
        <dgm:presLayoutVars>
          <dgm:bulletEnabled val="1"/>
        </dgm:presLayoutVars>
      </dgm:prSet>
      <dgm:spPr/>
      <dgm:t>
        <a:bodyPr/>
        <a:lstStyle/>
        <a:p>
          <a:endParaRPr lang="en-US"/>
        </a:p>
      </dgm:t>
    </dgm:pt>
  </dgm:ptLst>
  <dgm:cxnLst>
    <dgm:cxn modelId="{7FDC1E48-5078-4D4B-B330-F0E6CC8C7011}" srcId="{B9CA32A7-52F0-41B8-BA80-537EEE4477EC}" destId="{2C125ED9-C685-4F4D-B7C9-7D61C41C9E28}" srcOrd="0" destOrd="0" parTransId="{4FAA50E1-7138-4A44-9674-D0BC22419BB3}" sibTransId="{50668988-F1AD-4B08-9EEB-8D4DF5470DAA}"/>
    <dgm:cxn modelId="{8F4F4171-6D13-4CF5-8897-D8E7506426DE}" type="presOf" srcId="{2C125ED9-C685-4F4D-B7C9-7D61C41C9E28}" destId="{45F36423-ED4A-4671-A151-6C93D4E76E80}" srcOrd="1" destOrd="0" presId="urn:microsoft.com/office/officeart/2005/8/layout/list1"/>
    <dgm:cxn modelId="{9C5057D7-E78F-4AE6-85A5-2B0472F810C4}" type="presOf" srcId="{5719FBF9-E422-420C-82F7-F231D9F680AF}" destId="{FE332D85-6C24-4A80-AC82-CE8E965623FB}" srcOrd="0" destOrd="0" presId="urn:microsoft.com/office/officeart/2005/8/layout/list1"/>
    <dgm:cxn modelId="{BB6864B3-2920-4F64-B9E9-FE7FF3942F53}" type="presOf" srcId="{B9CA32A7-52F0-41B8-BA80-537EEE4477EC}" destId="{9530EAD5-68DE-4332-978A-6985E046F97B}" srcOrd="0" destOrd="0" presId="urn:microsoft.com/office/officeart/2005/8/layout/list1"/>
    <dgm:cxn modelId="{14BC0D65-8EAF-4863-B3D9-7C477300A382}" srcId="{B9CA32A7-52F0-41B8-BA80-537EEE4477EC}" destId="{5719FBF9-E422-420C-82F7-F231D9F680AF}" srcOrd="2" destOrd="0" parTransId="{92FB393C-8CCD-4793-A7FA-30A001022A6B}" sibTransId="{52EDA828-8A94-4A44-9F39-C4AB21F1A9FF}"/>
    <dgm:cxn modelId="{2A04A6D0-73A5-4B6E-AFD6-1C56DC7227F8}" type="presOf" srcId="{5719FBF9-E422-420C-82F7-F231D9F680AF}" destId="{30631E86-2986-4FC7-8C13-37C351B54BF3}" srcOrd="1" destOrd="0" presId="urn:microsoft.com/office/officeart/2005/8/layout/list1"/>
    <dgm:cxn modelId="{73C46A7A-86D2-48B6-A317-7B900A117E5A}" type="presOf" srcId="{914507DA-1463-4598-A0E8-D036DDADF76C}" destId="{721B6C0A-697E-48E2-842A-89465D072153}" srcOrd="0" destOrd="0" presId="urn:microsoft.com/office/officeart/2005/8/layout/list1"/>
    <dgm:cxn modelId="{E73BDE9B-CCA6-48A0-8B61-89DEE57F8935}" type="presOf" srcId="{914507DA-1463-4598-A0E8-D036DDADF76C}" destId="{F929D7BE-688B-45C5-A596-4E3B08C7C949}" srcOrd="1" destOrd="0" presId="urn:microsoft.com/office/officeart/2005/8/layout/list1"/>
    <dgm:cxn modelId="{9EBB87DB-C418-4130-8ED7-D00FF5A76ADA}" srcId="{B9CA32A7-52F0-41B8-BA80-537EEE4477EC}" destId="{914507DA-1463-4598-A0E8-D036DDADF76C}" srcOrd="1" destOrd="0" parTransId="{B5D1F002-8478-4D14-A4DD-97EB3048B1E9}" sibTransId="{04379050-AE65-4C57-BB67-1322DB5789D8}"/>
    <dgm:cxn modelId="{3DF00A66-E288-49F0-BF80-D22E33272D98}" type="presOf" srcId="{2C125ED9-C685-4F4D-B7C9-7D61C41C9E28}" destId="{F10B5528-6AA0-45E6-999D-1453DC879023}" srcOrd="0" destOrd="0" presId="urn:microsoft.com/office/officeart/2005/8/layout/list1"/>
    <dgm:cxn modelId="{0AEEEBB2-0DFD-4228-A67F-DB9DD1BB4F2E}" type="presParOf" srcId="{9530EAD5-68DE-4332-978A-6985E046F97B}" destId="{DB24CE8D-6341-4885-B5CD-1263132B1A0D}" srcOrd="0" destOrd="0" presId="urn:microsoft.com/office/officeart/2005/8/layout/list1"/>
    <dgm:cxn modelId="{8060225D-7E2E-4226-ADDE-BEF900088F61}" type="presParOf" srcId="{DB24CE8D-6341-4885-B5CD-1263132B1A0D}" destId="{F10B5528-6AA0-45E6-999D-1453DC879023}" srcOrd="0" destOrd="0" presId="urn:microsoft.com/office/officeart/2005/8/layout/list1"/>
    <dgm:cxn modelId="{22B6C9F0-1E05-4EDA-A067-E8A7FF98E17E}" type="presParOf" srcId="{DB24CE8D-6341-4885-B5CD-1263132B1A0D}" destId="{45F36423-ED4A-4671-A151-6C93D4E76E80}" srcOrd="1" destOrd="0" presId="urn:microsoft.com/office/officeart/2005/8/layout/list1"/>
    <dgm:cxn modelId="{2A328A9C-352B-4C17-B5CA-D098AB4AE2A3}" type="presParOf" srcId="{9530EAD5-68DE-4332-978A-6985E046F97B}" destId="{0BF58950-B6D8-4C51-AC2B-C3AC611A8A22}" srcOrd="1" destOrd="0" presId="urn:microsoft.com/office/officeart/2005/8/layout/list1"/>
    <dgm:cxn modelId="{0B55C8CC-BAE3-4516-99B8-CFDE3578507B}" type="presParOf" srcId="{9530EAD5-68DE-4332-978A-6985E046F97B}" destId="{68F28055-27E8-4E21-B080-BC3FA5EA727E}" srcOrd="2" destOrd="0" presId="urn:microsoft.com/office/officeart/2005/8/layout/list1"/>
    <dgm:cxn modelId="{4BAB60F2-19AB-4797-BDB8-9AEE23605C54}" type="presParOf" srcId="{9530EAD5-68DE-4332-978A-6985E046F97B}" destId="{0539BA0F-19DB-4F48-9119-9AFF4AA7CC11}" srcOrd="3" destOrd="0" presId="urn:microsoft.com/office/officeart/2005/8/layout/list1"/>
    <dgm:cxn modelId="{6A51FD56-9685-44B2-9ECC-74D24BBE81FB}" type="presParOf" srcId="{9530EAD5-68DE-4332-978A-6985E046F97B}" destId="{C34812F2-FA3A-413B-B3E6-E812EE322F66}" srcOrd="4" destOrd="0" presId="urn:microsoft.com/office/officeart/2005/8/layout/list1"/>
    <dgm:cxn modelId="{1A88624E-79B2-45A3-A2A7-EE3F17FC39AD}" type="presParOf" srcId="{C34812F2-FA3A-413B-B3E6-E812EE322F66}" destId="{721B6C0A-697E-48E2-842A-89465D072153}" srcOrd="0" destOrd="0" presId="urn:microsoft.com/office/officeart/2005/8/layout/list1"/>
    <dgm:cxn modelId="{956AE8E4-40D5-4856-ABD4-EAC84E6434BB}" type="presParOf" srcId="{C34812F2-FA3A-413B-B3E6-E812EE322F66}" destId="{F929D7BE-688B-45C5-A596-4E3B08C7C949}" srcOrd="1" destOrd="0" presId="urn:microsoft.com/office/officeart/2005/8/layout/list1"/>
    <dgm:cxn modelId="{7B55174A-2D26-40AE-B6FC-D968BFA63307}" type="presParOf" srcId="{9530EAD5-68DE-4332-978A-6985E046F97B}" destId="{8317D258-E815-46B4-8AC5-9285C7DF3BFD}" srcOrd="5" destOrd="0" presId="urn:microsoft.com/office/officeart/2005/8/layout/list1"/>
    <dgm:cxn modelId="{A655097E-5766-410E-B783-8E280B932A24}" type="presParOf" srcId="{9530EAD5-68DE-4332-978A-6985E046F97B}" destId="{6A352A95-FA1C-4138-8199-97F95C54FC10}" srcOrd="6" destOrd="0" presId="urn:microsoft.com/office/officeart/2005/8/layout/list1"/>
    <dgm:cxn modelId="{7889CF40-F3FC-4BA4-BD5A-6F81471B6F18}" type="presParOf" srcId="{9530EAD5-68DE-4332-978A-6985E046F97B}" destId="{87E67763-A699-4368-BFF5-63BA682F14A2}" srcOrd="7" destOrd="0" presId="urn:microsoft.com/office/officeart/2005/8/layout/list1"/>
    <dgm:cxn modelId="{72729EB4-11B7-4280-8777-603A042792ED}" type="presParOf" srcId="{9530EAD5-68DE-4332-978A-6985E046F97B}" destId="{067E8307-F2B9-4242-9414-0866D1C60FF2}" srcOrd="8" destOrd="0" presId="urn:microsoft.com/office/officeart/2005/8/layout/list1"/>
    <dgm:cxn modelId="{DB0A82E1-4B75-488F-B703-1485C96A92BC}" type="presParOf" srcId="{067E8307-F2B9-4242-9414-0866D1C60FF2}" destId="{FE332D85-6C24-4A80-AC82-CE8E965623FB}" srcOrd="0" destOrd="0" presId="urn:microsoft.com/office/officeart/2005/8/layout/list1"/>
    <dgm:cxn modelId="{83775CAD-9B1B-41C3-A1A7-ED0F1F3CD5F8}" type="presParOf" srcId="{067E8307-F2B9-4242-9414-0866D1C60FF2}" destId="{30631E86-2986-4FC7-8C13-37C351B54BF3}" srcOrd="1" destOrd="0" presId="urn:microsoft.com/office/officeart/2005/8/layout/list1"/>
    <dgm:cxn modelId="{2C0A0E9A-FF89-4F81-90B1-6A46B9785798}" type="presParOf" srcId="{9530EAD5-68DE-4332-978A-6985E046F97B}" destId="{91B1DDAC-4D2C-48E5-96D7-277C19019D06}" srcOrd="9" destOrd="0" presId="urn:microsoft.com/office/officeart/2005/8/layout/list1"/>
    <dgm:cxn modelId="{F3E8CD0D-F91B-4855-80CF-EE7D3D4982E8}" type="presParOf" srcId="{9530EAD5-68DE-4332-978A-6985E046F97B}" destId="{A6FD1F30-365A-4B3B-8E1B-2BD3060C1D10}"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AB24E28-AF92-490C-8955-0F431FD2AAE2}" type="doc">
      <dgm:prSet loTypeId="urn:microsoft.com/office/officeart/2005/8/layout/bProcess4" loCatId="process" qsTypeId="urn:microsoft.com/office/officeart/2005/8/quickstyle/simple3" qsCatId="simple" csTypeId="urn:microsoft.com/office/officeart/2005/8/colors/colorful1#9" csCatId="colorful" phldr="1"/>
      <dgm:spPr/>
      <dgm:t>
        <a:bodyPr/>
        <a:lstStyle/>
        <a:p>
          <a:endParaRPr lang="en-US"/>
        </a:p>
      </dgm:t>
    </dgm:pt>
    <dgm:pt modelId="{3246A543-3ED1-4712-81AB-E21ECD87A10A}">
      <dgm:prSet phldrT="[Text]" custT="1"/>
      <dgm:spPr/>
      <dgm:t>
        <a:bodyPr/>
        <a:lstStyle/>
        <a:p>
          <a:r>
            <a:rPr lang="fa-IR" sz="2400" dirty="0" smtClean="0"/>
            <a:t>ایجاد نظم در سازمان</a:t>
          </a:r>
          <a:endParaRPr lang="en-US" sz="2400" dirty="0"/>
        </a:p>
      </dgm:t>
    </dgm:pt>
    <dgm:pt modelId="{FE6491E5-FD29-4DBE-9786-7EB66C68DBF8}" type="parTrans" cxnId="{75FB7130-4F27-4B9B-B907-5D6B49761A8E}">
      <dgm:prSet/>
      <dgm:spPr/>
      <dgm:t>
        <a:bodyPr/>
        <a:lstStyle/>
        <a:p>
          <a:endParaRPr lang="en-US"/>
        </a:p>
      </dgm:t>
    </dgm:pt>
    <dgm:pt modelId="{0450C4DD-2358-49F9-8EF5-86E7F99A8E7A}" type="sibTrans" cxnId="{75FB7130-4F27-4B9B-B907-5D6B49761A8E}">
      <dgm:prSet/>
      <dgm:spPr/>
      <dgm:t>
        <a:bodyPr/>
        <a:lstStyle/>
        <a:p>
          <a:endParaRPr lang="en-US"/>
        </a:p>
      </dgm:t>
    </dgm:pt>
    <dgm:pt modelId="{99597920-4751-47F1-BE9A-8EE47C83B782}">
      <dgm:prSet phldrT="[Text]" custT="1"/>
      <dgm:spPr/>
      <dgm:t>
        <a:bodyPr/>
        <a:lstStyle/>
        <a:p>
          <a:r>
            <a:rPr lang="fa-IR" sz="2400" b="1" dirty="0" smtClean="0"/>
            <a:t>پیش بینی ساده کار</a:t>
          </a:r>
          <a:endParaRPr lang="en-US" sz="2400" b="1" dirty="0"/>
        </a:p>
      </dgm:t>
    </dgm:pt>
    <dgm:pt modelId="{D3E2F326-41B4-4B31-8A2E-F089C7A1C830}" type="parTrans" cxnId="{84727835-0A7D-4693-B286-32BC9C24E0ED}">
      <dgm:prSet/>
      <dgm:spPr/>
      <dgm:t>
        <a:bodyPr/>
        <a:lstStyle/>
        <a:p>
          <a:endParaRPr lang="en-US"/>
        </a:p>
      </dgm:t>
    </dgm:pt>
    <dgm:pt modelId="{5A1D3446-C62B-435A-BAFD-2D9431DB9A5D}" type="sibTrans" cxnId="{84727835-0A7D-4693-B286-32BC9C24E0ED}">
      <dgm:prSet/>
      <dgm:spPr/>
      <dgm:t>
        <a:bodyPr/>
        <a:lstStyle/>
        <a:p>
          <a:endParaRPr lang="en-US"/>
        </a:p>
      </dgm:t>
    </dgm:pt>
    <dgm:pt modelId="{427419B9-88B8-4559-8F45-552A70B7FE17}">
      <dgm:prSet phldrT="[Text]" custT="1"/>
      <dgm:spPr/>
      <dgm:t>
        <a:bodyPr/>
        <a:lstStyle/>
        <a:p>
          <a:r>
            <a:rPr lang="fa-IR" sz="1800" b="1" dirty="0" smtClean="0"/>
            <a:t>ایجاد تعهد زیاد کارکنان نسبت به سازمان</a:t>
          </a:r>
          <a:endParaRPr lang="en-US" sz="1800" b="1" dirty="0"/>
        </a:p>
      </dgm:t>
    </dgm:pt>
    <dgm:pt modelId="{DF625B2C-1C6F-4F30-A392-32C0CBCA8BA4}" type="parTrans" cxnId="{FC477282-711B-459E-A757-0A50E2B4D9D1}">
      <dgm:prSet/>
      <dgm:spPr/>
      <dgm:t>
        <a:bodyPr/>
        <a:lstStyle/>
        <a:p>
          <a:endParaRPr lang="en-US"/>
        </a:p>
      </dgm:t>
    </dgm:pt>
    <dgm:pt modelId="{202C0EB5-43EF-49D0-A89C-AA4AC918C83D}" type="sibTrans" cxnId="{FC477282-711B-459E-A757-0A50E2B4D9D1}">
      <dgm:prSet/>
      <dgm:spPr/>
      <dgm:t>
        <a:bodyPr/>
        <a:lstStyle/>
        <a:p>
          <a:endParaRPr lang="en-US"/>
        </a:p>
      </dgm:t>
    </dgm:pt>
    <dgm:pt modelId="{1B7428F6-D860-441D-ACF9-9A1297E18C13}">
      <dgm:prSet phldrT="[Text]" custT="1"/>
      <dgm:spPr/>
      <dgm:t>
        <a:bodyPr/>
        <a:lstStyle/>
        <a:p>
          <a:pPr algn="ctr"/>
          <a:r>
            <a:rPr lang="fa-IR" sz="2000" dirty="0" smtClean="0"/>
            <a:t>(همکاری مشارکتی) همکاری بین مدیر و کارکنان</a:t>
          </a:r>
          <a:endParaRPr lang="en-US" sz="2000" dirty="0"/>
        </a:p>
      </dgm:t>
    </dgm:pt>
    <dgm:pt modelId="{B123CB07-082B-4869-ACD2-DDF00FCAC2F0}" type="parTrans" cxnId="{9255A2AE-59EF-43A2-8F07-36CF647B0A29}">
      <dgm:prSet/>
      <dgm:spPr/>
      <dgm:t>
        <a:bodyPr/>
        <a:lstStyle/>
        <a:p>
          <a:endParaRPr lang="en-US"/>
        </a:p>
      </dgm:t>
    </dgm:pt>
    <dgm:pt modelId="{D970AC94-3DA1-41A6-BA8B-E5A59590DF0C}" type="sibTrans" cxnId="{9255A2AE-59EF-43A2-8F07-36CF647B0A29}">
      <dgm:prSet/>
      <dgm:spPr/>
      <dgm:t>
        <a:bodyPr/>
        <a:lstStyle/>
        <a:p>
          <a:endParaRPr lang="en-US"/>
        </a:p>
      </dgm:t>
    </dgm:pt>
    <dgm:pt modelId="{5A880DEA-BFE1-4BD2-B1D3-CE8A1E9AC526}">
      <dgm:prSet phldrT="[Text]" custT="1"/>
      <dgm:spPr/>
      <dgm:t>
        <a:bodyPr/>
        <a:lstStyle/>
        <a:p>
          <a:r>
            <a:rPr lang="fa-IR" sz="2400" b="1" dirty="0" smtClean="0"/>
            <a:t>جا به جایی کم</a:t>
          </a:r>
          <a:endParaRPr lang="en-US" sz="2400" b="1" dirty="0"/>
        </a:p>
      </dgm:t>
    </dgm:pt>
    <dgm:pt modelId="{7D0DD064-8344-4EBE-97B1-55A0FC4B02C1}" type="parTrans" cxnId="{F49148CE-90EA-4926-89A6-4FFD952C5AD2}">
      <dgm:prSet/>
      <dgm:spPr/>
      <dgm:t>
        <a:bodyPr/>
        <a:lstStyle/>
        <a:p>
          <a:endParaRPr lang="en-US"/>
        </a:p>
      </dgm:t>
    </dgm:pt>
    <dgm:pt modelId="{CAABB4A2-F6CF-416C-9665-3F28EE0C156C}" type="sibTrans" cxnId="{F49148CE-90EA-4926-89A6-4FFD952C5AD2}">
      <dgm:prSet/>
      <dgm:spPr/>
      <dgm:t>
        <a:bodyPr/>
        <a:lstStyle/>
        <a:p>
          <a:endParaRPr lang="en-US"/>
        </a:p>
      </dgm:t>
    </dgm:pt>
    <dgm:pt modelId="{F272E2A0-7FD7-4896-BBD8-88E2E02F7CF2}">
      <dgm:prSet phldrT="[Text]" custT="1"/>
      <dgm:spPr/>
      <dgm:t>
        <a:bodyPr/>
        <a:lstStyle/>
        <a:p>
          <a:r>
            <a:rPr lang="fa-IR" sz="2000" b="1" dirty="0" smtClean="0"/>
            <a:t>کسب رفتار و حالات خطر پذیری</a:t>
          </a:r>
          <a:endParaRPr lang="en-US" sz="2000" b="1" dirty="0"/>
        </a:p>
      </dgm:t>
    </dgm:pt>
    <dgm:pt modelId="{308BAC10-F77F-4698-8E4B-581B4B1F052A}" type="parTrans" cxnId="{7323588E-CFEE-4BCC-B978-34443911F2BF}">
      <dgm:prSet/>
      <dgm:spPr/>
      <dgm:t>
        <a:bodyPr/>
        <a:lstStyle/>
        <a:p>
          <a:endParaRPr lang="en-US"/>
        </a:p>
      </dgm:t>
    </dgm:pt>
    <dgm:pt modelId="{19A9C32C-E27E-45C9-A9EA-670660A4E266}" type="sibTrans" cxnId="{7323588E-CFEE-4BCC-B978-34443911F2BF}">
      <dgm:prSet/>
      <dgm:spPr/>
      <dgm:t>
        <a:bodyPr/>
        <a:lstStyle/>
        <a:p>
          <a:endParaRPr lang="en-US"/>
        </a:p>
      </dgm:t>
    </dgm:pt>
    <dgm:pt modelId="{55F7D9A4-A96F-41C1-8549-F18E8F74E715}">
      <dgm:prSet phldrT="[Text]" custT="1"/>
      <dgm:spPr/>
      <dgm:t>
        <a:bodyPr/>
        <a:lstStyle/>
        <a:p>
          <a:r>
            <a:rPr lang="fa-IR" sz="2400" b="1" dirty="0" smtClean="0"/>
            <a:t>ترک سازمان کاهش می یابد</a:t>
          </a:r>
          <a:endParaRPr lang="en-US" sz="2400" b="1" dirty="0"/>
        </a:p>
      </dgm:t>
    </dgm:pt>
    <dgm:pt modelId="{7BE0C06D-73B3-435C-846A-B86EFE3DFAB2}" type="parTrans" cxnId="{16D0D60B-D9C3-4742-9745-0626E840F139}">
      <dgm:prSet/>
      <dgm:spPr/>
      <dgm:t>
        <a:bodyPr/>
        <a:lstStyle/>
        <a:p>
          <a:endParaRPr lang="en-US"/>
        </a:p>
      </dgm:t>
    </dgm:pt>
    <dgm:pt modelId="{CCED39CE-CD78-4B5D-A77E-57A0B62891AB}" type="sibTrans" cxnId="{16D0D60B-D9C3-4742-9745-0626E840F139}">
      <dgm:prSet/>
      <dgm:spPr/>
      <dgm:t>
        <a:bodyPr/>
        <a:lstStyle/>
        <a:p>
          <a:endParaRPr lang="en-US"/>
        </a:p>
      </dgm:t>
    </dgm:pt>
    <dgm:pt modelId="{9D62D68E-B9A6-47CC-A29E-DCED792F80FA}">
      <dgm:prSet phldrT="[Text]" custT="1"/>
      <dgm:spPr/>
      <dgm:t>
        <a:bodyPr/>
        <a:lstStyle/>
        <a:p>
          <a:r>
            <a:rPr lang="fa-IR" sz="2400" b="1" dirty="0" smtClean="0"/>
            <a:t>تحمل تعارضات و مخالفت ها</a:t>
          </a:r>
          <a:endParaRPr lang="en-US" sz="2400" b="1" dirty="0"/>
        </a:p>
      </dgm:t>
    </dgm:pt>
    <dgm:pt modelId="{2FB258E7-3C64-4095-9C05-FE73A32ECEF4}" type="parTrans" cxnId="{111E7138-CAB6-49DF-9DAC-CE89BD7024C9}">
      <dgm:prSet/>
      <dgm:spPr/>
      <dgm:t>
        <a:bodyPr/>
        <a:lstStyle/>
        <a:p>
          <a:endParaRPr lang="en-US"/>
        </a:p>
      </dgm:t>
    </dgm:pt>
    <dgm:pt modelId="{02ACDECA-D323-4601-A461-77DB0680B73A}" type="sibTrans" cxnId="{111E7138-CAB6-49DF-9DAC-CE89BD7024C9}">
      <dgm:prSet/>
      <dgm:spPr/>
      <dgm:t>
        <a:bodyPr/>
        <a:lstStyle/>
        <a:p>
          <a:endParaRPr lang="en-US"/>
        </a:p>
      </dgm:t>
    </dgm:pt>
    <dgm:pt modelId="{9F661D4B-5528-4B7A-B343-6AA36E8572BD}">
      <dgm:prSet phldrT="[Text]" custT="1"/>
      <dgm:spPr/>
      <dgm:t>
        <a:bodyPr/>
        <a:lstStyle/>
        <a:p>
          <a:r>
            <a:rPr lang="fa-IR" sz="2000" b="1" dirty="0" smtClean="0"/>
            <a:t>بهبود مداوم و افزایش ارزش کار تیمی</a:t>
          </a:r>
          <a:endParaRPr lang="en-US" sz="2000" b="1" dirty="0"/>
        </a:p>
      </dgm:t>
    </dgm:pt>
    <dgm:pt modelId="{43C6C784-9124-42E8-AC22-CBA0A0D0B476}" type="parTrans" cxnId="{4FD94E85-2F70-4137-9713-06602EB9FC69}">
      <dgm:prSet/>
      <dgm:spPr/>
      <dgm:t>
        <a:bodyPr/>
        <a:lstStyle/>
        <a:p>
          <a:endParaRPr lang="en-US"/>
        </a:p>
      </dgm:t>
    </dgm:pt>
    <dgm:pt modelId="{D63CAB0E-3AB8-4D9B-85C2-B2147E313532}" type="sibTrans" cxnId="{4FD94E85-2F70-4137-9713-06602EB9FC69}">
      <dgm:prSet/>
      <dgm:spPr/>
      <dgm:t>
        <a:bodyPr/>
        <a:lstStyle/>
        <a:p>
          <a:endParaRPr lang="en-US"/>
        </a:p>
      </dgm:t>
    </dgm:pt>
    <dgm:pt modelId="{FDADDA87-30BF-4DA8-A864-D19202AC2FCE}">
      <dgm:prSet custT="1"/>
      <dgm:spPr/>
      <dgm:t>
        <a:bodyPr/>
        <a:lstStyle/>
        <a:p>
          <a:r>
            <a:rPr lang="fa-IR" sz="2000" b="1" dirty="0" smtClean="0"/>
            <a:t>پیدا کردن ابتکار  فردی و توافق بیشتر اعضا</a:t>
          </a:r>
          <a:endParaRPr lang="en-US" sz="2000" b="1" dirty="0"/>
        </a:p>
      </dgm:t>
    </dgm:pt>
    <dgm:pt modelId="{83902A8F-378D-4D2C-A65C-2CC65EBB7C83}" type="parTrans" cxnId="{56E3353D-E070-440C-9BB1-74C92E591F86}">
      <dgm:prSet/>
      <dgm:spPr/>
      <dgm:t>
        <a:bodyPr/>
        <a:lstStyle/>
        <a:p>
          <a:endParaRPr lang="en-US"/>
        </a:p>
      </dgm:t>
    </dgm:pt>
    <dgm:pt modelId="{67AD1528-D1F8-4FBE-8C65-5935844DEF5B}" type="sibTrans" cxnId="{56E3353D-E070-440C-9BB1-74C92E591F86}">
      <dgm:prSet/>
      <dgm:spPr/>
      <dgm:t>
        <a:bodyPr/>
        <a:lstStyle/>
        <a:p>
          <a:endParaRPr lang="en-US"/>
        </a:p>
      </dgm:t>
    </dgm:pt>
    <dgm:pt modelId="{9BB85E8C-D24C-40D5-9268-BE9E941D5EBF}">
      <dgm:prSet custT="1"/>
      <dgm:spPr/>
      <dgm:t>
        <a:bodyPr/>
        <a:lstStyle/>
        <a:p>
          <a:r>
            <a:rPr lang="fa-IR" sz="2400" b="1" dirty="0" smtClean="0"/>
            <a:t>بهبود کار تیمی</a:t>
          </a:r>
          <a:endParaRPr lang="en-US" sz="2400" b="1" dirty="0"/>
        </a:p>
      </dgm:t>
    </dgm:pt>
    <dgm:pt modelId="{BBF3AADC-4062-4495-AEBA-9ABFA3D81C89}" type="parTrans" cxnId="{456BACCF-3B54-4BD8-AF56-309A9CC6E45F}">
      <dgm:prSet/>
      <dgm:spPr/>
      <dgm:t>
        <a:bodyPr/>
        <a:lstStyle/>
        <a:p>
          <a:endParaRPr lang="en-US"/>
        </a:p>
      </dgm:t>
    </dgm:pt>
    <dgm:pt modelId="{B323F3E9-DAB2-4824-A0FF-EE9F0436B844}" type="sibTrans" cxnId="{456BACCF-3B54-4BD8-AF56-309A9CC6E45F}">
      <dgm:prSet/>
      <dgm:spPr/>
      <dgm:t>
        <a:bodyPr/>
        <a:lstStyle/>
        <a:p>
          <a:endParaRPr lang="en-US"/>
        </a:p>
      </dgm:t>
    </dgm:pt>
    <dgm:pt modelId="{BAB0FE05-1DDB-4ED2-B538-F3B208819D60}">
      <dgm:prSet custT="1"/>
      <dgm:spPr/>
      <dgm:t>
        <a:bodyPr/>
        <a:lstStyle/>
        <a:p>
          <a:r>
            <a:rPr lang="fa-IR" sz="2000" b="1" dirty="0" smtClean="0"/>
            <a:t>جایگزین مناسب قوانین و مقررات رسمی</a:t>
          </a:r>
          <a:endParaRPr lang="en-US" sz="2000" b="1" dirty="0"/>
        </a:p>
      </dgm:t>
    </dgm:pt>
    <dgm:pt modelId="{E5F6ED7C-6C27-4933-8385-BB862159A2B0}" type="parTrans" cxnId="{70E85F8B-6FA2-4A85-874C-6899DBFD7720}">
      <dgm:prSet/>
      <dgm:spPr/>
      <dgm:t>
        <a:bodyPr/>
        <a:lstStyle/>
        <a:p>
          <a:endParaRPr lang="en-US"/>
        </a:p>
      </dgm:t>
    </dgm:pt>
    <dgm:pt modelId="{923975CB-8C98-4B11-A319-43CC3FC392AF}" type="sibTrans" cxnId="{70E85F8B-6FA2-4A85-874C-6899DBFD7720}">
      <dgm:prSet/>
      <dgm:spPr/>
      <dgm:t>
        <a:bodyPr/>
        <a:lstStyle/>
        <a:p>
          <a:endParaRPr lang="en-US"/>
        </a:p>
      </dgm:t>
    </dgm:pt>
    <dgm:pt modelId="{1A3C6E32-28CD-4CA6-92CE-1F9D6545FF41}" type="pres">
      <dgm:prSet presAssocID="{0AB24E28-AF92-490C-8955-0F431FD2AAE2}" presName="Name0" presStyleCnt="0">
        <dgm:presLayoutVars>
          <dgm:dir/>
          <dgm:resizeHandles/>
        </dgm:presLayoutVars>
      </dgm:prSet>
      <dgm:spPr/>
      <dgm:t>
        <a:bodyPr/>
        <a:lstStyle/>
        <a:p>
          <a:endParaRPr lang="en-US"/>
        </a:p>
      </dgm:t>
    </dgm:pt>
    <dgm:pt modelId="{516BCC99-1F85-4B10-8574-3280A7983A25}" type="pres">
      <dgm:prSet presAssocID="{3246A543-3ED1-4712-81AB-E21ECD87A10A}" presName="compNode" presStyleCnt="0"/>
      <dgm:spPr/>
      <dgm:t>
        <a:bodyPr/>
        <a:lstStyle/>
        <a:p>
          <a:endParaRPr lang="en-US"/>
        </a:p>
      </dgm:t>
    </dgm:pt>
    <dgm:pt modelId="{397DA690-C5B1-4BDC-804B-E92A2FE4BC39}" type="pres">
      <dgm:prSet presAssocID="{3246A543-3ED1-4712-81AB-E21ECD87A10A}" presName="dummyConnPt" presStyleCnt="0"/>
      <dgm:spPr/>
      <dgm:t>
        <a:bodyPr/>
        <a:lstStyle/>
        <a:p>
          <a:endParaRPr lang="en-US"/>
        </a:p>
      </dgm:t>
    </dgm:pt>
    <dgm:pt modelId="{3151E1DD-7CB4-4C9D-9033-1C29384CF5C8}" type="pres">
      <dgm:prSet presAssocID="{3246A543-3ED1-4712-81AB-E21ECD87A10A}" presName="node" presStyleLbl="node1" presStyleIdx="0" presStyleCnt="12">
        <dgm:presLayoutVars>
          <dgm:bulletEnabled val="1"/>
        </dgm:presLayoutVars>
      </dgm:prSet>
      <dgm:spPr/>
      <dgm:t>
        <a:bodyPr/>
        <a:lstStyle/>
        <a:p>
          <a:endParaRPr lang="en-US"/>
        </a:p>
      </dgm:t>
    </dgm:pt>
    <dgm:pt modelId="{6AA5E7CA-9379-40BE-BFAA-7FB585279EE3}" type="pres">
      <dgm:prSet presAssocID="{0450C4DD-2358-49F9-8EF5-86E7F99A8E7A}" presName="sibTrans" presStyleLbl="bgSibTrans2D1" presStyleIdx="0" presStyleCnt="11"/>
      <dgm:spPr/>
      <dgm:t>
        <a:bodyPr/>
        <a:lstStyle/>
        <a:p>
          <a:endParaRPr lang="en-US"/>
        </a:p>
      </dgm:t>
    </dgm:pt>
    <dgm:pt modelId="{9251135F-3B88-40D2-870A-ACA686BF3696}" type="pres">
      <dgm:prSet presAssocID="{99597920-4751-47F1-BE9A-8EE47C83B782}" presName="compNode" presStyleCnt="0"/>
      <dgm:spPr/>
      <dgm:t>
        <a:bodyPr/>
        <a:lstStyle/>
        <a:p>
          <a:endParaRPr lang="en-US"/>
        </a:p>
      </dgm:t>
    </dgm:pt>
    <dgm:pt modelId="{92C68EA4-6AAC-483C-962F-53C064B42BA5}" type="pres">
      <dgm:prSet presAssocID="{99597920-4751-47F1-BE9A-8EE47C83B782}" presName="dummyConnPt" presStyleCnt="0"/>
      <dgm:spPr/>
      <dgm:t>
        <a:bodyPr/>
        <a:lstStyle/>
        <a:p>
          <a:endParaRPr lang="en-US"/>
        </a:p>
      </dgm:t>
    </dgm:pt>
    <dgm:pt modelId="{65E341D7-886E-443B-B7F7-79C8B62FBDA6}" type="pres">
      <dgm:prSet presAssocID="{99597920-4751-47F1-BE9A-8EE47C83B782}" presName="node" presStyleLbl="node1" presStyleIdx="1" presStyleCnt="12">
        <dgm:presLayoutVars>
          <dgm:bulletEnabled val="1"/>
        </dgm:presLayoutVars>
      </dgm:prSet>
      <dgm:spPr/>
      <dgm:t>
        <a:bodyPr/>
        <a:lstStyle/>
        <a:p>
          <a:endParaRPr lang="en-US"/>
        </a:p>
      </dgm:t>
    </dgm:pt>
    <dgm:pt modelId="{F9561B6D-312E-44E9-B0ED-905E91946535}" type="pres">
      <dgm:prSet presAssocID="{5A1D3446-C62B-435A-BAFD-2D9431DB9A5D}" presName="sibTrans" presStyleLbl="bgSibTrans2D1" presStyleIdx="1" presStyleCnt="11"/>
      <dgm:spPr/>
      <dgm:t>
        <a:bodyPr/>
        <a:lstStyle/>
        <a:p>
          <a:endParaRPr lang="en-US"/>
        </a:p>
      </dgm:t>
    </dgm:pt>
    <dgm:pt modelId="{B77B35CF-D573-4FE2-A0A8-B492E5B832E2}" type="pres">
      <dgm:prSet presAssocID="{427419B9-88B8-4559-8F45-552A70B7FE17}" presName="compNode" presStyleCnt="0"/>
      <dgm:spPr/>
      <dgm:t>
        <a:bodyPr/>
        <a:lstStyle/>
        <a:p>
          <a:endParaRPr lang="en-US"/>
        </a:p>
      </dgm:t>
    </dgm:pt>
    <dgm:pt modelId="{B71C5D22-CCF3-4B7D-AF2A-F263F28C2E8D}" type="pres">
      <dgm:prSet presAssocID="{427419B9-88B8-4559-8F45-552A70B7FE17}" presName="dummyConnPt" presStyleCnt="0"/>
      <dgm:spPr/>
      <dgm:t>
        <a:bodyPr/>
        <a:lstStyle/>
        <a:p>
          <a:endParaRPr lang="en-US"/>
        </a:p>
      </dgm:t>
    </dgm:pt>
    <dgm:pt modelId="{A8F21777-160F-4087-A27A-2CEB9F9AFCB9}" type="pres">
      <dgm:prSet presAssocID="{427419B9-88B8-4559-8F45-552A70B7FE17}" presName="node" presStyleLbl="node1" presStyleIdx="2" presStyleCnt="12">
        <dgm:presLayoutVars>
          <dgm:bulletEnabled val="1"/>
        </dgm:presLayoutVars>
      </dgm:prSet>
      <dgm:spPr/>
      <dgm:t>
        <a:bodyPr/>
        <a:lstStyle/>
        <a:p>
          <a:endParaRPr lang="en-US"/>
        </a:p>
      </dgm:t>
    </dgm:pt>
    <dgm:pt modelId="{4E85F179-AC80-4F59-9B3C-C64942D12313}" type="pres">
      <dgm:prSet presAssocID="{202C0EB5-43EF-49D0-A89C-AA4AC918C83D}" presName="sibTrans" presStyleLbl="bgSibTrans2D1" presStyleIdx="2" presStyleCnt="11"/>
      <dgm:spPr/>
      <dgm:t>
        <a:bodyPr/>
        <a:lstStyle/>
        <a:p>
          <a:endParaRPr lang="en-US"/>
        </a:p>
      </dgm:t>
    </dgm:pt>
    <dgm:pt modelId="{A9BFDD19-55C8-41C7-A218-6E75479DF3C9}" type="pres">
      <dgm:prSet presAssocID="{1B7428F6-D860-441D-ACF9-9A1297E18C13}" presName="compNode" presStyleCnt="0"/>
      <dgm:spPr/>
      <dgm:t>
        <a:bodyPr/>
        <a:lstStyle/>
        <a:p>
          <a:endParaRPr lang="en-US"/>
        </a:p>
      </dgm:t>
    </dgm:pt>
    <dgm:pt modelId="{6327A31C-E36C-456C-83DD-6B5AFFB2BB55}" type="pres">
      <dgm:prSet presAssocID="{1B7428F6-D860-441D-ACF9-9A1297E18C13}" presName="dummyConnPt" presStyleCnt="0"/>
      <dgm:spPr/>
      <dgm:t>
        <a:bodyPr/>
        <a:lstStyle/>
        <a:p>
          <a:endParaRPr lang="en-US"/>
        </a:p>
      </dgm:t>
    </dgm:pt>
    <dgm:pt modelId="{9EC291EF-785B-4C3B-8745-9E580EA9C7D9}" type="pres">
      <dgm:prSet presAssocID="{1B7428F6-D860-441D-ACF9-9A1297E18C13}" presName="node" presStyleLbl="node1" presStyleIdx="3" presStyleCnt="12">
        <dgm:presLayoutVars>
          <dgm:bulletEnabled val="1"/>
        </dgm:presLayoutVars>
      </dgm:prSet>
      <dgm:spPr/>
      <dgm:t>
        <a:bodyPr/>
        <a:lstStyle/>
        <a:p>
          <a:endParaRPr lang="en-US"/>
        </a:p>
      </dgm:t>
    </dgm:pt>
    <dgm:pt modelId="{5945E318-10BA-4FC1-A1B9-50BD5C9E9DEF}" type="pres">
      <dgm:prSet presAssocID="{D970AC94-3DA1-41A6-BA8B-E5A59590DF0C}" presName="sibTrans" presStyleLbl="bgSibTrans2D1" presStyleIdx="3" presStyleCnt="11"/>
      <dgm:spPr/>
      <dgm:t>
        <a:bodyPr/>
        <a:lstStyle/>
        <a:p>
          <a:endParaRPr lang="en-US"/>
        </a:p>
      </dgm:t>
    </dgm:pt>
    <dgm:pt modelId="{BD4EAEE6-E47A-4BCE-9E09-9CDE6241AC55}" type="pres">
      <dgm:prSet presAssocID="{5A880DEA-BFE1-4BD2-B1D3-CE8A1E9AC526}" presName="compNode" presStyleCnt="0"/>
      <dgm:spPr/>
      <dgm:t>
        <a:bodyPr/>
        <a:lstStyle/>
        <a:p>
          <a:endParaRPr lang="en-US"/>
        </a:p>
      </dgm:t>
    </dgm:pt>
    <dgm:pt modelId="{ED2AC7C0-2D28-45E3-B69E-F6B94DC210EE}" type="pres">
      <dgm:prSet presAssocID="{5A880DEA-BFE1-4BD2-B1D3-CE8A1E9AC526}" presName="dummyConnPt" presStyleCnt="0"/>
      <dgm:spPr/>
      <dgm:t>
        <a:bodyPr/>
        <a:lstStyle/>
        <a:p>
          <a:endParaRPr lang="en-US"/>
        </a:p>
      </dgm:t>
    </dgm:pt>
    <dgm:pt modelId="{7547B5A4-A9CF-4196-9CBA-473CE2628941}" type="pres">
      <dgm:prSet presAssocID="{5A880DEA-BFE1-4BD2-B1D3-CE8A1E9AC526}" presName="node" presStyleLbl="node1" presStyleIdx="4" presStyleCnt="12">
        <dgm:presLayoutVars>
          <dgm:bulletEnabled val="1"/>
        </dgm:presLayoutVars>
      </dgm:prSet>
      <dgm:spPr/>
      <dgm:t>
        <a:bodyPr/>
        <a:lstStyle/>
        <a:p>
          <a:endParaRPr lang="en-US"/>
        </a:p>
      </dgm:t>
    </dgm:pt>
    <dgm:pt modelId="{92EE906F-EE00-483D-95E4-D5AD59016B49}" type="pres">
      <dgm:prSet presAssocID="{CAABB4A2-F6CF-416C-9665-3F28EE0C156C}" presName="sibTrans" presStyleLbl="bgSibTrans2D1" presStyleIdx="4" presStyleCnt="11"/>
      <dgm:spPr/>
      <dgm:t>
        <a:bodyPr/>
        <a:lstStyle/>
        <a:p>
          <a:endParaRPr lang="en-US"/>
        </a:p>
      </dgm:t>
    </dgm:pt>
    <dgm:pt modelId="{DE956238-83F5-4BAE-BEF3-27E6BEA59AC2}" type="pres">
      <dgm:prSet presAssocID="{F272E2A0-7FD7-4896-BBD8-88E2E02F7CF2}" presName="compNode" presStyleCnt="0"/>
      <dgm:spPr/>
      <dgm:t>
        <a:bodyPr/>
        <a:lstStyle/>
        <a:p>
          <a:endParaRPr lang="en-US"/>
        </a:p>
      </dgm:t>
    </dgm:pt>
    <dgm:pt modelId="{7A654B36-4087-4A8A-AF61-A911FB59722E}" type="pres">
      <dgm:prSet presAssocID="{F272E2A0-7FD7-4896-BBD8-88E2E02F7CF2}" presName="dummyConnPt" presStyleCnt="0"/>
      <dgm:spPr/>
      <dgm:t>
        <a:bodyPr/>
        <a:lstStyle/>
        <a:p>
          <a:endParaRPr lang="en-US"/>
        </a:p>
      </dgm:t>
    </dgm:pt>
    <dgm:pt modelId="{EA0EE3BF-B1D2-47DE-8239-15D2F4130F57}" type="pres">
      <dgm:prSet presAssocID="{F272E2A0-7FD7-4896-BBD8-88E2E02F7CF2}" presName="node" presStyleLbl="node1" presStyleIdx="5" presStyleCnt="12">
        <dgm:presLayoutVars>
          <dgm:bulletEnabled val="1"/>
        </dgm:presLayoutVars>
      </dgm:prSet>
      <dgm:spPr/>
      <dgm:t>
        <a:bodyPr/>
        <a:lstStyle/>
        <a:p>
          <a:endParaRPr lang="en-US"/>
        </a:p>
      </dgm:t>
    </dgm:pt>
    <dgm:pt modelId="{875FC6B1-0C0F-4D79-8776-E02E72774CFB}" type="pres">
      <dgm:prSet presAssocID="{19A9C32C-E27E-45C9-A9EA-670660A4E266}" presName="sibTrans" presStyleLbl="bgSibTrans2D1" presStyleIdx="5" presStyleCnt="11"/>
      <dgm:spPr/>
      <dgm:t>
        <a:bodyPr/>
        <a:lstStyle/>
        <a:p>
          <a:endParaRPr lang="en-US"/>
        </a:p>
      </dgm:t>
    </dgm:pt>
    <dgm:pt modelId="{7405926F-BD8E-4E3D-A668-83E957119D13}" type="pres">
      <dgm:prSet presAssocID="{55F7D9A4-A96F-41C1-8549-F18E8F74E715}" presName="compNode" presStyleCnt="0"/>
      <dgm:spPr/>
      <dgm:t>
        <a:bodyPr/>
        <a:lstStyle/>
        <a:p>
          <a:endParaRPr lang="en-US"/>
        </a:p>
      </dgm:t>
    </dgm:pt>
    <dgm:pt modelId="{FF4292F1-6426-4B88-8C93-9A4519B0C43B}" type="pres">
      <dgm:prSet presAssocID="{55F7D9A4-A96F-41C1-8549-F18E8F74E715}" presName="dummyConnPt" presStyleCnt="0"/>
      <dgm:spPr/>
      <dgm:t>
        <a:bodyPr/>
        <a:lstStyle/>
        <a:p>
          <a:endParaRPr lang="en-US"/>
        </a:p>
      </dgm:t>
    </dgm:pt>
    <dgm:pt modelId="{806B3E87-F903-4A35-8A7F-2C45C237C60D}" type="pres">
      <dgm:prSet presAssocID="{55F7D9A4-A96F-41C1-8549-F18E8F74E715}" presName="node" presStyleLbl="node1" presStyleIdx="6" presStyleCnt="12">
        <dgm:presLayoutVars>
          <dgm:bulletEnabled val="1"/>
        </dgm:presLayoutVars>
      </dgm:prSet>
      <dgm:spPr/>
      <dgm:t>
        <a:bodyPr/>
        <a:lstStyle/>
        <a:p>
          <a:endParaRPr lang="en-US"/>
        </a:p>
      </dgm:t>
    </dgm:pt>
    <dgm:pt modelId="{67DAF9EC-AA8E-4C1E-9502-9D913ABCECC6}" type="pres">
      <dgm:prSet presAssocID="{CCED39CE-CD78-4B5D-A77E-57A0B62891AB}" presName="sibTrans" presStyleLbl="bgSibTrans2D1" presStyleIdx="6" presStyleCnt="11"/>
      <dgm:spPr/>
      <dgm:t>
        <a:bodyPr/>
        <a:lstStyle/>
        <a:p>
          <a:endParaRPr lang="en-US"/>
        </a:p>
      </dgm:t>
    </dgm:pt>
    <dgm:pt modelId="{1DCACFA0-6693-4B3A-82F8-C3C3C7AFFB80}" type="pres">
      <dgm:prSet presAssocID="{9D62D68E-B9A6-47CC-A29E-DCED792F80FA}" presName="compNode" presStyleCnt="0"/>
      <dgm:spPr/>
      <dgm:t>
        <a:bodyPr/>
        <a:lstStyle/>
        <a:p>
          <a:endParaRPr lang="en-US"/>
        </a:p>
      </dgm:t>
    </dgm:pt>
    <dgm:pt modelId="{FE1C410E-FCDC-4470-87D2-ADB811494B1A}" type="pres">
      <dgm:prSet presAssocID="{9D62D68E-B9A6-47CC-A29E-DCED792F80FA}" presName="dummyConnPt" presStyleCnt="0"/>
      <dgm:spPr/>
      <dgm:t>
        <a:bodyPr/>
        <a:lstStyle/>
        <a:p>
          <a:endParaRPr lang="en-US"/>
        </a:p>
      </dgm:t>
    </dgm:pt>
    <dgm:pt modelId="{A6B80613-A76E-4750-AC22-7F362A02245F}" type="pres">
      <dgm:prSet presAssocID="{9D62D68E-B9A6-47CC-A29E-DCED792F80FA}" presName="node" presStyleLbl="node1" presStyleIdx="7" presStyleCnt="12">
        <dgm:presLayoutVars>
          <dgm:bulletEnabled val="1"/>
        </dgm:presLayoutVars>
      </dgm:prSet>
      <dgm:spPr/>
      <dgm:t>
        <a:bodyPr/>
        <a:lstStyle/>
        <a:p>
          <a:endParaRPr lang="en-US"/>
        </a:p>
      </dgm:t>
    </dgm:pt>
    <dgm:pt modelId="{30A4D472-1645-45E8-9868-3B674E4E0736}" type="pres">
      <dgm:prSet presAssocID="{02ACDECA-D323-4601-A461-77DB0680B73A}" presName="sibTrans" presStyleLbl="bgSibTrans2D1" presStyleIdx="7" presStyleCnt="11"/>
      <dgm:spPr/>
      <dgm:t>
        <a:bodyPr/>
        <a:lstStyle/>
        <a:p>
          <a:endParaRPr lang="en-US"/>
        </a:p>
      </dgm:t>
    </dgm:pt>
    <dgm:pt modelId="{629D7916-4189-446E-9D76-6A22ACBA4A87}" type="pres">
      <dgm:prSet presAssocID="{9F661D4B-5528-4B7A-B343-6AA36E8572BD}" presName="compNode" presStyleCnt="0"/>
      <dgm:spPr/>
      <dgm:t>
        <a:bodyPr/>
        <a:lstStyle/>
        <a:p>
          <a:endParaRPr lang="en-US"/>
        </a:p>
      </dgm:t>
    </dgm:pt>
    <dgm:pt modelId="{32693F26-938E-4430-BD3A-C754ADCE1893}" type="pres">
      <dgm:prSet presAssocID="{9F661D4B-5528-4B7A-B343-6AA36E8572BD}" presName="dummyConnPt" presStyleCnt="0"/>
      <dgm:spPr/>
      <dgm:t>
        <a:bodyPr/>
        <a:lstStyle/>
        <a:p>
          <a:endParaRPr lang="en-US"/>
        </a:p>
      </dgm:t>
    </dgm:pt>
    <dgm:pt modelId="{4BA1E49E-5F2B-4055-A513-32F058CA3386}" type="pres">
      <dgm:prSet presAssocID="{9F661D4B-5528-4B7A-B343-6AA36E8572BD}" presName="node" presStyleLbl="node1" presStyleIdx="8" presStyleCnt="12">
        <dgm:presLayoutVars>
          <dgm:bulletEnabled val="1"/>
        </dgm:presLayoutVars>
      </dgm:prSet>
      <dgm:spPr/>
      <dgm:t>
        <a:bodyPr/>
        <a:lstStyle/>
        <a:p>
          <a:endParaRPr lang="en-US"/>
        </a:p>
      </dgm:t>
    </dgm:pt>
    <dgm:pt modelId="{1ED1A6D5-40E6-49FC-B1AF-300443409156}" type="pres">
      <dgm:prSet presAssocID="{D63CAB0E-3AB8-4D9B-85C2-B2147E313532}" presName="sibTrans" presStyleLbl="bgSibTrans2D1" presStyleIdx="8" presStyleCnt="11"/>
      <dgm:spPr/>
      <dgm:t>
        <a:bodyPr/>
        <a:lstStyle/>
        <a:p>
          <a:endParaRPr lang="en-US"/>
        </a:p>
      </dgm:t>
    </dgm:pt>
    <dgm:pt modelId="{A9805B34-7FFC-4437-BA2E-C246BBF9394E}" type="pres">
      <dgm:prSet presAssocID="{FDADDA87-30BF-4DA8-A864-D19202AC2FCE}" presName="compNode" presStyleCnt="0"/>
      <dgm:spPr/>
      <dgm:t>
        <a:bodyPr/>
        <a:lstStyle/>
        <a:p>
          <a:endParaRPr lang="en-US"/>
        </a:p>
      </dgm:t>
    </dgm:pt>
    <dgm:pt modelId="{D5007D98-CF24-45AB-A81D-D86177E04495}" type="pres">
      <dgm:prSet presAssocID="{FDADDA87-30BF-4DA8-A864-D19202AC2FCE}" presName="dummyConnPt" presStyleCnt="0"/>
      <dgm:spPr/>
      <dgm:t>
        <a:bodyPr/>
        <a:lstStyle/>
        <a:p>
          <a:endParaRPr lang="en-US"/>
        </a:p>
      </dgm:t>
    </dgm:pt>
    <dgm:pt modelId="{5873349E-3236-4405-BA3F-5BCF4FC670BA}" type="pres">
      <dgm:prSet presAssocID="{FDADDA87-30BF-4DA8-A864-D19202AC2FCE}" presName="node" presStyleLbl="node1" presStyleIdx="9" presStyleCnt="12">
        <dgm:presLayoutVars>
          <dgm:bulletEnabled val="1"/>
        </dgm:presLayoutVars>
      </dgm:prSet>
      <dgm:spPr/>
      <dgm:t>
        <a:bodyPr/>
        <a:lstStyle/>
        <a:p>
          <a:endParaRPr lang="en-US"/>
        </a:p>
      </dgm:t>
    </dgm:pt>
    <dgm:pt modelId="{E9444B73-A798-4A81-BFE4-6AA1DA3FA0AB}" type="pres">
      <dgm:prSet presAssocID="{67AD1528-D1F8-4FBE-8C65-5935844DEF5B}" presName="sibTrans" presStyleLbl="bgSibTrans2D1" presStyleIdx="9" presStyleCnt="11"/>
      <dgm:spPr/>
      <dgm:t>
        <a:bodyPr/>
        <a:lstStyle/>
        <a:p>
          <a:endParaRPr lang="en-US"/>
        </a:p>
      </dgm:t>
    </dgm:pt>
    <dgm:pt modelId="{BB1539A2-F08D-439C-85A5-6F2DD4B2E788}" type="pres">
      <dgm:prSet presAssocID="{BAB0FE05-1DDB-4ED2-B538-F3B208819D60}" presName="compNode" presStyleCnt="0"/>
      <dgm:spPr/>
      <dgm:t>
        <a:bodyPr/>
        <a:lstStyle/>
        <a:p>
          <a:endParaRPr lang="en-US"/>
        </a:p>
      </dgm:t>
    </dgm:pt>
    <dgm:pt modelId="{E8E9BBDD-ADD1-4D55-9A6F-F6908E264DF1}" type="pres">
      <dgm:prSet presAssocID="{BAB0FE05-1DDB-4ED2-B538-F3B208819D60}" presName="dummyConnPt" presStyleCnt="0"/>
      <dgm:spPr/>
      <dgm:t>
        <a:bodyPr/>
        <a:lstStyle/>
        <a:p>
          <a:endParaRPr lang="en-US"/>
        </a:p>
      </dgm:t>
    </dgm:pt>
    <dgm:pt modelId="{D13A9F69-4722-47A7-8A58-2330A4F8A7C5}" type="pres">
      <dgm:prSet presAssocID="{BAB0FE05-1DDB-4ED2-B538-F3B208819D60}" presName="node" presStyleLbl="node1" presStyleIdx="10" presStyleCnt="12">
        <dgm:presLayoutVars>
          <dgm:bulletEnabled val="1"/>
        </dgm:presLayoutVars>
      </dgm:prSet>
      <dgm:spPr/>
      <dgm:t>
        <a:bodyPr/>
        <a:lstStyle/>
        <a:p>
          <a:endParaRPr lang="en-US"/>
        </a:p>
      </dgm:t>
    </dgm:pt>
    <dgm:pt modelId="{956623E4-ADA8-44F5-9492-0A9EEF85ED50}" type="pres">
      <dgm:prSet presAssocID="{923975CB-8C98-4B11-A319-43CC3FC392AF}" presName="sibTrans" presStyleLbl="bgSibTrans2D1" presStyleIdx="10" presStyleCnt="11"/>
      <dgm:spPr/>
      <dgm:t>
        <a:bodyPr/>
        <a:lstStyle/>
        <a:p>
          <a:endParaRPr lang="en-US"/>
        </a:p>
      </dgm:t>
    </dgm:pt>
    <dgm:pt modelId="{DA96F2A6-FFA7-41BB-B7A7-1CC6A883E860}" type="pres">
      <dgm:prSet presAssocID="{9BB85E8C-D24C-40D5-9268-BE9E941D5EBF}" presName="compNode" presStyleCnt="0"/>
      <dgm:spPr/>
      <dgm:t>
        <a:bodyPr/>
        <a:lstStyle/>
        <a:p>
          <a:endParaRPr lang="en-US"/>
        </a:p>
      </dgm:t>
    </dgm:pt>
    <dgm:pt modelId="{2E1639F2-CE5E-4B8D-BB9F-65890DBD7A65}" type="pres">
      <dgm:prSet presAssocID="{9BB85E8C-D24C-40D5-9268-BE9E941D5EBF}" presName="dummyConnPt" presStyleCnt="0"/>
      <dgm:spPr/>
      <dgm:t>
        <a:bodyPr/>
        <a:lstStyle/>
        <a:p>
          <a:endParaRPr lang="en-US"/>
        </a:p>
      </dgm:t>
    </dgm:pt>
    <dgm:pt modelId="{22AD0ABB-5CD5-4352-861A-ACAEFE7579A7}" type="pres">
      <dgm:prSet presAssocID="{9BB85E8C-D24C-40D5-9268-BE9E941D5EBF}" presName="node" presStyleLbl="node1" presStyleIdx="11" presStyleCnt="12">
        <dgm:presLayoutVars>
          <dgm:bulletEnabled val="1"/>
        </dgm:presLayoutVars>
      </dgm:prSet>
      <dgm:spPr/>
      <dgm:t>
        <a:bodyPr/>
        <a:lstStyle/>
        <a:p>
          <a:endParaRPr lang="en-US"/>
        </a:p>
      </dgm:t>
    </dgm:pt>
  </dgm:ptLst>
  <dgm:cxnLst>
    <dgm:cxn modelId="{2FA31DE1-571E-419D-913A-C4E5D32411E0}" type="presOf" srcId="{67AD1528-D1F8-4FBE-8C65-5935844DEF5B}" destId="{E9444B73-A798-4A81-BFE4-6AA1DA3FA0AB}" srcOrd="0" destOrd="0" presId="urn:microsoft.com/office/officeart/2005/8/layout/bProcess4"/>
    <dgm:cxn modelId="{41CDC590-D70A-4EBA-BD82-560BAA2C6C63}" type="presOf" srcId="{427419B9-88B8-4559-8F45-552A70B7FE17}" destId="{A8F21777-160F-4087-A27A-2CEB9F9AFCB9}" srcOrd="0" destOrd="0" presId="urn:microsoft.com/office/officeart/2005/8/layout/bProcess4"/>
    <dgm:cxn modelId="{56E3353D-E070-440C-9BB1-74C92E591F86}" srcId="{0AB24E28-AF92-490C-8955-0F431FD2AAE2}" destId="{FDADDA87-30BF-4DA8-A864-D19202AC2FCE}" srcOrd="9" destOrd="0" parTransId="{83902A8F-378D-4D2C-A65C-2CC65EBB7C83}" sibTransId="{67AD1528-D1F8-4FBE-8C65-5935844DEF5B}"/>
    <dgm:cxn modelId="{71A7D0C0-5B11-4C79-A79D-D1875C1860B8}" type="presOf" srcId="{55F7D9A4-A96F-41C1-8549-F18E8F74E715}" destId="{806B3E87-F903-4A35-8A7F-2C45C237C60D}" srcOrd="0" destOrd="0" presId="urn:microsoft.com/office/officeart/2005/8/layout/bProcess4"/>
    <dgm:cxn modelId="{FC477282-711B-459E-A757-0A50E2B4D9D1}" srcId="{0AB24E28-AF92-490C-8955-0F431FD2AAE2}" destId="{427419B9-88B8-4559-8F45-552A70B7FE17}" srcOrd="2" destOrd="0" parTransId="{DF625B2C-1C6F-4F30-A392-32C0CBCA8BA4}" sibTransId="{202C0EB5-43EF-49D0-A89C-AA4AC918C83D}"/>
    <dgm:cxn modelId="{7323588E-CFEE-4BCC-B978-34443911F2BF}" srcId="{0AB24E28-AF92-490C-8955-0F431FD2AAE2}" destId="{F272E2A0-7FD7-4896-BBD8-88E2E02F7CF2}" srcOrd="5" destOrd="0" parTransId="{308BAC10-F77F-4698-8E4B-581B4B1F052A}" sibTransId="{19A9C32C-E27E-45C9-A9EA-670660A4E266}"/>
    <dgm:cxn modelId="{BCE5CBD1-D128-42A4-AE15-0078086DAF7C}" type="presOf" srcId="{202C0EB5-43EF-49D0-A89C-AA4AC918C83D}" destId="{4E85F179-AC80-4F59-9B3C-C64942D12313}" srcOrd="0" destOrd="0" presId="urn:microsoft.com/office/officeart/2005/8/layout/bProcess4"/>
    <dgm:cxn modelId="{16D0D60B-D9C3-4742-9745-0626E840F139}" srcId="{0AB24E28-AF92-490C-8955-0F431FD2AAE2}" destId="{55F7D9A4-A96F-41C1-8549-F18E8F74E715}" srcOrd="6" destOrd="0" parTransId="{7BE0C06D-73B3-435C-846A-B86EFE3DFAB2}" sibTransId="{CCED39CE-CD78-4B5D-A77E-57A0B62891AB}"/>
    <dgm:cxn modelId="{AAF2B408-6BB5-4751-9730-068937E6F985}" type="presOf" srcId="{99597920-4751-47F1-BE9A-8EE47C83B782}" destId="{65E341D7-886E-443B-B7F7-79C8B62FBDA6}" srcOrd="0" destOrd="0" presId="urn:microsoft.com/office/officeart/2005/8/layout/bProcess4"/>
    <dgm:cxn modelId="{84727835-0A7D-4693-B286-32BC9C24E0ED}" srcId="{0AB24E28-AF92-490C-8955-0F431FD2AAE2}" destId="{99597920-4751-47F1-BE9A-8EE47C83B782}" srcOrd="1" destOrd="0" parTransId="{D3E2F326-41B4-4B31-8A2E-F089C7A1C830}" sibTransId="{5A1D3446-C62B-435A-BAFD-2D9431DB9A5D}"/>
    <dgm:cxn modelId="{736BED02-E4DA-459F-874A-1AA92297ABD3}" type="presOf" srcId="{19A9C32C-E27E-45C9-A9EA-670660A4E266}" destId="{875FC6B1-0C0F-4D79-8776-E02E72774CFB}" srcOrd="0" destOrd="0" presId="urn:microsoft.com/office/officeart/2005/8/layout/bProcess4"/>
    <dgm:cxn modelId="{B5D5CE39-218D-4DC0-A40E-1ECAB56C7379}" type="presOf" srcId="{CAABB4A2-F6CF-416C-9665-3F28EE0C156C}" destId="{92EE906F-EE00-483D-95E4-D5AD59016B49}" srcOrd="0" destOrd="0" presId="urn:microsoft.com/office/officeart/2005/8/layout/bProcess4"/>
    <dgm:cxn modelId="{44D571A5-68B0-4352-B127-A39074B18FB4}" type="presOf" srcId="{3246A543-3ED1-4712-81AB-E21ECD87A10A}" destId="{3151E1DD-7CB4-4C9D-9033-1C29384CF5C8}" srcOrd="0" destOrd="0" presId="urn:microsoft.com/office/officeart/2005/8/layout/bProcess4"/>
    <dgm:cxn modelId="{70E85F8B-6FA2-4A85-874C-6899DBFD7720}" srcId="{0AB24E28-AF92-490C-8955-0F431FD2AAE2}" destId="{BAB0FE05-1DDB-4ED2-B538-F3B208819D60}" srcOrd="10" destOrd="0" parTransId="{E5F6ED7C-6C27-4933-8385-BB862159A2B0}" sibTransId="{923975CB-8C98-4B11-A319-43CC3FC392AF}"/>
    <dgm:cxn modelId="{1058E86A-9DA2-4629-ADFE-50A97B029A1E}" type="presOf" srcId="{BAB0FE05-1DDB-4ED2-B538-F3B208819D60}" destId="{D13A9F69-4722-47A7-8A58-2330A4F8A7C5}" srcOrd="0" destOrd="0" presId="urn:microsoft.com/office/officeart/2005/8/layout/bProcess4"/>
    <dgm:cxn modelId="{3285AB75-147F-46EF-ABCF-58F000BEAB99}" type="presOf" srcId="{9D62D68E-B9A6-47CC-A29E-DCED792F80FA}" destId="{A6B80613-A76E-4750-AC22-7F362A02245F}" srcOrd="0" destOrd="0" presId="urn:microsoft.com/office/officeart/2005/8/layout/bProcess4"/>
    <dgm:cxn modelId="{4CA912D6-74B7-4533-91E8-40F820C5715B}" type="presOf" srcId="{FDADDA87-30BF-4DA8-A864-D19202AC2FCE}" destId="{5873349E-3236-4405-BA3F-5BCF4FC670BA}" srcOrd="0" destOrd="0" presId="urn:microsoft.com/office/officeart/2005/8/layout/bProcess4"/>
    <dgm:cxn modelId="{111E7138-CAB6-49DF-9DAC-CE89BD7024C9}" srcId="{0AB24E28-AF92-490C-8955-0F431FD2AAE2}" destId="{9D62D68E-B9A6-47CC-A29E-DCED792F80FA}" srcOrd="7" destOrd="0" parTransId="{2FB258E7-3C64-4095-9C05-FE73A32ECEF4}" sibTransId="{02ACDECA-D323-4601-A461-77DB0680B73A}"/>
    <dgm:cxn modelId="{ED2C446B-D2F7-4F5B-B8BE-D3D78D3EBEAE}" type="presOf" srcId="{923975CB-8C98-4B11-A319-43CC3FC392AF}" destId="{956623E4-ADA8-44F5-9492-0A9EEF85ED50}" srcOrd="0" destOrd="0" presId="urn:microsoft.com/office/officeart/2005/8/layout/bProcess4"/>
    <dgm:cxn modelId="{EEF54D2A-F335-4A05-A61A-813BA6199218}" type="presOf" srcId="{5A1D3446-C62B-435A-BAFD-2D9431DB9A5D}" destId="{F9561B6D-312E-44E9-B0ED-905E91946535}" srcOrd="0" destOrd="0" presId="urn:microsoft.com/office/officeart/2005/8/layout/bProcess4"/>
    <dgm:cxn modelId="{9255A2AE-59EF-43A2-8F07-36CF647B0A29}" srcId="{0AB24E28-AF92-490C-8955-0F431FD2AAE2}" destId="{1B7428F6-D860-441D-ACF9-9A1297E18C13}" srcOrd="3" destOrd="0" parTransId="{B123CB07-082B-4869-ACD2-DDF00FCAC2F0}" sibTransId="{D970AC94-3DA1-41A6-BA8B-E5A59590DF0C}"/>
    <dgm:cxn modelId="{835232F1-B06F-49CE-9158-3DE6D15E839B}" type="presOf" srcId="{D970AC94-3DA1-41A6-BA8B-E5A59590DF0C}" destId="{5945E318-10BA-4FC1-A1B9-50BD5C9E9DEF}" srcOrd="0" destOrd="0" presId="urn:microsoft.com/office/officeart/2005/8/layout/bProcess4"/>
    <dgm:cxn modelId="{F37F833B-3821-4F16-8807-FB733843D405}" type="presOf" srcId="{0450C4DD-2358-49F9-8EF5-86E7F99A8E7A}" destId="{6AA5E7CA-9379-40BE-BFAA-7FB585279EE3}" srcOrd="0" destOrd="0" presId="urn:microsoft.com/office/officeart/2005/8/layout/bProcess4"/>
    <dgm:cxn modelId="{454B9EC0-9CBF-47C2-AC1C-1ABDF66B974D}" type="presOf" srcId="{CCED39CE-CD78-4B5D-A77E-57A0B62891AB}" destId="{67DAF9EC-AA8E-4C1E-9502-9D913ABCECC6}" srcOrd="0" destOrd="0" presId="urn:microsoft.com/office/officeart/2005/8/layout/bProcess4"/>
    <dgm:cxn modelId="{09AE458D-290B-4060-ABDE-89D83F788B5D}" type="presOf" srcId="{D63CAB0E-3AB8-4D9B-85C2-B2147E313532}" destId="{1ED1A6D5-40E6-49FC-B1AF-300443409156}" srcOrd="0" destOrd="0" presId="urn:microsoft.com/office/officeart/2005/8/layout/bProcess4"/>
    <dgm:cxn modelId="{BD9CFC1D-FBA6-4314-9AC5-C5A92AB96620}" type="presOf" srcId="{0AB24E28-AF92-490C-8955-0F431FD2AAE2}" destId="{1A3C6E32-28CD-4CA6-92CE-1F9D6545FF41}" srcOrd="0" destOrd="0" presId="urn:microsoft.com/office/officeart/2005/8/layout/bProcess4"/>
    <dgm:cxn modelId="{3C5836DF-A90A-4681-B7B5-5522EAA02545}" type="presOf" srcId="{F272E2A0-7FD7-4896-BBD8-88E2E02F7CF2}" destId="{EA0EE3BF-B1D2-47DE-8239-15D2F4130F57}" srcOrd="0" destOrd="0" presId="urn:microsoft.com/office/officeart/2005/8/layout/bProcess4"/>
    <dgm:cxn modelId="{65F95DB8-798C-49BE-BB5C-C879E2E635E7}" type="presOf" srcId="{02ACDECA-D323-4601-A461-77DB0680B73A}" destId="{30A4D472-1645-45E8-9868-3B674E4E0736}" srcOrd="0" destOrd="0" presId="urn:microsoft.com/office/officeart/2005/8/layout/bProcess4"/>
    <dgm:cxn modelId="{A8FA75F3-DDB7-4C92-AF65-9F70E9A8FD35}" type="presOf" srcId="{9BB85E8C-D24C-40D5-9268-BE9E941D5EBF}" destId="{22AD0ABB-5CD5-4352-861A-ACAEFE7579A7}" srcOrd="0" destOrd="0" presId="urn:microsoft.com/office/officeart/2005/8/layout/bProcess4"/>
    <dgm:cxn modelId="{0C1CA105-0B8D-4D20-B4A4-B3F35F9809E5}" type="presOf" srcId="{1B7428F6-D860-441D-ACF9-9A1297E18C13}" destId="{9EC291EF-785B-4C3B-8745-9E580EA9C7D9}" srcOrd="0" destOrd="0" presId="urn:microsoft.com/office/officeart/2005/8/layout/bProcess4"/>
    <dgm:cxn modelId="{4FD94E85-2F70-4137-9713-06602EB9FC69}" srcId="{0AB24E28-AF92-490C-8955-0F431FD2AAE2}" destId="{9F661D4B-5528-4B7A-B343-6AA36E8572BD}" srcOrd="8" destOrd="0" parTransId="{43C6C784-9124-42E8-AC22-CBA0A0D0B476}" sibTransId="{D63CAB0E-3AB8-4D9B-85C2-B2147E313532}"/>
    <dgm:cxn modelId="{456BACCF-3B54-4BD8-AF56-309A9CC6E45F}" srcId="{0AB24E28-AF92-490C-8955-0F431FD2AAE2}" destId="{9BB85E8C-D24C-40D5-9268-BE9E941D5EBF}" srcOrd="11" destOrd="0" parTransId="{BBF3AADC-4062-4495-AEBA-9ABFA3D81C89}" sibTransId="{B323F3E9-DAB2-4824-A0FF-EE9F0436B844}"/>
    <dgm:cxn modelId="{168B3E62-6D46-4E73-86E1-157F4DF9CD89}" type="presOf" srcId="{5A880DEA-BFE1-4BD2-B1D3-CE8A1E9AC526}" destId="{7547B5A4-A9CF-4196-9CBA-473CE2628941}" srcOrd="0" destOrd="0" presId="urn:microsoft.com/office/officeart/2005/8/layout/bProcess4"/>
    <dgm:cxn modelId="{75FB7130-4F27-4B9B-B907-5D6B49761A8E}" srcId="{0AB24E28-AF92-490C-8955-0F431FD2AAE2}" destId="{3246A543-3ED1-4712-81AB-E21ECD87A10A}" srcOrd="0" destOrd="0" parTransId="{FE6491E5-FD29-4DBE-9786-7EB66C68DBF8}" sibTransId="{0450C4DD-2358-49F9-8EF5-86E7F99A8E7A}"/>
    <dgm:cxn modelId="{2C989D8C-66E6-48B6-BEF3-71F150C63010}" type="presOf" srcId="{9F661D4B-5528-4B7A-B343-6AA36E8572BD}" destId="{4BA1E49E-5F2B-4055-A513-32F058CA3386}" srcOrd="0" destOrd="0" presId="urn:microsoft.com/office/officeart/2005/8/layout/bProcess4"/>
    <dgm:cxn modelId="{F49148CE-90EA-4926-89A6-4FFD952C5AD2}" srcId="{0AB24E28-AF92-490C-8955-0F431FD2AAE2}" destId="{5A880DEA-BFE1-4BD2-B1D3-CE8A1E9AC526}" srcOrd="4" destOrd="0" parTransId="{7D0DD064-8344-4EBE-97B1-55A0FC4B02C1}" sibTransId="{CAABB4A2-F6CF-416C-9665-3F28EE0C156C}"/>
    <dgm:cxn modelId="{B433B9A3-BEE5-4102-8ACE-1C99165B444B}" type="presParOf" srcId="{1A3C6E32-28CD-4CA6-92CE-1F9D6545FF41}" destId="{516BCC99-1F85-4B10-8574-3280A7983A25}" srcOrd="0" destOrd="0" presId="urn:microsoft.com/office/officeart/2005/8/layout/bProcess4"/>
    <dgm:cxn modelId="{0F575DDC-6DF1-4597-BBEC-F1ACC7C9F271}" type="presParOf" srcId="{516BCC99-1F85-4B10-8574-3280A7983A25}" destId="{397DA690-C5B1-4BDC-804B-E92A2FE4BC39}" srcOrd="0" destOrd="0" presId="urn:microsoft.com/office/officeart/2005/8/layout/bProcess4"/>
    <dgm:cxn modelId="{CC099F7A-C134-4CB7-B12F-2E296D85D864}" type="presParOf" srcId="{516BCC99-1F85-4B10-8574-3280A7983A25}" destId="{3151E1DD-7CB4-4C9D-9033-1C29384CF5C8}" srcOrd="1" destOrd="0" presId="urn:microsoft.com/office/officeart/2005/8/layout/bProcess4"/>
    <dgm:cxn modelId="{C93DEC6F-B1E8-4A30-AA33-4B33D9393347}" type="presParOf" srcId="{1A3C6E32-28CD-4CA6-92CE-1F9D6545FF41}" destId="{6AA5E7CA-9379-40BE-BFAA-7FB585279EE3}" srcOrd="1" destOrd="0" presId="urn:microsoft.com/office/officeart/2005/8/layout/bProcess4"/>
    <dgm:cxn modelId="{D5265463-7288-4280-8286-09E0798567A9}" type="presParOf" srcId="{1A3C6E32-28CD-4CA6-92CE-1F9D6545FF41}" destId="{9251135F-3B88-40D2-870A-ACA686BF3696}" srcOrd="2" destOrd="0" presId="urn:microsoft.com/office/officeart/2005/8/layout/bProcess4"/>
    <dgm:cxn modelId="{1980602D-A8A9-4B1C-A143-AA0E14F3F6FA}" type="presParOf" srcId="{9251135F-3B88-40D2-870A-ACA686BF3696}" destId="{92C68EA4-6AAC-483C-962F-53C064B42BA5}" srcOrd="0" destOrd="0" presId="urn:microsoft.com/office/officeart/2005/8/layout/bProcess4"/>
    <dgm:cxn modelId="{F26ECF78-8772-4EF4-B18E-3E8D654F88A4}" type="presParOf" srcId="{9251135F-3B88-40D2-870A-ACA686BF3696}" destId="{65E341D7-886E-443B-B7F7-79C8B62FBDA6}" srcOrd="1" destOrd="0" presId="urn:microsoft.com/office/officeart/2005/8/layout/bProcess4"/>
    <dgm:cxn modelId="{2FED8F91-824B-436F-8335-1D3F341BE327}" type="presParOf" srcId="{1A3C6E32-28CD-4CA6-92CE-1F9D6545FF41}" destId="{F9561B6D-312E-44E9-B0ED-905E91946535}" srcOrd="3" destOrd="0" presId="urn:microsoft.com/office/officeart/2005/8/layout/bProcess4"/>
    <dgm:cxn modelId="{EA8D697B-DB72-4D63-AB09-1359403FBDFD}" type="presParOf" srcId="{1A3C6E32-28CD-4CA6-92CE-1F9D6545FF41}" destId="{B77B35CF-D573-4FE2-A0A8-B492E5B832E2}" srcOrd="4" destOrd="0" presId="urn:microsoft.com/office/officeart/2005/8/layout/bProcess4"/>
    <dgm:cxn modelId="{40639F07-DA10-44AC-BF33-2F0CF5ADBF32}" type="presParOf" srcId="{B77B35CF-D573-4FE2-A0A8-B492E5B832E2}" destId="{B71C5D22-CCF3-4B7D-AF2A-F263F28C2E8D}" srcOrd="0" destOrd="0" presId="urn:microsoft.com/office/officeart/2005/8/layout/bProcess4"/>
    <dgm:cxn modelId="{BA4CE47D-C1E9-4F90-9D1E-36B72E593E20}" type="presParOf" srcId="{B77B35CF-D573-4FE2-A0A8-B492E5B832E2}" destId="{A8F21777-160F-4087-A27A-2CEB9F9AFCB9}" srcOrd="1" destOrd="0" presId="urn:microsoft.com/office/officeart/2005/8/layout/bProcess4"/>
    <dgm:cxn modelId="{1D88575D-2654-4A1E-A3D9-6E3AD0DD3FDE}" type="presParOf" srcId="{1A3C6E32-28CD-4CA6-92CE-1F9D6545FF41}" destId="{4E85F179-AC80-4F59-9B3C-C64942D12313}" srcOrd="5" destOrd="0" presId="urn:microsoft.com/office/officeart/2005/8/layout/bProcess4"/>
    <dgm:cxn modelId="{9943296B-066A-4211-8F14-FB6C0603E3D5}" type="presParOf" srcId="{1A3C6E32-28CD-4CA6-92CE-1F9D6545FF41}" destId="{A9BFDD19-55C8-41C7-A218-6E75479DF3C9}" srcOrd="6" destOrd="0" presId="urn:microsoft.com/office/officeart/2005/8/layout/bProcess4"/>
    <dgm:cxn modelId="{4FBDE00E-92B2-4E39-8F5F-6BC94716A84A}" type="presParOf" srcId="{A9BFDD19-55C8-41C7-A218-6E75479DF3C9}" destId="{6327A31C-E36C-456C-83DD-6B5AFFB2BB55}" srcOrd="0" destOrd="0" presId="urn:microsoft.com/office/officeart/2005/8/layout/bProcess4"/>
    <dgm:cxn modelId="{2ADFBEC3-5904-4E07-8F49-1BDCDA4F37B0}" type="presParOf" srcId="{A9BFDD19-55C8-41C7-A218-6E75479DF3C9}" destId="{9EC291EF-785B-4C3B-8745-9E580EA9C7D9}" srcOrd="1" destOrd="0" presId="urn:microsoft.com/office/officeart/2005/8/layout/bProcess4"/>
    <dgm:cxn modelId="{E04DF4D6-B626-4AFD-860B-AAE357350D86}" type="presParOf" srcId="{1A3C6E32-28CD-4CA6-92CE-1F9D6545FF41}" destId="{5945E318-10BA-4FC1-A1B9-50BD5C9E9DEF}" srcOrd="7" destOrd="0" presId="urn:microsoft.com/office/officeart/2005/8/layout/bProcess4"/>
    <dgm:cxn modelId="{6114663E-358E-41A3-B03D-6B002B54B869}" type="presParOf" srcId="{1A3C6E32-28CD-4CA6-92CE-1F9D6545FF41}" destId="{BD4EAEE6-E47A-4BCE-9E09-9CDE6241AC55}" srcOrd="8" destOrd="0" presId="urn:microsoft.com/office/officeart/2005/8/layout/bProcess4"/>
    <dgm:cxn modelId="{589CE4B0-730E-49EE-B7F7-1E7004A4DAF0}" type="presParOf" srcId="{BD4EAEE6-E47A-4BCE-9E09-9CDE6241AC55}" destId="{ED2AC7C0-2D28-45E3-B69E-F6B94DC210EE}" srcOrd="0" destOrd="0" presId="urn:microsoft.com/office/officeart/2005/8/layout/bProcess4"/>
    <dgm:cxn modelId="{664449E6-49C6-446D-9501-9C985BEB767C}" type="presParOf" srcId="{BD4EAEE6-E47A-4BCE-9E09-9CDE6241AC55}" destId="{7547B5A4-A9CF-4196-9CBA-473CE2628941}" srcOrd="1" destOrd="0" presId="urn:microsoft.com/office/officeart/2005/8/layout/bProcess4"/>
    <dgm:cxn modelId="{67F8B1EA-1D13-4201-A4A9-F5DF698D480E}" type="presParOf" srcId="{1A3C6E32-28CD-4CA6-92CE-1F9D6545FF41}" destId="{92EE906F-EE00-483D-95E4-D5AD59016B49}" srcOrd="9" destOrd="0" presId="urn:microsoft.com/office/officeart/2005/8/layout/bProcess4"/>
    <dgm:cxn modelId="{E540F550-1BBE-49DC-933D-F8202E74B859}" type="presParOf" srcId="{1A3C6E32-28CD-4CA6-92CE-1F9D6545FF41}" destId="{DE956238-83F5-4BAE-BEF3-27E6BEA59AC2}" srcOrd="10" destOrd="0" presId="urn:microsoft.com/office/officeart/2005/8/layout/bProcess4"/>
    <dgm:cxn modelId="{9A3855FA-16BE-4064-9F32-C52D51412462}" type="presParOf" srcId="{DE956238-83F5-4BAE-BEF3-27E6BEA59AC2}" destId="{7A654B36-4087-4A8A-AF61-A911FB59722E}" srcOrd="0" destOrd="0" presId="urn:microsoft.com/office/officeart/2005/8/layout/bProcess4"/>
    <dgm:cxn modelId="{933171A9-CB10-4624-AA7A-B73CDDA6FF68}" type="presParOf" srcId="{DE956238-83F5-4BAE-BEF3-27E6BEA59AC2}" destId="{EA0EE3BF-B1D2-47DE-8239-15D2F4130F57}" srcOrd="1" destOrd="0" presId="urn:microsoft.com/office/officeart/2005/8/layout/bProcess4"/>
    <dgm:cxn modelId="{5726F9F2-026D-44F3-A2DC-95263415F0A0}" type="presParOf" srcId="{1A3C6E32-28CD-4CA6-92CE-1F9D6545FF41}" destId="{875FC6B1-0C0F-4D79-8776-E02E72774CFB}" srcOrd="11" destOrd="0" presId="urn:microsoft.com/office/officeart/2005/8/layout/bProcess4"/>
    <dgm:cxn modelId="{524A507E-1497-4E85-97FB-323E9A413310}" type="presParOf" srcId="{1A3C6E32-28CD-4CA6-92CE-1F9D6545FF41}" destId="{7405926F-BD8E-4E3D-A668-83E957119D13}" srcOrd="12" destOrd="0" presId="urn:microsoft.com/office/officeart/2005/8/layout/bProcess4"/>
    <dgm:cxn modelId="{E7B3EB4D-1C26-43E9-BE13-80D11077C3DE}" type="presParOf" srcId="{7405926F-BD8E-4E3D-A668-83E957119D13}" destId="{FF4292F1-6426-4B88-8C93-9A4519B0C43B}" srcOrd="0" destOrd="0" presId="urn:microsoft.com/office/officeart/2005/8/layout/bProcess4"/>
    <dgm:cxn modelId="{952E1438-6544-47D8-B4E1-A0CE0344D874}" type="presParOf" srcId="{7405926F-BD8E-4E3D-A668-83E957119D13}" destId="{806B3E87-F903-4A35-8A7F-2C45C237C60D}" srcOrd="1" destOrd="0" presId="urn:microsoft.com/office/officeart/2005/8/layout/bProcess4"/>
    <dgm:cxn modelId="{B5D1D5FD-3712-4BDA-A10C-FC795EE83728}" type="presParOf" srcId="{1A3C6E32-28CD-4CA6-92CE-1F9D6545FF41}" destId="{67DAF9EC-AA8E-4C1E-9502-9D913ABCECC6}" srcOrd="13" destOrd="0" presId="urn:microsoft.com/office/officeart/2005/8/layout/bProcess4"/>
    <dgm:cxn modelId="{BD025E28-4E21-4189-9BFE-89FF21521CD5}" type="presParOf" srcId="{1A3C6E32-28CD-4CA6-92CE-1F9D6545FF41}" destId="{1DCACFA0-6693-4B3A-82F8-C3C3C7AFFB80}" srcOrd="14" destOrd="0" presId="urn:microsoft.com/office/officeart/2005/8/layout/bProcess4"/>
    <dgm:cxn modelId="{BC6B6537-90C0-4466-AA0A-803775641C6A}" type="presParOf" srcId="{1DCACFA0-6693-4B3A-82F8-C3C3C7AFFB80}" destId="{FE1C410E-FCDC-4470-87D2-ADB811494B1A}" srcOrd="0" destOrd="0" presId="urn:microsoft.com/office/officeart/2005/8/layout/bProcess4"/>
    <dgm:cxn modelId="{C4F2CCD3-E22F-4593-929E-5C55FF2D1104}" type="presParOf" srcId="{1DCACFA0-6693-4B3A-82F8-C3C3C7AFFB80}" destId="{A6B80613-A76E-4750-AC22-7F362A02245F}" srcOrd="1" destOrd="0" presId="urn:microsoft.com/office/officeart/2005/8/layout/bProcess4"/>
    <dgm:cxn modelId="{6913F135-D860-41D6-91D8-C2F77C85377E}" type="presParOf" srcId="{1A3C6E32-28CD-4CA6-92CE-1F9D6545FF41}" destId="{30A4D472-1645-45E8-9868-3B674E4E0736}" srcOrd="15" destOrd="0" presId="urn:microsoft.com/office/officeart/2005/8/layout/bProcess4"/>
    <dgm:cxn modelId="{84648770-EBE6-4589-93B6-6D4B1D6D9FD6}" type="presParOf" srcId="{1A3C6E32-28CD-4CA6-92CE-1F9D6545FF41}" destId="{629D7916-4189-446E-9D76-6A22ACBA4A87}" srcOrd="16" destOrd="0" presId="urn:microsoft.com/office/officeart/2005/8/layout/bProcess4"/>
    <dgm:cxn modelId="{B897E2A9-CC7A-44C7-B855-5536989E9E1D}" type="presParOf" srcId="{629D7916-4189-446E-9D76-6A22ACBA4A87}" destId="{32693F26-938E-4430-BD3A-C754ADCE1893}" srcOrd="0" destOrd="0" presId="urn:microsoft.com/office/officeart/2005/8/layout/bProcess4"/>
    <dgm:cxn modelId="{BA7E2094-D10B-444C-A140-AC267C8BEEAD}" type="presParOf" srcId="{629D7916-4189-446E-9D76-6A22ACBA4A87}" destId="{4BA1E49E-5F2B-4055-A513-32F058CA3386}" srcOrd="1" destOrd="0" presId="urn:microsoft.com/office/officeart/2005/8/layout/bProcess4"/>
    <dgm:cxn modelId="{BD4721B9-5022-49BA-905F-96B82198EB44}" type="presParOf" srcId="{1A3C6E32-28CD-4CA6-92CE-1F9D6545FF41}" destId="{1ED1A6D5-40E6-49FC-B1AF-300443409156}" srcOrd="17" destOrd="0" presId="urn:microsoft.com/office/officeart/2005/8/layout/bProcess4"/>
    <dgm:cxn modelId="{90679733-5ABA-43FD-B486-ECDCD85DD680}" type="presParOf" srcId="{1A3C6E32-28CD-4CA6-92CE-1F9D6545FF41}" destId="{A9805B34-7FFC-4437-BA2E-C246BBF9394E}" srcOrd="18" destOrd="0" presId="urn:microsoft.com/office/officeart/2005/8/layout/bProcess4"/>
    <dgm:cxn modelId="{8FE36434-72E1-412E-86DC-F220F50EA917}" type="presParOf" srcId="{A9805B34-7FFC-4437-BA2E-C246BBF9394E}" destId="{D5007D98-CF24-45AB-A81D-D86177E04495}" srcOrd="0" destOrd="0" presId="urn:microsoft.com/office/officeart/2005/8/layout/bProcess4"/>
    <dgm:cxn modelId="{C0AA0CDF-554E-4DA4-A7AB-71DEC05695AC}" type="presParOf" srcId="{A9805B34-7FFC-4437-BA2E-C246BBF9394E}" destId="{5873349E-3236-4405-BA3F-5BCF4FC670BA}" srcOrd="1" destOrd="0" presId="urn:microsoft.com/office/officeart/2005/8/layout/bProcess4"/>
    <dgm:cxn modelId="{D4228D40-3ACA-48F2-8B3C-F88FEC1D199E}" type="presParOf" srcId="{1A3C6E32-28CD-4CA6-92CE-1F9D6545FF41}" destId="{E9444B73-A798-4A81-BFE4-6AA1DA3FA0AB}" srcOrd="19" destOrd="0" presId="urn:microsoft.com/office/officeart/2005/8/layout/bProcess4"/>
    <dgm:cxn modelId="{62FCBF5E-37F2-439B-BC95-4923285E5A88}" type="presParOf" srcId="{1A3C6E32-28CD-4CA6-92CE-1F9D6545FF41}" destId="{BB1539A2-F08D-439C-85A5-6F2DD4B2E788}" srcOrd="20" destOrd="0" presId="urn:microsoft.com/office/officeart/2005/8/layout/bProcess4"/>
    <dgm:cxn modelId="{8878C827-B6AE-4F9E-A46B-E443CE8FF932}" type="presParOf" srcId="{BB1539A2-F08D-439C-85A5-6F2DD4B2E788}" destId="{E8E9BBDD-ADD1-4D55-9A6F-F6908E264DF1}" srcOrd="0" destOrd="0" presId="urn:microsoft.com/office/officeart/2005/8/layout/bProcess4"/>
    <dgm:cxn modelId="{A7881BB6-1B08-4C50-B58D-C36A483D4FD4}" type="presParOf" srcId="{BB1539A2-F08D-439C-85A5-6F2DD4B2E788}" destId="{D13A9F69-4722-47A7-8A58-2330A4F8A7C5}" srcOrd="1" destOrd="0" presId="urn:microsoft.com/office/officeart/2005/8/layout/bProcess4"/>
    <dgm:cxn modelId="{E34C676D-ADB7-4A00-A775-B0F5CBFB4947}" type="presParOf" srcId="{1A3C6E32-28CD-4CA6-92CE-1F9D6545FF41}" destId="{956623E4-ADA8-44F5-9492-0A9EEF85ED50}" srcOrd="21" destOrd="0" presId="urn:microsoft.com/office/officeart/2005/8/layout/bProcess4"/>
    <dgm:cxn modelId="{0E196ED8-3084-4839-A9D7-B9F7119D9C91}" type="presParOf" srcId="{1A3C6E32-28CD-4CA6-92CE-1F9D6545FF41}" destId="{DA96F2A6-FFA7-41BB-B7A7-1CC6A883E860}" srcOrd="22" destOrd="0" presId="urn:microsoft.com/office/officeart/2005/8/layout/bProcess4"/>
    <dgm:cxn modelId="{2E0BDECC-D739-4C9D-A8E0-6A9C1BCB28A9}" type="presParOf" srcId="{DA96F2A6-FFA7-41BB-B7A7-1CC6A883E860}" destId="{2E1639F2-CE5E-4B8D-BB9F-65890DBD7A65}" srcOrd="0" destOrd="0" presId="urn:microsoft.com/office/officeart/2005/8/layout/bProcess4"/>
    <dgm:cxn modelId="{A91BBD60-586B-474A-A469-5636BE7E8401}" type="presParOf" srcId="{DA96F2A6-FFA7-41BB-B7A7-1CC6A883E860}" destId="{22AD0ABB-5CD5-4352-861A-ACAEFE7579A7}"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C87EC6D-AC7D-4F97-A091-DC3E17EFA126}" type="doc">
      <dgm:prSet loTypeId="urn:microsoft.com/office/officeart/2005/8/layout/chevron2" loCatId="list" qsTypeId="urn:microsoft.com/office/officeart/2005/8/quickstyle/simple1" qsCatId="simple" csTypeId="urn:microsoft.com/office/officeart/2005/8/colors/colorful1#15" csCatId="colorful" phldr="1"/>
      <dgm:spPr/>
      <dgm:t>
        <a:bodyPr/>
        <a:lstStyle/>
        <a:p>
          <a:endParaRPr lang="en-US"/>
        </a:p>
      </dgm:t>
    </dgm:pt>
    <dgm:pt modelId="{9923A9DE-68ED-4E6D-8B64-AFA1E93D6AB5}">
      <dgm:prSet phldrT="[Text]"/>
      <dgm:spPr/>
      <dgm:t>
        <a:bodyPr/>
        <a:lstStyle/>
        <a:p>
          <a:r>
            <a:rPr lang="fa-IR" dirty="0" smtClean="0"/>
            <a:t>پیش از ورود</a:t>
          </a:r>
          <a:endParaRPr lang="en-US" dirty="0"/>
        </a:p>
      </dgm:t>
    </dgm:pt>
    <dgm:pt modelId="{50DEC329-F5E8-44F1-88A5-0BDFFB3D72F2}" type="parTrans" cxnId="{740CB54B-3737-453E-AEE1-5A79874BE87B}">
      <dgm:prSet/>
      <dgm:spPr/>
      <dgm:t>
        <a:bodyPr/>
        <a:lstStyle/>
        <a:p>
          <a:endParaRPr lang="en-US"/>
        </a:p>
      </dgm:t>
    </dgm:pt>
    <dgm:pt modelId="{2CAECE13-A090-479A-BECA-67455B547396}" type="sibTrans" cxnId="{740CB54B-3737-453E-AEE1-5A79874BE87B}">
      <dgm:prSet/>
      <dgm:spPr/>
      <dgm:t>
        <a:bodyPr/>
        <a:lstStyle/>
        <a:p>
          <a:endParaRPr lang="en-US"/>
        </a:p>
      </dgm:t>
    </dgm:pt>
    <dgm:pt modelId="{C7E03FFF-C36E-45BF-A5ED-989DC770BDB0}">
      <dgm:prSet phldrT="[Text]"/>
      <dgm:spPr/>
      <dgm:t>
        <a:bodyPr/>
        <a:lstStyle/>
        <a:p>
          <a:pPr algn="r" rtl="1"/>
          <a:r>
            <a:rPr lang="fa-IR" dirty="0" smtClean="0"/>
            <a:t>این مرحله مربوط به </a:t>
          </a:r>
          <a:r>
            <a:rPr lang="fa-IR" dirty="0" smtClean="0">
              <a:solidFill>
                <a:schemeClr val="accent2">
                  <a:lumMod val="60000"/>
                  <a:lumOff val="40000"/>
                </a:schemeClr>
              </a:solidFill>
            </a:rPr>
            <a:t>آموزشها و یادگیری هایی </a:t>
          </a:r>
          <a:r>
            <a:rPr lang="fa-IR" dirty="0" smtClean="0"/>
            <a:t>است كه پیش از پیوستن فرد به سازمان صورت می‌گیرد.</a:t>
          </a:r>
          <a:endParaRPr lang="en-US" dirty="0"/>
        </a:p>
      </dgm:t>
    </dgm:pt>
    <dgm:pt modelId="{7CBA1564-2732-4EBA-82E9-F5A3F7F7A504}" type="parTrans" cxnId="{EF0AB289-E285-4AC2-8C8E-0C5C15B6C51E}">
      <dgm:prSet/>
      <dgm:spPr/>
      <dgm:t>
        <a:bodyPr/>
        <a:lstStyle/>
        <a:p>
          <a:endParaRPr lang="en-US"/>
        </a:p>
      </dgm:t>
    </dgm:pt>
    <dgm:pt modelId="{E9B66DE2-7BFA-4248-95A0-E83E02382DE4}" type="sibTrans" cxnId="{EF0AB289-E285-4AC2-8C8E-0C5C15B6C51E}">
      <dgm:prSet/>
      <dgm:spPr/>
      <dgm:t>
        <a:bodyPr/>
        <a:lstStyle/>
        <a:p>
          <a:endParaRPr lang="en-US"/>
        </a:p>
      </dgm:t>
    </dgm:pt>
    <dgm:pt modelId="{B5D1B871-0CA9-4E24-A99A-F6DA03116E87}">
      <dgm:prSet phldrT="[Text]"/>
      <dgm:spPr/>
      <dgm:t>
        <a:bodyPr/>
        <a:lstStyle/>
        <a:p>
          <a:r>
            <a:rPr lang="fa-IR" dirty="0" smtClean="0"/>
            <a:t> مرحلۀ رویارویی</a:t>
          </a:r>
          <a:endParaRPr lang="en-US" dirty="0"/>
        </a:p>
      </dgm:t>
    </dgm:pt>
    <dgm:pt modelId="{91BD1168-4755-496B-989F-9D9B65DA4E7A}" type="parTrans" cxnId="{D5FD12DD-C606-47C5-BE53-9D276264736E}">
      <dgm:prSet/>
      <dgm:spPr/>
      <dgm:t>
        <a:bodyPr/>
        <a:lstStyle/>
        <a:p>
          <a:endParaRPr lang="en-US"/>
        </a:p>
      </dgm:t>
    </dgm:pt>
    <dgm:pt modelId="{7EF32BDB-E38E-485F-98AE-10A3C7189C24}" type="sibTrans" cxnId="{D5FD12DD-C606-47C5-BE53-9D276264736E}">
      <dgm:prSet/>
      <dgm:spPr/>
      <dgm:t>
        <a:bodyPr/>
        <a:lstStyle/>
        <a:p>
          <a:endParaRPr lang="en-US"/>
        </a:p>
      </dgm:t>
    </dgm:pt>
    <dgm:pt modelId="{FFAF64A8-128C-44C1-9E2D-28B3BC299731}">
      <dgm:prSet phldrT="[Text]"/>
      <dgm:spPr/>
      <dgm:t>
        <a:bodyPr/>
        <a:lstStyle/>
        <a:p>
          <a:pPr algn="r" rtl="1"/>
          <a:r>
            <a:rPr lang="fa-IR" dirty="0" smtClean="0"/>
            <a:t>در این مرحله فرد تازه استخدام شده متوجه واقعیت سازمان می‌شود و احتمالاً درمی‌یابد كه در انتظارات و آنچه به نظر وی واقعیت بوده است، تجدید نظر كند.</a:t>
          </a:r>
          <a:endParaRPr lang="en-US" dirty="0"/>
        </a:p>
      </dgm:t>
    </dgm:pt>
    <dgm:pt modelId="{E2CB9667-C33B-44EF-9840-F3AEE0C84EC2}" type="parTrans" cxnId="{17E4D1EE-D359-4565-BAB9-F7DC46108F17}">
      <dgm:prSet/>
      <dgm:spPr/>
      <dgm:t>
        <a:bodyPr/>
        <a:lstStyle/>
        <a:p>
          <a:endParaRPr lang="en-US"/>
        </a:p>
      </dgm:t>
    </dgm:pt>
    <dgm:pt modelId="{42DA8033-0061-401E-9FF7-899053386482}" type="sibTrans" cxnId="{17E4D1EE-D359-4565-BAB9-F7DC46108F17}">
      <dgm:prSet/>
      <dgm:spPr/>
      <dgm:t>
        <a:bodyPr/>
        <a:lstStyle/>
        <a:p>
          <a:endParaRPr lang="en-US"/>
        </a:p>
      </dgm:t>
    </dgm:pt>
    <dgm:pt modelId="{0C921698-0AE9-492B-A080-5FE13CE29509}">
      <dgm:prSet phldrT="[Text]"/>
      <dgm:spPr/>
      <dgm:t>
        <a:bodyPr/>
        <a:lstStyle/>
        <a:p>
          <a:r>
            <a:rPr lang="fa-IR" dirty="0" smtClean="0"/>
            <a:t>مرحله تحول جامع</a:t>
          </a:r>
          <a:endParaRPr lang="en-US" dirty="0"/>
        </a:p>
      </dgm:t>
    </dgm:pt>
    <dgm:pt modelId="{E6E93B8C-5C90-4EF1-9239-451D55CF739D}" type="parTrans" cxnId="{48AA5663-12BE-481B-8D94-4D8DAE09A26E}">
      <dgm:prSet/>
      <dgm:spPr/>
      <dgm:t>
        <a:bodyPr/>
        <a:lstStyle/>
        <a:p>
          <a:endParaRPr lang="en-US"/>
        </a:p>
      </dgm:t>
    </dgm:pt>
    <dgm:pt modelId="{BB67CB20-C1DC-482F-8ADD-F96D13459B84}" type="sibTrans" cxnId="{48AA5663-12BE-481B-8D94-4D8DAE09A26E}">
      <dgm:prSet/>
      <dgm:spPr/>
      <dgm:t>
        <a:bodyPr/>
        <a:lstStyle/>
        <a:p>
          <a:endParaRPr lang="en-US"/>
        </a:p>
      </dgm:t>
    </dgm:pt>
    <dgm:pt modelId="{05062033-9BEF-42F9-9573-6409B489345C}">
      <dgm:prSet phldrT="[Text]"/>
      <dgm:spPr/>
      <dgm:t>
        <a:bodyPr/>
        <a:lstStyle/>
        <a:p>
          <a:pPr algn="r" rtl="1"/>
          <a:r>
            <a:rPr lang="fa-IR" dirty="0" smtClean="0"/>
            <a:t>در این مرحله فرد استخدام‌شده،مهارتهای لازم را برای انجام كارها می‌آموزد در آنها تبحر پیدا می‌كند و به ارزشها و هنجارهای گروهی احترام می‌گذارد و با آنان همسان می‌گردد. </a:t>
          </a:r>
          <a:endParaRPr lang="en-US" dirty="0"/>
        </a:p>
      </dgm:t>
    </dgm:pt>
    <dgm:pt modelId="{9C6C92D7-A8D1-4E53-89A6-B820A1CB34A5}" type="parTrans" cxnId="{74C8C050-175B-4168-8D49-E8FD08747D33}">
      <dgm:prSet/>
      <dgm:spPr/>
      <dgm:t>
        <a:bodyPr/>
        <a:lstStyle/>
        <a:p>
          <a:endParaRPr lang="en-US"/>
        </a:p>
      </dgm:t>
    </dgm:pt>
    <dgm:pt modelId="{31469BFC-C230-4EB3-A68F-CDBAB5A7CC9B}" type="sibTrans" cxnId="{74C8C050-175B-4168-8D49-E8FD08747D33}">
      <dgm:prSet/>
      <dgm:spPr/>
      <dgm:t>
        <a:bodyPr/>
        <a:lstStyle/>
        <a:p>
          <a:endParaRPr lang="en-US"/>
        </a:p>
      </dgm:t>
    </dgm:pt>
    <dgm:pt modelId="{8FD821CD-C2BB-4033-8401-C24CAF1A2EF2}" type="pres">
      <dgm:prSet presAssocID="{3C87EC6D-AC7D-4F97-A091-DC3E17EFA126}" presName="linearFlow" presStyleCnt="0">
        <dgm:presLayoutVars>
          <dgm:dir val="rev"/>
          <dgm:animLvl val="lvl"/>
          <dgm:resizeHandles val="exact"/>
        </dgm:presLayoutVars>
      </dgm:prSet>
      <dgm:spPr/>
      <dgm:t>
        <a:bodyPr/>
        <a:lstStyle/>
        <a:p>
          <a:endParaRPr lang="en-US"/>
        </a:p>
      </dgm:t>
    </dgm:pt>
    <dgm:pt modelId="{3CBBB37F-2A53-441B-B184-2EBB10894A19}" type="pres">
      <dgm:prSet presAssocID="{9923A9DE-68ED-4E6D-8B64-AFA1E93D6AB5}" presName="composite" presStyleCnt="0"/>
      <dgm:spPr/>
      <dgm:t>
        <a:bodyPr/>
        <a:lstStyle/>
        <a:p>
          <a:endParaRPr lang="en-US"/>
        </a:p>
      </dgm:t>
    </dgm:pt>
    <dgm:pt modelId="{79DB6E2B-6E4D-41C0-B6F6-F17AD4327BE6}" type="pres">
      <dgm:prSet presAssocID="{9923A9DE-68ED-4E6D-8B64-AFA1E93D6AB5}" presName="parentText" presStyleLbl="alignNode1" presStyleIdx="0" presStyleCnt="3">
        <dgm:presLayoutVars>
          <dgm:chMax val="1"/>
          <dgm:bulletEnabled val="1"/>
        </dgm:presLayoutVars>
      </dgm:prSet>
      <dgm:spPr/>
      <dgm:t>
        <a:bodyPr/>
        <a:lstStyle/>
        <a:p>
          <a:endParaRPr lang="en-US"/>
        </a:p>
      </dgm:t>
    </dgm:pt>
    <dgm:pt modelId="{229A0FD3-66C2-4161-9F93-B0031872BE0D}" type="pres">
      <dgm:prSet presAssocID="{9923A9DE-68ED-4E6D-8B64-AFA1E93D6AB5}" presName="descendantText" presStyleLbl="alignAcc1" presStyleIdx="0" presStyleCnt="3">
        <dgm:presLayoutVars>
          <dgm:bulletEnabled val="1"/>
        </dgm:presLayoutVars>
      </dgm:prSet>
      <dgm:spPr/>
      <dgm:t>
        <a:bodyPr/>
        <a:lstStyle/>
        <a:p>
          <a:endParaRPr lang="en-US"/>
        </a:p>
      </dgm:t>
    </dgm:pt>
    <dgm:pt modelId="{53B8BCAA-02F7-4EA0-A3CE-FDA522C32692}" type="pres">
      <dgm:prSet presAssocID="{2CAECE13-A090-479A-BECA-67455B547396}" presName="sp" presStyleCnt="0"/>
      <dgm:spPr/>
      <dgm:t>
        <a:bodyPr/>
        <a:lstStyle/>
        <a:p>
          <a:endParaRPr lang="en-US"/>
        </a:p>
      </dgm:t>
    </dgm:pt>
    <dgm:pt modelId="{D98F1B5D-FEC1-4C38-B922-AF0AED44FCC1}" type="pres">
      <dgm:prSet presAssocID="{B5D1B871-0CA9-4E24-A99A-F6DA03116E87}" presName="composite" presStyleCnt="0"/>
      <dgm:spPr/>
      <dgm:t>
        <a:bodyPr/>
        <a:lstStyle/>
        <a:p>
          <a:endParaRPr lang="en-US"/>
        </a:p>
      </dgm:t>
    </dgm:pt>
    <dgm:pt modelId="{4B012018-79D7-404B-B97A-C64FF01A31C0}" type="pres">
      <dgm:prSet presAssocID="{B5D1B871-0CA9-4E24-A99A-F6DA03116E87}" presName="parentText" presStyleLbl="alignNode1" presStyleIdx="1" presStyleCnt="3" custLinFactNeighborX="1915" custLinFactNeighborY="-20138">
        <dgm:presLayoutVars>
          <dgm:chMax val="1"/>
          <dgm:bulletEnabled val="1"/>
        </dgm:presLayoutVars>
      </dgm:prSet>
      <dgm:spPr/>
      <dgm:t>
        <a:bodyPr/>
        <a:lstStyle/>
        <a:p>
          <a:endParaRPr lang="en-US"/>
        </a:p>
      </dgm:t>
    </dgm:pt>
    <dgm:pt modelId="{28CC4DA5-D790-4D7F-AC61-AC56024DEB65}" type="pres">
      <dgm:prSet presAssocID="{B5D1B871-0CA9-4E24-A99A-F6DA03116E87}" presName="descendantText" presStyleLbl="alignAcc1" presStyleIdx="1" presStyleCnt="3" custLinFactNeighborX="0" custLinFactNeighborY="-30981">
        <dgm:presLayoutVars>
          <dgm:bulletEnabled val="1"/>
        </dgm:presLayoutVars>
      </dgm:prSet>
      <dgm:spPr/>
      <dgm:t>
        <a:bodyPr/>
        <a:lstStyle/>
        <a:p>
          <a:endParaRPr lang="en-US"/>
        </a:p>
      </dgm:t>
    </dgm:pt>
    <dgm:pt modelId="{27F76F1B-B24F-423E-B029-689BF68BFCBD}" type="pres">
      <dgm:prSet presAssocID="{7EF32BDB-E38E-485F-98AE-10A3C7189C24}" presName="sp" presStyleCnt="0"/>
      <dgm:spPr/>
      <dgm:t>
        <a:bodyPr/>
        <a:lstStyle/>
        <a:p>
          <a:endParaRPr lang="en-US"/>
        </a:p>
      </dgm:t>
    </dgm:pt>
    <dgm:pt modelId="{0906C41B-779A-4933-8D6F-BE75260DFDCB}" type="pres">
      <dgm:prSet presAssocID="{0C921698-0AE9-492B-A080-5FE13CE29509}" presName="composite" presStyleCnt="0"/>
      <dgm:spPr/>
      <dgm:t>
        <a:bodyPr/>
        <a:lstStyle/>
        <a:p>
          <a:endParaRPr lang="en-US"/>
        </a:p>
      </dgm:t>
    </dgm:pt>
    <dgm:pt modelId="{190CDE2A-4761-4955-8AB0-21AA23E80ED3}" type="pres">
      <dgm:prSet presAssocID="{0C921698-0AE9-492B-A080-5FE13CE29509}" presName="parentText" presStyleLbl="alignNode1" presStyleIdx="2" presStyleCnt="3" custLinFactNeighborX="1915" custLinFactNeighborY="-40134">
        <dgm:presLayoutVars>
          <dgm:chMax val="1"/>
          <dgm:bulletEnabled val="1"/>
        </dgm:presLayoutVars>
      </dgm:prSet>
      <dgm:spPr/>
      <dgm:t>
        <a:bodyPr/>
        <a:lstStyle/>
        <a:p>
          <a:endParaRPr lang="en-US"/>
        </a:p>
      </dgm:t>
    </dgm:pt>
    <dgm:pt modelId="{AA6C87D6-2F4B-4AE5-A57A-6936B26DD8A6}" type="pres">
      <dgm:prSet presAssocID="{0C921698-0AE9-492B-A080-5FE13CE29509}" presName="descendantText" presStyleLbl="alignAcc1" presStyleIdx="2" presStyleCnt="3" custLinFactNeighborX="0" custLinFactNeighborY="-61745">
        <dgm:presLayoutVars>
          <dgm:bulletEnabled val="1"/>
        </dgm:presLayoutVars>
      </dgm:prSet>
      <dgm:spPr/>
      <dgm:t>
        <a:bodyPr/>
        <a:lstStyle/>
        <a:p>
          <a:endParaRPr lang="en-US"/>
        </a:p>
      </dgm:t>
    </dgm:pt>
  </dgm:ptLst>
  <dgm:cxnLst>
    <dgm:cxn modelId="{AE0F093D-2878-4834-A708-B410FB8908FD}" type="presOf" srcId="{FFAF64A8-128C-44C1-9E2D-28B3BC299731}" destId="{28CC4DA5-D790-4D7F-AC61-AC56024DEB65}" srcOrd="0" destOrd="0" presId="urn:microsoft.com/office/officeart/2005/8/layout/chevron2"/>
    <dgm:cxn modelId="{D5FD12DD-C606-47C5-BE53-9D276264736E}" srcId="{3C87EC6D-AC7D-4F97-A091-DC3E17EFA126}" destId="{B5D1B871-0CA9-4E24-A99A-F6DA03116E87}" srcOrd="1" destOrd="0" parTransId="{91BD1168-4755-496B-989F-9D9B65DA4E7A}" sibTransId="{7EF32BDB-E38E-485F-98AE-10A3C7189C24}"/>
    <dgm:cxn modelId="{D64DD3A5-CC75-429F-98F6-AAF2DECABAFF}" type="presOf" srcId="{9923A9DE-68ED-4E6D-8B64-AFA1E93D6AB5}" destId="{79DB6E2B-6E4D-41C0-B6F6-F17AD4327BE6}" srcOrd="0" destOrd="0" presId="urn:microsoft.com/office/officeart/2005/8/layout/chevron2"/>
    <dgm:cxn modelId="{EF0AB289-E285-4AC2-8C8E-0C5C15B6C51E}" srcId="{9923A9DE-68ED-4E6D-8B64-AFA1E93D6AB5}" destId="{C7E03FFF-C36E-45BF-A5ED-989DC770BDB0}" srcOrd="0" destOrd="0" parTransId="{7CBA1564-2732-4EBA-82E9-F5A3F7F7A504}" sibTransId="{E9B66DE2-7BFA-4248-95A0-E83E02382DE4}"/>
    <dgm:cxn modelId="{20E7B4E7-77AF-4BE8-8261-A1E800F73E0C}" type="presOf" srcId="{B5D1B871-0CA9-4E24-A99A-F6DA03116E87}" destId="{4B012018-79D7-404B-B97A-C64FF01A31C0}" srcOrd="0" destOrd="0" presId="urn:microsoft.com/office/officeart/2005/8/layout/chevron2"/>
    <dgm:cxn modelId="{903B5A2D-9957-4E31-B76E-CD79D3D11657}" type="presOf" srcId="{05062033-9BEF-42F9-9573-6409B489345C}" destId="{AA6C87D6-2F4B-4AE5-A57A-6936B26DD8A6}" srcOrd="0" destOrd="0" presId="urn:microsoft.com/office/officeart/2005/8/layout/chevron2"/>
    <dgm:cxn modelId="{684416A2-78BC-42A6-AE9C-69EC79E0AB46}" type="presOf" srcId="{C7E03FFF-C36E-45BF-A5ED-989DC770BDB0}" destId="{229A0FD3-66C2-4161-9F93-B0031872BE0D}" srcOrd="0" destOrd="0" presId="urn:microsoft.com/office/officeart/2005/8/layout/chevron2"/>
    <dgm:cxn modelId="{48AA5663-12BE-481B-8D94-4D8DAE09A26E}" srcId="{3C87EC6D-AC7D-4F97-A091-DC3E17EFA126}" destId="{0C921698-0AE9-492B-A080-5FE13CE29509}" srcOrd="2" destOrd="0" parTransId="{E6E93B8C-5C90-4EF1-9239-451D55CF739D}" sibTransId="{BB67CB20-C1DC-482F-8ADD-F96D13459B84}"/>
    <dgm:cxn modelId="{17E4D1EE-D359-4565-BAB9-F7DC46108F17}" srcId="{B5D1B871-0CA9-4E24-A99A-F6DA03116E87}" destId="{FFAF64A8-128C-44C1-9E2D-28B3BC299731}" srcOrd="0" destOrd="0" parTransId="{E2CB9667-C33B-44EF-9840-F3AEE0C84EC2}" sibTransId="{42DA8033-0061-401E-9FF7-899053386482}"/>
    <dgm:cxn modelId="{740CB54B-3737-453E-AEE1-5A79874BE87B}" srcId="{3C87EC6D-AC7D-4F97-A091-DC3E17EFA126}" destId="{9923A9DE-68ED-4E6D-8B64-AFA1E93D6AB5}" srcOrd="0" destOrd="0" parTransId="{50DEC329-F5E8-44F1-88A5-0BDFFB3D72F2}" sibTransId="{2CAECE13-A090-479A-BECA-67455B547396}"/>
    <dgm:cxn modelId="{7A1B7DA7-A2C1-4961-8061-E2CA0F52C965}" type="presOf" srcId="{3C87EC6D-AC7D-4F97-A091-DC3E17EFA126}" destId="{8FD821CD-C2BB-4033-8401-C24CAF1A2EF2}" srcOrd="0" destOrd="0" presId="urn:microsoft.com/office/officeart/2005/8/layout/chevron2"/>
    <dgm:cxn modelId="{74C8C050-175B-4168-8D49-E8FD08747D33}" srcId="{0C921698-0AE9-492B-A080-5FE13CE29509}" destId="{05062033-9BEF-42F9-9573-6409B489345C}" srcOrd="0" destOrd="0" parTransId="{9C6C92D7-A8D1-4E53-89A6-B820A1CB34A5}" sibTransId="{31469BFC-C230-4EB3-A68F-CDBAB5A7CC9B}"/>
    <dgm:cxn modelId="{777267B9-7D95-4BD7-9096-3A5EFB533CCC}" type="presOf" srcId="{0C921698-0AE9-492B-A080-5FE13CE29509}" destId="{190CDE2A-4761-4955-8AB0-21AA23E80ED3}" srcOrd="0" destOrd="0" presId="urn:microsoft.com/office/officeart/2005/8/layout/chevron2"/>
    <dgm:cxn modelId="{C124F9EA-D5BE-4569-98D7-8FD5CA9C8737}" type="presParOf" srcId="{8FD821CD-C2BB-4033-8401-C24CAF1A2EF2}" destId="{3CBBB37F-2A53-441B-B184-2EBB10894A19}" srcOrd="0" destOrd="0" presId="urn:microsoft.com/office/officeart/2005/8/layout/chevron2"/>
    <dgm:cxn modelId="{BC31E83A-689F-47F3-9C23-2D9CD45E561C}" type="presParOf" srcId="{3CBBB37F-2A53-441B-B184-2EBB10894A19}" destId="{79DB6E2B-6E4D-41C0-B6F6-F17AD4327BE6}" srcOrd="0" destOrd="0" presId="urn:microsoft.com/office/officeart/2005/8/layout/chevron2"/>
    <dgm:cxn modelId="{B35EA425-B4B7-411E-820B-7F57B0ADB6D8}" type="presParOf" srcId="{3CBBB37F-2A53-441B-B184-2EBB10894A19}" destId="{229A0FD3-66C2-4161-9F93-B0031872BE0D}" srcOrd="1" destOrd="0" presId="urn:microsoft.com/office/officeart/2005/8/layout/chevron2"/>
    <dgm:cxn modelId="{2129DE11-C1C7-4C9D-B2F1-F4E2DAE24314}" type="presParOf" srcId="{8FD821CD-C2BB-4033-8401-C24CAF1A2EF2}" destId="{53B8BCAA-02F7-4EA0-A3CE-FDA522C32692}" srcOrd="1" destOrd="0" presId="urn:microsoft.com/office/officeart/2005/8/layout/chevron2"/>
    <dgm:cxn modelId="{120B1B91-5544-48EF-AFAD-6270E827B49F}" type="presParOf" srcId="{8FD821CD-C2BB-4033-8401-C24CAF1A2EF2}" destId="{D98F1B5D-FEC1-4C38-B922-AF0AED44FCC1}" srcOrd="2" destOrd="0" presId="urn:microsoft.com/office/officeart/2005/8/layout/chevron2"/>
    <dgm:cxn modelId="{735EEADC-6EC8-415E-B3BA-CC7D8A7D0B88}" type="presParOf" srcId="{D98F1B5D-FEC1-4C38-B922-AF0AED44FCC1}" destId="{4B012018-79D7-404B-B97A-C64FF01A31C0}" srcOrd="0" destOrd="0" presId="urn:microsoft.com/office/officeart/2005/8/layout/chevron2"/>
    <dgm:cxn modelId="{E7CDA1A5-7FD1-4908-8D3C-6873CC59CBF4}" type="presParOf" srcId="{D98F1B5D-FEC1-4C38-B922-AF0AED44FCC1}" destId="{28CC4DA5-D790-4D7F-AC61-AC56024DEB65}" srcOrd="1" destOrd="0" presId="urn:microsoft.com/office/officeart/2005/8/layout/chevron2"/>
    <dgm:cxn modelId="{104F3538-711E-403E-9E3B-307B6B35BCA8}" type="presParOf" srcId="{8FD821CD-C2BB-4033-8401-C24CAF1A2EF2}" destId="{27F76F1B-B24F-423E-B029-689BF68BFCBD}" srcOrd="3" destOrd="0" presId="urn:microsoft.com/office/officeart/2005/8/layout/chevron2"/>
    <dgm:cxn modelId="{0D640D55-911E-4B3D-940C-7C6107892955}" type="presParOf" srcId="{8FD821CD-C2BB-4033-8401-C24CAF1A2EF2}" destId="{0906C41B-779A-4933-8D6F-BE75260DFDCB}" srcOrd="4" destOrd="0" presId="urn:microsoft.com/office/officeart/2005/8/layout/chevron2"/>
    <dgm:cxn modelId="{B75E12F6-26F0-4EE6-AF7C-7446AC9EB013}" type="presParOf" srcId="{0906C41B-779A-4933-8D6F-BE75260DFDCB}" destId="{190CDE2A-4761-4955-8AB0-21AA23E80ED3}" srcOrd="0" destOrd="0" presId="urn:microsoft.com/office/officeart/2005/8/layout/chevron2"/>
    <dgm:cxn modelId="{7A50C779-8989-4523-ABE0-FD9A988D0CB3}" type="presParOf" srcId="{0906C41B-779A-4933-8D6F-BE75260DFDCB}" destId="{AA6C87D6-2F4B-4AE5-A57A-6936B26DD8A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F6843B1-2EBC-4FE4-9EDA-2AC235945725}" type="doc">
      <dgm:prSet loTypeId="urn:microsoft.com/office/officeart/2005/8/layout/radial1" loCatId="cycle" qsTypeId="urn:microsoft.com/office/officeart/2005/8/quickstyle/3d1" qsCatId="3D" csTypeId="urn:microsoft.com/office/officeart/2005/8/colors/colorful1#1" csCatId="colorful" phldr="1"/>
      <dgm:spPr/>
      <dgm:t>
        <a:bodyPr/>
        <a:lstStyle/>
        <a:p>
          <a:endParaRPr lang="en-US"/>
        </a:p>
      </dgm:t>
    </dgm:pt>
    <dgm:pt modelId="{079B7AE4-36E9-4D72-BC46-285961AC2807}">
      <dgm:prSet phldrT="[Text]"/>
      <dgm:spPr/>
      <dgm:t>
        <a:bodyPr/>
        <a:lstStyle/>
        <a:p>
          <a:r>
            <a:rPr lang="fa-IR" dirty="0" smtClean="0"/>
            <a:t>ویژگی های فرهنگ</a:t>
          </a:r>
          <a:endParaRPr lang="en-US" dirty="0"/>
        </a:p>
      </dgm:t>
    </dgm:pt>
    <dgm:pt modelId="{4AB9E508-B42E-44B7-8626-76EE93912F8F}" type="parTrans" cxnId="{C9F9FE39-E72A-46F6-ADC4-82953D80B947}">
      <dgm:prSet/>
      <dgm:spPr/>
      <dgm:t>
        <a:bodyPr/>
        <a:lstStyle/>
        <a:p>
          <a:endParaRPr lang="en-US"/>
        </a:p>
      </dgm:t>
    </dgm:pt>
    <dgm:pt modelId="{0962D79C-8E3E-4CD4-AA8E-5B6CD2FE7F91}" type="sibTrans" cxnId="{C9F9FE39-E72A-46F6-ADC4-82953D80B947}">
      <dgm:prSet/>
      <dgm:spPr/>
      <dgm:t>
        <a:bodyPr/>
        <a:lstStyle/>
        <a:p>
          <a:endParaRPr lang="en-US"/>
        </a:p>
      </dgm:t>
    </dgm:pt>
    <dgm:pt modelId="{EC682867-394B-469A-9303-6153CFAEEE10}">
      <dgm:prSet phldrT="[Text]"/>
      <dgm:spPr/>
      <dgm:t>
        <a:bodyPr/>
        <a:lstStyle/>
        <a:p>
          <a:r>
            <a:rPr lang="fa-IR" dirty="0" smtClean="0"/>
            <a:t>آموختنی است</a:t>
          </a:r>
          <a:endParaRPr lang="en-US" dirty="0"/>
        </a:p>
      </dgm:t>
    </dgm:pt>
    <dgm:pt modelId="{7B2EF0E0-4F40-4D1A-969A-7937D2244C80}" type="parTrans" cxnId="{D4613CF5-F5C0-4764-B738-534F4C5DEBC3}">
      <dgm:prSet/>
      <dgm:spPr/>
      <dgm:t>
        <a:bodyPr/>
        <a:lstStyle/>
        <a:p>
          <a:endParaRPr lang="en-US"/>
        </a:p>
      </dgm:t>
    </dgm:pt>
    <dgm:pt modelId="{A1DE292B-64B2-4334-9168-A1867CAA634F}" type="sibTrans" cxnId="{D4613CF5-F5C0-4764-B738-534F4C5DEBC3}">
      <dgm:prSet/>
      <dgm:spPr/>
      <dgm:t>
        <a:bodyPr/>
        <a:lstStyle/>
        <a:p>
          <a:endParaRPr lang="en-US"/>
        </a:p>
      </dgm:t>
    </dgm:pt>
    <dgm:pt modelId="{8ADC33FB-6225-4CB4-B2E8-AA9703E16BE3}">
      <dgm:prSet phldrT="[Text]"/>
      <dgm:spPr/>
      <dgm:t>
        <a:bodyPr/>
        <a:lstStyle/>
        <a:p>
          <a:r>
            <a:rPr lang="fa-IR" dirty="0" smtClean="0"/>
            <a:t>آموخته می شود</a:t>
          </a:r>
          <a:endParaRPr lang="en-US" dirty="0"/>
        </a:p>
      </dgm:t>
    </dgm:pt>
    <dgm:pt modelId="{D7354855-74CF-4412-9F97-3F7F5DDC08F0}" type="parTrans" cxnId="{B06948E6-EB0C-4AD6-ACCD-D7CE1FF0FD13}">
      <dgm:prSet/>
      <dgm:spPr/>
      <dgm:t>
        <a:bodyPr/>
        <a:lstStyle/>
        <a:p>
          <a:endParaRPr lang="en-US"/>
        </a:p>
      </dgm:t>
    </dgm:pt>
    <dgm:pt modelId="{5C2F892A-F5BD-4AD2-9FB8-F4A03C14567E}" type="sibTrans" cxnId="{B06948E6-EB0C-4AD6-ACCD-D7CE1FF0FD13}">
      <dgm:prSet/>
      <dgm:spPr/>
      <dgm:t>
        <a:bodyPr/>
        <a:lstStyle/>
        <a:p>
          <a:endParaRPr lang="en-US"/>
        </a:p>
      </dgm:t>
    </dgm:pt>
    <dgm:pt modelId="{99E52589-B50C-41D8-8661-35BA3D8E7B4F}">
      <dgm:prSet phldrT="[Text]"/>
      <dgm:spPr/>
      <dgm:t>
        <a:bodyPr/>
        <a:lstStyle/>
        <a:p>
          <a:r>
            <a:rPr lang="fa-IR" dirty="0" smtClean="0"/>
            <a:t>اجتماعی است</a:t>
          </a:r>
          <a:endParaRPr lang="en-US" dirty="0"/>
        </a:p>
      </dgm:t>
    </dgm:pt>
    <dgm:pt modelId="{E22ADC9F-BD53-4EB7-A060-7D5AF2BC98D6}" type="parTrans" cxnId="{86D3317F-F8C7-4AE4-A88E-E72A7C48B7B2}">
      <dgm:prSet/>
      <dgm:spPr/>
      <dgm:t>
        <a:bodyPr/>
        <a:lstStyle/>
        <a:p>
          <a:endParaRPr lang="en-US"/>
        </a:p>
      </dgm:t>
    </dgm:pt>
    <dgm:pt modelId="{B36F32C7-703E-41F9-AF2C-24EF87E3CD83}" type="sibTrans" cxnId="{86D3317F-F8C7-4AE4-A88E-E72A7C48B7B2}">
      <dgm:prSet/>
      <dgm:spPr/>
      <dgm:t>
        <a:bodyPr/>
        <a:lstStyle/>
        <a:p>
          <a:endParaRPr lang="en-US"/>
        </a:p>
      </dgm:t>
    </dgm:pt>
    <dgm:pt modelId="{F9B7093A-E216-48E7-A450-B05A7D4B13F5}">
      <dgm:prSet phldrT="[Text]"/>
      <dgm:spPr/>
      <dgm:t>
        <a:bodyPr/>
        <a:lstStyle/>
        <a:p>
          <a:r>
            <a:rPr lang="fa-IR" dirty="0" smtClean="0"/>
            <a:t>پدیده ای ذهنی و تصوری است</a:t>
          </a:r>
          <a:endParaRPr lang="en-US" dirty="0"/>
        </a:p>
      </dgm:t>
    </dgm:pt>
    <dgm:pt modelId="{AFDA9199-6476-40F4-8C23-103B54261EEE}" type="parTrans" cxnId="{FE43C7FE-A414-4EC3-8049-E6B18A41EDE9}">
      <dgm:prSet/>
      <dgm:spPr/>
      <dgm:t>
        <a:bodyPr/>
        <a:lstStyle/>
        <a:p>
          <a:endParaRPr lang="en-US"/>
        </a:p>
      </dgm:t>
    </dgm:pt>
    <dgm:pt modelId="{8A46DB9F-CC36-4AB8-A1FD-B990F4ECD59B}" type="sibTrans" cxnId="{FE43C7FE-A414-4EC3-8049-E6B18A41EDE9}">
      <dgm:prSet/>
      <dgm:spPr/>
      <dgm:t>
        <a:bodyPr/>
        <a:lstStyle/>
        <a:p>
          <a:endParaRPr lang="en-US"/>
        </a:p>
      </dgm:t>
    </dgm:pt>
    <dgm:pt modelId="{7DCFE39C-396B-43BB-AE87-9B02282D0C78}">
      <dgm:prSet/>
      <dgm:spPr/>
      <dgm:t>
        <a:bodyPr/>
        <a:lstStyle/>
        <a:p>
          <a:r>
            <a:rPr lang="fa-IR" smtClean="0"/>
            <a:t>خشنودی‌بخش است.</a:t>
          </a:r>
          <a:endParaRPr lang="en-US"/>
        </a:p>
      </dgm:t>
    </dgm:pt>
    <dgm:pt modelId="{15B9EF9A-3A42-456D-926D-077A582C037D}" type="parTrans" cxnId="{86BEF985-C7AA-4A65-96D7-08586EF4EE90}">
      <dgm:prSet/>
      <dgm:spPr/>
      <dgm:t>
        <a:bodyPr/>
        <a:lstStyle/>
        <a:p>
          <a:endParaRPr lang="en-US"/>
        </a:p>
      </dgm:t>
    </dgm:pt>
    <dgm:pt modelId="{C031DA56-F263-438A-AA41-559D15555B8B}" type="sibTrans" cxnId="{86BEF985-C7AA-4A65-96D7-08586EF4EE90}">
      <dgm:prSet/>
      <dgm:spPr/>
      <dgm:t>
        <a:bodyPr/>
        <a:lstStyle/>
        <a:p>
          <a:endParaRPr lang="en-US"/>
        </a:p>
      </dgm:t>
    </dgm:pt>
    <dgm:pt modelId="{F95537F9-DC33-444A-90DC-6BCF77466EF5}">
      <dgm:prSet/>
      <dgm:spPr/>
      <dgm:t>
        <a:bodyPr/>
        <a:lstStyle/>
        <a:p>
          <a:r>
            <a:rPr lang="fa-IR" smtClean="0"/>
            <a:t>سازگاری می‌یابد.</a:t>
          </a:r>
          <a:endParaRPr lang="en-US"/>
        </a:p>
      </dgm:t>
    </dgm:pt>
    <dgm:pt modelId="{49FC3CCA-18F9-451F-B7A5-45507D9B1ACE}" type="parTrans" cxnId="{77CAE700-D62C-4087-AEC3-A231F6499F14}">
      <dgm:prSet/>
      <dgm:spPr/>
      <dgm:t>
        <a:bodyPr/>
        <a:lstStyle/>
        <a:p>
          <a:endParaRPr lang="en-US"/>
        </a:p>
      </dgm:t>
    </dgm:pt>
    <dgm:pt modelId="{3EFD810D-80DE-4AF0-A09C-2561F1979A82}" type="sibTrans" cxnId="{77CAE700-D62C-4087-AEC3-A231F6499F14}">
      <dgm:prSet/>
      <dgm:spPr/>
      <dgm:t>
        <a:bodyPr/>
        <a:lstStyle/>
        <a:p>
          <a:endParaRPr lang="en-US"/>
        </a:p>
      </dgm:t>
    </dgm:pt>
    <dgm:pt modelId="{F4AD16C8-4FDA-4EC6-A6B5-87C968E2EC85}">
      <dgm:prSet/>
      <dgm:spPr/>
      <dgm:t>
        <a:bodyPr/>
        <a:lstStyle/>
        <a:p>
          <a:r>
            <a:rPr lang="fa-IR" smtClean="0"/>
            <a:t>یگانه‌ساز است.</a:t>
          </a:r>
          <a:endParaRPr lang="en-US"/>
        </a:p>
      </dgm:t>
    </dgm:pt>
    <dgm:pt modelId="{3ED989AE-CC1B-459F-8280-E3C89D63B9C1}" type="parTrans" cxnId="{6D3600DC-1451-4F31-9E5F-FFBC45705C7C}">
      <dgm:prSet/>
      <dgm:spPr/>
      <dgm:t>
        <a:bodyPr/>
        <a:lstStyle/>
        <a:p>
          <a:endParaRPr lang="en-US"/>
        </a:p>
      </dgm:t>
    </dgm:pt>
    <dgm:pt modelId="{C31F6F7B-1B9D-4BC1-B76C-749D70375414}" type="sibTrans" cxnId="{6D3600DC-1451-4F31-9E5F-FFBC45705C7C}">
      <dgm:prSet/>
      <dgm:spPr/>
      <dgm:t>
        <a:bodyPr/>
        <a:lstStyle/>
        <a:p>
          <a:endParaRPr lang="en-US"/>
        </a:p>
      </dgm:t>
    </dgm:pt>
    <dgm:pt modelId="{5DE225B1-CFAC-44FF-89C4-BBB01502AA68}" type="pres">
      <dgm:prSet presAssocID="{1F6843B1-2EBC-4FE4-9EDA-2AC235945725}" presName="cycle" presStyleCnt="0">
        <dgm:presLayoutVars>
          <dgm:chMax val="1"/>
          <dgm:dir/>
          <dgm:animLvl val="ctr"/>
          <dgm:resizeHandles val="exact"/>
        </dgm:presLayoutVars>
      </dgm:prSet>
      <dgm:spPr/>
      <dgm:t>
        <a:bodyPr/>
        <a:lstStyle/>
        <a:p>
          <a:endParaRPr lang="en-US"/>
        </a:p>
      </dgm:t>
    </dgm:pt>
    <dgm:pt modelId="{CE8508F2-8AC4-41B6-9BA1-E4B7CB830AEB}" type="pres">
      <dgm:prSet presAssocID="{079B7AE4-36E9-4D72-BC46-285961AC2807}" presName="centerShape" presStyleLbl="node0" presStyleIdx="0" presStyleCnt="1"/>
      <dgm:spPr/>
      <dgm:t>
        <a:bodyPr/>
        <a:lstStyle/>
        <a:p>
          <a:endParaRPr lang="en-US"/>
        </a:p>
      </dgm:t>
    </dgm:pt>
    <dgm:pt modelId="{CD1BEC1A-43E9-44AF-87C2-6C427A1CC053}" type="pres">
      <dgm:prSet presAssocID="{7B2EF0E0-4F40-4D1A-969A-7937D2244C80}" presName="Name9" presStyleLbl="parChTrans1D2" presStyleIdx="0" presStyleCnt="7"/>
      <dgm:spPr/>
      <dgm:t>
        <a:bodyPr/>
        <a:lstStyle/>
        <a:p>
          <a:endParaRPr lang="en-US"/>
        </a:p>
      </dgm:t>
    </dgm:pt>
    <dgm:pt modelId="{FB3D7C73-A368-4657-BEA5-9EEE3BB33AAE}" type="pres">
      <dgm:prSet presAssocID="{7B2EF0E0-4F40-4D1A-969A-7937D2244C80}" presName="connTx" presStyleLbl="parChTrans1D2" presStyleIdx="0" presStyleCnt="7"/>
      <dgm:spPr/>
      <dgm:t>
        <a:bodyPr/>
        <a:lstStyle/>
        <a:p>
          <a:endParaRPr lang="en-US"/>
        </a:p>
      </dgm:t>
    </dgm:pt>
    <dgm:pt modelId="{491A1B8F-FC4A-4981-BB36-DB1AD7D84EB7}" type="pres">
      <dgm:prSet presAssocID="{EC682867-394B-469A-9303-6153CFAEEE10}" presName="node" presStyleLbl="node1" presStyleIdx="0" presStyleCnt="7">
        <dgm:presLayoutVars>
          <dgm:bulletEnabled val="1"/>
        </dgm:presLayoutVars>
      </dgm:prSet>
      <dgm:spPr/>
      <dgm:t>
        <a:bodyPr/>
        <a:lstStyle/>
        <a:p>
          <a:endParaRPr lang="en-US"/>
        </a:p>
      </dgm:t>
    </dgm:pt>
    <dgm:pt modelId="{F0F0F4F7-77D0-42DF-A3FD-5511F634A702}" type="pres">
      <dgm:prSet presAssocID="{15B9EF9A-3A42-456D-926D-077A582C037D}" presName="Name9" presStyleLbl="parChTrans1D2" presStyleIdx="1" presStyleCnt="7"/>
      <dgm:spPr/>
      <dgm:t>
        <a:bodyPr/>
        <a:lstStyle/>
        <a:p>
          <a:endParaRPr lang="en-US"/>
        </a:p>
      </dgm:t>
    </dgm:pt>
    <dgm:pt modelId="{320EC47C-283C-4728-87BB-8B428BA78401}" type="pres">
      <dgm:prSet presAssocID="{15B9EF9A-3A42-456D-926D-077A582C037D}" presName="connTx" presStyleLbl="parChTrans1D2" presStyleIdx="1" presStyleCnt="7"/>
      <dgm:spPr/>
      <dgm:t>
        <a:bodyPr/>
        <a:lstStyle/>
        <a:p>
          <a:endParaRPr lang="en-US"/>
        </a:p>
      </dgm:t>
    </dgm:pt>
    <dgm:pt modelId="{047B3411-EAE2-45A1-B06C-00FC08554338}" type="pres">
      <dgm:prSet presAssocID="{7DCFE39C-396B-43BB-AE87-9B02282D0C78}" presName="node" presStyleLbl="node1" presStyleIdx="1" presStyleCnt="7">
        <dgm:presLayoutVars>
          <dgm:bulletEnabled val="1"/>
        </dgm:presLayoutVars>
      </dgm:prSet>
      <dgm:spPr/>
      <dgm:t>
        <a:bodyPr/>
        <a:lstStyle/>
        <a:p>
          <a:endParaRPr lang="en-US"/>
        </a:p>
      </dgm:t>
    </dgm:pt>
    <dgm:pt modelId="{7279A93A-8AFB-41AE-986B-B05CA84C9C0B}" type="pres">
      <dgm:prSet presAssocID="{D7354855-74CF-4412-9F97-3F7F5DDC08F0}" presName="Name9" presStyleLbl="parChTrans1D2" presStyleIdx="2" presStyleCnt="7"/>
      <dgm:spPr/>
      <dgm:t>
        <a:bodyPr/>
        <a:lstStyle/>
        <a:p>
          <a:endParaRPr lang="en-US"/>
        </a:p>
      </dgm:t>
    </dgm:pt>
    <dgm:pt modelId="{F4F27F02-D959-4CA8-9C96-5AE5D90AC135}" type="pres">
      <dgm:prSet presAssocID="{D7354855-74CF-4412-9F97-3F7F5DDC08F0}" presName="connTx" presStyleLbl="parChTrans1D2" presStyleIdx="2" presStyleCnt="7"/>
      <dgm:spPr/>
      <dgm:t>
        <a:bodyPr/>
        <a:lstStyle/>
        <a:p>
          <a:endParaRPr lang="en-US"/>
        </a:p>
      </dgm:t>
    </dgm:pt>
    <dgm:pt modelId="{E29CB2BF-E6A4-4638-9855-F9AA5C19BC21}" type="pres">
      <dgm:prSet presAssocID="{8ADC33FB-6225-4CB4-B2E8-AA9703E16BE3}" presName="node" presStyleLbl="node1" presStyleIdx="2" presStyleCnt="7">
        <dgm:presLayoutVars>
          <dgm:bulletEnabled val="1"/>
        </dgm:presLayoutVars>
      </dgm:prSet>
      <dgm:spPr/>
      <dgm:t>
        <a:bodyPr/>
        <a:lstStyle/>
        <a:p>
          <a:endParaRPr lang="en-US"/>
        </a:p>
      </dgm:t>
    </dgm:pt>
    <dgm:pt modelId="{0309E8B2-2088-4311-B65A-30CECEE15776}" type="pres">
      <dgm:prSet presAssocID="{49FC3CCA-18F9-451F-B7A5-45507D9B1ACE}" presName="Name9" presStyleLbl="parChTrans1D2" presStyleIdx="3" presStyleCnt="7"/>
      <dgm:spPr/>
      <dgm:t>
        <a:bodyPr/>
        <a:lstStyle/>
        <a:p>
          <a:endParaRPr lang="en-US"/>
        </a:p>
      </dgm:t>
    </dgm:pt>
    <dgm:pt modelId="{2928980D-78C1-4090-B46A-85E3787B7CDF}" type="pres">
      <dgm:prSet presAssocID="{49FC3CCA-18F9-451F-B7A5-45507D9B1ACE}" presName="connTx" presStyleLbl="parChTrans1D2" presStyleIdx="3" presStyleCnt="7"/>
      <dgm:spPr/>
      <dgm:t>
        <a:bodyPr/>
        <a:lstStyle/>
        <a:p>
          <a:endParaRPr lang="en-US"/>
        </a:p>
      </dgm:t>
    </dgm:pt>
    <dgm:pt modelId="{96F15065-1C6B-4CD7-80D9-FA234382E13B}" type="pres">
      <dgm:prSet presAssocID="{F95537F9-DC33-444A-90DC-6BCF77466EF5}" presName="node" presStyleLbl="node1" presStyleIdx="3" presStyleCnt="7">
        <dgm:presLayoutVars>
          <dgm:bulletEnabled val="1"/>
        </dgm:presLayoutVars>
      </dgm:prSet>
      <dgm:spPr/>
      <dgm:t>
        <a:bodyPr/>
        <a:lstStyle/>
        <a:p>
          <a:endParaRPr lang="en-US"/>
        </a:p>
      </dgm:t>
    </dgm:pt>
    <dgm:pt modelId="{6F086C2D-BAF6-44E8-A251-1EA46C1974E2}" type="pres">
      <dgm:prSet presAssocID="{E22ADC9F-BD53-4EB7-A060-7D5AF2BC98D6}" presName="Name9" presStyleLbl="parChTrans1D2" presStyleIdx="4" presStyleCnt="7"/>
      <dgm:spPr/>
      <dgm:t>
        <a:bodyPr/>
        <a:lstStyle/>
        <a:p>
          <a:endParaRPr lang="en-US"/>
        </a:p>
      </dgm:t>
    </dgm:pt>
    <dgm:pt modelId="{B55B5CCD-71A2-4FD7-B5E1-C1174A13D4CE}" type="pres">
      <dgm:prSet presAssocID="{E22ADC9F-BD53-4EB7-A060-7D5AF2BC98D6}" presName="connTx" presStyleLbl="parChTrans1D2" presStyleIdx="4" presStyleCnt="7"/>
      <dgm:spPr/>
      <dgm:t>
        <a:bodyPr/>
        <a:lstStyle/>
        <a:p>
          <a:endParaRPr lang="en-US"/>
        </a:p>
      </dgm:t>
    </dgm:pt>
    <dgm:pt modelId="{52F72213-B14F-4EB9-9A37-4EBA3EBE46E0}" type="pres">
      <dgm:prSet presAssocID="{99E52589-B50C-41D8-8661-35BA3D8E7B4F}" presName="node" presStyleLbl="node1" presStyleIdx="4" presStyleCnt="7">
        <dgm:presLayoutVars>
          <dgm:bulletEnabled val="1"/>
        </dgm:presLayoutVars>
      </dgm:prSet>
      <dgm:spPr/>
      <dgm:t>
        <a:bodyPr/>
        <a:lstStyle/>
        <a:p>
          <a:endParaRPr lang="en-US"/>
        </a:p>
      </dgm:t>
    </dgm:pt>
    <dgm:pt modelId="{C5B7F449-25BA-4E5E-9ABB-EE47D1F86957}" type="pres">
      <dgm:prSet presAssocID="{3ED989AE-CC1B-459F-8280-E3C89D63B9C1}" presName="Name9" presStyleLbl="parChTrans1D2" presStyleIdx="5" presStyleCnt="7"/>
      <dgm:spPr/>
      <dgm:t>
        <a:bodyPr/>
        <a:lstStyle/>
        <a:p>
          <a:endParaRPr lang="en-US"/>
        </a:p>
      </dgm:t>
    </dgm:pt>
    <dgm:pt modelId="{8B4C1F5D-36DF-442D-B91E-5AAF57BFFD2F}" type="pres">
      <dgm:prSet presAssocID="{3ED989AE-CC1B-459F-8280-E3C89D63B9C1}" presName="connTx" presStyleLbl="parChTrans1D2" presStyleIdx="5" presStyleCnt="7"/>
      <dgm:spPr/>
      <dgm:t>
        <a:bodyPr/>
        <a:lstStyle/>
        <a:p>
          <a:endParaRPr lang="en-US"/>
        </a:p>
      </dgm:t>
    </dgm:pt>
    <dgm:pt modelId="{68A89B31-73EE-479E-A663-75BCF874ADB4}" type="pres">
      <dgm:prSet presAssocID="{F4AD16C8-4FDA-4EC6-A6B5-87C968E2EC85}" presName="node" presStyleLbl="node1" presStyleIdx="5" presStyleCnt="7">
        <dgm:presLayoutVars>
          <dgm:bulletEnabled val="1"/>
        </dgm:presLayoutVars>
      </dgm:prSet>
      <dgm:spPr/>
      <dgm:t>
        <a:bodyPr/>
        <a:lstStyle/>
        <a:p>
          <a:endParaRPr lang="en-US"/>
        </a:p>
      </dgm:t>
    </dgm:pt>
    <dgm:pt modelId="{4BD9BADA-9ACE-42B9-AC68-0F5DE00EF7E9}" type="pres">
      <dgm:prSet presAssocID="{AFDA9199-6476-40F4-8C23-103B54261EEE}" presName="Name9" presStyleLbl="parChTrans1D2" presStyleIdx="6" presStyleCnt="7"/>
      <dgm:spPr/>
      <dgm:t>
        <a:bodyPr/>
        <a:lstStyle/>
        <a:p>
          <a:endParaRPr lang="en-US"/>
        </a:p>
      </dgm:t>
    </dgm:pt>
    <dgm:pt modelId="{296753E2-CA6F-4466-8264-9BAD7B7A0054}" type="pres">
      <dgm:prSet presAssocID="{AFDA9199-6476-40F4-8C23-103B54261EEE}" presName="connTx" presStyleLbl="parChTrans1D2" presStyleIdx="6" presStyleCnt="7"/>
      <dgm:spPr/>
      <dgm:t>
        <a:bodyPr/>
        <a:lstStyle/>
        <a:p>
          <a:endParaRPr lang="en-US"/>
        </a:p>
      </dgm:t>
    </dgm:pt>
    <dgm:pt modelId="{01625D08-49BE-4F1F-AF7C-998DE44BE0EE}" type="pres">
      <dgm:prSet presAssocID="{F9B7093A-E216-48E7-A450-B05A7D4B13F5}" presName="node" presStyleLbl="node1" presStyleIdx="6" presStyleCnt="7">
        <dgm:presLayoutVars>
          <dgm:bulletEnabled val="1"/>
        </dgm:presLayoutVars>
      </dgm:prSet>
      <dgm:spPr/>
      <dgm:t>
        <a:bodyPr/>
        <a:lstStyle/>
        <a:p>
          <a:endParaRPr lang="en-US"/>
        </a:p>
      </dgm:t>
    </dgm:pt>
  </dgm:ptLst>
  <dgm:cxnLst>
    <dgm:cxn modelId="{C9F9FE39-E72A-46F6-ADC4-82953D80B947}" srcId="{1F6843B1-2EBC-4FE4-9EDA-2AC235945725}" destId="{079B7AE4-36E9-4D72-BC46-285961AC2807}" srcOrd="0" destOrd="0" parTransId="{4AB9E508-B42E-44B7-8626-76EE93912F8F}" sibTransId="{0962D79C-8E3E-4CD4-AA8E-5B6CD2FE7F91}"/>
    <dgm:cxn modelId="{0E96D3B8-D788-403F-846D-3AA3A153D26A}" type="presOf" srcId="{49FC3CCA-18F9-451F-B7A5-45507D9B1ACE}" destId="{0309E8B2-2088-4311-B65A-30CECEE15776}" srcOrd="0" destOrd="0" presId="urn:microsoft.com/office/officeart/2005/8/layout/radial1"/>
    <dgm:cxn modelId="{86BEF985-C7AA-4A65-96D7-08586EF4EE90}" srcId="{079B7AE4-36E9-4D72-BC46-285961AC2807}" destId="{7DCFE39C-396B-43BB-AE87-9B02282D0C78}" srcOrd="1" destOrd="0" parTransId="{15B9EF9A-3A42-456D-926D-077A582C037D}" sibTransId="{C031DA56-F263-438A-AA41-559D15555B8B}"/>
    <dgm:cxn modelId="{142A1E24-54C4-459B-9E43-14BED7209014}" type="presOf" srcId="{D7354855-74CF-4412-9F97-3F7F5DDC08F0}" destId="{7279A93A-8AFB-41AE-986B-B05CA84C9C0B}" srcOrd="0" destOrd="0" presId="urn:microsoft.com/office/officeart/2005/8/layout/radial1"/>
    <dgm:cxn modelId="{44788540-08CD-4804-BC77-AE2BA63ABC4F}" type="presOf" srcId="{7B2EF0E0-4F40-4D1A-969A-7937D2244C80}" destId="{CD1BEC1A-43E9-44AF-87C2-6C427A1CC053}" srcOrd="0" destOrd="0" presId="urn:microsoft.com/office/officeart/2005/8/layout/radial1"/>
    <dgm:cxn modelId="{87392450-6D76-467E-9677-F3E2408A9D5A}" type="presOf" srcId="{D7354855-74CF-4412-9F97-3F7F5DDC08F0}" destId="{F4F27F02-D959-4CA8-9C96-5AE5D90AC135}" srcOrd="1" destOrd="0" presId="urn:microsoft.com/office/officeart/2005/8/layout/radial1"/>
    <dgm:cxn modelId="{D4613CF5-F5C0-4764-B738-534F4C5DEBC3}" srcId="{079B7AE4-36E9-4D72-BC46-285961AC2807}" destId="{EC682867-394B-469A-9303-6153CFAEEE10}" srcOrd="0" destOrd="0" parTransId="{7B2EF0E0-4F40-4D1A-969A-7937D2244C80}" sibTransId="{A1DE292B-64B2-4334-9168-A1867CAA634F}"/>
    <dgm:cxn modelId="{6D3600DC-1451-4F31-9E5F-FFBC45705C7C}" srcId="{079B7AE4-36E9-4D72-BC46-285961AC2807}" destId="{F4AD16C8-4FDA-4EC6-A6B5-87C968E2EC85}" srcOrd="5" destOrd="0" parTransId="{3ED989AE-CC1B-459F-8280-E3C89D63B9C1}" sibTransId="{C31F6F7B-1B9D-4BC1-B76C-749D70375414}"/>
    <dgm:cxn modelId="{FE43C7FE-A414-4EC3-8049-E6B18A41EDE9}" srcId="{079B7AE4-36E9-4D72-BC46-285961AC2807}" destId="{F9B7093A-E216-48E7-A450-B05A7D4B13F5}" srcOrd="6" destOrd="0" parTransId="{AFDA9199-6476-40F4-8C23-103B54261EEE}" sibTransId="{8A46DB9F-CC36-4AB8-A1FD-B990F4ECD59B}"/>
    <dgm:cxn modelId="{1DDBA599-9E99-4942-9854-3E4A8A34C9DE}" type="presOf" srcId="{15B9EF9A-3A42-456D-926D-077A582C037D}" destId="{320EC47C-283C-4728-87BB-8B428BA78401}" srcOrd="1" destOrd="0" presId="urn:microsoft.com/office/officeart/2005/8/layout/radial1"/>
    <dgm:cxn modelId="{1A5CDBDE-A5A5-4235-91B7-404E49A9438B}" type="presOf" srcId="{99E52589-B50C-41D8-8661-35BA3D8E7B4F}" destId="{52F72213-B14F-4EB9-9A37-4EBA3EBE46E0}" srcOrd="0" destOrd="0" presId="urn:microsoft.com/office/officeart/2005/8/layout/radial1"/>
    <dgm:cxn modelId="{39E65AE1-3A76-4E8C-8C39-0D53FF2FE219}" type="presOf" srcId="{8ADC33FB-6225-4CB4-B2E8-AA9703E16BE3}" destId="{E29CB2BF-E6A4-4638-9855-F9AA5C19BC21}" srcOrd="0" destOrd="0" presId="urn:microsoft.com/office/officeart/2005/8/layout/radial1"/>
    <dgm:cxn modelId="{D3823243-3F09-4028-A030-406274BBD4E9}" type="presOf" srcId="{3ED989AE-CC1B-459F-8280-E3C89D63B9C1}" destId="{8B4C1F5D-36DF-442D-B91E-5AAF57BFFD2F}" srcOrd="1" destOrd="0" presId="urn:microsoft.com/office/officeart/2005/8/layout/radial1"/>
    <dgm:cxn modelId="{77CAE700-D62C-4087-AEC3-A231F6499F14}" srcId="{079B7AE4-36E9-4D72-BC46-285961AC2807}" destId="{F95537F9-DC33-444A-90DC-6BCF77466EF5}" srcOrd="3" destOrd="0" parTransId="{49FC3CCA-18F9-451F-B7A5-45507D9B1ACE}" sibTransId="{3EFD810D-80DE-4AF0-A09C-2561F1979A82}"/>
    <dgm:cxn modelId="{760B3DC7-77B2-4C3E-8250-62EAF9859007}" type="presOf" srcId="{E22ADC9F-BD53-4EB7-A060-7D5AF2BC98D6}" destId="{B55B5CCD-71A2-4FD7-B5E1-C1174A13D4CE}" srcOrd="1" destOrd="0" presId="urn:microsoft.com/office/officeart/2005/8/layout/radial1"/>
    <dgm:cxn modelId="{58BC667B-3529-47E3-910D-DDD49A0D161E}" type="presOf" srcId="{3ED989AE-CC1B-459F-8280-E3C89D63B9C1}" destId="{C5B7F449-25BA-4E5E-9ABB-EE47D1F86957}" srcOrd="0" destOrd="0" presId="urn:microsoft.com/office/officeart/2005/8/layout/radial1"/>
    <dgm:cxn modelId="{81FF8E53-723B-4D47-8746-DD78E5CE69BF}" type="presOf" srcId="{EC682867-394B-469A-9303-6153CFAEEE10}" destId="{491A1B8F-FC4A-4981-BB36-DB1AD7D84EB7}" srcOrd="0" destOrd="0" presId="urn:microsoft.com/office/officeart/2005/8/layout/radial1"/>
    <dgm:cxn modelId="{EC5B5B39-248E-498F-B04E-E362C4A4BC92}" type="presOf" srcId="{E22ADC9F-BD53-4EB7-A060-7D5AF2BC98D6}" destId="{6F086C2D-BAF6-44E8-A251-1EA46C1974E2}" srcOrd="0" destOrd="0" presId="urn:microsoft.com/office/officeart/2005/8/layout/radial1"/>
    <dgm:cxn modelId="{82B58F5E-CD52-4DBF-A505-FDFC796B770D}" type="presOf" srcId="{F9B7093A-E216-48E7-A450-B05A7D4B13F5}" destId="{01625D08-49BE-4F1F-AF7C-998DE44BE0EE}" srcOrd="0" destOrd="0" presId="urn:microsoft.com/office/officeart/2005/8/layout/radial1"/>
    <dgm:cxn modelId="{23772BDD-C74E-4984-A5A7-F891F6FB460A}" type="presOf" srcId="{079B7AE4-36E9-4D72-BC46-285961AC2807}" destId="{CE8508F2-8AC4-41B6-9BA1-E4B7CB830AEB}" srcOrd="0" destOrd="0" presId="urn:microsoft.com/office/officeart/2005/8/layout/radial1"/>
    <dgm:cxn modelId="{8EF76ED9-5D39-426C-A5D8-D5CFBC9CDEFE}" type="presOf" srcId="{7DCFE39C-396B-43BB-AE87-9B02282D0C78}" destId="{047B3411-EAE2-45A1-B06C-00FC08554338}" srcOrd="0" destOrd="0" presId="urn:microsoft.com/office/officeart/2005/8/layout/radial1"/>
    <dgm:cxn modelId="{6B4F9009-90B8-4D1E-B55E-BEA7C713EBE6}" type="presOf" srcId="{49FC3CCA-18F9-451F-B7A5-45507D9B1ACE}" destId="{2928980D-78C1-4090-B46A-85E3787B7CDF}" srcOrd="1" destOrd="0" presId="urn:microsoft.com/office/officeart/2005/8/layout/radial1"/>
    <dgm:cxn modelId="{D75E1740-792D-4759-A5A8-A90B682497D0}" type="presOf" srcId="{F4AD16C8-4FDA-4EC6-A6B5-87C968E2EC85}" destId="{68A89B31-73EE-479E-A663-75BCF874ADB4}" srcOrd="0" destOrd="0" presId="urn:microsoft.com/office/officeart/2005/8/layout/radial1"/>
    <dgm:cxn modelId="{C88C2935-6E77-4502-B7B8-1DB8FA38011E}" type="presOf" srcId="{AFDA9199-6476-40F4-8C23-103B54261EEE}" destId="{4BD9BADA-9ACE-42B9-AC68-0F5DE00EF7E9}" srcOrd="0" destOrd="0" presId="urn:microsoft.com/office/officeart/2005/8/layout/radial1"/>
    <dgm:cxn modelId="{86D3317F-F8C7-4AE4-A88E-E72A7C48B7B2}" srcId="{079B7AE4-36E9-4D72-BC46-285961AC2807}" destId="{99E52589-B50C-41D8-8661-35BA3D8E7B4F}" srcOrd="4" destOrd="0" parTransId="{E22ADC9F-BD53-4EB7-A060-7D5AF2BC98D6}" sibTransId="{B36F32C7-703E-41F9-AF2C-24EF87E3CD83}"/>
    <dgm:cxn modelId="{B06948E6-EB0C-4AD6-ACCD-D7CE1FF0FD13}" srcId="{079B7AE4-36E9-4D72-BC46-285961AC2807}" destId="{8ADC33FB-6225-4CB4-B2E8-AA9703E16BE3}" srcOrd="2" destOrd="0" parTransId="{D7354855-74CF-4412-9F97-3F7F5DDC08F0}" sibTransId="{5C2F892A-F5BD-4AD2-9FB8-F4A03C14567E}"/>
    <dgm:cxn modelId="{1C9490E6-E174-4940-86D3-25B9299592A4}" type="presOf" srcId="{AFDA9199-6476-40F4-8C23-103B54261EEE}" destId="{296753E2-CA6F-4466-8264-9BAD7B7A0054}" srcOrd="1" destOrd="0" presId="urn:microsoft.com/office/officeart/2005/8/layout/radial1"/>
    <dgm:cxn modelId="{D2BCE7C7-AEF9-4BE8-A828-FAC6C65C133F}" type="presOf" srcId="{1F6843B1-2EBC-4FE4-9EDA-2AC235945725}" destId="{5DE225B1-CFAC-44FF-89C4-BBB01502AA68}" srcOrd="0" destOrd="0" presId="urn:microsoft.com/office/officeart/2005/8/layout/radial1"/>
    <dgm:cxn modelId="{A4EBC314-71B9-47F6-B856-A47FE7A48669}" type="presOf" srcId="{7B2EF0E0-4F40-4D1A-969A-7937D2244C80}" destId="{FB3D7C73-A368-4657-BEA5-9EEE3BB33AAE}" srcOrd="1" destOrd="0" presId="urn:microsoft.com/office/officeart/2005/8/layout/radial1"/>
    <dgm:cxn modelId="{B0C9CD6C-AAA4-4928-B151-EDE584CD52F8}" type="presOf" srcId="{F95537F9-DC33-444A-90DC-6BCF77466EF5}" destId="{96F15065-1C6B-4CD7-80D9-FA234382E13B}" srcOrd="0" destOrd="0" presId="urn:microsoft.com/office/officeart/2005/8/layout/radial1"/>
    <dgm:cxn modelId="{83CBBB2F-28F8-4D93-84FA-AB69AF104BFA}" type="presOf" srcId="{15B9EF9A-3A42-456D-926D-077A582C037D}" destId="{F0F0F4F7-77D0-42DF-A3FD-5511F634A702}" srcOrd="0" destOrd="0" presId="urn:microsoft.com/office/officeart/2005/8/layout/radial1"/>
    <dgm:cxn modelId="{0C4810E9-0AC6-464D-98EC-98AE05A7D9F6}" type="presParOf" srcId="{5DE225B1-CFAC-44FF-89C4-BBB01502AA68}" destId="{CE8508F2-8AC4-41B6-9BA1-E4B7CB830AEB}" srcOrd="0" destOrd="0" presId="urn:microsoft.com/office/officeart/2005/8/layout/radial1"/>
    <dgm:cxn modelId="{303DEDDC-809F-42E1-84E2-BAC5C600D312}" type="presParOf" srcId="{5DE225B1-CFAC-44FF-89C4-BBB01502AA68}" destId="{CD1BEC1A-43E9-44AF-87C2-6C427A1CC053}" srcOrd="1" destOrd="0" presId="urn:microsoft.com/office/officeart/2005/8/layout/radial1"/>
    <dgm:cxn modelId="{37ED98BB-280A-48A6-9E78-1A764823AC68}" type="presParOf" srcId="{CD1BEC1A-43E9-44AF-87C2-6C427A1CC053}" destId="{FB3D7C73-A368-4657-BEA5-9EEE3BB33AAE}" srcOrd="0" destOrd="0" presId="urn:microsoft.com/office/officeart/2005/8/layout/radial1"/>
    <dgm:cxn modelId="{AB8FE42A-AF3C-4377-827F-BCBA562459B8}" type="presParOf" srcId="{5DE225B1-CFAC-44FF-89C4-BBB01502AA68}" destId="{491A1B8F-FC4A-4981-BB36-DB1AD7D84EB7}" srcOrd="2" destOrd="0" presId="urn:microsoft.com/office/officeart/2005/8/layout/radial1"/>
    <dgm:cxn modelId="{54C5003C-4595-44A8-BD89-0F353AC350D7}" type="presParOf" srcId="{5DE225B1-CFAC-44FF-89C4-BBB01502AA68}" destId="{F0F0F4F7-77D0-42DF-A3FD-5511F634A702}" srcOrd="3" destOrd="0" presId="urn:microsoft.com/office/officeart/2005/8/layout/radial1"/>
    <dgm:cxn modelId="{6BFDABC5-032D-4695-86FA-F324156DEAED}" type="presParOf" srcId="{F0F0F4F7-77D0-42DF-A3FD-5511F634A702}" destId="{320EC47C-283C-4728-87BB-8B428BA78401}" srcOrd="0" destOrd="0" presId="urn:microsoft.com/office/officeart/2005/8/layout/radial1"/>
    <dgm:cxn modelId="{D18083EB-B36F-4BF3-B208-1079CEEBFBB3}" type="presParOf" srcId="{5DE225B1-CFAC-44FF-89C4-BBB01502AA68}" destId="{047B3411-EAE2-45A1-B06C-00FC08554338}" srcOrd="4" destOrd="0" presId="urn:microsoft.com/office/officeart/2005/8/layout/radial1"/>
    <dgm:cxn modelId="{19842C01-83B5-4F7A-AC6F-24EB61E8629E}" type="presParOf" srcId="{5DE225B1-CFAC-44FF-89C4-BBB01502AA68}" destId="{7279A93A-8AFB-41AE-986B-B05CA84C9C0B}" srcOrd="5" destOrd="0" presId="urn:microsoft.com/office/officeart/2005/8/layout/radial1"/>
    <dgm:cxn modelId="{584BE4E9-0E21-42E1-A4AC-442C8B9736A5}" type="presParOf" srcId="{7279A93A-8AFB-41AE-986B-B05CA84C9C0B}" destId="{F4F27F02-D959-4CA8-9C96-5AE5D90AC135}" srcOrd="0" destOrd="0" presId="urn:microsoft.com/office/officeart/2005/8/layout/radial1"/>
    <dgm:cxn modelId="{CC5E8981-4F49-4044-AFCC-E2A2307B27C4}" type="presParOf" srcId="{5DE225B1-CFAC-44FF-89C4-BBB01502AA68}" destId="{E29CB2BF-E6A4-4638-9855-F9AA5C19BC21}" srcOrd="6" destOrd="0" presId="urn:microsoft.com/office/officeart/2005/8/layout/radial1"/>
    <dgm:cxn modelId="{7BBD416C-BF61-407D-A6F4-927960323A33}" type="presParOf" srcId="{5DE225B1-CFAC-44FF-89C4-BBB01502AA68}" destId="{0309E8B2-2088-4311-B65A-30CECEE15776}" srcOrd="7" destOrd="0" presId="urn:microsoft.com/office/officeart/2005/8/layout/radial1"/>
    <dgm:cxn modelId="{532F8836-503F-479B-B3AA-DA44D553C2F5}" type="presParOf" srcId="{0309E8B2-2088-4311-B65A-30CECEE15776}" destId="{2928980D-78C1-4090-B46A-85E3787B7CDF}" srcOrd="0" destOrd="0" presId="urn:microsoft.com/office/officeart/2005/8/layout/radial1"/>
    <dgm:cxn modelId="{AA889137-B5FE-431B-9C77-C0B538AEA5EB}" type="presParOf" srcId="{5DE225B1-CFAC-44FF-89C4-BBB01502AA68}" destId="{96F15065-1C6B-4CD7-80D9-FA234382E13B}" srcOrd="8" destOrd="0" presId="urn:microsoft.com/office/officeart/2005/8/layout/radial1"/>
    <dgm:cxn modelId="{1FDAEEF9-591D-4F68-8948-2104A165D42E}" type="presParOf" srcId="{5DE225B1-CFAC-44FF-89C4-BBB01502AA68}" destId="{6F086C2D-BAF6-44E8-A251-1EA46C1974E2}" srcOrd="9" destOrd="0" presId="urn:microsoft.com/office/officeart/2005/8/layout/radial1"/>
    <dgm:cxn modelId="{BFEF537D-6CAD-4419-8859-834640E5FC93}" type="presParOf" srcId="{6F086C2D-BAF6-44E8-A251-1EA46C1974E2}" destId="{B55B5CCD-71A2-4FD7-B5E1-C1174A13D4CE}" srcOrd="0" destOrd="0" presId="urn:microsoft.com/office/officeart/2005/8/layout/radial1"/>
    <dgm:cxn modelId="{319040D5-CF17-4500-9A63-A8EAEB7D3CF7}" type="presParOf" srcId="{5DE225B1-CFAC-44FF-89C4-BBB01502AA68}" destId="{52F72213-B14F-4EB9-9A37-4EBA3EBE46E0}" srcOrd="10" destOrd="0" presId="urn:microsoft.com/office/officeart/2005/8/layout/radial1"/>
    <dgm:cxn modelId="{D5206083-9BCF-4DD6-A1A9-195DC4A6FAC9}" type="presParOf" srcId="{5DE225B1-CFAC-44FF-89C4-BBB01502AA68}" destId="{C5B7F449-25BA-4E5E-9ABB-EE47D1F86957}" srcOrd="11" destOrd="0" presId="urn:microsoft.com/office/officeart/2005/8/layout/radial1"/>
    <dgm:cxn modelId="{F198E299-C863-4915-9420-8401C2ABA179}" type="presParOf" srcId="{C5B7F449-25BA-4E5E-9ABB-EE47D1F86957}" destId="{8B4C1F5D-36DF-442D-B91E-5AAF57BFFD2F}" srcOrd="0" destOrd="0" presId="urn:microsoft.com/office/officeart/2005/8/layout/radial1"/>
    <dgm:cxn modelId="{1B0BBF33-83B1-4BFD-A86B-540D0EDAD996}" type="presParOf" srcId="{5DE225B1-CFAC-44FF-89C4-BBB01502AA68}" destId="{68A89B31-73EE-479E-A663-75BCF874ADB4}" srcOrd="12" destOrd="0" presId="urn:microsoft.com/office/officeart/2005/8/layout/radial1"/>
    <dgm:cxn modelId="{F91D295D-20E7-48C3-A07B-5B0071388EE6}" type="presParOf" srcId="{5DE225B1-CFAC-44FF-89C4-BBB01502AA68}" destId="{4BD9BADA-9ACE-42B9-AC68-0F5DE00EF7E9}" srcOrd="13" destOrd="0" presId="urn:microsoft.com/office/officeart/2005/8/layout/radial1"/>
    <dgm:cxn modelId="{7F93CBC1-CE3E-4625-A750-E07EC2DDAD09}" type="presParOf" srcId="{4BD9BADA-9ACE-42B9-AC68-0F5DE00EF7E9}" destId="{296753E2-CA6F-4466-8264-9BAD7B7A0054}" srcOrd="0" destOrd="0" presId="urn:microsoft.com/office/officeart/2005/8/layout/radial1"/>
    <dgm:cxn modelId="{AF35F255-C8B5-49FB-818E-0EACE90BCE65}" type="presParOf" srcId="{5DE225B1-CFAC-44FF-89C4-BBB01502AA68}" destId="{01625D08-49BE-4F1F-AF7C-998DE44BE0EE}" srcOrd="1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398B17-8452-4326-B012-E0236B9F2B74}" type="doc">
      <dgm:prSet loTypeId="urn:microsoft.com/office/officeart/2005/8/layout/chevron2" loCatId="list" qsTypeId="urn:microsoft.com/office/officeart/2005/8/quickstyle/3d1" qsCatId="3D" csTypeId="urn:microsoft.com/office/officeart/2005/8/colors/colorful1#2" csCatId="colorful" phldr="1"/>
      <dgm:spPr/>
      <dgm:t>
        <a:bodyPr/>
        <a:lstStyle/>
        <a:p>
          <a:endParaRPr lang="en-US"/>
        </a:p>
      </dgm:t>
    </dgm:pt>
    <dgm:pt modelId="{479C3674-4ED3-44F1-8457-B995F81F8B1E}">
      <dgm:prSet phldrT="[Text]"/>
      <dgm:spPr/>
      <dgm:t>
        <a:bodyPr/>
        <a:lstStyle/>
        <a:p>
          <a:r>
            <a:rPr lang="fa-IR" dirty="0" smtClean="0"/>
            <a:t>دنیسون</a:t>
          </a:r>
          <a:endParaRPr lang="en-US" dirty="0"/>
        </a:p>
      </dgm:t>
    </dgm:pt>
    <dgm:pt modelId="{2B6CEA56-84B2-40B7-9E97-71640398BC65}" type="parTrans" cxnId="{E86A109D-C43B-4A01-945C-872C8D80CDC5}">
      <dgm:prSet/>
      <dgm:spPr/>
      <dgm:t>
        <a:bodyPr/>
        <a:lstStyle/>
        <a:p>
          <a:endParaRPr lang="en-US"/>
        </a:p>
      </dgm:t>
    </dgm:pt>
    <dgm:pt modelId="{C4478379-1D02-48BA-B61A-D5C2D4307607}" type="sibTrans" cxnId="{E86A109D-C43B-4A01-945C-872C8D80CDC5}">
      <dgm:prSet/>
      <dgm:spPr/>
      <dgm:t>
        <a:bodyPr/>
        <a:lstStyle/>
        <a:p>
          <a:endParaRPr lang="en-US"/>
        </a:p>
      </dgm:t>
    </dgm:pt>
    <dgm:pt modelId="{185EDCA3-80A5-440F-9219-2C108A9FA0CC}">
      <dgm:prSet phldrT="[Text]" custT="1"/>
      <dgm:spPr/>
      <dgm:t>
        <a:bodyPr/>
        <a:lstStyle/>
        <a:p>
          <a:pPr rtl="1"/>
          <a:r>
            <a:rPr lang="ar-AE" sz="2000" dirty="0" smtClean="0"/>
            <a:t>ارزشها</a:t>
          </a:r>
          <a:r>
            <a:rPr lang="fa-IR" sz="2000" dirty="0" smtClean="0"/>
            <a:t>ی</a:t>
          </a:r>
          <a:r>
            <a:rPr lang="ar-AE" sz="2000" dirty="0" smtClean="0"/>
            <a:t> اساس</a:t>
          </a:r>
          <a:r>
            <a:rPr lang="fa-IR" sz="2000" dirty="0" smtClean="0"/>
            <a:t>ی</a:t>
          </a:r>
          <a:r>
            <a:rPr lang="ar-AE" sz="2000" dirty="0" smtClean="0"/>
            <a:t>، باورها و مفروضات</a:t>
          </a:r>
          <a:r>
            <a:rPr lang="fa-IR" sz="2000" dirty="0" smtClean="0"/>
            <a:t>ی</a:t>
          </a:r>
          <a:r>
            <a:rPr lang="ar-AE" sz="2000" dirty="0" smtClean="0"/>
            <a:t> كه در سازمان وجود دارند، الگوها</a:t>
          </a:r>
          <a:r>
            <a:rPr lang="fa-IR" sz="2000" dirty="0" smtClean="0"/>
            <a:t>ی</a:t>
          </a:r>
          <a:r>
            <a:rPr lang="ar-AE" sz="2000" dirty="0" smtClean="0"/>
            <a:t> رفتار</a:t>
          </a:r>
          <a:r>
            <a:rPr lang="fa-IR" sz="2000" dirty="0" smtClean="0"/>
            <a:t>ی</a:t>
          </a:r>
          <a:r>
            <a:rPr lang="ar-AE" sz="2000" dirty="0" smtClean="0"/>
            <a:t> كه از ب</a:t>
          </a:r>
          <a:r>
            <a:rPr lang="fa-IR" sz="2000" dirty="0" smtClean="0"/>
            <a:t>ی</a:t>
          </a:r>
          <a:r>
            <a:rPr lang="ar-AE" sz="2000" dirty="0" smtClean="0"/>
            <a:t>ن ا</a:t>
          </a:r>
          <a:r>
            <a:rPr lang="fa-IR" sz="2000" dirty="0" smtClean="0"/>
            <a:t>ی</a:t>
          </a:r>
          <a:r>
            <a:rPr lang="ar-AE" sz="2000" dirty="0" smtClean="0"/>
            <a:t>ن ارزشها</a:t>
          </a:r>
          <a:r>
            <a:rPr lang="fa-IR" sz="2000" dirty="0" smtClean="0"/>
            <a:t>ی</a:t>
          </a:r>
          <a:r>
            <a:rPr lang="ar-AE" sz="2000" dirty="0" smtClean="0"/>
            <a:t> مشترك ناش</a:t>
          </a:r>
          <a:r>
            <a:rPr lang="fa-IR" sz="2000" dirty="0" smtClean="0"/>
            <a:t>ی</a:t>
          </a:r>
          <a:r>
            <a:rPr lang="ar-AE" sz="2000" dirty="0" smtClean="0"/>
            <a:t> م</a:t>
          </a:r>
          <a:r>
            <a:rPr lang="fa-IR" sz="2000" dirty="0" smtClean="0"/>
            <a:t>ی</a:t>
          </a:r>
          <a:r>
            <a:rPr lang="ar-AE" sz="2000" dirty="0" smtClean="0"/>
            <a:t> شود و نمادها</a:t>
          </a:r>
          <a:r>
            <a:rPr lang="fa-IR" sz="2000" dirty="0" smtClean="0"/>
            <a:t>یی</a:t>
          </a:r>
          <a:r>
            <a:rPr lang="ar-AE" sz="2000" dirty="0" smtClean="0"/>
            <a:t> كه مب</a:t>
          </a:r>
          <a:r>
            <a:rPr lang="fa-IR" sz="2000" dirty="0" smtClean="0"/>
            <a:t>ی</a:t>
          </a:r>
          <a:r>
            <a:rPr lang="ar-AE" sz="2000" dirty="0" smtClean="0"/>
            <a:t>ن پ</a:t>
          </a:r>
          <a:r>
            <a:rPr lang="fa-IR" sz="2000" dirty="0" smtClean="0"/>
            <a:t>ی</a:t>
          </a:r>
          <a:r>
            <a:rPr lang="ar-AE" sz="2000" dirty="0" smtClean="0"/>
            <a:t>وند ب</a:t>
          </a:r>
          <a:r>
            <a:rPr lang="fa-IR" sz="2000" dirty="0" smtClean="0"/>
            <a:t>ی</a:t>
          </a:r>
          <a:r>
            <a:rPr lang="ar-AE" sz="2000" dirty="0" smtClean="0"/>
            <a:t>ن مفروضات و ارزشها و رفتار اعضا</a:t>
          </a:r>
          <a:r>
            <a:rPr lang="fa-IR" sz="2000" dirty="0" smtClean="0"/>
            <a:t>ی</a:t>
          </a:r>
          <a:r>
            <a:rPr lang="ar-AE" sz="2000" dirty="0" smtClean="0"/>
            <a:t> سازمان اند، فرهنگ سازمان</a:t>
          </a:r>
          <a:r>
            <a:rPr lang="fa-IR" sz="2000" dirty="0" smtClean="0"/>
            <a:t>ی</a:t>
          </a:r>
          <a:r>
            <a:rPr lang="ar-AE" sz="2000" dirty="0" smtClean="0"/>
            <a:t> نام</a:t>
          </a:r>
          <a:r>
            <a:rPr lang="fa-IR" sz="2000" dirty="0" smtClean="0"/>
            <a:t>ی</a:t>
          </a:r>
          <a:r>
            <a:rPr lang="ar-AE" sz="2000" dirty="0" smtClean="0"/>
            <a:t>ده م</a:t>
          </a:r>
          <a:r>
            <a:rPr lang="fa-IR" sz="2000" dirty="0" smtClean="0"/>
            <a:t>ی</a:t>
          </a:r>
          <a:r>
            <a:rPr lang="ar-AE" sz="2000" dirty="0" smtClean="0"/>
            <a:t> شوند</a:t>
          </a:r>
          <a:endParaRPr lang="en-US" sz="2000" dirty="0"/>
        </a:p>
      </dgm:t>
    </dgm:pt>
    <dgm:pt modelId="{A4FE05C8-4F85-48A3-A68C-0B08AE7B92FF}" type="parTrans" cxnId="{8CBA9998-3119-4195-88D5-E4D822C35E3D}">
      <dgm:prSet/>
      <dgm:spPr/>
      <dgm:t>
        <a:bodyPr/>
        <a:lstStyle/>
        <a:p>
          <a:endParaRPr lang="en-US"/>
        </a:p>
      </dgm:t>
    </dgm:pt>
    <dgm:pt modelId="{56166ED0-625D-417A-B19D-9983197C38E6}" type="sibTrans" cxnId="{8CBA9998-3119-4195-88D5-E4D822C35E3D}">
      <dgm:prSet/>
      <dgm:spPr/>
      <dgm:t>
        <a:bodyPr/>
        <a:lstStyle/>
        <a:p>
          <a:endParaRPr lang="en-US"/>
        </a:p>
      </dgm:t>
    </dgm:pt>
    <dgm:pt modelId="{CFC56D6D-FFF6-4119-BF3C-EEC5736949D5}">
      <dgm:prSet phldrT="[Text]" custT="1"/>
      <dgm:spPr/>
      <dgm:t>
        <a:bodyPr/>
        <a:lstStyle/>
        <a:p>
          <a:r>
            <a:rPr lang="fa-IR" sz="2000" dirty="0" smtClean="0"/>
            <a:t>کریس آرجریس</a:t>
          </a:r>
          <a:endParaRPr lang="en-US" sz="2000" dirty="0"/>
        </a:p>
      </dgm:t>
    </dgm:pt>
    <dgm:pt modelId="{A9B27958-152F-48B7-BC4E-EC784759F591}" type="parTrans" cxnId="{8B7E22A4-DEE2-41D9-A0DD-9E5961375BFE}">
      <dgm:prSet/>
      <dgm:spPr/>
      <dgm:t>
        <a:bodyPr/>
        <a:lstStyle/>
        <a:p>
          <a:endParaRPr lang="en-US"/>
        </a:p>
      </dgm:t>
    </dgm:pt>
    <dgm:pt modelId="{21B78A57-E611-4B96-8C8F-F0AB6394572B}" type="sibTrans" cxnId="{8B7E22A4-DEE2-41D9-A0DD-9E5961375BFE}">
      <dgm:prSet/>
      <dgm:spPr/>
      <dgm:t>
        <a:bodyPr/>
        <a:lstStyle/>
        <a:p>
          <a:endParaRPr lang="en-US"/>
        </a:p>
      </dgm:t>
    </dgm:pt>
    <dgm:pt modelId="{5F1686E2-1961-46F7-B851-67C43170CA39}">
      <dgm:prSet phldrT="[Text]" custT="1"/>
      <dgm:spPr/>
      <dgm:t>
        <a:bodyPr/>
        <a:lstStyle/>
        <a:p>
          <a:pPr algn="r" rtl="1"/>
          <a:r>
            <a:rPr lang="fa-IR" sz="2000" dirty="0" smtClean="0"/>
            <a:t>فرهنگ سازمانی را نظامی زنده می‌ داند و آن را در قالب رفتاری كه مردم در عمل از خود آشكار می‌سازند، راهی كه بر آن اساس به ‌طور واقعی می‌اندیشند و شیوه‌ای كه به‌طور واقعی با هم رفتار می‌كنند تعریف می‌كند</a:t>
          </a:r>
          <a:endParaRPr lang="en-US" sz="2000" dirty="0"/>
        </a:p>
      </dgm:t>
    </dgm:pt>
    <dgm:pt modelId="{243AAE49-77DE-4EE3-971A-6EA09C8DA758}" type="parTrans" cxnId="{5A957635-DB3E-4947-A30A-72244C9DD1E5}">
      <dgm:prSet/>
      <dgm:spPr/>
      <dgm:t>
        <a:bodyPr/>
        <a:lstStyle/>
        <a:p>
          <a:endParaRPr lang="en-US"/>
        </a:p>
      </dgm:t>
    </dgm:pt>
    <dgm:pt modelId="{36DDF43E-43B7-432C-A066-79560BA13E14}" type="sibTrans" cxnId="{5A957635-DB3E-4947-A30A-72244C9DD1E5}">
      <dgm:prSet/>
      <dgm:spPr/>
      <dgm:t>
        <a:bodyPr/>
        <a:lstStyle/>
        <a:p>
          <a:endParaRPr lang="en-US"/>
        </a:p>
      </dgm:t>
    </dgm:pt>
    <dgm:pt modelId="{D3273350-11DA-4BC5-A035-3A901B79C3C1}">
      <dgm:prSet phldrT="[Text]" custT="1"/>
      <dgm:spPr/>
      <dgm:t>
        <a:bodyPr/>
        <a:lstStyle/>
        <a:p>
          <a:r>
            <a:rPr lang="fa-IR" sz="2000" dirty="0" smtClean="0"/>
            <a:t>جیمز پرسی</a:t>
          </a:r>
          <a:endParaRPr lang="en-US" sz="2000" dirty="0"/>
        </a:p>
      </dgm:t>
    </dgm:pt>
    <dgm:pt modelId="{28422C81-2E02-4B80-8B8D-6505DE1E26E3}" type="parTrans" cxnId="{A608ACD2-F549-436D-B0B1-5C0CE20D7753}">
      <dgm:prSet/>
      <dgm:spPr/>
      <dgm:t>
        <a:bodyPr/>
        <a:lstStyle/>
        <a:p>
          <a:endParaRPr lang="en-US"/>
        </a:p>
      </dgm:t>
    </dgm:pt>
    <dgm:pt modelId="{B4A1A8D3-5DE2-477A-A953-19CE02B681E6}" type="sibTrans" cxnId="{A608ACD2-F549-436D-B0B1-5C0CE20D7753}">
      <dgm:prSet/>
      <dgm:spPr/>
      <dgm:t>
        <a:bodyPr/>
        <a:lstStyle/>
        <a:p>
          <a:endParaRPr lang="en-US"/>
        </a:p>
      </dgm:t>
    </dgm:pt>
    <dgm:pt modelId="{5FBAD3AA-D646-45F7-A274-FEA9C47892E4}">
      <dgm:prSet phldrT="[Text]" custT="1"/>
      <dgm:spPr/>
      <dgm:t>
        <a:bodyPr/>
        <a:lstStyle/>
        <a:p>
          <a:pPr algn="r" rtl="1"/>
          <a:r>
            <a:rPr lang="fa-IR" sz="2000" dirty="0" smtClean="0"/>
            <a:t>افراد یك سازمان دارای ارزشهای مشترك، عقاید، معیارهای مناسب برای رفتار، زبان مخصوص، رمزها و سایر الگوی فكری و رفتاری هستند و به‌طور خلاصه، فرهنگ سازمان را الگویی از مقاصد مشترك افراد سازمان تعریف می‌كند.</a:t>
          </a:r>
          <a:endParaRPr lang="en-US" sz="2000" dirty="0"/>
        </a:p>
      </dgm:t>
    </dgm:pt>
    <dgm:pt modelId="{424EF1A1-75D8-466D-8549-B8DD78740A96}" type="parTrans" cxnId="{2FDC3758-FFB7-4477-A5CE-8305654CE30B}">
      <dgm:prSet/>
      <dgm:spPr/>
      <dgm:t>
        <a:bodyPr/>
        <a:lstStyle/>
        <a:p>
          <a:endParaRPr lang="en-US"/>
        </a:p>
      </dgm:t>
    </dgm:pt>
    <dgm:pt modelId="{A689C6B2-3F65-4408-9FD5-898B1DE4E688}" type="sibTrans" cxnId="{2FDC3758-FFB7-4477-A5CE-8305654CE30B}">
      <dgm:prSet/>
      <dgm:spPr/>
      <dgm:t>
        <a:bodyPr/>
        <a:lstStyle/>
        <a:p>
          <a:endParaRPr lang="en-US"/>
        </a:p>
      </dgm:t>
    </dgm:pt>
    <dgm:pt modelId="{A6559CAA-81F1-4039-8B7B-3ED68BB6BA8D}">
      <dgm:prSet custT="1"/>
      <dgm:spPr/>
      <dgm:t>
        <a:bodyPr/>
        <a:lstStyle/>
        <a:p>
          <a:r>
            <a:rPr lang="fa-IR" sz="2000" dirty="0" smtClean="0"/>
            <a:t>ادگار شاین</a:t>
          </a:r>
          <a:endParaRPr lang="en-US" sz="2000" dirty="0"/>
        </a:p>
      </dgm:t>
    </dgm:pt>
    <dgm:pt modelId="{5C26E844-71B3-4621-AA37-24F0A02B7C39}" type="parTrans" cxnId="{4B467824-CB72-4127-8E5C-E62E1BD4C6F0}">
      <dgm:prSet/>
      <dgm:spPr/>
      <dgm:t>
        <a:bodyPr/>
        <a:lstStyle/>
        <a:p>
          <a:endParaRPr lang="en-US"/>
        </a:p>
      </dgm:t>
    </dgm:pt>
    <dgm:pt modelId="{12DC8D45-6CE9-48FE-8F8E-145318518F4F}" type="sibTrans" cxnId="{4B467824-CB72-4127-8E5C-E62E1BD4C6F0}">
      <dgm:prSet/>
      <dgm:spPr/>
      <dgm:t>
        <a:bodyPr/>
        <a:lstStyle/>
        <a:p>
          <a:endParaRPr lang="en-US"/>
        </a:p>
      </dgm:t>
    </dgm:pt>
    <dgm:pt modelId="{5F4FB192-0E8E-4CAA-87C5-5CCE58E153D3}">
      <dgm:prSet custT="1"/>
      <dgm:spPr/>
      <dgm:t>
        <a:bodyPr/>
        <a:lstStyle/>
        <a:p>
          <a:pPr algn="r" rtl="1"/>
          <a:r>
            <a:rPr lang="fa-IR" sz="1600" dirty="0" smtClean="0"/>
            <a:t>فرهنگ سازمانی را مجموعه ای از ارزشها می داند که به افراد در سازمان کمک می کند تا متوجه شوند چه اعمالی برای سازمان و اعضای آن قابل قبول و چه اعمالی غیر قابل قبول است و  الگویی است که اعضای گروه برای حل مسائل مربوط به تطابق با محیط خارجی و تكامل داخلی آن را یاد می‌گیرند و چنان خوب عمل می‌كند كه معتبر شناخته شده و  به ‌صورت یك روش صحیح برای درك، حل مسائل سازمان به اعضای جدید آموخته می‌شود</a:t>
          </a:r>
          <a:r>
            <a:rPr lang="en-US" sz="1600" dirty="0" smtClean="0"/>
            <a:t> </a:t>
          </a:r>
          <a:r>
            <a:rPr lang="fa-IR" sz="1600" dirty="0" smtClean="0"/>
            <a:t> و </a:t>
          </a:r>
          <a:r>
            <a:rPr lang="fa-IR" sz="1600" smtClean="0"/>
            <a:t>یخشی بکپارچه </a:t>
          </a:r>
          <a:r>
            <a:rPr lang="fa-IR" sz="1600" dirty="0" smtClean="0"/>
            <a:t>از سازمان است که باعث اثربخشی می شود</a:t>
          </a:r>
          <a:endParaRPr lang="en-US" sz="1600" dirty="0"/>
        </a:p>
      </dgm:t>
    </dgm:pt>
    <dgm:pt modelId="{AC40209A-A72C-4F43-90F6-8B93C1C07655}" type="parTrans" cxnId="{C44CA8D4-3234-4386-8B6D-1BF0A2C8CB22}">
      <dgm:prSet/>
      <dgm:spPr/>
      <dgm:t>
        <a:bodyPr/>
        <a:lstStyle/>
        <a:p>
          <a:endParaRPr lang="en-US"/>
        </a:p>
      </dgm:t>
    </dgm:pt>
    <dgm:pt modelId="{F89AE293-6023-4C17-AC32-78B10898D9AD}" type="sibTrans" cxnId="{C44CA8D4-3234-4386-8B6D-1BF0A2C8CB22}">
      <dgm:prSet/>
      <dgm:spPr/>
      <dgm:t>
        <a:bodyPr/>
        <a:lstStyle/>
        <a:p>
          <a:endParaRPr lang="en-US"/>
        </a:p>
      </dgm:t>
    </dgm:pt>
    <dgm:pt modelId="{10EFFED8-6DF0-43FB-9349-07E88DB5C9C4}" type="pres">
      <dgm:prSet presAssocID="{08398B17-8452-4326-B012-E0236B9F2B74}" presName="linearFlow" presStyleCnt="0">
        <dgm:presLayoutVars>
          <dgm:dir val="rev"/>
          <dgm:animLvl val="lvl"/>
          <dgm:resizeHandles val="exact"/>
        </dgm:presLayoutVars>
      </dgm:prSet>
      <dgm:spPr/>
      <dgm:t>
        <a:bodyPr/>
        <a:lstStyle/>
        <a:p>
          <a:endParaRPr lang="en-US"/>
        </a:p>
      </dgm:t>
    </dgm:pt>
    <dgm:pt modelId="{7132DE25-2A80-4997-A464-B209FA927C35}" type="pres">
      <dgm:prSet presAssocID="{479C3674-4ED3-44F1-8457-B995F81F8B1E}" presName="composite" presStyleCnt="0"/>
      <dgm:spPr/>
      <dgm:t>
        <a:bodyPr/>
        <a:lstStyle/>
        <a:p>
          <a:endParaRPr lang="en-US"/>
        </a:p>
      </dgm:t>
    </dgm:pt>
    <dgm:pt modelId="{8F2162DE-B9CD-4593-86CB-06AC69859752}" type="pres">
      <dgm:prSet presAssocID="{479C3674-4ED3-44F1-8457-B995F81F8B1E}" presName="parentText" presStyleLbl="alignNode1" presStyleIdx="0" presStyleCnt="4" custAng="5400000" custLinFactNeighborX="34368" custLinFactNeighborY="-1591">
        <dgm:presLayoutVars>
          <dgm:chMax val="1"/>
          <dgm:bulletEnabled val="1"/>
        </dgm:presLayoutVars>
      </dgm:prSet>
      <dgm:spPr/>
      <dgm:t>
        <a:bodyPr/>
        <a:lstStyle/>
        <a:p>
          <a:endParaRPr lang="en-US"/>
        </a:p>
      </dgm:t>
    </dgm:pt>
    <dgm:pt modelId="{68A2FBF0-AAF7-48C4-865F-3F0CBC5BB4A3}" type="pres">
      <dgm:prSet presAssocID="{479C3674-4ED3-44F1-8457-B995F81F8B1E}" presName="descendantText" presStyleLbl="alignAcc1" presStyleIdx="0" presStyleCnt="4" custScaleX="92263" custScaleY="111900">
        <dgm:presLayoutVars>
          <dgm:bulletEnabled val="1"/>
        </dgm:presLayoutVars>
      </dgm:prSet>
      <dgm:spPr/>
      <dgm:t>
        <a:bodyPr/>
        <a:lstStyle/>
        <a:p>
          <a:endParaRPr lang="en-US"/>
        </a:p>
      </dgm:t>
    </dgm:pt>
    <dgm:pt modelId="{2DC07F2D-D7A3-4F1C-B938-C287E33B0078}" type="pres">
      <dgm:prSet presAssocID="{C4478379-1D02-48BA-B61A-D5C2D4307607}" presName="sp" presStyleCnt="0"/>
      <dgm:spPr/>
      <dgm:t>
        <a:bodyPr/>
        <a:lstStyle/>
        <a:p>
          <a:endParaRPr lang="en-US"/>
        </a:p>
      </dgm:t>
    </dgm:pt>
    <dgm:pt modelId="{F74F0D06-6723-4E12-9F94-18A41FFC6A1F}" type="pres">
      <dgm:prSet presAssocID="{CFC56D6D-FFF6-4119-BF3C-EEC5736949D5}" presName="composite" presStyleCnt="0"/>
      <dgm:spPr/>
      <dgm:t>
        <a:bodyPr/>
        <a:lstStyle/>
        <a:p>
          <a:endParaRPr lang="en-US"/>
        </a:p>
      </dgm:t>
    </dgm:pt>
    <dgm:pt modelId="{59C20A6A-D672-48BD-89F9-7F14D1108E73}" type="pres">
      <dgm:prSet presAssocID="{CFC56D6D-FFF6-4119-BF3C-EEC5736949D5}" presName="parentText" presStyleLbl="alignNode1" presStyleIdx="1" presStyleCnt="4" custAng="5400000" custLinFactNeighborX="23464" custLinFactNeighborY="-1161">
        <dgm:presLayoutVars>
          <dgm:chMax val="1"/>
          <dgm:bulletEnabled val="1"/>
        </dgm:presLayoutVars>
      </dgm:prSet>
      <dgm:spPr/>
      <dgm:t>
        <a:bodyPr/>
        <a:lstStyle/>
        <a:p>
          <a:endParaRPr lang="en-US"/>
        </a:p>
      </dgm:t>
    </dgm:pt>
    <dgm:pt modelId="{B3B0BA5B-F391-46B7-9360-0EFACF955431}" type="pres">
      <dgm:prSet presAssocID="{CFC56D6D-FFF6-4119-BF3C-EEC5736949D5}" presName="descendantText" presStyleLbl="alignAcc1" presStyleIdx="1" presStyleCnt="4" custScaleX="91589" custScaleY="125860">
        <dgm:presLayoutVars>
          <dgm:bulletEnabled val="1"/>
        </dgm:presLayoutVars>
      </dgm:prSet>
      <dgm:spPr/>
      <dgm:t>
        <a:bodyPr/>
        <a:lstStyle/>
        <a:p>
          <a:endParaRPr lang="en-US"/>
        </a:p>
      </dgm:t>
    </dgm:pt>
    <dgm:pt modelId="{E6EB884B-E52B-4961-A572-3F91E2173822}" type="pres">
      <dgm:prSet presAssocID="{21B78A57-E611-4B96-8C8F-F0AB6394572B}" presName="sp" presStyleCnt="0"/>
      <dgm:spPr/>
      <dgm:t>
        <a:bodyPr/>
        <a:lstStyle/>
        <a:p>
          <a:endParaRPr lang="en-US"/>
        </a:p>
      </dgm:t>
    </dgm:pt>
    <dgm:pt modelId="{8A3CFD8F-B021-49D2-A92B-239480A6C5A2}" type="pres">
      <dgm:prSet presAssocID="{D3273350-11DA-4BC5-A035-3A901B79C3C1}" presName="composite" presStyleCnt="0"/>
      <dgm:spPr/>
      <dgm:t>
        <a:bodyPr/>
        <a:lstStyle/>
        <a:p>
          <a:endParaRPr lang="en-US"/>
        </a:p>
      </dgm:t>
    </dgm:pt>
    <dgm:pt modelId="{545B19B5-804C-4B76-A347-A3D8B8D75429}" type="pres">
      <dgm:prSet presAssocID="{D3273350-11DA-4BC5-A035-3A901B79C3C1}" presName="parentText" presStyleLbl="alignNode1" presStyleIdx="2" presStyleCnt="4" custAng="5400000" custScaleX="106642" custLinFactNeighborX="27948" custLinFactNeighborY="-731">
        <dgm:presLayoutVars>
          <dgm:chMax val="1"/>
          <dgm:bulletEnabled val="1"/>
        </dgm:presLayoutVars>
      </dgm:prSet>
      <dgm:spPr/>
      <dgm:t>
        <a:bodyPr/>
        <a:lstStyle/>
        <a:p>
          <a:endParaRPr lang="en-US"/>
        </a:p>
      </dgm:t>
    </dgm:pt>
    <dgm:pt modelId="{27D96D97-6B2F-43DE-9FDC-2F80D70F9AC1}" type="pres">
      <dgm:prSet presAssocID="{D3273350-11DA-4BC5-A035-3A901B79C3C1}" presName="descendantText" presStyleLbl="alignAcc1" presStyleIdx="2" presStyleCnt="4" custScaleX="91588" custScaleY="120857">
        <dgm:presLayoutVars>
          <dgm:bulletEnabled val="1"/>
        </dgm:presLayoutVars>
      </dgm:prSet>
      <dgm:spPr/>
      <dgm:t>
        <a:bodyPr/>
        <a:lstStyle/>
        <a:p>
          <a:endParaRPr lang="en-US"/>
        </a:p>
      </dgm:t>
    </dgm:pt>
    <dgm:pt modelId="{C5CAB317-F026-46E9-A3E0-EEE6C139CB35}" type="pres">
      <dgm:prSet presAssocID="{B4A1A8D3-5DE2-477A-A953-19CE02B681E6}" presName="sp" presStyleCnt="0"/>
      <dgm:spPr/>
      <dgm:t>
        <a:bodyPr/>
        <a:lstStyle/>
        <a:p>
          <a:endParaRPr lang="en-US"/>
        </a:p>
      </dgm:t>
    </dgm:pt>
    <dgm:pt modelId="{CEA94B3A-EDEB-42BB-8EF4-4B85DF6D9BDB}" type="pres">
      <dgm:prSet presAssocID="{A6559CAA-81F1-4039-8B7B-3ED68BB6BA8D}" presName="composite" presStyleCnt="0"/>
      <dgm:spPr/>
      <dgm:t>
        <a:bodyPr/>
        <a:lstStyle/>
        <a:p>
          <a:endParaRPr lang="en-US"/>
        </a:p>
      </dgm:t>
    </dgm:pt>
    <dgm:pt modelId="{5F1C2BB6-13D4-4494-A4BF-64E745939248}" type="pres">
      <dgm:prSet presAssocID="{A6559CAA-81F1-4039-8B7B-3ED68BB6BA8D}" presName="parentText" presStyleLbl="alignNode1" presStyleIdx="3" presStyleCnt="4" custAng="5400000" custLinFactNeighborX="15181" custLinFactNeighborY="-300">
        <dgm:presLayoutVars>
          <dgm:chMax val="1"/>
          <dgm:bulletEnabled val="1"/>
        </dgm:presLayoutVars>
      </dgm:prSet>
      <dgm:spPr/>
      <dgm:t>
        <a:bodyPr/>
        <a:lstStyle/>
        <a:p>
          <a:endParaRPr lang="en-US"/>
        </a:p>
      </dgm:t>
    </dgm:pt>
    <dgm:pt modelId="{AC4B263E-2601-4BD9-8658-71BCFC61259C}" type="pres">
      <dgm:prSet presAssocID="{A6559CAA-81F1-4039-8B7B-3ED68BB6BA8D}" presName="descendantText" presStyleLbl="alignAcc1" presStyleIdx="3" presStyleCnt="4" custScaleX="93210" custScaleY="146257">
        <dgm:presLayoutVars>
          <dgm:bulletEnabled val="1"/>
        </dgm:presLayoutVars>
      </dgm:prSet>
      <dgm:spPr/>
      <dgm:t>
        <a:bodyPr/>
        <a:lstStyle/>
        <a:p>
          <a:endParaRPr lang="en-US"/>
        </a:p>
      </dgm:t>
    </dgm:pt>
  </dgm:ptLst>
  <dgm:cxnLst>
    <dgm:cxn modelId="{03E651A9-FB33-46F6-AB47-1A11416E20D0}" type="presOf" srcId="{185EDCA3-80A5-440F-9219-2C108A9FA0CC}" destId="{68A2FBF0-AAF7-48C4-865F-3F0CBC5BB4A3}" srcOrd="0" destOrd="0" presId="urn:microsoft.com/office/officeart/2005/8/layout/chevron2"/>
    <dgm:cxn modelId="{1E3B6CB3-AA28-46E1-BCE2-C313BA56F3B7}" type="presOf" srcId="{A6559CAA-81F1-4039-8B7B-3ED68BB6BA8D}" destId="{5F1C2BB6-13D4-4494-A4BF-64E745939248}" srcOrd="0" destOrd="0" presId="urn:microsoft.com/office/officeart/2005/8/layout/chevron2"/>
    <dgm:cxn modelId="{8B7E22A4-DEE2-41D9-A0DD-9E5961375BFE}" srcId="{08398B17-8452-4326-B012-E0236B9F2B74}" destId="{CFC56D6D-FFF6-4119-BF3C-EEC5736949D5}" srcOrd="1" destOrd="0" parTransId="{A9B27958-152F-48B7-BC4E-EC784759F591}" sibTransId="{21B78A57-E611-4B96-8C8F-F0AB6394572B}"/>
    <dgm:cxn modelId="{3AA35E5F-E292-4E11-831B-F3EECF50B0C9}" type="presOf" srcId="{5F1686E2-1961-46F7-B851-67C43170CA39}" destId="{B3B0BA5B-F391-46B7-9360-0EFACF955431}" srcOrd="0" destOrd="0" presId="urn:microsoft.com/office/officeart/2005/8/layout/chevron2"/>
    <dgm:cxn modelId="{2FDC3758-FFB7-4477-A5CE-8305654CE30B}" srcId="{D3273350-11DA-4BC5-A035-3A901B79C3C1}" destId="{5FBAD3AA-D646-45F7-A274-FEA9C47892E4}" srcOrd="0" destOrd="0" parTransId="{424EF1A1-75D8-466D-8549-B8DD78740A96}" sibTransId="{A689C6B2-3F65-4408-9FD5-898B1DE4E688}"/>
    <dgm:cxn modelId="{0B7BD5A1-BA58-4A4D-9A0D-F5BE39E1F7F5}" type="presOf" srcId="{CFC56D6D-FFF6-4119-BF3C-EEC5736949D5}" destId="{59C20A6A-D672-48BD-89F9-7F14D1108E73}" srcOrd="0" destOrd="0" presId="urn:microsoft.com/office/officeart/2005/8/layout/chevron2"/>
    <dgm:cxn modelId="{088600BD-FD77-40CB-801D-53F66BD2F760}" type="presOf" srcId="{D3273350-11DA-4BC5-A035-3A901B79C3C1}" destId="{545B19B5-804C-4B76-A347-A3D8B8D75429}" srcOrd="0" destOrd="0" presId="urn:microsoft.com/office/officeart/2005/8/layout/chevron2"/>
    <dgm:cxn modelId="{F82F8C9E-7F1E-4906-A0D1-4E46B7533CCD}" type="presOf" srcId="{08398B17-8452-4326-B012-E0236B9F2B74}" destId="{10EFFED8-6DF0-43FB-9349-07E88DB5C9C4}" srcOrd="0" destOrd="0" presId="urn:microsoft.com/office/officeart/2005/8/layout/chevron2"/>
    <dgm:cxn modelId="{1E71044F-E62B-4FD9-B97D-87DF9E747A42}" type="presOf" srcId="{5F4FB192-0E8E-4CAA-87C5-5CCE58E153D3}" destId="{AC4B263E-2601-4BD9-8658-71BCFC61259C}" srcOrd="0" destOrd="0" presId="urn:microsoft.com/office/officeart/2005/8/layout/chevron2"/>
    <dgm:cxn modelId="{E86A109D-C43B-4A01-945C-872C8D80CDC5}" srcId="{08398B17-8452-4326-B012-E0236B9F2B74}" destId="{479C3674-4ED3-44F1-8457-B995F81F8B1E}" srcOrd="0" destOrd="0" parTransId="{2B6CEA56-84B2-40B7-9E97-71640398BC65}" sibTransId="{C4478379-1D02-48BA-B61A-D5C2D4307607}"/>
    <dgm:cxn modelId="{55C085F7-CDD8-4E51-A42B-17F6C51087C6}" type="presOf" srcId="{479C3674-4ED3-44F1-8457-B995F81F8B1E}" destId="{8F2162DE-B9CD-4593-86CB-06AC69859752}" srcOrd="0" destOrd="0" presId="urn:microsoft.com/office/officeart/2005/8/layout/chevron2"/>
    <dgm:cxn modelId="{8CBA9998-3119-4195-88D5-E4D822C35E3D}" srcId="{479C3674-4ED3-44F1-8457-B995F81F8B1E}" destId="{185EDCA3-80A5-440F-9219-2C108A9FA0CC}" srcOrd="0" destOrd="0" parTransId="{A4FE05C8-4F85-48A3-A68C-0B08AE7B92FF}" sibTransId="{56166ED0-625D-417A-B19D-9983197C38E6}"/>
    <dgm:cxn modelId="{C44CA8D4-3234-4386-8B6D-1BF0A2C8CB22}" srcId="{A6559CAA-81F1-4039-8B7B-3ED68BB6BA8D}" destId="{5F4FB192-0E8E-4CAA-87C5-5CCE58E153D3}" srcOrd="0" destOrd="0" parTransId="{AC40209A-A72C-4F43-90F6-8B93C1C07655}" sibTransId="{F89AE293-6023-4C17-AC32-78B10898D9AD}"/>
    <dgm:cxn modelId="{98EB55DC-D319-4A26-8DD0-41D44CF8A772}" type="presOf" srcId="{5FBAD3AA-D646-45F7-A274-FEA9C47892E4}" destId="{27D96D97-6B2F-43DE-9FDC-2F80D70F9AC1}" srcOrd="0" destOrd="0" presId="urn:microsoft.com/office/officeart/2005/8/layout/chevron2"/>
    <dgm:cxn modelId="{A608ACD2-F549-436D-B0B1-5C0CE20D7753}" srcId="{08398B17-8452-4326-B012-E0236B9F2B74}" destId="{D3273350-11DA-4BC5-A035-3A901B79C3C1}" srcOrd="2" destOrd="0" parTransId="{28422C81-2E02-4B80-8B8D-6505DE1E26E3}" sibTransId="{B4A1A8D3-5DE2-477A-A953-19CE02B681E6}"/>
    <dgm:cxn modelId="{4B467824-CB72-4127-8E5C-E62E1BD4C6F0}" srcId="{08398B17-8452-4326-B012-E0236B9F2B74}" destId="{A6559CAA-81F1-4039-8B7B-3ED68BB6BA8D}" srcOrd="3" destOrd="0" parTransId="{5C26E844-71B3-4621-AA37-24F0A02B7C39}" sibTransId="{12DC8D45-6CE9-48FE-8F8E-145318518F4F}"/>
    <dgm:cxn modelId="{5A957635-DB3E-4947-A30A-72244C9DD1E5}" srcId="{CFC56D6D-FFF6-4119-BF3C-EEC5736949D5}" destId="{5F1686E2-1961-46F7-B851-67C43170CA39}" srcOrd="0" destOrd="0" parTransId="{243AAE49-77DE-4EE3-971A-6EA09C8DA758}" sibTransId="{36DDF43E-43B7-432C-A066-79560BA13E14}"/>
    <dgm:cxn modelId="{0FB6D8AB-F17D-4455-A343-6725E42005F5}" type="presParOf" srcId="{10EFFED8-6DF0-43FB-9349-07E88DB5C9C4}" destId="{7132DE25-2A80-4997-A464-B209FA927C35}" srcOrd="0" destOrd="0" presId="urn:microsoft.com/office/officeart/2005/8/layout/chevron2"/>
    <dgm:cxn modelId="{B6E14A5D-5F74-41B5-8A83-BD956D9F45E7}" type="presParOf" srcId="{7132DE25-2A80-4997-A464-B209FA927C35}" destId="{8F2162DE-B9CD-4593-86CB-06AC69859752}" srcOrd="0" destOrd="0" presId="urn:microsoft.com/office/officeart/2005/8/layout/chevron2"/>
    <dgm:cxn modelId="{8076FC33-2920-466D-A23F-0501609FE115}" type="presParOf" srcId="{7132DE25-2A80-4997-A464-B209FA927C35}" destId="{68A2FBF0-AAF7-48C4-865F-3F0CBC5BB4A3}" srcOrd="1" destOrd="0" presId="urn:microsoft.com/office/officeart/2005/8/layout/chevron2"/>
    <dgm:cxn modelId="{CD305B5A-F77A-452E-9B58-DEEA5C3C914F}" type="presParOf" srcId="{10EFFED8-6DF0-43FB-9349-07E88DB5C9C4}" destId="{2DC07F2D-D7A3-4F1C-B938-C287E33B0078}" srcOrd="1" destOrd="0" presId="urn:microsoft.com/office/officeart/2005/8/layout/chevron2"/>
    <dgm:cxn modelId="{A4F80E00-E773-4FCE-A5A9-55A003CD7726}" type="presParOf" srcId="{10EFFED8-6DF0-43FB-9349-07E88DB5C9C4}" destId="{F74F0D06-6723-4E12-9F94-18A41FFC6A1F}" srcOrd="2" destOrd="0" presId="urn:microsoft.com/office/officeart/2005/8/layout/chevron2"/>
    <dgm:cxn modelId="{5B5C2CAF-A40A-451D-8A0D-EAB69FBF683E}" type="presParOf" srcId="{F74F0D06-6723-4E12-9F94-18A41FFC6A1F}" destId="{59C20A6A-D672-48BD-89F9-7F14D1108E73}" srcOrd="0" destOrd="0" presId="urn:microsoft.com/office/officeart/2005/8/layout/chevron2"/>
    <dgm:cxn modelId="{8BD990F7-C424-479D-9BDE-E7C0DDCADCF7}" type="presParOf" srcId="{F74F0D06-6723-4E12-9F94-18A41FFC6A1F}" destId="{B3B0BA5B-F391-46B7-9360-0EFACF955431}" srcOrd="1" destOrd="0" presId="urn:microsoft.com/office/officeart/2005/8/layout/chevron2"/>
    <dgm:cxn modelId="{E7F10B87-497E-4A71-B657-7361BF803778}" type="presParOf" srcId="{10EFFED8-6DF0-43FB-9349-07E88DB5C9C4}" destId="{E6EB884B-E52B-4961-A572-3F91E2173822}" srcOrd="3" destOrd="0" presId="urn:microsoft.com/office/officeart/2005/8/layout/chevron2"/>
    <dgm:cxn modelId="{D9DA3E51-A140-4A8A-9145-EF12B26F2B0E}" type="presParOf" srcId="{10EFFED8-6DF0-43FB-9349-07E88DB5C9C4}" destId="{8A3CFD8F-B021-49D2-A92B-239480A6C5A2}" srcOrd="4" destOrd="0" presId="urn:microsoft.com/office/officeart/2005/8/layout/chevron2"/>
    <dgm:cxn modelId="{ED17E908-A34A-4B3D-9C8E-1D81AE2DA835}" type="presParOf" srcId="{8A3CFD8F-B021-49D2-A92B-239480A6C5A2}" destId="{545B19B5-804C-4B76-A347-A3D8B8D75429}" srcOrd="0" destOrd="0" presId="urn:microsoft.com/office/officeart/2005/8/layout/chevron2"/>
    <dgm:cxn modelId="{BF5E85B9-2A87-44A7-A74C-49CAA059152E}" type="presParOf" srcId="{8A3CFD8F-B021-49D2-A92B-239480A6C5A2}" destId="{27D96D97-6B2F-43DE-9FDC-2F80D70F9AC1}" srcOrd="1" destOrd="0" presId="urn:microsoft.com/office/officeart/2005/8/layout/chevron2"/>
    <dgm:cxn modelId="{9FA35F68-58F1-4070-B9AB-2561F680618C}" type="presParOf" srcId="{10EFFED8-6DF0-43FB-9349-07E88DB5C9C4}" destId="{C5CAB317-F026-46E9-A3E0-EEE6C139CB35}" srcOrd="5" destOrd="0" presId="urn:microsoft.com/office/officeart/2005/8/layout/chevron2"/>
    <dgm:cxn modelId="{3EB01E48-95B8-40D8-B0C3-FD302F8C31E1}" type="presParOf" srcId="{10EFFED8-6DF0-43FB-9349-07E88DB5C9C4}" destId="{CEA94B3A-EDEB-42BB-8EF4-4B85DF6D9BDB}" srcOrd="6" destOrd="0" presId="urn:microsoft.com/office/officeart/2005/8/layout/chevron2"/>
    <dgm:cxn modelId="{00D1C068-B439-4FA7-8314-778143D8938C}" type="presParOf" srcId="{CEA94B3A-EDEB-42BB-8EF4-4B85DF6D9BDB}" destId="{5F1C2BB6-13D4-4494-A4BF-64E745939248}" srcOrd="0" destOrd="0" presId="urn:microsoft.com/office/officeart/2005/8/layout/chevron2"/>
    <dgm:cxn modelId="{59B78C17-4E6A-4E60-84D7-F44C3DAA6D20}" type="presParOf" srcId="{CEA94B3A-EDEB-42BB-8EF4-4B85DF6D9BDB}" destId="{AC4B263E-2601-4BD9-8658-71BCFC61259C}"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7BBF3F9-9812-412E-81D1-4AB5DDCBFE01}" type="doc">
      <dgm:prSet loTypeId="urn:microsoft.com/office/officeart/2005/8/layout/vList5" loCatId="list" qsTypeId="urn:microsoft.com/office/officeart/2005/8/quickstyle/3d2" qsCatId="3D" csTypeId="urn:microsoft.com/office/officeart/2005/8/colors/colorful5" csCatId="colorful" phldr="1"/>
      <dgm:spPr/>
      <dgm:t>
        <a:bodyPr/>
        <a:lstStyle/>
        <a:p>
          <a:endParaRPr lang="en-US"/>
        </a:p>
      </dgm:t>
    </dgm:pt>
    <dgm:pt modelId="{4F58A8AD-76D0-4C00-9720-301BF4D85E63}">
      <dgm:prSet phldrT="[Text]" custT="1"/>
      <dgm:spPr/>
      <dgm:t>
        <a:bodyPr/>
        <a:lstStyle/>
        <a:p>
          <a:r>
            <a:rPr lang="fa-IR" sz="2400" dirty="0" smtClean="0"/>
            <a:t>ارزش ها حالات و دیدگاه های شخصی را در مورد سازمان به کارکنان می دهد</a:t>
          </a:r>
          <a:endParaRPr lang="en-US" sz="2400" dirty="0"/>
        </a:p>
      </dgm:t>
    </dgm:pt>
    <dgm:pt modelId="{C412D479-674E-4CB2-A1F6-35A066312B91}" type="parTrans" cxnId="{404077A5-BFF1-49ED-9BA8-448B2035AD8D}">
      <dgm:prSet/>
      <dgm:spPr/>
      <dgm:t>
        <a:bodyPr/>
        <a:lstStyle/>
        <a:p>
          <a:endParaRPr lang="en-US"/>
        </a:p>
      </dgm:t>
    </dgm:pt>
    <dgm:pt modelId="{9BABE970-6586-4909-933D-1764AA366C61}" type="sibTrans" cxnId="{404077A5-BFF1-49ED-9BA8-448B2035AD8D}">
      <dgm:prSet/>
      <dgm:spPr/>
      <dgm:t>
        <a:bodyPr/>
        <a:lstStyle/>
        <a:p>
          <a:endParaRPr lang="en-US"/>
        </a:p>
      </dgm:t>
    </dgm:pt>
    <dgm:pt modelId="{7D76387D-3BFB-4D27-B66A-AA89E0AA0BFB}">
      <dgm:prSet phldrT="[Text]" custT="1"/>
      <dgm:spPr/>
      <dgm:t>
        <a:bodyPr/>
        <a:lstStyle/>
        <a:p>
          <a:pPr marL="285750" indent="0" algn="ctr" defTabSz="1422400" rtl="1">
            <a:lnSpc>
              <a:spcPct val="90000"/>
            </a:lnSpc>
            <a:spcBef>
              <a:spcPct val="0"/>
            </a:spcBef>
            <a:spcAft>
              <a:spcPct val="15000"/>
            </a:spcAft>
            <a:buNone/>
          </a:pPr>
          <a:r>
            <a:rPr lang="fa-IR" sz="3200" dirty="0" smtClean="0"/>
            <a:t>  موسسین</a:t>
          </a:r>
          <a:endParaRPr lang="en-US" sz="3200" dirty="0"/>
        </a:p>
      </dgm:t>
    </dgm:pt>
    <dgm:pt modelId="{C6DFAEA4-AF6B-4767-B0CF-4316BA717E83}" type="parTrans" cxnId="{5748DE7A-9117-47A9-99BC-D029053420D1}">
      <dgm:prSet/>
      <dgm:spPr/>
      <dgm:t>
        <a:bodyPr/>
        <a:lstStyle/>
        <a:p>
          <a:endParaRPr lang="en-US"/>
        </a:p>
      </dgm:t>
    </dgm:pt>
    <dgm:pt modelId="{4F56203B-EC19-4E79-967A-3580C260663D}" type="sibTrans" cxnId="{5748DE7A-9117-47A9-99BC-D029053420D1}">
      <dgm:prSet/>
      <dgm:spPr/>
      <dgm:t>
        <a:bodyPr/>
        <a:lstStyle/>
        <a:p>
          <a:endParaRPr lang="en-US"/>
        </a:p>
      </dgm:t>
    </dgm:pt>
    <dgm:pt modelId="{56194550-5152-4C18-8212-25F933067742}">
      <dgm:prSet phldrT="[Text]" custT="1"/>
      <dgm:spPr/>
      <dgm:t>
        <a:bodyPr/>
        <a:lstStyle/>
        <a:p>
          <a:r>
            <a:rPr lang="fa-IR" sz="2000" dirty="0" smtClean="0"/>
            <a:t>برای اعمال خاصی از جمله سیاست ها و یا تولیدات محیط خارجی به سازمان پاداش می دهد  که باعث ایجاد ارزش های جدید می شود </a:t>
          </a:r>
          <a:endParaRPr lang="en-US" sz="2000" dirty="0"/>
        </a:p>
      </dgm:t>
    </dgm:pt>
    <dgm:pt modelId="{E9159BA6-A7E9-43AC-85E2-1174A78D8591}" type="parTrans" cxnId="{DAC741B9-E18D-45A2-A13A-890A371F9798}">
      <dgm:prSet/>
      <dgm:spPr/>
      <dgm:t>
        <a:bodyPr/>
        <a:lstStyle/>
        <a:p>
          <a:endParaRPr lang="en-US"/>
        </a:p>
      </dgm:t>
    </dgm:pt>
    <dgm:pt modelId="{B93CF9F2-7614-48FD-8D36-9327B4C73B80}" type="sibTrans" cxnId="{DAC741B9-E18D-45A2-A13A-890A371F9798}">
      <dgm:prSet/>
      <dgm:spPr/>
      <dgm:t>
        <a:bodyPr/>
        <a:lstStyle/>
        <a:p>
          <a:endParaRPr lang="en-US"/>
        </a:p>
      </dgm:t>
    </dgm:pt>
    <dgm:pt modelId="{8F1184D8-F800-4774-AEEF-EF3176A2232A}">
      <dgm:prSet phldrT="[Text]" custT="1"/>
      <dgm:spPr/>
      <dgm:t>
        <a:bodyPr/>
        <a:lstStyle/>
        <a:p>
          <a:r>
            <a:rPr lang="fa-IR" sz="1600" b="1" dirty="0" smtClean="0"/>
            <a:t>ارزش ها، حالات و انتظارات خاصی را به بازار می آورند </a:t>
          </a:r>
        </a:p>
        <a:p>
          <a:r>
            <a:rPr lang="fa-IR" sz="1600" b="1" dirty="0" smtClean="0"/>
            <a:t>روابط شغلی منعکس کننده فعالیت های اساسی سازمان است و به حالات و ارزش ها شکل می دهد</a:t>
          </a:r>
          <a:endParaRPr lang="en-US" sz="1600" b="1" dirty="0"/>
        </a:p>
      </dgm:t>
    </dgm:pt>
    <dgm:pt modelId="{E760E267-F7FA-462D-A4A6-F4137BC196FA}" type="parTrans" cxnId="{590B6F6F-1AA4-47A9-908D-9A7E3140F81E}">
      <dgm:prSet/>
      <dgm:spPr/>
      <dgm:t>
        <a:bodyPr/>
        <a:lstStyle/>
        <a:p>
          <a:endParaRPr lang="en-US"/>
        </a:p>
      </dgm:t>
    </dgm:pt>
    <dgm:pt modelId="{54F52D95-A1AB-4877-B726-5F5EAD60C6EE}" type="sibTrans" cxnId="{590B6F6F-1AA4-47A9-908D-9A7E3140F81E}">
      <dgm:prSet/>
      <dgm:spPr/>
      <dgm:t>
        <a:bodyPr/>
        <a:lstStyle/>
        <a:p>
          <a:endParaRPr lang="en-US"/>
        </a:p>
      </dgm:t>
    </dgm:pt>
    <dgm:pt modelId="{4687C02F-86D1-4E11-828C-996289458D1F}">
      <dgm:prSet phldrT="[Text]" custT="1"/>
      <dgm:spPr/>
      <dgm:t>
        <a:bodyPr/>
        <a:lstStyle/>
        <a:p>
          <a:pPr algn="ctr" rtl="1"/>
          <a:r>
            <a:rPr lang="fa-IR" sz="3600" dirty="0" smtClean="0"/>
            <a:t>محیط خارجی</a:t>
          </a:r>
          <a:endParaRPr lang="en-US" sz="3600" dirty="0"/>
        </a:p>
      </dgm:t>
    </dgm:pt>
    <dgm:pt modelId="{D68A8335-076B-457A-9C35-5E356224402C}" type="parTrans" cxnId="{D8BA287A-74ED-4E6F-B5C7-A0BD958C81DA}">
      <dgm:prSet/>
      <dgm:spPr/>
      <dgm:t>
        <a:bodyPr/>
        <a:lstStyle/>
        <a:p>
          <a:endParaRPr lang="en-US"/>
        </a:p>
      </dgm:t>
    </dgm:pt>
    <dgm:pt modelId="{C394895C-70DA-4057-B897-F78D41F92D9A}" type="sibTrans" cxnId="{D8BA287A-74ED-4E6F-B5C7-A0BD958C81DA}">
      <dgm:prSet/>
      <dgm:spPr/>
      <dgm:t>
        <a:bodyPr/>
        <a:lstStyle/>
        <a:p>
          <a:endParaRPr lang="en-US"/>
        </a:p>
      </dgm:t>
    </dgm:pt>
    <dgm:pt modelId="{633F6E7C-615C-4223-B858-69504F00E358}">
      <dgm:prSet phldrT="[Text]" custT="1"/>
      <dgm:spPr/>
      <dgm:t>
        <a:bodyPr/>
        <a:lstStyle/>
        <a:p>
          <a:pPr algn="ctr" rtl="1"/>
          <a:r>
            <a:rPr lang="fa-IR" sz="2800" dirty="0" smtClean="0"/>
            <a:t>کارکنان و خصوصیت شغلی آنها</a:t>
          </a:r>
          <a:endParaRPr lang="en-US" sz="2800" dirty="0"/>
        </a:p>
      </dgm:t>
    </dgm:pt>
    <dgm:pt modelId="{711D3F49-ABA5-41A8-A729-248719E78EE3}" type="parTrans" cxnId="{C396E5A4-F0C8-493F-914E-9E10DE41231F}">
      <dgm:prSet/>
      <dgm:spPr/>
      <dgm:t>
        <a:bodyPr/>
        <a:lstStyle/>
        <a:p>
          <a:endParaRPr lang="en-US"/>
        </a:p>
      </dgm:t>
    </dgm:pt>
    <dgm:pt modelId="{C2118C4B-C07A-4A85-A93D-852772CFA1A3}" type="sibTrans" cxnId="{C396E5A4-F0C8-493F-914E-9E10DE41231F}">
      <dgm:prSet/>
      <dgm:spPr/>
      <dgm:t>
        <a:bodyPr/>
        <a:lstStyle/>
        <a:p>
          <a:endParaRPr lang="en-US"/>
        </a:p>
      </dgm:t>
    </dgm:pt>
    <dgm:pt modelId="{666025A7-2158-450B-86C1-BE86ED2CA2A2}" type="pres">
      <dgm:prSet presAssocID="{87BBF3F9-9812-412E-81D1-4AB5DDCBFE01}" presName="Name0" presStyleCnt="0">
        <dgm:presLayoutVars>
          <dgm:dir/>
          <dgm:animLvl val="lvl"/>
          <dgm:resizeHandles val="exact"/>
        </dgm:presLayoutVars>
      </dgm:prSet>
      <dgm:spPr/>
      <dgm:t>
        <a:bodyPr/>
        <a:lstStyle/>
        <a:p>
          <a:endParaRPr lang="en-US"/>
        </a:p>
      </dgm:t>
    </dgm:pt>
    <dgm:pt modelId="{1580D04D-3F1E-4EEF-B15A-B2DD0CB02C47}" type="pres">
      <dgm:prSet presAssocID="{4F58A8AD-76D0-4C00-9720-301BF4D85E63}" presName="linNode" presStyleCnt="0"/>
      <dgm:spPr/>
    </dgm:pt>
    <dgm:pt modelId="{5252055F-1C02-4085-BABC-E9A5D0CD502B}" type="pres">
      <dgm:prSet presAssocID="{4F58A8AD-76D0-4C00-9720-301BF4D85E63}" presName="parentText" presStyleLbl="node1" presStyleIdx="0" presStyleCnt="3" custScaleX="163349" custLinFactNeighborX="-7659" custLinFactNeighborY="2272">
        <dgm:presLayoutVars>
          <dgm:chMax val="1"/>
          <dgm:bulletEnabled val="1"/>
        </dgm:presLayoutVars>
      </dgm:prSet>
      <dgm:spPr/>
      <dgm:t>
        <a:bodyPr/>
        <a:lstStyle/>
        <a:p>
          <a:endParaRPr lang="en-US"/>
        </a:p>
      </dgm:t>
    </dgm:pt>
    <dgm:pt modelId="{44D115D4-33BE-4CE9-BE39-7249660E0E4B}" type="pres">
      <dgm:prSet presAssocID="{4F58A8AD-76D0-4C00-9720-301BF4D85E63}" presName="descendantText" presStyleLbl="alignAccFollowNode1" presStyleIdx="0" presStyleCnt="3" custScaleX="55052" custScaleY="105685" custLinFactNeighborX="68186" custLinFactNeighborY="3407">
        <dgm:presLayoutVars>
          <dgm:bulletEnabled val="1"/>
        </dgm:presLayoutVars>
      </dgm:prSet>
      <dgm:spPr/>
      <dgm:t>
        <a:bodyPr/>
        <a:lstStyle/>
        <a:p>
          <a:endParaRPr lang="en-US"/>
        </a:p>
      </dgm:t>
    </dgm:pt>
    <dgm:pt modelId="{18275ED0-C594-431C-B07D-503186AAA9A9}" type="pres">
      <dgm:prSet presAssocID="{9BABE970-6586-4909-933D-1764AA366C61}" presName="sp" presStyleCnt="0"/>
      <dgm:spPr/>
    </dgm:pt>
    <dgm:pt modelId="{A721820B-B44E-4776-A203-EC5366FC7EC8}" type="pres">
      <dgm:prSet presAssocID="{56194550-5152-4C18-8212-25F933067742}" presName="linNode" presStyleCnt="0"/>
      <dgm:spPr/>
    </dgm:pt>
    <dgm:pt modelId="{8AE692C2-044B-4D3C-A244-9382E898DA7F}" type="pres">
      <dgm:prSet presAssocID="{56194550-5152-4C18-8212-25F933067742}" presName="parentText" presStyleLbl="node1" presStyleIdx="1" presStyleCnt="3" custScaleX="164333" custLinFactNeighborX="-5828" custLinFactNeighborY="909">
        <dgm:presLayoutVars>
          <dgm:chMax val="1"/>
          <dgm:bulletEnabled val="1"/>
        </dgm:presLayoutVars>
      </dgm:prSet>
      <dgm:spPr/>
      <dgm:t>
        <a:bodyPr/>
        <a:lstStyle/>
        <a:p>
          <a:endParaRPr lang="en-US"/>
        </a:p>
      </dgm:t>
    </dgm:pt>
    <dgm:pt modelId="{661AC4BE-6E0A-40E7-9FB4-CDC883EDCBF1}" type="pres">
      <dgm:prSet presAssocID="{56194550-5152-4C18-8212-25F933067742}" presName="descendantText" presStyleLbl="alignAccFollowNode1" presStyleIdx="1" presStyleCnt="3" custScaleX="55994" custScaleY="95456" custLinFactNeighborX="68430" custLinFactNeighborY="0">
        <dgm:presLayoutVars>
          <dgm:bulletEnabled val="1"/>
        </dgm:presLayoutVars>
      </dgm:prSet>
      <dgm:spPr/>
      <dgm:t>
        <a:bodyPr/>
        <a:lstStyle/>
        <a:p>
          <a:endParaRPr lang="en-US"/>
        </a:p>
      </dgm:t>
    </dgm:pt>
    <dgm:pt modelId="{6BCCB913-056B-484E-B5CC-43ADE9028E3C}" type="pres">
      <dgm:prSet presAssocID="{B93CF9F2-7614-48FD-8D36-9327B4C73B80}" presName="sp" presStyleCnt="0"/>
      <dgm:spPr/>
    </dgm:pt>
    <dgm:pt modelId="{AE1B6A2A-53E7-436B-B5A2-876FC1266FDB}" type="pres">
      <dgm:prSet presAssocID="{8F1184D8-F800-4774-AEEF-EF3176A2232A}" presName="linNode" presStyleCnt="0"/>
      <dgm:spPr/>
    </dgm:pt>
    <dgm:pt modelId="{8138AC26-4F7C-4709-BD60-BE621B5FCB19}" type="pres">
      <dgm:prSet presAssocID="{8F1184D8-F800-4774-AEEF-EF3176A2232A}" presName="parentText" presStyleLbl="node1" presStyleIdx="2" presStyleCnt="3" custScaleX="164105" custLinFactNeighborX="-3421" custLinFactNeighborY="-877">
        <dgm:presLayoutVars>
          <dgm:chMax val="1"/>
          <dgm:bulletEnabled val="1"/>
        </dgm:presLayoutVars>
      </dgm:prSet>
      <dgm:spPr/>
      <dgm:t>
        <a:bodyPr/>
        <a:lstStyle/>
        <a:p>
          <a:endParaRPr lang="en-US"/>
        </a:p>
      </dgm:t>
    </dgm:pt>
    <dgm:pt modelId="{F39A04C7-AB64-4E22-87E5-8F7A0510DD6A}" type="pres">
      <dgm:prSet presAssocID="{8F1184D8-F800-4774-AEEF-EF3176A2232A}" presName="descendantText" presStyleLbl="alignAccFollowNode1" presStyleIdx="2" presStyleCnt="3" custScaleX="57099" custScaleY="98862" custLinFactNeighborX="48828" custLinFactNeighborY="-3407">
        <dgm:presLayoutVars>
          <dgm:bulletEnabled val="1"/>
        </dgm:presLayoutVars>
      </dgm:prSet>
      <dgm:spPr/>
      <dgm:t>
        <a:bodyPr/>
        <a:lstStyle/>
        <a:p>
          <a:endParaRPr lang="en-US"/>
        </a:p>
      </dgm:t>
    </dgm:pt>
  </dgm:ptLst>
  <dgm:cxnLst>
    <dgm:cxn modelId="{251B3855-EBFB-4747-AAC2-E051F70BD65E}" type="presOf" srcId="{7D76387D-3BFB-4D27-B66A-AA89E0AA0BFB}" destId="{44D115D4-33BE-4CE9-BE39-7249660E0E4B}" srcOrd="0" destOrd="0" presId="urn:microsoft.com/office/officeart/2005/8/layout/vList5"/>
    <dgm:cxn modelId="{5748DE7A-9117-47A9-99BC-D029053420D1}" srcId="{4F58A8AD-76D0-4C00-9720-301BF4D85E63}" destId="{7D76387D-3BFB-4D27-B66A-AA89E0AA0BFB}" srcOrd="0" destOrd="0" parTransId="{C6DFAEA4-AF6B-4767-B0CF-4316BA717E83}" sibTransId="{4F56203B-EC19-4E79-967A-3580C260663D}"/>
    <dgm:cxn modelId="{D8BA287A-74ED-4E6F-B5C7-A0BD958C81DA}" srcId="{56194550-5152-4C18-8212-25F933067742}" destId="{4687C02F-86D1-4E11-828C-996289458D1F}" srcOrd="0" destOrd="0" parTransId="{D68A8335-076B-457A-9C35-5E356224402C}" sibTransId="{C394895C-70DA-4057-B897-F78D41F92D9A}"/>
    <dgm:cxn modelId="{F0D4DB5F-92E3-4913-95BB-A57EBE482384}" type="presOf" srcId="{56194550-5152-4C18-8212-25F933067742}" destId="{8AE692C2-044B-4D3C-A244-9382E898DA7F}" srcOrd="0" destOrd="0" presId="urn:microsoft.com/office/officeart/2005/8/layout/vList5"/>
    <dgm:cxn modelId="{E8530322-6E0D-4626-A2AA-062E714BF5B0}" type="presOf" srcId="{8F1184D8-F800-4774-AEEF-EF3176A2232A}" destId="{8138AC26-4F7C-4709-BD60-BE621B5FCB19}" srcOrd="0" destOrd="0" presId="urn:microsoft.com/office/officeart/2005/8/layout/vList5"/>
    <dgm:cxn modelId="{DAC741B9-E18D-45A2-A13A-890A371F9798}" srcId="{87BBF3F9-9812-412E-81D1-4AB5DDCBFE01}" destId="{56194550-5152-4C18-8212-25F933067742}" srcOrd="1" destOrd="0" parTransId="{E9159BA6-A7E9-43AC-85E2-1174A78D8591}" sibTransId="{B93CF9F2-7614-48FD-8D36-9327B4C73B80}"/>
    <dgm:cxn modelId="{404077A5-BFF1-49ED-9BA8-448B2035AD8D}" srcId="{87BBF3F9-9812-412E-81D1-4AB5DDCBFE01}" destId="{4F58A8AD-76D0-4C00-9720-301BF4D85E63}" srcOrd="0" destOrd="0" parTransId="{C412D479-674E-4CB2-A1F6-35A066312B91}" sibTransId="{9BABE970-6586-4909-933D-1764AA366C61}"/>
    <dgm:cxn modelId="{C1C746E0-F46F-4E58-856D-C22EBC9EEBCF}" type="presOf" srcId="{4687C02F-86D1-4E11-828C-996289458D1F}" destId="{661AC4BE-6E0A-40E7-9FB4-CDC883EDCBF1}" srcOrd="0" destOrd="0" presId="urn:microsoft.com/office/officeart/2005/8/layout/vList5"/>
    <dgm:cxn modelId="{829E09C0-CFB1-41AB-9114-E685AF3C53B8}" type="presOf" srcId="{87BBF3F9-9812-412E-81D1-4AB5DDCBFE01}" destId="{666025A7-2158-450B-86C1-BE86ED2CA2A2}" srcOrd="0" destOrd="0" presId="urn:microsoft.com/office/officeart/2005/8/layout/vList5"/>
    <dgm:cxn modelId="{595E93E3-1079-4BE0-9580-B7099C3E4719}" type="presOf" srcId="{633F6E7C-615C-4223-B858-69504F00E358}" destId="{F39A04C7-AB64-4E22-87E5-8F7A0510DD6A}" srcOrd="0" destOrd="0" presId="urn:microsoft.com/office/officeart/2005/8/layout/vList5"/>
    <dgm:cxn modelId="{C396E5A4-F0C8-493F-914E-9E10DE41231F}" srcId="{8F1184D8-F800-4774-AEEF-EF3176A2232A}" destId="{633F6E7C-615C-4223-B858-69504F00E358}" srcOrd="0" destOrd="0" parTransId="{711D3F49-ABA5-41A8-A729-248719E78EE3}" sibTransId="{C2118C4B-C07A-4A85-A93D-852772CFA1A3}"/>
    <dgm:cxn modelId="{F7F67CCB-C46E-4F1B-9F53-717052DA719D}" type="presOf" srcId="{4F58A8AD-76D0-4C00-9720-301BF4D85E63}" destId="{5252055F-1C02-4085-BABC-E9A5D0CD502B}" srcOrd="0" destOrd="0" presId="urn:microsoft.com/office/officeart/2005/8/layout/vList5"/>
    <dgm:cxn modelId="{590B6F6F-1AA4-47A9-908D-9A7E3140F81E}" srcId="{87BBF3F9-9812-412E-81D1-4AB5DDCBFE01}" destId="{8F1184D8-F800-4774-AEEF-EF3176A2232A}" srcOrd="2" destOrd="0" parTransId="{E760E267-F7FA-462D-A4A6-F4137BC196FA}" sibTransId="{54F52D95-A1AB-4877-B726-5F5EAD60C6EE}"/>
    <dgm:cxn modelId="{AC976352-98DC-423B-A4F8-7A544CB3DBA4}" type="presParOf" srcId="{666025A7-2158-450B-86C1-BE86ED2CA2A2}" destId="{1580D04D-3F1E-4EEF-B15A-B2DD0CB02C47}" srcOrd="0" destOrd="0" presId="urn:microsoft.com/office/officeart/2005/8/layout/vList5"/>
    <dgm:cxn modelId="{0DA11E15-8FC6-4F1E-9A90-8133DFCD5E00}" type="presParOf" srcId="{1580D04D-3F1E-4EEF-B15A-B2DD0CB02C47}" destId="{5252055F-1C02-4085-BABC-E9A5D0CD502B}" srcOrd="0" destOrd="0" presId="urn:microsoft.com/office/officeart/2005/8/layout/vList5"/>
    <dgm:cxn modelId="{B6857D51-D3BB-4361-8893-63DA6A6D9C9D}" type="presParOf" srcId="{1580D04D-3F1E-4EEF-B15A-B2DD0CB02C47}" destId="{44D115D4-33BE-4CE9-BE39-7249660E0E4B}" srcOrd="1" destOrd="0" presId="urn:microsoft.com/office/officeart/2005/8/layout/vList5"/>
    <dgm:cxn modelId="{BEE1DCDC-0A5B-4E6E-96DC-C8C8931CB270}" type="presParOf" srcId="{666025A7-2158-450B-86C1-BE86ED2CA2A2}" destId="{18275ED0-C594-431C-B07D-503186AAA9A9}" srcOrd="1" destOrd="0" presId="urn:microsoft.com/office/officeart/2005/8/layout/vList5"/>
    <dgm:cxn modelId="{F1A994CF-4D00-491E-813D-40F25E60FE9E}" type="presParOf" srcId="{666025A7-2158-450B-86C1-BE86ED2CA2A2}" destId="{A721820B-B44E-4776-A203-EC5366FC7EC8}" srcOrd="2" destOrd="0" presId="urn:microsoft.com/office/officeart/2005/8/layout/vList5"/>
    <dgm:cxn modelId="{C3070D3D-41AC-4F29-AFA8-CC0FDC07E115}" type="presParOf" srcId="{A721820B-B44E-4776-A203-EC5366FC7EC8}" destId="{8AE692C2-044B-4D3C-A244-9382E898DA7F}" srcOrd="0" destOrd="0" presId="urn:microsoft.com/office/officeart/2005/8/layout/vList5"/>
    <dgm:cxn modelId="{81D17840-A082-4090-B267-F5B7D4066CE7}" type="presParOf" srcId="{A721820B-B44E-4776-A203-EC5366FC7EC8}" destId="{661AC4BE-6E0A-40E7-9FB4-CDC883EDCBF1}" srcOrd="1" destOrd="0" presId="urn:microsoft.com/office/officeart/2005/8/layout/vList5"/>
    <dgm:cxn modelId="{C473E25C-FB44-48F6-8C3E-7F99C346017E}" type="presParOf" srcId="{666025A7-2158-450B-86C1-BE86ED2CA2A2}" destId="{6BCCB913-056B-484E-B5CC-43ADE9028E3C}" srcOrd="3" destOrd="0" presId="urn:microsoft.com/office/officeart/2005/8/layout/vList5"/>
    <dgm:cxn modelId="{ED2F9E63-249F-4200-B362-F4445F9F045D}" type="presParOf" srcId="{666025A7-2158-450B-86C1-BE86ED2CA2A2}" destId="{AE1B6A2A-53E7-436B-B5A2-876FC1266FDB}" srcOrd="4" destOrd="0" presId="urn:microsoft.com/office/officeart/2005/8/layout/vList5"/>
    <dgm:cxn modelId="{67D6024C-32EB-4632-BC4D-2E322DFCFD24}" type="presParOf" srcId="{AE1B6A2A-53E7-436B-B5A2-876FC1266FDB}" destId="{8138AC26-4F7C-4709-BD60-BE621B5FCB19}" srcOrd="0" destOrd="0" presId="urn:microsoft.com/office/officeart/2005/8/layout/vList5"/>
    <dgm:cxn modelId="{9D33921A-72B2-45AC-BCA2-5E59D5E59619}" type="presParOf" srcId="{AE1B6A2A-53E7-436B-B5A2-876FC1266FDB}" destId="{F39A04C7-AB64-4E22-87E5-8F7A0510DD6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ACA65D7-E0AF-4F29-B469-5D8C0FB1DD36}" type="doc">
      <dgm:prSet loTypeId="urn:microsoft.com/office/officeart/2005/8/layout/radial4" loCatId="relationship" qsTypeId="urn:microsoft.com/office/officeart/2005/8/quickstyle/3d6" qsCatId="3D" csTypeId="urn:microsoft.com/office/officeart/2005/8/colors/colorful1#3" csCatId="colorful" phldr="1"/>
      <dgm:spPr/>
      <dgm:t>
        <a:bodyPr/>
        <a:lstStyle/>
        <a:p>
          <a:endParaRPr lang="en-US"/>
        </a:p>
      </dgm:t>
    </dgm:pt>
    <dgm:pt modelId="{6A7E6D84-A88B-4C37-86E4-67D477E3B005}">
      <dgm:prSet phldrT="[Text]"/>
      <dgm:spPr/>
      <dgm:t>
        <a:bodyPr/>
        <a:lstStyle/>
        <a:p>
          <a:r>
            <a:rPr lang="fa-IR" dirty="0" smtClean="0"/>
            <a:t>شیوه های آشنایی با فرهنگ سازمانی</a:t>
          </a:r>
          <a:endParaRPr lang="en-US" dirty="0"/>
        </a:p>
      </dgm:t>
    </dgm:pt>
    <dgm:pt modelId="{250EA6E3-7A9B-4AB6-9EB7-105615C79DCA}" type="parTrans" cxnId="{B2EAB053-4CBF-45B6-9DDD-7F2F0C4C7E61}">
      <dgm:prSet/>
      <dgm:spPr/>
      <dgm:t>
        <a:bodyPr/>
        <a:lstStyle/>
        <a:p>
          <a:endParaRPr lang="en-US"/>
        </a:p>
      </dgm:t>
    </dgm:pt>
    <dgm:pt modelId="{8859DA4F-06D9-42CB-BC40-3CE83EF78316}" type="sibTrans" cxnId="{B2EAB053-4CBF-45B6-9DDD-7F2F0C4C7E61}">
      <dgm:prSet/>
      <dgm:spPr/>
      <dgm:t>
        <a:bodyPr/>
        <a:lstStyle/>
        <a:p>
          <a:endParaRPr lang="en-US"/>
        </a:p>
      </dgm:t>
    </dgm:pt>
    <dgm:pt modelId="{378DBDF1-2A63-434D-80FC-5932489E3F7A}">
      <dgm:prSet phldrT="[Text]"/>
      <dgm:spPr/>
      <dgm:t>
        <a:bodyPr/>
        <a:lstStyle/>
        <a:p>
          <a:r>
            <a:rPr lang="fa-IR" smtClean="0">
              <a:ln w="18415" cmpd="sng">
                <a:prstDash val="solid"/>
              </a:ln>
              <a:effectLst>
                <a:outerShdw blurRad="63500" dir="3600000" algn="tl" rotWithShape="0">
                  <a:srgbClr val="000000">
                    <a:alpha val="70000"/>
                  </a:srgbClr>
                </a:outerShdw>
              </a:effectLst>
              <a:cs typeface="B Zar" pitchFamily="2" charset="-78"/>
            </a:rPr>
            <a:t>تایید یا تکذیب</a:t>
          </a:r>
          <a:endParaRPr lang="en-US" dirty="0"/>
        </a:p>
      </dgm:t>
    </dgm:pt>
    <dgm:pt modelId="{66A93A0C-0726-424A-8C02-296CFD415F8F}" type="parTrans" cxnId="{FA528F8E-FB40-4C11-BCF6-0FB13D45AF40}">
      <dgm:prSet/>
      <dgm:spPr/>
      <dgm:t>
        <a:bodyPr/>
        <a:lstStyle/>
        <a:p>
          <a:endParaRPr lang="en-US"/>
        </a:p>
      </dgm:t>
    </dgm:pt>
    <dgm:pt modelId="{251E2256-6590-44CD-B9D3-392A178890F6}" type="sibTrans" cxnId="{FA528F8E-FB40-4C11-BCF6-0FB13D45AF40}">
      <dgm:prSet/>
      <dgm:spPr/>
      <dgm:t>
        <a:bodyPr/>
        <a:lstStyle/>
        <a:p>
          <a:endParaRPr lang="en-US"/>
        </a:p>
      </dgm:t>
    </dgm:pt>
    <dgm:pt modelId="{39EB3033-6F1B-45C4-BF37-8A49B14735EF}">
      <dgm:prSet phldrT="[Text]"/>
      <dgm:spPr/>
      <dgm:t>
        <a:bodyPr/>
        <a:lstStyle/>
        <a:p>
          <a:r>
            <a:rPr lang="fa-IR" b="1" dirty="0" smtClean="0"/>
            <a:t>با راهنما و بدون راهنما</a:t>
          </a:r>
          <a:endParaRPr lang="en-US" dirty="0"/>
        </a:p>
      </dgm:t>
    </dgm:pt>
    <dgm:pt modelId="{9E60A60E-5CC8-482E-A32D-E009D6171DAA}" type="parTrans" cxnId="{3B8DD8EF-4903-4D01-B279-754469CB22CD}">
      <dgm:prSet/>
      <dgm:spPr/>
      <dgm:t>
        <a:bodyPr/>
        <a:lstStyle/>
        <a:p>
          <a:endParaRPr lang="en-US"/>
        </a:p>
      </dgm:t>
    </dgm:pt>
    <dgm:pt modelId="{EB4BD6E7-24C7-45F8-AB37-823C00FE9F91}" type="sibTrans" cxnId="{3B8DD8EF-4903-4D01-B279-754469CB22CD}">
      <dgm:prSet/>
      <dgm:spPr/>
      <dgm:t>
        <a:bodyPr/>
        <a:lstStyle/>
        <a:p>
          <a:endParaRPr lang="en-US"/>
        </a:p>
      </dgm:t>
    </dgm:pt>
    <dgm:pt modelId="{138081B3-ABE5-489E-B00E-9E9AA04159B0}">
      <dgm:prSet phldrT="[Text]"/>
      <dgm:spPr/>
      <dgm:t>
        <a:bodyPr/>
        <a:lstStyle/>
        <a:p>
          <a:r>
            <a:rPr lang="fa-IR" smtClean="0">
              <a:ln w="18415" cmpd="sng">
                <a:prstDash val="solid"/>
              </a:ln>
              <a:effectLst>
                <a:outerShdw blurRad="63500" dir="3600000" algn="tl" rotWithShape="0">
                  <a:srgbClr val="000000">
                    <a:alpha val="70000"/>
                  </a:srgbClr>
                </a:outerShdw>
              </a:effectLst>
            </a:rPr>
            <a:t>دوره زمانی ثابت یا متغیر</a:t>
          </a:r>
          <a:endParaRPr lang="en-US" dirty="0"/>
        </a:p>
      </dgm:t>
    </dgm:pt>
    <dgm:pt modelId="{F1011728-6525-40A6-913E-2A8F94C283B3}" type="parTrans" cxnId="{61854D47-78A2-44F9-8003-194F0BC4FBA5}">
      <dgm:prSet/>
      <dgm:spPr/>
      <dgm:t>
        <a:bodyPr/>
        <a:lstStyle/>
        <a:p>
          <a:endParaRPr lang="en-US"/>
        </a:p>
      </dgm:t>
    </dgm:pt>
    <dgm:pt modelId="{44B72B89-5929-4C51-A273-A7DE49E024B1}" type="sibTrans" cxnId="{61854D47-78A2-44F9-8003-194F0BC4FBA5}">
      <dgm:prSet/>
      <dgm:spPr/>
      <dgm:t>
        <a:bodyPr/>
        <a:lstStyle/>
        <a:p>
          <a:endParaRPr lang="en-US"/>
        </a:p>
      </dgm:t>
    </dgm:pt>
    <dgm:pt modelId="{5BEDF3A2-69C2-4104-A20F-FDF6AF650DD9}">
      <dgm:prSet/>
      <dgm:spPr/>
      <dgm:t>
        <a:bodyPr/>
        <a:lstStyle/>
        <a:p>
          <a:r>
            <a:rPr lang="fa-IR" b="1" smtClean="0"/>
            <a:t>رسمی یا غیر رسمی</a:t>
          </a:r>
          <a:endParaRPr lang="en-US"/>
        </a:p>
      </dgm:t>
    </dgm:pt>
    <dgm:pt modelId="{9D73FC0A-C347-4BC2-AC29-497D243A49B1}" type="parTrans" cxnId="{32A215F0-AD32-463D-BCA9-E2A6D4E8031F}">
      <dgm:prSet/>
      <dgm:spPr/>
      <dgm:t>
        <a:bodyPr/>
        <a:lstStyle/>
        <a:p>
          <a:endParaRPr lang="en-US"/>
        </a:p>
      </dgm:t>
    </dgm:pt>
    <dgm:pt modelId="{0CBE6A40-2EE2-48AF-AD97-6B41A9FF3470}" type="sibTrans" cxnId="{32A215F0-AD32-463D-BCA9-E2A6D4E8031F}">
      <dgm:prSet/>
      <dgm:spPr/>
      <dgm:t>
        <a:bodyPr/>
        <a:lstStyle/>
        <a:p>
          <a:endParaRPr lang="en-US"/>
        </a:p>
      </dgm:t>
    </dgm:pt>
    <dgm:pt modelId="{5CEB3449-48E6-4C6A-BE4C-2EDF201C148F}">
      <dgm:prSet/>
      <dgm:spPr/>
      <dgm:t>
        <a:bodyPr/>
        <a:lstStyle/>
        <a:p>
          <a:r>
            <a:rPr lang="fa-IR" smtClean="0">
              <a:ln w="18415" cmpd="sng">
                <a:prstDash val="solid"/>
              </a:ln>
              <a:effectLst>
                <a:outerShdw blurRad="63500" dir="3600000" algn="tl" rotWithShape="0">
                  <a:srgbClr val="000000">
                    <a:alpha val="70000"/>
                  </a:srgbClr>
                </a:outerShdw>
              </a:effectLst>
            </a:rPr>
            <a:t>فردی یا دسته جمعی</a:t>
          </a:r>
          <a:endParaRPr lang="en-US" dirty="0">
            <a:ln w="18415" cmpd="sng">
              <a:prstDash val="solid"/>
            </a:ln>
            <a:effectLst>
              <a:outerShdw blurRad="63500" dir="3600000" algn="tl" rotWithShape="0">
                <a:srgbClr val="000000">
                  <a:alpha val="70000"/>
                </a:srgbClr>
              </a:outerShdw>
            </a:effectLst>
          </a:endParaRPr>
        </a:p>
      </dgm:t>
    </dgm:pt>
    <dgm:pt modelId="{62483BF8-F651-4B7D-BD8B-E60FBB80320D}" type="parTrans" cxnId="{12AEF65F-DE2E-43C9-B1EE-A427D12682DF}">
      <dgm:prSet/>
      <dgm:spPr/>
      <dgm:t>
        <a:bodyPr/>
        <a:lstStyle/>
        <a:p>
          <a:endParaRPr lang="en-US"/>
        </a:p>
      </dgm:t>
    </dgm:pt>
    <dgm:pt modelId="{6E8EF6FD-D836-4246-8A6C-294EC6CDEE53}" type="sibTrans" cxnId="{12AEF65F-DE2E-43C9-B1EE-A427D12682DF}">
      <dgm:prSet/>
      <dgm:spPr/>
      <dgm:t>
        <a:bodyPr/>
        <a:lstStyle/>
        <a:p>
          <a:endParaRPr lang="en-US"/>
        </a:p>
      </dgm:t>
    </dgm:pt>
    <dgm:pt modelId="{4C5734BC-F39E-48A1-B1CA-36C276B378D9}" type="pres">
      <dgm:prSet presAssocID="{0ACA65D7-E0AF-4F29-B469-5D8C0FB1DD36}" presName="cycle" presStyleCnt="0">
        <dgm:presLayoutVars>
          <dgm:chMax val="1"/>
          <dgm:dir/>
          <dgm:animLvl val="ctr"/>
          <dgm:resizeHandles val="exact"/>
        </dgm:presLayoutVars>
      </dgm:prSet>
      <dgm:spPr/>
      <dgm:t>
        <a:bodyPr/>
        <a:lstStyle/>
        <a:p>
          <a:endParaRPr lang="en-US"/>
        </a:p>
      </dgm:t>
    </dgm:pt>
    <dgm:pt modelId="{5F2A71CC-1769-4C5A-A91E-1E113A245A5B}" type="pres">
      <dgm:prSet presAssocID="{6A7E6D84-A88B-4C37-86E4-67D477E3B005}" presName="centerShape" presStyleLbl="node0" presStyleIdx="0" presStyleCnt="1"/>
      <dgm:spPr/>
      <dgm:t>
        <a:bodyPr/>
        <a:lstStyle/>
        <a:p>
          <a:endParaRPr lang="en-US"/>
        </a:p>
      </dgm:t>
    </dgm:pt>
    <dgm:pt modelId="{29E7E1CD-4F7B-4B60-ACA0-79E0789F8F9D}" type="pres">
      <dgm:prSet presAssocID="{66A93A0C-0726-424A-8C02-296CFD415F8F}" presName="parTrans" presStyleLbl="bgSibTrans2D1" presStyleIdx="0" presStyleCnt="5"/>
      <dgm:spPr/>
      <dgm:t>
        <a:bodyPr/>
        <a:lstStyle/>
        <a:p>
          <a:endParaRPr lang="en-US"/>
        </a:p>
      </dgm:t>
    </dgm:pt>
    <dgm:pt modelId="{5692A4E8-CAE2-48D0-A9E3-8ACF54FF916B}" type="pres">
      <dgm:prSet presAssocID="{378DBDF1-2A63-434D-80FC-5932489E3F7A}" presName="node" presStyleLbl="node1" presStyleIdx="0" presStyleCnt="5">
        <dgm:presLayoutVars>
          <dgm:bulletEnabled val="1"/>
        </dgm:presLayoutVars>
      </dgm:prSet>
      <dgm:spPr/>
      <dgm:t>
        <a:bodyPr/>
        <a:lstStyle/>
        <a:p>
          <a:endParaRPr lang="en-US"/>
        </a:p>
      </dgm:t>
    </dgm:pt>
    <dgm:pt modelId="{E93374BF-3849-40A4-9C7C-B2D9C7EFB3FB}" type="pres">
      <dgm:prSet presAssocID="{9E60A60E-5CC8-482E-A32D-E009D6171DAA}" presName="parTrans" presStyleLbl="bgSibTrans2D1" presStyleIdx="1" presStyleCnt="5"/>
      <dgm:spPr/>
      <dgm:t>
        <a:bodyPr/>
        <a:lstStyle/>
        <a:p>
          <a:endParaRPr lang="en-US"/>
        </a:p>
      </dgm:t>
    </dgm:pt>
    <dgm:pt modelId="{B144D1BF-5B7E-47F3-8B8D-843258E19C77}" type="pres">
      <dgm:prSet presAssocID="{39EB3033-6F1B-45C4-BF37-8A49B14735EF}" presName="node" presStyleLbl="node1" presStyleIdx="1" presStyleCnt="5">
        <dgm:presLayoutVars>
          <dgm:bulletEnabled val="1"/>
        </dgm:presLayoutVars>
      </dgm:prSet>
      <dgm:spPr/>
      <dgm:t>
        <a:bodyPr/>
        <a:lstStyle/>
        <a:p>
          <a:endParaRPr lang="en-US"/>
        </a:p>
      </dgm:t>
    </dgm:pt>
    <dgm:pt modelId="{11F85565-1146-4B33-AFA5-722498BB65F5}" type="pres">
      <dgm:prSet presAssocID="{F1011728-6525-40A6-913E-2A8F94C283B3}" presName="parTrans" presStyleLbl="bgSibTrans2D1" presStyleIdx="2" presStyleCnt="5"/>
      <dgm:spPr/>
      <dgm:t>
        <a:bodyPr/>
        <a:lstStyle/>
        <a:p>
          <a:endParaRPr lang="en-US"/>
        </a:p>
      </dgm:t>
    </dgm:pt>
    <dgm:pt modelId="{8A712FA1-7CF9-40C8-862E-93B420479AA7}" type="pres">
      <dgm:prSet presAssocID="{138081B3-ABE5-489E-B00E-9E9AA04159B0}" presName="node" presStyleLbl="node1" presStyleIdx="2" presStyleCnt="5">
        <dgm:presLayoutVars>
          <dgm:bulletEnabled val="1"/>
        </dgm:presLayoutVars>
      </dgm:prSet>
      <dgm:spPr/>
      <dgm:t>
        <a:bodyPr/>
        <a:lstStyle/>
        <a:p>
          <a:endParaRPr lang="en-US"/>
        </a:p>
      </dgm:t>
    </dgm:pt>
    <dgm:pt modelId="{165909AF-E986-42DE-9A08-E45D6AB00242}" type="pres">
      <dgm:prSet presAssocID="{62483BF8-F651-4B7D-BD8B-E60FBB80320D}" presName="parTrans" presStyleLbl="bgSibTrans2D1" presStyleIdx="3" presStyleCnt="5"/>
      <dgm:spPr/>
      <dgm:t>
        <a:bodyPr/>
        <a:lstStyle/>
        <a:p>
          <a:endParaRPr lang="en-US"/>
        </a:p>
      </dgm:t>
    </dgm:pt>
    <dgm:pt modelId="{DA2BFFDD-DF90-437E-936C-BB0AAABE434B}" type="pres">
      <dgm:prSet presAssocID="{5CEB3449-48E6-4C6A-BE4C-2EDF201C148F}" presName="node" presStyleLbl="node1" presStyleIdx="3" presStyleCnt="5">
        <dgm:presLayoutVars>
          <dgm:bulletEnabled val="1"/>
        </dgm:presLayoutVars>
      </dgm:prSet>
      <dgm:spPr/>
      <dgm:t>
        <a:bodyPr/>
        <a:lstStyle/>
        <a:p>
          <a:endParaRPr lang="en-US"/>
        </a:p>
      </dgm:t>
    </dgm:pt>
    <dgm:pt modelId="{2DCCDC56-7090-4E56-98B0-D3B166B42DE8}" type="pres">
      <dgm:prSet presAssocID="{9D73FC0A-C347-4BC2-AC29-497D243A49B1}" presName="parTrans" presStyleLbl="bgSibTrans2D1" presStyleIdx="4" presStyleCnt="5"/>
      <dgm:spPr/>
      <dgm:t>
        <a:bodyPr/>
        <a:lstStyle/>
        <a:p>
          <a:endParaRPr lang="en-US"/>
        </a:p>
      </dgm:t>
    </dgm:pt>
    <dgm:pt modelId="{79705A68-5F79-4052-B0FE-2E9735BB6757}" type="pres">
      <dgm:prSet presAssocID="{5BEDF3A2-69C2-4104-A20F-FDF6AF650DD9}" presName="node" presStyleLbl="node1" presStyleIdx="4" presStyleCnt="5">
        <dgm:presLayoutVars>
          <dgm:bulletEnabled val="1"/>
        </dgm:presLayoutVars>
      </dgm:prSet>
      <dgm:spPr/>
      <dgm:t>
        <a:bodyPr/>
        <a:lstStyle/>
        <a:p>
          <a:endParaRPr lang="en-US"/>
        </a:p>
      </dgm:t>
    </dgm:pt>
  </dgm:ptLst>
  <dgm:cxnLst>
    <dgm:cxn modelId="{1C80A4E7-E8D7-4A9A-B13A-57463CE73E3A}" type="presOf" srcId="{5CEB3449-48E6-4C6A-BE4C-2EDF201C148F}" destId="{DA2BFFDD-DF90-437E-936C-BB0AAABE434B}" srcOrd="0" destOrd="0" presId="urn:microsoft.com/office/officeart/2005/8/layout/radial4"/>
    <dgm:cxn modelId="{FA528F8E-FB40-4C11-BCF6-0FB13D45AF40}" srcId="{6A7E6D84-A88B-4C37-86E4-67D477E3B005}" destId="{378DBDF1-2A63-434D-80FC-5932489E3F7A}" srcOrd="0" destOrd="0" parTransId="{66A93A0C-0726-424A-8C02-296CFD415F8F}" sibTransId="{251E2256-6590-44CD-B9D3-392A178890F6}"/>
    <dgm:cxn modelId="{9236A349-0441-46D4-93A2-9809D4613A55}" type="presOf" srcId="{6A7E6D84-A88B-4C37-86E4-67D477E3B005}" destId="{5F2A71CC-1769-4C5A-A91E-1E113A245A5B}" srcOrd="0" destOrd="0" presId="urn:microsoft.com/office/officeart/2005/8/layout/radial4"/>
    <dgm:cxn modelId="{144AC943-D512-4D8A-BF1C-9B5C0D7788D7}" type="presOf" srcId="{9D73FC0A-C347-4BC2-AC29-497D243A49B1}" destId="{2DCCDC56-7090-4E56-98B0-D3B166B42DE8}" srcOrd="0" destOrd="0" presId="urn:microsoft.com/office/officeart/2005/8/layout/radial4"/>
    <dgm:cxn modelId="{6CDD91BB-963C-4663-AE73-0E7C77442895}" type="presOf" srcId="{66A93A0C-0726-424A-8C02-296CFD415F8F}" destId="{29E7E1CD-4F7B-4B60-ACA0-79E0789F8F9D}" srcOrd="0" destOrd="0" presId="urn:microsoft.com/office/officeart/2005/8/layout/radial4"/>
    <dgm:cxn modelId="{0A48DA5B-8AF3-46D1-AC2F-185954E9FED6}" type="presOf" srcId="{F1011728-6525-40A6-913E-2A8F94C283B3}" destId="{11F85565-1146-4B33-AFA5-722498BB65F5}" srcOrd="0" destOrd="0" presId="urn:microsoft.com/office/officeart/2005/8/layout/radial4"/>
    <dgm:cxn modelId="{5DD883BF-B7A0-48A8-B224-23C340F950A3}" type="presOf" srcId="{62483BF8-F651-4B7D-BD8B-E60FBB80320D}" destId="{165909AF-E986-42DE-9A08-E45D6AB00242}" srcOrd="0" destOrd="0" presId="urn:microsoft.com/office/officeart/2005/8/layout/radial4"/>
    <dgm:cxn modelId="{61854D47-78A2-44F9-8003-194F0BC4FBA5}" srcId="{6A7E6D84-A88B-4C37-86E4-67D477E3B005}" destId="{138081B3-ABE5-489E-B00E-9E9AA04159B0}" srcOrd="2" destOrd="0" parTransId="{F1011728-6525-40A6-913E-2A8F94C283B3}" sibTransId="{44B72B89-5929-4C51-A273-A7DE49E024B1}"/>
    <dgm:cxn modelId="{12AEF65F-DE2E-43C9-B1EE-A427D12682DF}" srcId="{6A7E6D84-A88B-4C37-86E4-67D477E3B005}" destId="{5CEB3449-48E6-4C6A-BE4C-2EDF201C148F}" srcOrd="3" destOrd="0" parTransId="{62483BF8-F651-4B7D-BD8B-E60FBB80320D}" sibTransId="{6E8EF6FD-D836-4246-8A6C-294EC6CDEE53}"/>
    <dgm:cxn modelId="{012B1E8B-290E-42F4-B509-8F33DFCE5666}" type="presOf" srcId="{138081B3-ABE5-489E-B00E-9E9AA04159B0}" destId="{8A712FA1-7CF9-40C8-862E-93B420479AA7}" srcOrd="0" destOrd="0" presId="urn:microsoft.com/office/officeart/2005/8/layout/radial4"/>
    <dgm:cxn modelId="{F8891718-AA75-4F66-8E76-8630F51584C2}" type="presOf" srcId="{9E60A60E-5CC8-482E-A32D-E009D6171DAA}" destId="{E93374BF-3849-40A4-9C7C-B2D9C7EFB3FB}" srcOrd="0" destOrd="0" presId="urn:microsoft.com/office/officeart/2005/8/layout/radial4"/>
    <dgm:cxn modelId="{3B8DD8EF-4903-4D01-B279-754469CB22CD}" srcId="{6A7E6D84-A88B-4C37-86E4-67D477E3B005}" destId="{39EB3033-6F1B-45C4-BF37-8A49B14735EF}" srcOrd="1" destOrd="0" parTransId="{9E60A60E-5CC8-482E-A32D-E009D6171DAA}" sibTransId="{EB4BD6E7-24C7-45F8-AB37-823C00FE9F91}"/>
    <dgm:cxn modelId="{47D09707-D962-4A94-B16E-3FEE57BFCD27}" type="presOf" srcId="{5BEDF3A2-69C2-4104-A20F-FDF6AF650DD9}" destId="{79705A68-5F79-4052-B0FE-2E9735BB6757}" srcOrd="0" destOrd="0" presId="urn:microsoft.com/office/officeart/2005/8/layout/radial4"/>
    <dgm:cxn modelId="{32A215F0-AD32-463D-BCA9-E2A6D4E8031F}" srcId="{6A7E6D84-A88B-4C37-86E4-67D477E3B005}" destId="{5BEDF3A2-69C2-4104-A20F-FDF6AF650DD9}" srcOrd="4" destOrd="0" parTransId="{9D73FC0A-C347-4BC2-AC29-497D243A49B1}" sibTransId="{0CBE6A40-2EE2-48AF-AD97-6B41A9FF3470}"/>
    <dgm:cxn modelId="{95F0BF69-4C44-4316-8779-3828A64F08C2}" type="presOf" srcId="{378DBDF1-2A63-434D-80FC-5932489E3F7A}" destId="{5692A4E8-CAE2-48D0-A9E3-8ACF54FF916B}" srcOrd="0" destOrd="0" presId="urn:microsoft.com/office/officeart/2005/8/layout/radial4"/>
    <dgm:cxn modelId="{8C1E687E-8DAC-49FF-9899-51358F30C7E9}" type="presOf" srcId="{0ACA65D7-E0AF-4F29-B469-5D8C0FB1DD36}" destId="{4C5734BC-F39E-48A1-B1CA-36C276B378D9}" srcOrd="0" destOrd="0" presId="urn:microsoft.com/office/officeart/2005/8/layout/radial4"/>
    <dgm:cxn modelId="{24CB543B-2A14-4F19-953A-27B7BC997012}" type="presOf" srcId="{39EB3033-6F1B-45C4-BF37-8A49B14735EF}" destId="{B144D1BF-5B7E-47F3-8B8D-843258E19C77}" srcOrd="0" destOrd="0" presId="urn:microsoft.com/office/officeart/2005/8/layout/radial4"/>
    <dgm:cxn modelId="{B2EAB053-4CBF-45B6-9DDD-7F2F0C4C7E61}" srcId="{0ACA65D7-E0AF-4F29-B469-5D8C0FB1DD36}" destId="{6A7E6D84-A88B-4C37-86E4-67D477E3B005}" srcOrd="0" destOrd="0" parTransId="{250EA6E3-7A9B-4AB6-9EB7-105615C79DCA}" sibTransId="{8859DA4F-06D9-42CB-BC40-3CE83EF78316}"/>
    <dgm:cxn modelId="{9EADF379-480A-40EB-96FF-65D2C7757CF7}" type="presParOf" srcId="{4C5734BC-F39E-48A1-B1CA-36C276B378D9}" destId="{5F2A71CC-1769-4C5A-A91E-1E113A245A5B}" srcOrd="0" destOrd="0" presId="urn:microsoft.com/office/officeart/2005/8/layout/radial4"/>
    <dgm:cxn modelId="{B22C5AC5-24B2-454B-AE21-EA00FE693ED5}" type="presParOf" srcId="{4C5734BC-F39E-48A1-B1CA-36C276B378D9}" destId="{29E7E1CD-4F7B-4B60-ACA0-79E0789F8F9D}" srcOrd="1" destOrd="0" presId="urn:microsoft.com/office/officeart/2005/8/layout/radial4"/>
    <dgm:cxn modelId="{CB7E983F-2427-4BAA-868A-B8BD44F363F2}" type="presParOf" srcId="{4C5734BC-F39E-48A1-B1CA-36C276B378D9}" destId="{5692A4E8-CAE2-48D0-A9E3-8ACF54FF916B}" srcOrd="2" destOrd="0" presId="urn:microsoft.com/office/officeart/2005/8/layout/radial4"/>
    <dgm:cxn modelId="{E54C515D-8CDD-4D37-987C-A35B2E938289}" type="presParOf" srcId="{4C5734BC-F39E-48A1-B1CA-36C276B378D9}" destId="{E93374BF-3849-40A4-9C7C-B2D9C7EFB3FB}" srcOrd="3" destOrd="0" presId="urn:microsoft.com/office/officeart/2005/8/layout/radial4"/>
    <dgm:cxn modelId="{FAD185FA-38CA-40DF-8631-C805103F3990}" type="presParOf" srcId="{4C5734BC-F39E-48A1-B1CA-36C276B378D9}" destId="{B144D1BF-5B7E-47F3-8B8D-843258E19C77}" srcOrd="4" destOrd="0" presId="urn:microsoft.com/office/officeart/2005/8/layout/radial4"/>
    <dgm:cxn modelId="{88097FB8-95D0-4243-BF81-A7D96793CD0B}" type="presParOf" srcId="{4C5734BC-F39E-48A1-B1CA-36C276B378D9}" destId="{11F85565-1146-4B33-AFA5-722498BB65F5}" srcOrd="5" destOrd="0" presId="urn:microsoft.com/office/officeart/2005/8/layout/radial4"/>
    <dgm:cxn modelId="{34A3C948-7EC4-452D-8E2E-6DBC39B075BF}" type="presParOf" srcId="{4C5734BC-F39E-48A1-B1CA-36C276B378D9}" destId="{8A712FA1-7CF9-40C8-862E-93B420479AA7}" srcOrd="6" destOrd="0" presId="urn:microsoft.com/office/officeart/2005/8/layout/radial4"/>
    <dgm:cxn modelId="{2F208138-66F4-499B-A7EF-D1FEA3EA349B}" type="presParOf" srcId="{4C5734BC-F39E-48A1-B1CA-36C276B378D9}" destId="{165909AF-E986-42DE-9A08-E45D6AB00242}" srcOrd="7" destOrd="0" presId="urn:microsoft.com/office/officeart/2005/8/layout/radial4"/>
    <dgm:cxn modelId="{7DA8318E-34AE-47C9-82E6-5BD5220596C3}" type="presParOf" srcId="{4C5734BC-F39E-48A1-B1CA-36C276B378D9}" destId="{DA2BFFDD-DF90-437E-936C-BB0AAABE434B}" srcOrd="8" destOrd="0" presId="urn:microsoft.com/office/officeart/2005/8/layout/radial4"/>
    <dgm:cxn modelId="{C5477C90-645F-49D2-ABF3-39D795D8781B}" type="presParOf" srcId="{4C5734BC-F39E-48A1-B1CA-36C276B378D9}" destId="{2DCCDC56-7090-4E56-98B0-D3B166B42DE8}" srcOrd="9" destOrd="0" presId="urn:microsoft.com/office/officeart/2005/8/layout/radial4"/>
    <dgm:cxn modelId="{4C41EC2E-EEE4-4042-A18E-9E21E9147BEB}" type="presParOf" srcId="{4C5734BC-F39E-48A1-B1CA-36C276B378D9}" destId="{79705A68-5F79-4052-B0FE-2E9735BB6757}"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FD0DDAB-AC96-4DA1-A1E5-ED2AE0730080}" type="doc">
      <dgm:prSet loTypeId="urn:microsoft.com/office/officeart/2005/8/layout/pyramid2" loCatId="pyramid" qsTypeId="urn:microsoft.com/office/officeart/2005/8/quickstyle/simple1" qsCatId="simple" csTypeId="urn:microsoft.com/office/officeart/2005/8/colors/colorful2" csCatId="colorful" phldr="1"/>
      <dgm:spPr/>
      <dgm:t>
        <a:bodyPr/>
        <a:lstStyle/>
        <a:p>
          <a:endParaRPr lang="en-US"/>
        </a:p>
      </dgm:t>
    </dgm:pt>
    <dgm:pt modelId="{C9741F5C-2C93-4F89-B490-E3EAC02F861A}">
      <dgm:prSet phldrT="[Text]" custT="1"/>
      <dgm:spPr/>
      <dgm:t>
        <a:bodyPr/>
        <a:lstStyle/>
        <a:p>
          <a:r>
            <a:rPr lang="fa-IR" sz="2000" b="1" dirty="0" smtClean="0"/>
            <a:t>دست ساخته ها(قابل مشاهده)</a:t>
          </a:r>
          <a:endParaRPr lang="en-US" sz="2000" b="1" dirty="0"/>
        </a:p>
      </dgm:t>
    </dgm:pt>
    <dgm:pt modelId="{FBDB8D4B-C205-46B0-AE1F-1A4749D50B60}" type="parTrans" cxnId="{9269E303-7CC9-4500-B61A-F07B5FF97C68}">
      <dgm:prSet/>
      <dgm:spPr/>
      <dgm:t>
        <a:bodyPr/>
        <a:lstStyle/>
        <a:p>
          <a:endParaRPr lang="en-US"/>
        </a:p>
      </dgm:t>
    </dgm:pt>
    <dgm:pt modelId="{E46A6966-DC3B-45EF-96C2-4CA76F46D263}" type="sibTrans" cxnId="{9269E303-7CC9-4500-B61A-F07B5FF97C68}">
      <dgm:prSet/>
      <dgm:spPr/>
      <dgm:t>
        <a:bodyPr/>
        <a:lstStyle/>
        <a:p>
          <a:endParaRPr lang="en-US"/>
        </a:p>
      </dgm:t>
    </dgm:pt>
    <dgm:pt modelId="{783CA687-3B52-4BB7-AF17-BD1ECD9610AA}">
      <dgm:prSet phldrT="[Text]" custT="1"/>
      <dgm:spPr/>
      <dgm:t>
        <a:bodyPr/>
        <a:lstStyle/>
        <a:p>
          <a:r>
            <a:rPr lang="fa-IR" sz="2000" b="1" dirty="0" smtClean="0"/>
            <a:t>ارزش های مشترک (ارزش قراردادی)</a:t>
          </a:r>
          <a:endParaRPr lang="en-US" sz="2000" b="1" dirty="0"/>
        </a:p>
      </dgm:t>
    </dgm:pt>
    <dgm:pt modelId="{03E44BFB-2B03-41BE-A369-E95F4A8DFF0A}" type="parTrans" cxnId="{A0D491EE-7C07-4278-954D-F95102FDBE60}">
      <dgm:prSet/>
      <dgm:spPr/>
      <dgm:t>
        <a:bodyPr/>
        <a:lstStyle/>
        <a:p>
          <a:endParaRPr lang="en-US"/>
        </a:p>
      </dgm:t>
    </dgm:pt>
    <dgm:pt modelId="{DC953A5C-CC86-454A-B4A7-BA9F81D500AD}" type="sibTrans" cxnId="{A0D491EE-7C07-4278-954D-F95102FDBE60}">
      <dgm:prSet/>
      <dgm:spPr/>
      <dgm:t>
        <a:bodyPr/>
        <a:lstStyle/>
        <a:p>
          <a:endParaRPr lang="en-US"/>
        </a:p>
      </dgm:t>
    </dgm:pt>
    <dgm:pt modelId="{95BFACD2-498C-47E6-8BC8-FF1862DC5B46}">
      <dgm:prSet phldrT="[Text]" custT="1"/>
      <dgm:spPr/>
      <dgm:t>
        <a:bodyPr/>
        <a:lstStyle/>
        <a:p>
          <a:r>
            <a:rPr lang="fa-IR" sz="2000" b="1" dirty="0" smtClean="0"/>
            <a:t>فرضیات پایه ای</a:t>
          </a:r>
          <a:endParaRPr lang="en-US" sz="2000" b="1" dirty="0"/>
        </a:p>
      </dgm:t>
    </dgm:pt>
    <dgm:pt modelId="{86B0C53D-A3B5-4DA1-A107-C62E724DED0C}" type="parTrans" cxnId="{7B5ABA13-504A-48E7-9502-DEC295E87319}">
      <dgm:prSet/>
      <dgm:spPr/>
      <dgm:t>
        <a:bodyPr/>
        <a:lstStyle/>
        <a:p>
          <a:endParaRPr lang="en-US"/>
        </a:p>
      </dgm:t>
    </dgm:pt>
    <dgm:pt modelId="{8B126B44-1AC4-4D83-8402-37A25CE06BF9}" type="sibTrans" cxnId="{7B5ABA13-504A-48E7-9502-DEC295E87319}">
      <dgm:prSet/>
      <dgm:spPr/>
      <dgm:t>
        <a:bodyPr/>
        <a:lstStyle/>
        <a:p>
          <a:endParaRPr lang="en-US"/>
        </a:p>
      </dgm:t>
    </dgm:pt>
    <dgm:pt modelId="{423D9A8E-092E-49CE-B25D-417259919EF6}" type="pres">
      <dgm:prSet presAssocID="{EFD0DDAB-AC96-4DA1-A1E5-ED2AE0730080}" presName="compositeShape" presStyleCnt="0">
        <dgm:presLayoutVars>
          <dgm:dir/>
          <dgm:resizeHandles/>
        </dgm:presLayoutVars>
      </dgm:prSet>
      <dgm:spPr/>
      <dgm:t>
        <a:bodyPr/>
        <a:lstStyle/>
        <a:p>
          <a:endParaRPr lang="en-US"/>
        </a:p>
      </dgm:t>
    </dgm:pt>
    <dgm:pt modelId="{4FEB130A-A297-4B0B-BC69-DB9869EB5CD0}" type="pres">
      <dgm:prSet presAssocID="{EFD0DDAB-AC96-4DA1-A1E5-ED2AE0730080}" presName="pyramid" presStyleLbl="node1" presStyleIdx="0" presStyleCnt="1" custAng="0" custScaleX="135171" custScaleY="75518" custLinFactNeighborX="-3404" custLinFactNeighborY="-1824"/>
      <dgm:spPr/>
      <dgm:t>
        <a:bodyPr/>
        <a:lstStyle/>
        <a:p>
          <a:endParaRPr lang="en-US"/>
        </a:p>
      </dgm:t>
    </dgm:pt>
    <dgm:pt modelId="{9E510A6D-DFC7-4667-9974-9A3F4FDE442A}" type="pres">
      <dgm:prSet presAssocID="{EFD0DDAB-AC96-4DA1-A1E5-ED2AE0730080}" presName="theList" presStyleCnt="0"/>
      <dgm:spPr/>
      <dgm:t>
        <a:bodyPr/>
        <a:lstStyle/>
        <a:p>
          <a:endParaRPr lang="en-US"/>
        </a:p>
      </dgm:t>
    </dgm:pt>
    <dgm:pt modelId="{2A07B060-6AFA-4707-B1B2-4AFF4247F5D9}" type="pres">
      <dgm:prSet presAssocID="{C9741F5C-2C93-4F89-B490-E3EAC02F861A}" presName="aNode" presStyleLbl="fgAcc1" presStyleIdx="0" presStyleCnt="3">
        <dgm:presLayoutVars>
          <dgm:bulletEnabled val="1"/>
        </dgm:presLayoutVars>
      </dgm:prSet>
      <dgm:spPr/>
      <dgm:t>
        <a:bodyPr/>
        <a:lstStyle/>
        <a:p>
          <a:endParaRPr lang="en-US"/>
        </a:p>
      </dgm:t>
    </dgm:pt>
    <dgm:pt modelId="{BA5F3699-D83F-4E80-9A28-834EA91C86D6}" type="pres">
      <dgm:prSet presAssocID="{C9741F5C-2C93-4F89-B490-E3EAC02F861A}" presName="aSpace" presStyleCnt="0"/>
      <dgm:spPr/>
      <dgm:t>
        <a:bodyPr/>
        <a:lstStyle/>
        <a:p>
          <a:endParaRPr lang="en-US"/>
        </a:p>
      </dgm:t>
    </dgm:pt>
    <dgm:pt modelId="{76F27E29-4E3E-4C19-87AE-50B2F50A1BB5}" type="pres">
      <dgm:prSet presAssocID="{783CA687-3B52-4BB7-AF17-BD1ECD9610AA}" presName="aNode" presStyleLbl="fgAcc1" presStyleIdx="1" presStyleCnt="3">
        <dgm:presLayoutVars>
          <dgm:bulletEnabled val="1"/>
        </dgm:presLayoutVars>
      </dgm:prSet>
      <dgm:spPr/>
      <dgm:t>
        <a:bodyPr/>
        <a:lstStyle/>
        <a:p>
          <a:endParaRPr lang="en-US"/>
        </a:p>
      </dgm:t>
    </dgm:pt>
    <dgm:pt modelId="{52D2093C-23F7-4E8F-9E4A-22F868CCBC3F}" type="pres">
      <dgm:prSet presAssocID="{783CA687-3B52-4BB7-AF17-BD1ECD9610AA}" presName="aSpace" presStyleCnt="0"/>
      <dgm:spPr/>
      <dgm:t>
        <a:bodyPr/>
        <a:lstStyle/>
        <a:p>
          <a:endParaRPr lang="en-US"/>
        </a:p>
      </dgm:t>
    </dgm:pt>
    <dgm:pt modelId="{A55EA4ED-5E3B-4817-BCE1-70FC42152C85}" type="pres">
      <dgm:prSet presAssocID="{95BFACD2-498C-47E6-8BC8-FF1862DC5B46}" presName="aNode" presStyleLbl="fgAcc1" presStyleIdx="2" presStyleCnt="3">
        <dgm:presLayoutVars>
          <dgm:bulletEnabled val="1"/>
        </dgm:presLayoutVars>
      </dgm:prSet>
      <dgm:spPr/>
      <dgm:t>
        <a:bodyPr/>
        <a:lstStyle/>
        <a:p>
          <a:endParaRPr lang="en-US"/>
        </a:p>
      </dgm:t>
    </dgm:pt>
    <dgm:pt modelId="{1D2018E9-BFF7-4A00-B198-3C0C32387AC7}" type="pres">
      <dgm:prSet presAssocID="{95BFACD2-498C-47E6-8BC8-FF1862DC5B46}" presName="aSpace" presStyleCnt="0"/>
      <dgm:spPr/>
      <dgm:t>
        <a:bodyPr/>
        <a:lstStyle/>
        <a:p>
          <a:endParaRPr lang="en-US"/>
        </a:p>
      </dgm:t>
    </dgm:pt>
  </dgm:ptLst>
  <dgm:cxnLst>
    <dgm:cxn modelId="{7B5ABA13-504A-48E7-9502-DEC295E87319}" srcId="{EFD0DDAB-AC96-4DA1-A1E5-ED2AE0730080}" destId="{95BFACD2-498C-47E6-8BC8-FF1862DC5B46}" srcOrd="2" destOrd="0" parTransId="{86B0C53D-A3B5-4DA1-A107-C62E724DED0C}" sibTransId="{8B126B44-1AC4-4D83-8402-37A25CE06BF9}"/>
    <dgm:cxn modelId="{208C8338-0833-47CD-BD5A-469679A73516}" type="presOf" srcId="{783CA687-3B52-4BB7-AF17-BD1ECD9610AA}" destId="{76F27E29-4E3E-4C19-87AE-50B2F50A1BB5}" srcOrd="0" destOrd="0" presId="urn:microsoft.com/office/officeart/2005/8/layout/pyramid2"/>
    <dgm:cxn modelId="{9269E303-7CC9-4500-B61A-F07B5FF97C68}" srcId="{EFD0DDAB-AC96-4DA1-A1E5-ED2AE0730080}" destId="{C9741F5C-2C93-4F89-B490-E3EAC02F861A}" srcOrd="0" destOrd="0" parTransId="{FBDB8D4B-C205-46B0-AE1F-1A4749D50B60}" sibTransId="{E46A6966-DC3B-45EF-96C2-4CA76F46D263}"/>
    <dgm:cxn modelId="{A0D491EE-7C07-4278-954D-F95102FDBE60}" srcId="{EFD0DDAB-AC96-4DA1-A1E5-ED2AE0730080}" destId="{783CA687-3B52-4BB7-AF17-BD1ECD9610AA}" srcOrd="1" destOrd="0" parTransId="{03E44BFB-2B03-41BE-A369-E95F4A8DFF0A}" sibTransId="{DC953A5C-CC86-454A-B4A7-BA9F81D500AD}"/>
    <dgm:cxn modelId="{7FDFDC4E-FC01-435B-9F51-6EA32FB2BDB5}" type="presOf" srcId="{95BFACD2-498C-47E6-8BC8-FF1862DC5B46}" destId="{A55EA4ED-5E3B-4817-BCE1-70FC42152C85}" srcOrd="0" destOrd="0" presId="urn:microsoft.com/office/officeart/2005/8/layout/pyramid2"/>
    <dgm:cxn modelId="{0AEB7E8D-86EE-48C2-869A-8C58FD70ABB2}" type="presOf" srcId="{EFD0DDAB-AC96-4DA1-A1E5-ED2AE0730080}" destId="{423D9A8E-092E-49CE-B25D-417259919EF6}" srcOrd="0" destOrd="0" presId="urn:microsoft.com/office/officeart/2005/8/layout/pyramid2"/>
    <dgm:cxn modelId="{475FF4AE-D888-4997-8B02-19FDFC30FB79}" type="presOf" srcId="{C9741F5C-2C93-4F89-B490-E3EAC02F861A}" destId="{2A07B060-6AFA-4707-B1B2-4AFF4247F5D9}" srcOrd="0" destOrd="0" presId="urn:microsoft.com/office/officeart/2005/8/layout/pyramid2"/>
    <dgm:cxn modelId="{6C928A41-127F-43B9-85C9-AB93216EDD3C}" type="presParOf" srcId="{423D9A8E-092E-49CE-B25D-417259919EF6}" destId="{4FEB130A-A297-4B0B-BC69-DB9869EB5CD0}" srcOrd="0" destOrd="0" presId="urn:microsoft.com/office/officeart/2005/8/layout/pyramid2"/>
    <dgm:cxn modelId="{486E2F62-5D0E-4476-9179-1FC351A311D7}" type="presParOf" srcId="{423D9A8E-092E-49CE-B25D-417259919EF6}" destId="{9E510A6D-DFC7-4667-9974-9A3F4FDE442A}" srcOrd="1" destOrd="0" presId="urn:microsoft.com/office/officeart/2005/8/layout/pyramid2"/>
    <dgm:cxn modelId="{1B909C37-6C91-4463-83F2-1A61C50C1E0C}" type="presParOf" srcId="{9E510A6D-DFC7-4667-9974-9A3F4FDE442A}" destId="{2A07B060-6AFA-4707-B1B2-4AFF4247F5D9}" srcOrd="0" destOrd="0" presId="urn:microsoft.com/office/officeart/2005/8/layout/pyramid2"/>
    <dgm:cxn modelId="{96755ED4-C2A8-4AB2-8A4D-CFA93E584020}" type="presParOf" srcId="{9E510A6D-DFC7-4667-9974-9A3F4FDE442A}" destId="{BA5F3699-D83F-4E80-9A28-834EA91C86D6}" srcOrd="1" destOrd="0" presId="urn:microsoft.com/office/officeart/2005/8/layout/pyramid2"/>
    <dgm:cxn modelId="{7A1561C1-1179-46C0-9463-DD9C3F2FE8D2}" type="presParOf" srcId="{9E510A6D-DFC7-4667-9974-9A3F4FDE442A}" destId="{76F27E29-4E3E-4C19-87AE-50B2F50A1BB5}" srcOrd="2" destOrd="0" presId="urn:microsoft.com/office/officeart/2005/8/layout/pyramid2"/>
    <dgm:cxn modelId="{2B2B4366-1A7C-431F-9079-595833E7C9E7}" type="presParOf" srcId="{9E510A6D-DFC7-4667-9974-9A3F4FDE442A}" destId="{52D2093C-23F7-4E8F-9E4A-22F868CCBC3F}" srcOrd="3" destOrd="0" presId="urn:microsoft.com/office/officeart/2005/8/layout/pyramid2"/>
    <dgm:cxn modelId="{C4F2A6F8-8ED0-4EAD-8D87-772A19DE6213}" type="presParOf" srcId="{9E510A6D-DFC7-4667-9974-9A3F4FDE442A}" destId="{A55EA4ED-5E3B-4817-BCE1-70FC42152C85}" srcOrd="4" destOrd="0" presId="urn:microsoft.com/office/officeart/2005/8/layout/pyramid2"/>
    <dgm:cxn modelId="{B2AC9E4F-4F85-4A1A-9275-90DAC0DF4E8A}" type="presParOf" srcId="{9E510A6D-DFC7-4667-9974-9A3F4FDE442A}" destId="{1D2018E9-BFF7-4A00-B198-3C0C32387AC7}"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82188FE-6FAC-4454-AAC1-47504C6BFC73}" type="doc">
      <dgm:prSet loTypeId="urn:microsoft.com/office/officeart/2005/8/layout/hierarchy4" loCatId="relationship" qsTypeId="urn:microsoft.com/office/officeart/2005/8/quickstyle/3d3" qsCatId="3D" csTypeId="urn:microsoft.com/office/officeart/2005/8/colors/colorful5" csCatId="colorful" phldr="1"/>
      <dgm:spPr/>
      <dgm:t>
        <a:bodyPr/>
        <a:lstStyle/>
        <a:p>
          <a:endParaRPr lang="en-US"/>
        </a:p>
      </dgm:t>
    </dgm:pt>
    <dgm:pt modelId="{E120E716-3A98-4CFD-A736-2FFFFA005604}">
      <dgm:prSet phldrT="[Text]"/>
      <dgm:spPr>
        <a:solidFill>
          <a:srgbClr val="FF0000"/>
        </a:solidFill>
      </dgm:spPr>
      <dgm:t>
        <a:bodyPr/>
        <a:lstStyle/>
        <a:p>
          <a:r>
            <a:rPr lang="fa-IR" dirty="0" smtClean="0"/>
            <a:t>کنترل</a:t>
          </a:r>
          <a:endParaRPr lang="en-US" dirty="0"/>
        </a:p>
      </dgm:t>
    </dgm:pt>
    <dgm:pt modelId="{183FA0A4-9C40-4C5E-B51E-D1061F401545}" type="parTrans" cxnId="{755A7548-8171-4E7A-8749-BFA78E462782}">
      <dgm:prSet/>
      <dgm:spPr/>
      <dgm:t>
        <a:bodyPr/>
        <a:lstStyle/>
        <a:p>
          <a:endParaRPr lang="en-US"/>
        </a:p>
      </dgm:t>
    </dgm:pt>
    <dgm:pt modelId="{BEAC7DF9-7904-40AB-A3D2-A4CD07D494DF}" type="sibTrans" cxnId="{755A7548-8171-4E7A-8749-BFA78E462782}">
      <dgm:prSet/>
      <dgm:spPr/>
      <dgm:t>
        <a:bodyPr/>
        <a:lstStyle/>
        <a:p>
          <a:endParaRPr lang="en-US"/>
        </a:p>
      </dgm:t>
    </dgm:pt>
    <dgm:pt modelId="{6891E668-3222-4C73-9449-EB78F96D14DB}">
      <dgm:prSet phldrT="[Text]" custT="1"/>
      <dgm:spPr>
        <a:solidFill>
          <a:srgbClr val="B2E25C"/>
        </a:solidFill>
      </dgm:spPr>
      <dgm:t>
        <a:bodyPr/>
        <a:lstStyle/>
        <a:p>
          <a:r>
            <a:rPr lang="fa-IR" sz="2000" dirty="0" smtClean="0"/>
            <a:t>ا</a:t>
          </a:r>
          <a:r>
            <a:rPr lang="fa-IR" sz="2400" dirty="0" smtClean="0"/>
            <a:t>لگوی ارتباطی</a:t>
          </a:r>
          <a:endParaRPr lang="en-US" sz="2400" dirty="0"/>
        </a:p>
      </dgm:t>
    </dgm:pt>
    <dgm:pt modelId="{7A7EA296-E9D5-41FA-A426-AB8894F94AF5}" type="parTrans" cxnId="{06319C08-1986-443C-B10C-8DB792D2BB69}">
      <dgm:prSet/>
      <dgm:spPr/>
      <dgm:t>
        <a:bodyPr/>
        <a:lstStyle/>
        <a:p>
          <a:endParaRPr lang="en-US"/>
        </a:p>
      </dgm:t>
    </dgm:pt>
    <dgm:pt modelId="{9535243E-E995-4317-9795-93ADBD58ACB8}" type="sibTrans" cxnId="{06319C08-1986-443C-B10C-8DB792D2BB69}">
      <dgm:prSet/>
      <dgm:spPr/>
      <dgm:t>
        <a:bodyPr/>
        <a:lstStyle/>
        <a:p>
          <a:endParaRPr lang="en-US"/>
        </a:p>
      </dgm:t>
    </dgm:pt>
    <dgm:pt modelId="{052C0C2B-3FDF-4AB4-80BA-5CBD4CEBD149}">
      <dgm:prSet phldrT="[Text]" custT="1"/>
      <dgm:spPr>
        <a:solidFill>
          <a:srgbClr val="E9D755"/>
        </a:solidFill>
      </dgm:spPr>
      <dgm:t>
        <a:bodyPr/>
        <a:lstStyle/>
        <a:p>
          <a:r>
            <a:rPr lang="fa-IR" sz="2800" dirty="0" smtClean="0"/>
            <a:t>هویت</a:t>
          </a:r>
          <a:endParaRPr lang="en-US" sz="2800" dirty="0"/>
        </a:p>
      </dgm:t>
    </dgm:pt>
    <dgm:pt modelId="{0D294583-A29D-4666-A351-F49AD796914E}" type="parTrans" cxnId="{C555082C-4C62-443F-97BF-3AC0D32C6631}">
      <dgm:prSet/>
      <dgm:spPr/>
      <dgm:t>
        <a:bodyPr/>
        <a:lstStyle/>
        <a:p>
          <a:endParaRPr lang="en-US"/>
        </a:p>
      </dgm:t>
    </dgm:pt>
    <dgm:pt modelId="{8C38DF34-5EE0-4641-B0E3-C5422AEF02A5}" type="sibTrans" cxnId="{C555082C-4C62-443F-97BF-3AC0D32C6631}">
      <dgm:prSet/>
      <dgm:spPr/>
      <dgm:t>
        <a:bodyPr/>
        <a:lstStyle/>
        <a:p>
          <a:endParaRPr lang="en-US"/>
        </a:p>
      </dgm:t>
    </dgm:pt>
    <dgm:pt modelId="{F83425CF-90AF-4C8C-A53F-0110D8CA8270}">
      <dgm:prSet phldrT="[Text]"/>
      <dgm:spPr>
        <a:solidFill>
          <a:srgbClr val="0066FF"/>
        </a:solidFill>
      </dgm:spPr>
      <dgm:t>
        <a:bodyPr/>
        <a:lstStyle/>
        <a:p>
          <a:r>
            <a:rPr lang="fa-IR" dirty="0" smtClean="0"/>
            <a:t>خلاقیت فردی</a:t>
          </a:r>
          <a:endParaRPr lang="en-US" dirty="0"/>
        </a:p>
      </dgm:t>
    </dgm:pt>
    <dgm:pt modelId="{C3FFF19C-71C3-48C2-8C1A-964E3203173C}" type="parTrans" cxnId="{AE594C35-DAA5-4D0E-9289-DE52AD686AC7}">
      <dgm:prSet/>
      <dgm:spPr/>
      <dgm:t>
        <a:bodyPr/>
        <a:lstStyle/>
        <a:p>
          <a:endParaRPr lang="en-US"/>
        </a:p>
      </dgm:t>
    </dgm:pt>
    <dgm:pt modelId="{FD0707EF-73FF-4106-B4B9-1047B56EB306}" type="sibTrans" cxnId="{AE594C35-DAA5-4D0E-9289-DE52AD686AC7}">
      <dgm:prSet/>
      <dgm:spPr/>
      <dgm:t>
        <a:bodyPr/>
        <a:lstStyle/>
        <a:p>
          <a:endParaRPr lang="en-US"/>
        </a:p>
      </dgm:t>
    </dgm:pt>
    <dgm:pt modelId="{7D2E8647-84A9-4041-89F7-64E4352AEFF8}">
      <dgm:prSet phldrT="[Text]" custT="1"/>
      <dgm:spPr>
        <a:solidFill>
          <a:srgbClr val="C4BEDC"/>
        </a:solidFill>
      </dgm:spPr>
      <dgm:t>
        <a:bodyPr/>
        <a:lstStyle/>
        <a:p>
          <a:r>
            <a:rPr lang="fa-IR" sz="2400" dirty="0" smtClean="0"/>
            <a:t>حمایت مدیریت</a:t>
          </a:r>
          <a:endParaRPr lang="en-US" sz="2400" dirty="0"/>
        </a:p>
      </dgm:t>
    </dgm:pt>
    <dgm:pt modelId="{3E180AB5-2838-459E-8CD0-B163BFAC9DC5}" type="parTrans" cxnId="{65103D29-6CF6-43D9-85C7-DAE9B555CD64}">
      <dgm:prSet/>
      <dgm:spPr/>
      <dgm:t>
        <a:bodyPr/>
        <a:lstStyle/>
        <a:p>
          <a:endParaRPr lang="en-US"/>
        </a:p>
      </dgm:t>
    </dgm:pt>
    <dgm:pt modelId="{9DA9BF59-8A82-464C-9449-78E8F3C50F2C}" type="sibTrans" cxnId="{65103D29-6CF6-43D9-85C7-DAE9B555CD64}">
      <dgm:prSet/>
      <dgm:spPr/>
      <dgm:t>
        <a:bodyPr/>
        <a:lstStyle/>
        <a:p>
          <a:endParaRPr lang="en-US"/>
        </a:p>
      </dgm:t>
    </dgm:pt>
    <dgm:pt modelId="{5E26898E-0901-43DD-9438-FFF9101C3A42}">
      <dgm:prSet phldrT="[Text]" custT="1"/>
      <dgm:spPr>
        <a:solidFill>
          <a:srgbClr val="1BE7F1"/>
        </a:solidFill>
      </dgm:spPr>
      <dgm:t>
        <a:bodyPr/>
        <a:lstStyle/>
        <a:p>
          <a:r>
            <a:rPr lang="fa-IR" sz="2000" dirty="0" smtClean="0"/>
            <a:t>یکپارچگی</a:t>
          </a:r>
          <a:endParaRPr lang="en-US" sz="2000" dirty="0"/>
        </a:p>
      </dgm:t>
    </dgm:pt>
    <dgm:pt modelId="{91A1523F-9C79-47FA-B803-F0740B4C49DC}" type="parTrans" cxnId="{668E9E45-F865-4168-BB17-BE9B3F2D35EC}">
      <dgm:prSet/>
      <dgm:spPr/>
      <dgm:t>
        <a:bodyPr/>
        <a:lstStyle/>
        <a:p>
          <a:endParaRPr lang="en-US"/>
        </a:p>
      </dgm:t>
    </dgm:pt>
    <dgm:pt modelId="{4E5D7EFB-1DE1-4437-BBCC-691751331102}" type="sibTrans" cxnId="{668E9E45-F865-4168-BB17-BE9B3F2D35EC}">
      <dgm:prSet/>
      <dgm:spPr/>
      <dgm:t>
        <a:bodyPr/>
        <a:lstStyle/>
        <a:p>
          <a:endParaRPr lang="en-US"/>
        </a:p>
      </dgm:t>
    </dgm:pt>
    <dgm:pt modelId="{55CC39ED-14CA-4776-B74F-B3EBA52D7FFD}">
      <dgm:prSet phldrT="[Text]" custT="1"/>
      <dgm:spPr>
        <a:solidFill>
          <a:srgbClr val="1CCE7D"/>
        </a:solidFill>
      </dgm:spPr>
      <dgm:t>
        <a:bodyPr/>
        <a:lstStyle/>
        <a:p>
          <a:r>
            <a:rPr lang="fa-IR" sz="2600" dirty="0" smtClean="0"/>
            <a:t>رهبری</a:t>
          </a:r>
          <a:endParaRPr lang="en-US" sz="2600" dirty="0"/>
        </a:p>
      </dgm:t>
    </dgm:pt>
    <dgm:pt modelId="{B3FA851F-5377-4A86-A166-F7C163F5EBC3}" type="parTrans" cxnId="{CC9A0161-C85F-4EA7-B50C-659CFB2ABEC5}">
      <dgm:prSet/>
      <dgm:spPr/>
      <dgm:t>
        <a:bodyPr/>
        <a:lstStyle/>
        <a:p>
          <a:endParaRPr lang="en-US"/>
        </a:p>
      </dgm:t>
    </dgm:pt>
    <dgm:pt modelId="{1879D902-2F94-412F-AD48-5C59BE9D06BE}" type="sibTrans" cxnId="{CC9A0161-C85F-4EA7-B50C-659CFB2ABEC5}">
      <dgm:prSet/>
      <dgm:spPr/>
      <dgm:t>
        <a:bodyPr/>
        <a:lstStyle/>
        <a:p>
          <a:endParaRPr lang="en-US"/>
        </a:p>
      </dgm:t>
    </dgm:pt>
    <dgm:pt modelId="{EDE91DF5-9342-4D21-A2D3-00E7F5B81475}">
      <dgm:prSet custT="1"/>
      <dgm:spPr/>
      <dgm:t>
        <a:bodyPr/>
        <a:lstStyle/>
        <a:p>
          <a:r>
            <a:rPr lang="fa-IR" sz="2400" dirty="0" smtClean="0"/>
            <a:t>تحمیل تعارض</a:t>
          </a:r>
          <a:endParaRPr lang="en-US" sz="2400" dirty="0"/>
        </a:p>
      </dgm:t>
    </dgm:pt>
    <dgm:pt modelId="{8A400610-EAE3-401D-A435-1667C2033AB1}" type="parTrans" cxnId="{DA8B4D89-7176-4F6A-93E4-32F3DC4DD375}">
      <dgm:prSet/>
      <dgm:spPr/>
      <dgm:t>
        <a:bodyPr/>
        <a:lstStyle/>
        <a:p>
          <a:endParaRPr lang="en-US"/>
        </a:p>
      </dgm:t>
    </dgm:pt>
    <dgm:pt modelId="{56650486-DEDA-4574-98E1-2F07A43DFCA5}" type="sibTrans" cxnId="{DA8B4D89-7176-4F6A-93E4-32F3DC4DD375}">
      <dgm:prSet/>
      <dgm:spPr/>
      <dgm:t>
        <a:bodyPr/>
        <a:lstStyle/>
        <a:p>
          <a:endParaRPr lang="en-US"/>
        </a:p>
      </dgm:t>
    </dgm:pt>
    <dgm:pt modelId="{BF6207F0-BDB4-40CF-A2F3-12383928271F}">
      <dgm:prSet custT="1"/>
      <dgm:spPr>
        <a:solidFill>
          <a:schemeClr val="bg1">
            <a:lumMod val="75000"/>
          </a:schemeClr>
        </a:solidFill>
      </dgm:spPr>
      <dgm:t>
        <a:bodyPr/>
        <a:lstStyle/>
        <a:p>
          <a:r>
            <a:rPr lang="fa-IR" sz="2400" dirty="0" smtClean="0"/>
            <a:t>سیستم پاداش</a:t>
          </a:r>
          <a:endParaRPr lang="en-US" sz="2400" dirty="0"/>
        </a:p>
      </dgm:t>
    </dgm:pt>
    <dgm:pt modelId="{D517EF3B-5B7E-4F51-AD7F-53B635109582}" type="parTrans" cxnId="{3E15126E-9D41-45EB-85FF-C787028A3DE4}">
      <dgm:prSet/>
      <dgm:spPr/>
      <dgm:t>
        <a:bodyPr/>
        <a:lstStyle/>
        <a:p>
          <a:endParaRPr lang="en-US"/>
        </a:p>
      </dgm:t>
    </dgm:pt>
    <dgm:pt modelId="{01FE531A-278D-4DAB-B64A-43193CAF1CD8}" type="sibTrans" cxnId="{3E15126E-9D41-45EB-85FF-C787028A3DE4}">
      <dgm:prSet/>
      <dgm:spPr/>
      <dgm:t>
        <a:bodyPr/>
        <a:lstStyle/>
        <a:p>
          <a:endParaRPr lang="en-US"/>
        </a:p>
      </dgm:t>
    </dgm:pt>
    <dgm:pt modelId="{30830BFC-2818-4728-9774-635994F19114}">
      <dgm:prSet custT="1"/>
      <dgm:spPr>
        <a:solidFill>
          <a:srgbClr val="69F648"/>
        </a:solidFill>
      </dgm:spPr>
      <dgm:t>
        <a:bodyPr/>
        <a:lstStyle/>
        <a:p>
          <a:r>
            <a:rPr lang="fa-IR" sz="2400" dirty="0" smtClean="0"/>
            <a:t>ریسک پذیری</a:t>
          </a:r>
          <a:endParaRPr lang="en-US" sz="2400" dirty="0"/>
        </a:p>
      </dgm:t>
    </dgm:pt>
    <dgm:pt modelId="{5F390BF3-2475-4B32-983D-68B71472937A}" type="parTrans" cxnId="{2D34F6C7-9EB8-499D-95B8-DB443621F2B3}">
      <dgm:prSet/>
      <dgm:spPr/>
      <dgm:t>
        <a:bodyPr/>
        <a:lstStyle/>
        <a:p>
          <a:endParaRPr lang="en-US"/>
        </a:p>
      </dgm:t>
    </dgm:pt>
    <dgm:pt modelId="{91FB270F-41A4-49CC-BE6F-2A3ED9DC68C4}" type="sibTrans" cxnId="{2D34F6C7-9EB8-499D-95B8-DB443621F2B3}">
      <dgm:prSet/>
      <dgm:spPr/>
      <dgm:t>
        <a:bodyPr/>
        <a:lstStyle/>
        <a:p>
          <a:endParaRPr lang="en-US"/>
        </a:p>
      </dgm:t>
    </dgm:pt>
    <dgm:pt modelId="{C09BF730-FB84-4FFC-B6CD-964FF4911AA1}" type="pres">
      <dgm:prSet presAssocID="{F82188FE-6FAC-4454-AAC1-47504C6BFC73}" presName="Name0" presStyleCnt="0">
        <dgm:presLayoutVars>
          <dgm:chPref val="1"/>
          <dgm:dir/>
          <dgm:animOne val="branch"/>
          <dgm:animLvl val="lvl"/>
          <dgm:resizeHandles/>
        </dgm:presLayoutVars>
      </dgm:prSet>
      <dgm:spPr/>
      <dgm:t>
        <a:bodyPr/>
        <a:lstStyle/>
        <a:p>
          <a:endParaRPr lang="en-US"/>
        </a:p>
      </dgm:t>
    </dgm:pt>
    <dgm:pt modelId="{2131B6DD-ED0F-4CFF-A842-A87D618E5A96}" type="pres">
      <dgm:prSet presAssocID="{E120E716-3A98-4CFD-A736-2FFFFA005604}" presName="vertOne" presStyleCnt="0"/>
      <dgm:spPr/>
      <dgm:t>
        <a:bodyPr/>
        <a:lstStyle/>
        <a:p>
          <a:endParaRPr lang="en-US"/>
        </a:p>
      </dgm:t>
    </dgm:pt>
    <dgm:pt modelId="{8772A420-0431-42A2-BE2C-3DA88201CE8E}" type="pres">
      <dgm:prSet presAssocID="{E120E716-3A98-4CFD-A736-2FFFFA005604}" presName="txOne" presStyleLbl="node0" presStyleIdx="0" presStyleCnt="2" custScaleY="73269" custLinFactNeighborY="53472">
        <dgm:presLayoutVars>
          <dgm:chPref val="3"/>
        </dgm:presLayoutVars>
      </dgm:prSet>
      <dgm:spPr/>
      <dgm:t>
        <a:bodyPr/>
        <a:lstStyle/>
        <a:p>
          <a:endParaRPr lang="en-US"/>
        </a:p>
      </dgm:t>
    </dgm:pt>
    <dgm:pt modelId="{CECE966D-7248-45E5-A99B-EAD48BB5D16D}" type="pres">
      <dgm:prSet presAssocID="{E120E716-3A98-4CFD-A736-2FFFFA005604}" presName="parTransOne" presStyleCnt="0"/>
      <dgm:spPr/>
      <dgm:t>
        <a:bodyPr/>
        <a:lstStyle/>
        <a:p>
          <a:endParaRPr lang="en-US"/>
        </a:p>
      </dgm:t>
    </dgm:pt>
    <dgm:pt modelId="{4EA7ABB2-26D2-425A-A14D-E9BC2D278208}" type="pres">
      <dgm:prSet presAssocID="{E120E716-3A98-4CFD-A736-2FFFFA005604}" presName="horzOne" presStyleCnt="0"/>
      <dgm:spPr/>
      <dgm:t>
        <a:bodyPr/>
        <a:lstStyle/>
        <a:p>
          <a:endParaRPr lang="en-US"/>
        </a:p>
      </dgm:t>
    </dgm:pt>
    <dgm:pt modelId="{4115701D-D72B-487A-A7C3-CCF653D37531}" type="pres">
      <dgm:prSet presAssocID="{6891E668-3222-4C73-9449-EB78F96D14DB}" presName="vertTwo" presStyleCnt="0"/>
      <dgm:spPr/>
      <dgm:t>
        <a:bodyPr/>
        <a:lstStyle/>
        <a:p>
          <a:endParaRPr lang="en-US"/>
        </a:p>
      </dgm:t>
    </dgm:pt>
    <dgm:pt modelId="{9B48DC76-6353-49C2-94B0-06A3ADFB879C}" type="pres">
      <dgm:prSet presAssocID="{6891E668-3222-4C73-9449-EB78F96D14DB}" presName="txTwo" presStyleLbl="node2" presStyleIdx="0" presStyleCnt="8">
        <dgm:presLayoutVars>
          <dgm:chPref val="3"/>
        </dgm:presLayoutVars>
      </dgm:prSet>
      <dgm:spPr/>
      <dgm:t>
        <a:bodyPr/>
        <a:lstStyle/>
        <a:p>
          <a:endParaRPr lang="en-US"/>
        </a:p>
      </dgm:t>
    </dgm:pt>
    <dgm:pt modelId="{E1267530-E275-4636-8185-78646EEE93BB}" type="pres">
      <dgm:prSet presAssocID="{6891E668-3222-4C73-9449-EB78F96D14DB}" presName="horzTwo" presStyleCnt="0"/>
      <dgm:spPr/>
      <dgm:t>
        <a:bodyPr/>
        <a:lstStyle/>
        <a:p>
          <a:endParaRPr lang="en-US"/>
        </a:p>
      </dgm:t>
    </dgm:pt>
    <dgm:pt modelId="{673A17E3-5C69-40E6-8AA6-CDEDC16641CD}" type="pres">
      <dgm:prSet presAssocID="{9535243E-E995-4317-9795-93ADBD58ACB8}" presName="sibSpaceTwo" presStyleCnt="0"/>
      <dgm:spPr/>
      <dgm:t>
        <a:bodyPr/>
        <a:lstStyle/>
        <a:p>
          <a:endParaRPr lang="en-US"/>
        </a:p>
      </dgm:t>
    </dgm:pt>
    <dgm:pt modelId="{5E4FDA97-3EF0-418E-9B60-DAF5444CA6E9}" type="pres">
      <dgm:prSet presAssocID="{052C0C2B-3FDF-4AB4-80BA-5CBD4CEBD149}" presName="vertTwo" presStyleCnt="0"/>
      <dgm:spPr/>
      <dgm:t>
        <a:bodyPr/>
        <a:lstStyle/>
        <a:p>
          <a:endParaRPr lang="en-US"/>
        </a:p>
      </dgm:t>
    </dgm:pt>
    <dgm:pt modelId="{5D8BC66C-B0D6-4A9B-9F3D-BE9EB3CB8511}" type="pres">
      <dgm:prSet presAssocID="{052C0C2B-3FDF-4AB4-80BA-5CBD4CEBD149}" presName="txTwo" presStyleLbl="node2" presStyleIdx="1" presStyleCnt="8">
        <dgm:presLayoutVars>
          <dgm:chPref val="3"/>
        </dgm:presLayoutVars>
      </dgm:prSet>
      <dgm:spPr/>
      <dgm:t>
        <a:bodyPr/>
        <a:lstStyle/>
        <a:p>
          <a:endParaRPr lang="en-US"/>
        </a:p>
      </dgm:t>
    </dgm:pt>
    <dgm:pt modelId="{2EDD5954-138A-4E0B-91AA-3CF134574C53}" type="pres">
      <dgm:prSet presAssocID="{052C0C2B-3FDF-4AB4-80BA-5CBD4CEBD149}" presName="horzTwo" presStyleCnt="0"/>
      <dgm:spPr/>
      <dgm:t>
        <a:bodyPr/>
        <a:lstStyle/>
        <a:p>
          <a:endParaRPr lang="en-US"/>
        </a:p>
      </dgm:t>
    </dgm:pt>
    <dgm:pt modelId="{2FA0A675-52FB-48FF-9128-37C725D12AD7}" type="pres">
      <dgm:prSet presAssocID="{8C38DF34-5EE0-4641-B0E3-C5422AEF02A5}" presName="sibSpaceTwo" presStyleCnt="0"/>
      <dgm:spPr/>
      <dgm:t>
        <a:bodyPr/>
        <a:lstStyle/>
        <a:p>
          <a:endParaRPr lang="en-US"/>
        </a:p>
      </dgm:t>
    </dgm:pt>
    <dgm:pt modelId="{9D21456E-7375-474E-9AA3-982A56A58ADB}" type="pres">
      <dgm:prSet presAssocID="{EDE91DF5-9342-4D21-A2D3-00E7F5B81475}" presName="vertTwo" presStyleCnt="0"/>
      <dgm:spPr/>
      <dgm:t>
        <a:bodyPr/>
        <a:lstStyle/>
        <a:p>
          <a:endParaRPr lang="en-US"/>
        </a:p>
      </dgm:t>
    </dgm:pt>
    <dgm:pt modelId="{87A078E2-DE8D-47BA-B1C5-86CC04B50D84}" type="pres">
      <dgm:prSet presAssocID="{EDE91DF5-9342-4D21-A2D3-00E7F5B81475}" presName="txTwo" presStyleLbl="node2" presStyleIdx="2" presStyleCnt="8">
        <dgm:presLayoutVars>
          <dgm:chPref val="3"/>
        </dgm:presLayoutVars>
      </dgm:prSet>
      <dgm:spPr/>
      <dgm:t>
        <a:bodyPr/>
        <a:lstStyle/>
        <a:p>
          <a:endParaRPr lang="en-US"/>
        </a:p>
      </dgm:t>
    </dgm:pt>
    <dgm:pt modelId="{CC01FB6A-BC6A-4655-BD4B-994A0D436477}" type="pres">
      <dgm:prSet presAssocID="{EDE91DF5-9342-4D21-A2D3-00E7F5B81475}" presName="horzTwo" presStyleCnt="0"/>
      <dgm:spPr/>
      <dgm:t>
        <a:bodyPr/>
        <a:lstStyle/>
        <a:p>
          <a:endParaRPr lang="en-US"/>
        </a:p>
      </dgm:t>
    </dgm:pt>
    <dgm:pt modelId="{7D8ADC70-9157-4201-8C8B-3FC3A2E653AA}" type="pres">
      <dgm:prSet presAssocID="{56650486-DEDA-4574-98E1-2F07A43DFCA5}" presName="sibSpaceTwo" presStyleCnt="0"/>
      <dgm:spPr/>
      <dgm:t>
        <a:bodyPr/>
        <a:lstStyle/>
        <a:p>
          <a:endParaRPr lang="en-US"/>
        </a:p>
      </dgm:t>
    </dgm:pt>
    <dgm:pt modelId="{86DA4224-F418-401D-9837-97DF1B6EC3CA}" type="pres">
      <dgm:prSet presAssocID="{BF6207F0-BDB4-40CF-A2F3-12383928271F}" presName="vertTwo" presStyleCnt="0"/>
      <dgm:spPr/>
      <dgm:t>
        <a:bodyPr/>
        <a:lstStyle/>
        <a:p>
          <a:endParaRPr lang="en-US"/>
        </a:p>
      </dgm:t>
    </dgm:pt>
    <dgm:pt modelId="{8FAEC4DF-5D31-4AB3-818B-75FF85B54385}" type="pres">
      <dgm:prSet presAssocID="{BF6207F0-BDB4-40CF-A2F3-12383928271F}" presName="txTwo" presStyleLbl="node2" presStyleIdx="3" presStyleCnt="8">
        <dgm:presLayoutVars>
          <dgm:chPref val="3"/>
        </dgm:presLayoutVars>
      </dgm:prSet>
      <dgm:spPr/>
      <dgm:t>
        <a:bodyPr/>
        <a:lstStyle/>
        <a:p>
          <a:endParaRPr lang="en-US"/>
        </a:p>
      </dgm:t>
    </dgm:pt>
    <dgm:pt modelId="{74AD99DB-0C3B-4EB3-A6AF-581FD77D44A1}" type="pres">
      <dgm:prSet presAssocID="{BF6207F0-BDB4-40CF-A2F3-12383928271F}" presName="horzTwo" presStyleCnt="0"/>
      <dgm:spPr/>
      <dgm:t>
        <a:bodyPr/>
        <a:lstStyle/>
        <a:p>
          <a:endParaRPr lang="en-US"/>
        </a:p>
      </dgm:t>
    </dgm:pt>
    <dgm:pt modelId="{6888DE8A-EA8C-4379-B57B-A2C74F515D9C}" type="pres">
      <dgm:prSet presAssocID="{BEAC7DF9-7904-40AB-A3D2-A4CD07D494DF}" presName="sibSpaceOne" presStyleCnt="0"/>
      <dgm:spPr/>
      <dgm:t>
        <a:bodyPr/>
        <a:lstStyle/>
        <a:p>
          <a:endParaRPr lang="en-US"/>
        </a:p>
      </dgm:t>
    </dgm:pt>
    <dgm:pt modelId="{181D0C1B-23C9-4B2A-B1E9-0DC4B40E8E85}" type="pres">
      <dgm:prSet presAssocID="{F83425CF-90AF-4C8C-A53F-0110D8CA8270}" presName="vertOne" presStyleCnt="0"/>
      <dgm:spPr/>
      <dgm:t>
        <a:bodyPr/>
        <a:lstStyle/>
        <a:p>
          <a:endParaRPr lang="en-US"/>
        </a:p>
      </dgm:t>
    </dgm:pt>
    <dgm:pt modelId="{F78B79FA-11FD-490C-AC0E-BB74D34E047A}" type="pres">
      <dgm:prSet presAssocID="{F83425CF-90AF-4C8C-A53F-0110D8CA8270}" presName="txOne" presStyleLbl="node0" presStyleIdx="1" presStyleCnt="2" custScaleY="73269" custLinFactNeighborY="53472">
        <dgm:presLayoutVars>
          <dgm:chPref val="3"/>
        </dgm:presLayoutVars>
      </dgm:prSet>
      <dgm:spPr/>
      <dgm:t>
        <a:bodyPr/>
        <a:lstStyle/>
        <a:p>
          <a:endParaRPr lang="en-US"/>
        </a:p>
      </dgm:t>
    </dgm:pt>
    <dgm:pt modelId="{893797D2-05FA-419D-B3C9-83B844D6F720}" type="pres">
      <dgm:prSet presAssocID="{F83425CF-90AF-4C8C-A53F-0110D8CA8270}" presName="parTransOne" presStyleCnt="0"/>
      <dgm:spPr/>
      <dgm:t>
        <a:bodyPr/>
        <a:lstStyle/>
        <a:p>
          <a:endParaRPr lang="en-US"/>
        </a:p>
      </dgm:t>
    </dgm:pt>
    <dgm:pt modelId="{D6C190F0-AFEF-4E7F-972C-BC9663B34B60}" type="pres">
      <dgm:prSet presAssocID="{F83425CF-90AF-4C8C-A53F-0110D8CA8270}" presName="horzOne" presStyleCnt="0"/>
      <dgm:spPr/>
      <dgm:t>
        <a:bodyPr/>
        <a:lstStyle/>
        <a:p>
          <a:endParaRPr lang="en-US"/>
        </a:p>
      </dgm:t>
    </dgm:pt>
    <dgm:pt modelId="{5A0C357B-872A-412E-948F-FC52AC8AD176}" type="pres">
      <dgm:prSet presAssocID="{7D2E8647-84A9-4041-89F7-64E4352AEFF8}" presName="vertTwo" presStyleCnt="0"/>
      <dgm:spPr/>
      <dgm:t>
        <a:bodyPr/>
        <a:lstStyle/>
        <a:p>
          <a:endParaRPr lang="en-US"/>
        </a:p>
      </dgm:t>
    </dgm:pt>
    <dgm:pt modelId="{A45AB281-A401-4F4E-87FD-9BDB79140535}" type="pres">
      <dgm:prSet presAssocID="{7D2E8647-84A9-4041-89F7-64E4352AEFF8}" presName="txTwo" presStyleLbl="node2" presStyleIdx="4" presStyleCnt="8">
        <dgm:presLayoutVars>
          <dgm:chPref val="3"/>
        </dgm:presLayoutVars>
      </dgm:prSet>
      <dgm:spPr/>
      <dgm:t>
        <a:bodyPr/>
        <a:lstStyle/>
        <a:p>
          <a:endParaRPr lang="en-US"/>
        </a:p>
      </dgm:t>
    </dgm:pt>
    <dgm:pt modelId="{25A429FF-2475-449A-9DDC-3BA47C8621A9}" type="pres">
      <dgm:prSet presAssocID="{7D2E8647-84A9-4041-89F7-64E4352AEFF8}" presName="horzTwo" presStyleCnt="0"/>
      <dgm:spPr/>
      <dgm:t>
        <a:bodyPr/>
        <a:lstStyle/>
        <a:p>
          <a:endParaRPr lang="en-US"/>
        </a:p>
      </dgm:t>
    </dgm:pt>
    <dgm:pt modelId="{4D6BBC2B-3D0F-41CE-A369-6F2DB8A5C09D}" type="pres">
      <dgm:prSet presAssocID="{9DA9BF59-8A82-464C-9449-78E8F3C50F2C}" presName="sibSpaceTwo" presStyleCnt="0"/>
      <dgm:spPr/>
      <dgm:t>
        <a:bodyPr/>
        <a:lstStyle/>
        <a:p>
          <a:endParaRPr lang="en-US"/>
        </a:p>
      </dgm:t>
    </dgm:pt>
    <dgm:pt modelId="{B406C389-B27B-4AC6-8FE1-7126236448B7}" type="pres">
      <dgm:prSet presAssocID="{5E26898E-0901-43DD-9438-FFF9101C3A42}" presName="vertTwo" presStyleCnt="0"/>
      <dgm:spPr/>
      <dgm:t>
        <a:bodyPr/>
        <a:lstStyle/>
        <a:p>
          <a:endParaRPr lang="en-US"/>
        </a:p>
      </dgm:t>
    </dgm:pt>
    <dgm:pt modelId="{31AEFCCD-41CA-4574-A892-1C139A1EB9DE}" type="pres">
      <dgm:prSet presAssocID="{5E26898E-0901-43DD-9438-FFF9101C3A42}" presName="txTwo" presStyleLbl="node2" presStyleIdx="5" presStyleCnt="8">
        <dgm:presLayoutVars>
          <dgm:chPref val="3"/>
        </dgm:presLayoutVars>
      </dgm:prSet>
      <dgm:spPr/>
      <dgm:t>
        <a:bodyPr/>
        <a:lstStyle/>
        <a:p>
          <a:endParaRPr lang="en-US"/>
        </a:p>
      </dgm:t>
    </dgm:pt>
    <dgm:pt modelId="{4DD166AD-B59E-433A-AE4A-630509C35C39}" type="pres">
      <dgm:prSet presAssocID="{5E26898E-0901-43DD-9438-FFF9101C3A42}" presName="horzTwo" presStyleCnt="0"/>
      <dgm:spPr/>
      <dgm:t>
        <a:bodyPr/>
        <a:lstStyle/>
        <a:p>
          <a:endParaRPr lang="en-US"/>
        </a:p>
      </dgm:t>
    </dgm:pt>
    <dgm:pt modelId="{CC31159E-5E3A-4831-9A35-86084FB304AE}" type="pres">
      <dgm:prSet presAssocID="{4E5D7EFB-1DE1-4437-BBCC-691751331102}" presName="sibSpaceTwo" presStyleCnt="0"/>
      <dgm:spPr/>
      <dgm:t>
        <a:bodyPr/>
        <a:lstStyle/>
        <a:p>
          <a:endParaRPr lang="en-US"/>
        </a:p>
      </dgm:t>
    </dgm:pt>
    <dgm:pt modelId="{35A8A780-A4F7-41EC-9340-5F16DA2B96BB}" type="pres">
      <dgm:prSet presAssocID="{55CC39ED-14CA-4776-B74F-B3EBA52D7FFD}" presName="vertTwo" presStyleCnt="0"/>
      <dgm:spPr/>
      <dgm:t>
        <a:bodyPr/>
        <a:lstStyle/>
        <a:p>
          <a:endParaRPr lang="en-US"/>
        </a:p>
      </dgm:t>
    </dgm:pt>
    <dgm:pt modelId="{FD42CFBF-523C-4E9A-87A7-4CF12947CD70}" type="pres">
      <dgm:prSet presAssocID="{55CC39ED-14CA-4776-B74F-B3EBA52D7FFD}" presName="txTwo" presStyleLbl="node2" presStyleIdx="6" presStyleCnt="8">
        <dgm:presLayoutVars>
          <dgm:chPref val="3"/>
        </dgm:presLayoutVars>
      </dgm:prSet>
      <dgm:spPr/>
      <dgm:t>
        <a:bodyPr/>
        <a:lstStyle/>
        <a:p>
          <a:endParaRPr lang="en-US"/>
        </a:p>
      </dgm:t>
    </dgm:pt>
    <dgm:pt modelId="{C93F2701-60B3-4A05-83F4-C25AB69D1A26}" type="pres">
      <dgm:prSet presAssocID="{55CC39ED-14CA-4776-B74F-B3EBA52D7FFD}" presName="horzTwo" presStyleCnt="0"/>
      <dgm:spPr/>
      <dgm:t>
        <a:bodyPr/>
        <a:lstStyle/>
        <a:p>
          <a:endParaRPr lang="en-US"/>
        </a:p>
      </dgm:t>
    </dgm:pt>
    <dgm:pt modelId="{B7A488FE-7699-4014-98A9-3DE411571F95}" type="pres">
      <dgm:prSet presAssocID="{1879D902-2F94-412F-AD48-5C59BE9D06BE}" presName="sibSpaceTwo" presStyleCnt="0"/>
      <dgm:spPr/>
      <dgm:t>
        <a:bodyPr/>
        <a:lstStyle/>
        <a:p>
          <a:endParaRPr lang="en-US"/>
        </a:p>
      </dgm:t>
    </dgm:pt>
    <dgm:pt modelId="{52DBD97E-9BB6-4205-A031-47B652F47234}" type="pres">
      <dgm:prSet presAssocID="{30830BFC-2818-4728-9774-635994F19114}" presName="vertTwo" presStyleCnt="0"/>
      <dgm:spPr/>
      <dgm:t>
        <a:bodyPr/>
        <a:lstStyle/>
        <a:p>
          <a:endParaRPr lang="en-US"/>
        </a:p>
      </dgm:t>
    </dgm:pt>
    <dgm:pt modelId="{2EECA141-DA63-4812-A7A3-87464380F474}" type="pres">
      <dgm:prSet presAssocID="{30830BFC-2818-4728-9774-635994F19114}" presName="txTwo" presStyleLbl="node2" presStyleIdx="7" presStyleCnt="8">
        <dgm:presLayoutVars>
          <dgm:chPref val="3"/>
        </dgm:presLayoutVars>
      </dgm:prSet>
      <dgm:spPr/>
      <dgm:t>
        <a:bodyPr/>
        <a:lstStyle/>
        <a:p>
          <a:endParaRPr lang="en-US"/>
        </a:p>
      </dgm:t>
    </dgm:pt>
    <dgm:pt modelId="{276B8597-D4AB-4E5B-97F1-8732D3DB1644}" type="pres">
      <dgm:prSet presAssocID="{30830BFC-2818-4728-9774-635994F19114}" presName="horzTwo" presStyleCnt="0"/>
      <dgm:spPr/>
      <dgm:t>
        <a:bodyPr/>
        <a:lstStyle/>
        <a:p>
          <a:endParaRPr lang="en-US"/>
        </a:p>
      </dgm:t>
    </dgm:pt>
  </dgm:ptLst>
  <dgm:cxnLst>
    <dgm:cxn modelId="{E80662F8-304F-4358-9787-38514C16C32E}" type="presOf" srcId="{F82188FE-6FAC-4454-AAC1-47504C6BFC73}" destId="{C09BF730-FB84-4FFC-B6CD-964FF4911AA1}" srcOrd="0" destOrd="0" presId="urn:microsoft.com/office/officeart/2005/8/layout/hierarchy4"/>
    <dgm:cxn modelId="{CC9A0161-C85F-4EA7-B50C-659CFB2ABEC5}" srcId="{F83425CF-90AF-4C8C-A53F-0110D8CA8270}" destId="{55CC39ED-14CA-4776-B74F-B3EBA52D7FFD}" srcOrd="2" destOrd="0" parTransId="{B3FA851F-5377-4A86-A166-F7C163F5EBC3}" sibTransId="{1879D902-2F94-412F-AD48-5C59BE9D06BE}"/>
    <dgm:cxn modelId="{646F36DF-E884-404C-89D6-0C4C85D0DE57}" type="presOf" srcId="{BF6207F0-BDB4-40CF-A2F3-12383928271F}" destId="{8FAEC4DF-5D31-4AB3-818B-75FF85B54385}" srcOrd="0" destOrd="0" presId="urn:microsoft.com/office/officeart/2005/8/layout/hierarchy4"/>
    <dgm:cxn modelId="{2D34F6C7-9EB8-499D-95B8-DB443621F2B3}" srcId="{F83425CF-90AF-4C8C-A53F-0110D8CA8270}" destId="{30830BFC-2818-4728-9774-635994F19114}" srcOrd="3" destOrd="0" parTransId="{5F390BF3-2475-4B32-983D-68B71472937A}" sibTransId="{91FB270F-41A4-49CC-BE6F-2A3ED9DC68C4}"/>
    <dgm:cxn modelId="{65103D29-6CF6-43D9-85C7-DAE9B555CD64}" srcId="{F83425CF-90AF-4C8C-A53F-0110D8CA8270}" destId="{7D2E8647-84A9-4041-89F7-64E4352AEFF8}" srcOrd="0" destOrd="0" parTransId="{3E180AB5-2838-459E-8CD0-B163BFAC9DC5}" sibTransId="{9DA9BF59-8A82-464C-9449-78E8F3C50F2C}"/>
    <dgm:cxn modelId="{33186A66-CE02-473D-8535-52CD9627A91C}" type="presOf" srcId="{7D2E8647-84A9-4041-89F7-64E4352AEFF8}" destId="{A45AB281-A401-4F4E-87FD-9BDB79140535}" srcOrd="0" destOrd="0" presId="urn:microsoft.com/office/officeart/2005/8/layout/hierarchy4"/>
    <dgm:cxn modelId="{06319C08-1986-443C-B10C-8DB792D2BB69}" srcId="{E120E716-3A98-4CFD-A736-2FFFFA005604}" destId="{6891E668-3222-4C73-9449-EB78F96D14DB}" srcOrd="0" destOrd="0" parTransId="{7A7EA296-E9D5-41FA-A426-AB8894F94AF5}" sibTransId="{9535243E-E995-4317-9795-93ADBD58ACB8}"/>
    <dgm:cxn modelId="{755A7548-8171-4E7A-8749-BFA78E462782}" srcId="{F82188FE-6FAC-4454-AAC1-47504C6BFC73}" destId="{E120E716-3A98-4CFD-A736-2FFFFA005604}" srcOrd="0" destOrd="0" parTransId="{183FA0A4-9C40-4C5E-B51E-D1061F401545}" sibTransId="{BEAC7DF9-7904-40AB-A3D2-A4CD07D494DF}"/>
    <dgm:cxn modelId="{EFEF789B-3DFA-421A-9634-E17BB54DFE08}" type="presOf" srcId="{6891E668-3222-4C73-9449-EB78F96D14DB}" destId="{9B48DC76-6353-49C2-94B0-06A3ADFB879C}" srcOrd="0" destOrd="0" presId="urn:microsoft.com/office/officeart/2005/8/layout/hierarchy4"/>
    <dgm:cxn modelId="{F6D09DED-7584-4481-A6D1-FC8172978847}" type="presOf" srcId="{30830BFC-2818-4728-9774-635994F19114}" destId="{2EECA141-DA63-4812-A7A3-87464380F474}" srcOrd="0" destOrd="0" presId="urn:microsoft.com/office/officeart/2005/8/layout/hierarchy4"/>
    <dgm:cxn modelId="{79C95E51-FFD2-49F1-91EC-8F10AA392544}" type="presOf" srcId="{55CC39ED-14CA-4776-B74F-B3EBA52D7FFD}" destId="{FD42CFBF-523C-4E9A-87A7-4CF12947CD70}" srcOrd="0" destOrd="0" presId="urn:microsoft.com/office/officeart/2005/8/layout/hierarchy4"/>
    <dgm:cxn modelId="{668E9E45-F865-4168-BB17-BE9B3F2D35EC}" srcId="{F83425CF-90AF-4C8C-A53F-0110D8CA8270}" destId="{5E26898E-0901-43DD-9438-FFF9101C3A42}" srcOrd="1" destOrd="0" parTransId="{91A1523F-9C79-47FA-B803-F0740B4C49DC}" sibTransId="{4E5D7EFB-1DE1-4437-BBCC-691751331102}"/>
    <dgm:cxn modelId="{A39FA2A1-318B-4363-ACD2-22DC4BFEF7A9}" type="presOf" srcId="{F83425CF-90AF-4C8C-A53F-0110D8CA8270}" destId="{F78B79FA-11FD-490C-AC0E-BB74D34E047A}" srcOrd="0" destOrd="0" presId="urn:microsoft.com/office/officeart/2005/8/layout/hierarchy4"/>
    <dgm:cxn modelId="{3E15126E-9D41-45EB-85FF-C787028A3DE4}" srcId="{E120E716-3A98-4CFD-A736-2FFFFA005604}" destId="{BF6207F0-BDB4-40CF-A2F3-12383928271F}" srcOrd="3" destOrd="0" parTransId="{D517EF3B-5B7E-4F51-AD7F-53B635109582}" sibTransId="{01FE531A-278D-4DAB-B64A-43193CAF1CD8}"/>
    <dgm:cxn modelId="{F8E5BB14-F4A5-42FF-B7DE-421EA9C98F24}" type="presOf" srcId="{E120E716-3A98-4CFD-A736-2FFFFA005604}" destId="{8772A420-0431-42A2-BE2C-3DA88201CE8E}" srcOrd="0" destOrd="0" presId="urn:microsoft.com/office/officeart/2005/8/layout/hierarchy4"/>
    <dgm:cxn modelId="{2F457446-6012-4AE3-A6E2-496D619160BC}" type="presOf" srcId="{052C0C2B-3FDF-4AB4-80BA-5CBD4CEBD149}" destId="{5D8BC66C-B0D6-4A9B-9F3D-BE9EB3CB8511}" srcOrd="0" destOrd="0" presId="urn:microsoft.com/office/officeart/2005/8/layout/hierarchy4"/>
    <dgm:cxn modelId="{DA8B4D89-7176-4F6A-93E4-32F3DC4DD375}" srcId="{E120E716-3A98-4CFD-A736-2FFFFA005604}" destId="{EDE91DF5-9342-4D21-A2D3-00E7F5B81475}" srcOrd="2" destOrd="0" parTransId="{8A400610-EAE3-401D-A435-1667C2033AB1}" sibTransId="{56650486-DEDA-4574-98E1-2F07A43DFCA5}"/>
    <dgm:cxn modelId="{AE594C35-DAA5-4D0E-9289-DE52AD686AC7}" srcId="{F82188FE-6FAC-4454-AAC1-47504C6BFC73}" destId="{F83425CF-90AF-4C8C-A53F-0110D8CA8270}" srcOrd="1" destOrd="0" parTransId="{C3FFF19C-71C3-48C2-8C1A-964E3203173C}" sibTransId="{FD0707EF-73FF-4106-B4B9-1047B56EB306}"/>
    <dgm:cxn modelId="{721B0301-2288-4E36-A9F1-C2093510640C}" type="presOf" srcId="{EDE91DF5-9342-4D21-A2D3-00E7F5B81475}" destId="{87A078E2-DE8D-47BA-B1C5-86CC04B50D84}" srcOrd="0" destOrd="0" presId="urn:microsoft.com/office/officeart/2005/8/layout/hierarchy4"/>
    <dgm:cxn modelId="{8D4629AD-8A92-4CE8-A28C-38087C9B18DD}" type="presOf" srcId="{5E26898E-0901-43DD-9438-FFF9101C3A42}" destId="{31AEFCCD-41CA-4574-A892-1C139A1EB9DE}" srcOrd="0" destOrd="0" presId="urn:microsoft.com/office/officeart/2005/8/layout/hierarchy4"/>
    <dgm:cxn modelId="{C555082C-4C62-443F-97BF-3AC0D32C6631}" srcId="{E120E716-3A98-4CFD-A736-2FFFFA005604}" destId="{052C0C2B-3FDF-4AB4-80BA-5CBD4CEBD149}" srcOrd="1" destOrd="0" parTransId="{0D294583-A29D-4666-A351-F49AD796914E}" sibTransId="{8C38DF34-5EE0-4641-B0E3-C5422AEF02A5}"/>
    <dgm:cxn modelId="{FBEBF600-9857-489B-88BD-4A9D0BC8C00D}" type="presParOf" srcId="{C09BF730-FB84-4FFC-B6CD-964FF4911AA1}" destId="{2131B6DD-ED0F-4CFF-A842-A87D618E5A96}" srcOrd="0" destOrd="0" presId="urn:microsoft.com/office/officeart/2005/8/layout/hierarchy4"/>
    <dgm:cxn modelId="{3DCB7068-097E-4720-8434-49F8F948E17E}" type="presParOf" srcId="{2131B6DD-ED0F-4CFF-A842-A87D618E5A96}" destId="{8772A420-0431-42A2-BE2C-3DA88201CE8E}" srcOrd="0" destOrd="0" presId="urn:microsoft.com/office/officeart/2005/8/layout/hierarchy4"/>
    <dgm:cxn modelId="{E2C96A9C-3CCA-4EB5-93AC-B523CB667226}" type="presParOf" srcId="{2131B6DD-ED0F-4CFF-A842-A87D618E5A96}" destId="{CECE966D-7248-45E5-A99B-EAD48BB5D16D}" srcOrd="1" destOrd="0" presId="urn:microsoft.com/office/officeart/2005/8/layout/hierarchy4"/>
    <dgm:cxn modelId="{617F2116-79F5-41E9-B65B-0215DFB2A3C5}" type="presParOf" srcId="{2131B6DD-ED0F-4CFF-A842-A87D618E5A96}" destId="{4EA7ABB2-26D2-425A-A14D-E9BC2D278208}" srcOrd="2" destOrd="0" presId="urn:microsoft.com/office/officeart/2005/8/layout/hierarchy4"/>
    <dgm:cxn modelId="{389AA368-C93A-45B5-8F09-B461C80C33DD}" type="presParOf" srcId="{4EA7ABB2-26D2-425A-A14D-E9BC2D278208}" destId="{4115701D-D72B-487A-A7C3-CCF653D37531}" srcOrd="0" destOrd="0" presId="urn:microsoft.com/office/officeart/2005/8/layout/hierarchy4"/>
    <dgm:cxn modelId="{DFA35E1B-FFC8-41C4-A190-7F4DC2F18754}" type="presParOf" srcId="{4115701D-D72B-487A-A7C3-CCF653D37531}" destId="{9B48DC76-6353-49C2-94B0-06A3ADFB879C}" srcOrd="0" destOrd="0" presId="urn:microsoft.com/office/officeart/2005/8/layout/hierarchy4"/>
    <dgm:cxn modelId="{236CF3A2-B67F-4514-989A-635DC15FF87A}" type="presParOf" srcId="{4115701D-D72B-487A-A7C3-CCF653D37531}" destId="{E1267530-E275-4636-8185-78646EEE93BB}" srcOrd="1" destOrd="0" presId="urn:microsoft.com/office/officeart/2005/8/layout/hierarchy4"/>
    <dgm:cxn modelId="{CF85616B-7D26-4225-82EB-FFD5F117F7CA}" type="presParOf" srcId="{4EA7ABB2-26D2-425A-A14D-E9BC2D278208}" destId="{673A17E3-5C69-40E6-8AA6-CDEDC16641CD}" srcOrd="1" destOrd="0" presId="urn:microsoft.com/office/officeart/2005/8/layout/hierarchy4"/>
    <dgm:cxn modelId="{95B1D36D-3AAB-4A3C-BD1D-77FAA0E9BA31}" type="presParOf" srcId="{4EA7ABB2-26D2-425A-A14D-E9BC2D278208}" destId="{5E4FDA97-3EF0-418E-9B60-DAF5444CA6E9}" srcOrd="2" destOrd="0" presId="urn:microsoft.com/office/officeart/2005/8/layout/hierarchy4"/>
    <dgm:cxn modelId="{BC97F3A7-1414-4D1C-AC1A-E5B9887A8C2D}" type="presParOf" srcId="{5E4FDA97-3EF0-418E-9B60-DAF5444CA6E9}" destId="{5D8BC66C-B0D6-4A9B-9F3D-BE9EB3CB8511}" srcOrd="0" destOrd="0" presId="urn:microsoft.com/office/officeart/2005/8/layout/hierarchy4"/>
    <dgm:cxn modelId="{2809743B-9ACC-4697-8FD3-814705A6F03B}" type="presParOf" srcId="{5E4FDA97-3EF0-418E-9B60-DAF5444CA6E9}" destId="{2EDD5954-138A-4E0B-91AA-3CF134574C53}" srcOrd="1" destOrd="0" presId="urn:microsoft.com/office/officeart/2005/8/layout/hierarchy4"/>
    <dgm:cxn modelId="{D0A46E21-AD45-4EF1-8E14-182B739573AB}" type="presParOf" srcId="{4EA7ABB2-26D2-425A-A14D-E9BC2D278208}" destId="{2FA0A675-52FB-48FF-9128-37C725D12AD7}" srcOrd="3" destOrd="0" presId="urn:microsoft.com/office/officeart/2005/8/layout/hierarchy4"/>
    <dgm:cxn modelId="{7D9F990E-76F5-4744-B933-A7139F09E417}" type="presParOf" srcId="{4EA7ABB2-26D2-425A-A14D-E9BC2D278208}" destId="{9D21456E-7375-474E-9AA3-982A56A58ADB}" srcOrd="4" destOrd="0" presId="urn:microsoft.com/office/officeart/2005/8/layout/hierarchy4"/>
    <dgm:cxn modelId="{239DE930-4B67-418B-BA42-6745482522B5}" type="presParOf" srcId="{9D21456E-7375-474E-9AA3-982A56A58ADB}" destId="{87A078E2-DE8D-47BA-B1C5-86CC04B50D84}" srcOrd="0" destOrd="0" presId="urn:microsoft.com/office/officeart/2005/8/layout/hierarchy4"/>
    <dgm:cxn modelId="{44E47B8C-5D88-4400-AB0F-1E7745BCE139}" type="presParOf" srcId="{9D21456E-7375-474E-9AA3-982A56A58ADB}" destId="{CC01FB6A-BC6A-4655-BD4B-994A0D436477}" srcOrd="1" destOrd="0" presId="urn:microsoft.com/office/officeart/2005/8/layout/hierarchy4"/>
    <dgm:cxn modelId="{3542C773-9D00-4F99-AEC7-8523720460F9}" type="presParOf" srcId="{4EA7ABB2-26D2-425A-A14D-E9BC2D278208}" destId="{7D8ADC70-9157-4201-8C8B-3FC3A2E653AA}" srcOrd="5" destOrd="0" presId="urn:microsoft.com/office/officeart/2005/8/layout/hierarchy4"/>
    <dgm:cxn modelId="{CBE14E37-9679-4BBD-86D1-A5E08C4B8E50}" type="presParOf" srcId="{4EA7ABB2-26D2-425A-A14D-E9BC2D278208}" destId="{86DA4224-F418-401D-9837-97DF1B6EC3CA}" srcOrd="6" destOrd="0" presId="urn:microsoft.com/office/officeart/2005/8/layout/hierarchy4"/>
    <dgm:cxn modelId="{134391FC-6A98-49CD-9145-36E50EC5DA4F}" type="presParOf" srcId="{86DA4224-F418-401D-9837-97DF1B6EC3CA}" destId="{8FAEC4DF-5D31-4AB3-818B-75FF85B54385}" srcOrd="0" destOrd="0" presId="urn:microsoft.com/office/officeart/2005/8/layout/hierarchy4"/>
    <dgm:cxn modelId="{7CEC0990-A9B2-4A9A-877D-68CFF5D85937}" type="presParOf" srcId="{86DA4224-F418-401D-9837-97DF1B6EC3CA}" destId="{74AD99DB-0C3B-4EB3-A6AF-581FD77D44A1}" srcOrd="1" destOrd="0" presId="urn:microsoft.com/office/officeart/2005/8/layout/hierarchy4"/>
    <dgm:cxn modelId="{584ACFF0-B9C0-4DA3-B406-0B901D874BE2}" type="presParOf" srcId="{C09BF730-FB84-4FFC-B6CD-964FF4911AA1}" destId="{6888DE8A-EA8C-4379-B57B-A2C74F515D9C}" srcOrd="1" destOrd="0" presId="urn:microsoft.com/office/officeart/2005/8/layout/hierarchy4"/>
    <dgm:cxn modelId="{912896DC-2F5A-472B-9A26-5943B4093CEA}" type="presParOf" srcId="{C09BF730-FB84-4FFC-B6CD-964FF4911AA1}" destId="{181D0C1B-23C9-4B2A-B1E9-0DC4B40E8E85}" srcOrd="2" destOrd="0" presId="urn:microsoft.com/office/officeart/2005/8/layout/hierarchy4"/>
    <dgm:cxn modelId="{9B7AABDB-A8A1-4BE5-8E3A-416E611A21FA}" type="presParOf" srcId="{181D0C1B-23C9-4B2A-B1E9-0DC4B40E8E85}" destId="{F78B79FA-11FD-490C-AC0E-BB74D34E047A}" srcOrd="0" destOrd="0" presId="urn:microsoft.com/office/officeart/2005/8/layout/hierarchy4"/>
    <dgm:cxn modelId="{729DD41C-E604-4192-9DE2-14C7CC703E85}" type="presParOf" srcId="{181D0C1B-23C9-4B2A-B1E9-0DC4B40E8E85}" destId="{893797D2-05FA-419D-B3C9-83B844D6F720}" srcOrd="1" destOrd="0" presId="urn:microsoft.com/office/officeart/2005/8/layout/hierarchy4"/>
    <dgm:cxn modelId="{56B1BE73-DDDC-4805-BAE1-3D9E4A32D6DE}" type="presParOf" srcId="{181D0C1B-23C9-4B2A-B1E9-0DC4B40E8E85}" destId="{D6C190F0-AFEF-4E7F-972C-BC9663B34B60}" srcOrd="2" destOrd="0" presId="urn:microsoft.com/office/officeart/2005/8/layout/hierarchy4"/>
    <dgm:cxn modelId="{CAD9EA43-B349-43A6-A58F-E203DCB466D0}" type="presParOf" srcId="{D6C190F0-AFEF-4E7F-972C-BC9663B34B60}" destId="{5A0C357B-872A-412E-948F-FC52AC8AD176}" srcOrd="0" destOrd="0" presId="urn:microsoft.com/office/officeart/2005/8/layout/hierarchy4"/>
    <dgm:cxn modelId="{54F1CC5F-D8D3-48EF-9B02-0D3DCED330B4}" type="presParOf" srcId="{5A0C357B-872A-412E-948F-FC52AC8AD176}" destId="{A45AB281-A401-4F4E-87FD-9BDB79140535}" srcOrd="0" destOrd="0" presId="urn:microsoft.com/office/officeart/2005/8/layout/hierarchy4"/>
    <dgm:cxn modelId="{FB6E9AAC-FB8C-4936-95D7-FF9C04896E50}" type="presParOf" srcId="{5A0C357B-872A-412E-948F-FC52AC8AD176}" destId="{25A429FF-2475-449A-9DDC-3BA47C8621A9}" srcOrd="1" destOrd="0" presId="urn:microsoft.com/office/officeart/2005/8/layout/hierarchy4"/>
    <dgm:cxn modelId="{BCCB6471-1485-4CAF-A03C-8E06497B30C8}" type="presParOf" srcId="{D6C190F0-AFEF-4E7F-972C-BC9663B34B60}" destId="{4D6BBC2B-3D0F-41CE-A369-6F2DB8A5C09D}" srcOrd="1" destOrd="0" presId="urn:microsoft.com/office/officeart/2005/8/layout/hierarchy4"/>
    <dgm:cxn modelId="{8ED695FD-2464-4917-B823-185E64A72377}" type="presParOf" srcId="{D6C190F0-AFEF-4E7F-972C-BC9663B34B60}" destId="{B406C389-B27B-4AC6-8FE1-7126236448B7}" srcOrd="2" destOrd="0" presId="urn:microsoft.com/office/officeart/2005/8/layout/hierarchy4"/>
    <dgm:cxn modelId="{54D432A6-C612-48DA-9927-AF2296D65960}" type="presParOf" srcId="{B406C389-B27B-4AC6-8FE1-7126236448B7}" destId="{31AEFCCD-41CA-4574-A892-1C139A1EB9DE}" srcOrd="0" destOrd="0" presId="urn:microsoft.com/office/officeart/2005/8/layout/hierarchy4"/>
    <dgm:cxn modelId="{FE39E58A-A958-49F6-8927-B1446F5653FB}" type="presParOf" srcId="{B406C389-B27B-4AC6-8FE1-7126236448B7}" destId="{4DD166AD-B59E-433A-AE4A-630509C35C39}" srcOrd="1" destOrd="0" presId="urn:microsoft.com/office/officeart/2005/8/layout/hierarchy4"/>
    <dgm:cxn modelId="{60136BDC-D681-441F-9DB2-012464469C02}" type="presParOf" srcId="{D6C190F0-AFEF-4E7F-972C-BC9663B34B60}" destId="{CC31159E-5E3A-4831-9A35-86084FB304AE}" srcOrd="3" destOrd="0" presId="urn:microsoft.com/office/officeart/2005/8/layout/hierarchy4"/>
    <dgm:cxn modelId="{E596B684-0F78-420B-A46A-1DFE7E8A5F59}" type="presParOf" srcId="{D6C190F0-AFEF-4E7F-972C-BC9663B34B60}" destId="{35A8A780-A4F7-41EC-9340-5F16DA2B96BB}" srcOrd="4" destOrd="0" presId="urn:microsoft.com/office/officeart/2005/8/layout/hierarchy4"/>
    <dgm:cxn modelId="{46325E82-04FF-4BA0-8FB0-5DFDB3CB6C2A}" type="presParOf" srcId="{35A8A780-A4F7-41EC-9340-5F16DA2B96BB}" destId="{FD42CFBF-523C-4E9A-87A7-4CF12947CD70}" srcOrd="0" destOrd="0" presId="urn:microsoft.com/office/officeart/2005/8/layout/hierarchy4"/>
    <dgm:cxn modelId="{BF870250-0F68-47C3-AE9D-FB5566954378}" type="presParOf" srcId="{35A8A780-A4F7-41EC-9340-5F16DA2B96BB}" destId="{C93F2701-60B3-4A05-83F4-C25AB69D1A26}" srcOrd="1" destOrd="0" presId="urn:microsoft.com/office/officeart/2005/8/layout/hierarchy4"/>
    <dgm:cxn modelId="{EA51ECD2-CC5E-4258-BFB2-0E248BE8898C}" type="presParOf" srcId="{D6C190F0-AFEF-4E7F-972C-BC9663B34B60}" destId="{B7A488FE-7699-4014-98A9-3DE411571F95}" srcOrd="5" destOrd="0" presId="urn:microsoft.com/office/officeart/2005/8/layout/hierarchy4"/>
    <dgm:cxn modelId="{C65D8FC7-DEDE-4090-B88F-C985E6ABBCF1}" type="presParOf" srcId="{D6C190F0-AFEF-4E7F-972C-BC9663B34B60}" destId="{52DBD97E-9BB6-4205-A031-47B652F47234}" srcOrd="6" destOrd="0" presId="urn:microsoft.com/office/officeart/2005/8/layout/hierarchy4"/>
    <dgm:cxn modelId="{DA212B92-6363-4190-AE6B-DA49F6729193}" type="presParOf" srcId="{52DBD97E-9BB6-4205-A031-47B652F47234}" destId="{2EECA141-DA63-4812-A7A3-87464380F474}" srcOrd="0" destOrd="0" presId="urn:microsoft.com/office/officeart/2005/8/layout/hierarchy4"/>
    <dgm:cxn modelId="{78A60EF1-6F9F-4C4D-AD56-03E177E7AFC5}" type="presParOf" srcId="{52DBD97E-9BB6-4205-A031-47B652F47234}" destId="{276B8597-D4AB-4E5B-97F1-8732D3DB1644}"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BE72DB0-3FA8-419F-9ACE-DE4CF2C7FCF7}" type="doc">
      <dgm:prSet loTypeId="urn:microsoft.com/office/officeart/2005/8/layout/matrix2" loCatId="matrix" qsTypeId="urn:microsoft.com/office/officeart/2005/8/quickstyle/3d2" qsCatId="3D" csTypeId="urn:microsoft.com/office/officeart/2005/8/colors/colorful1#4" csCatId="colorful" phldr="1"/>
      <dgm:spPr/>
      <dgm:t>
        <a:bodyPr/>
        <a:lstStyle/>
        <a:p>
          <a:endParaRPr lang="en-US"/>
        </a:p>
      </dgm:t>
    </dgm:pt>
    <dgm:pt modelId="{8E8485F5-2876-4D30-BC50-A68C74A87422}">
      <dgm:prSet phldrT="[Text]" custT="1"/>
      <dgm:spPr/>
      <dgm:t>
        <a:bodyPr/>
        <a:lstStyle/>
        <a:p>
          <a:r>
            <a:rPr lang="fa-IR" sz="2000" b="1" dirty="0" smtClean="0"/>
            <a:t>فرهنگ تداوم: </a:t>
          </a:r>
          <a:r>
            <a:rPr lang="fa-IR" sz="2000" dirty="0" smtClean="0"/>
            <a:t>توجه به درون و دارای ثبات نسبی است و از روندهای پیش بینی شده در کسب و کار حمایت می کند</a:t>
          </a:r>
          <a:endParaRPr lang="en-US" sz="2000" dirty="0"/>
        </a:p>
      </dgm:t>
    </dgm:pt>
    <dgm:pt modelId="{10295DD0-92AE-4F16-A9A2-EBCA9964FC39}" type="parTrans" cxnId="{7EFE63C9-FB56-4607-93F3-7CFFDA64F165}">
      <dgm:prSet/>
      <dgm:spPr/>
      <dgm:t>
        <a:bodyPr/>
        <a:lstStyle/>
        <a:p>
          <a:endParaRPr lang="en-US"/>
        </a:p>
      </dgm:t>
    </dgm:pt>
    <dgm:pt modelId="{3C724D5C-DA49-4E63-8158-9A1FF92613AC}" type="sibTrans" cxnId="{7EFE63C9-FB56-4607-93F3-7CFFDA64F165}">
      <dgm:prSet/>
      <dgm:spPr/>
      <dgm:t>
        <a:bodyPr/>
        <a:lstStyle/>
        <a:p>
          <a:endParaRPr lang="en-US"/>
        </a:p>
      </dgm:t>
    </dgm:pt>
    <dgm:pt modelId="{F694E46E-EED9-46BB-B65C-F85E0E416A73}">
      <dgm:prSet phldrT="[Text]" custT="1"/>
      <dgm:spPr/>
      <dgm:t>
        <a:bodyPr/>
        <a:lstStyle/>
        <a:p>
          <a:r>
            <a:rPr lang="fa-IR" sz="2000" b="1" dirty="0" smtClean="0"/>
            <a:t>فرهنگ رسالتی: </a:t>
          </a:r>
          <a:r>
            <a:rPr lang="fa-IR" sz="2000" dirty="0" smtClean="0"/>
            <a:t>توجه به محیط بیرونی و تاکید بر یک دید مشترک روی اهداف سازمان است و انتظار این فرهنگ شناخت عمیق از ماموریت و رسالت افراد است </a:t>
          </a:r>
          <a:endParaRPr lang="en-US" sz="2000" dirty="0"/>
        </a:p>
      </dgm:t>
    </dgm:pt>
    <dgm:pt modelId="{747AA75F-47E0-4027-BF7E-01F0751CFDBD}" type="parTrans" cxnId="{0B87A525-249B-4F42-83A2-0A12DDA4DE3B}">
      <dgm:prSet/>
      <dgm:spPr/>
      <dgm:t>
        <a:bodyPr/>
        <a:lstStyle/>
        <a:p>
          <a:endParaRPr lang="en-US"/>
        </a:p>
      </dgm:t>
    </dgm:pt>
    <dgm:pt modelId="{AB3B7C75-6B95-48B4-B578-876B50781489}" type="sibTrans" cxnId="{0B87A525-249B-4F42-83A2-0A12DDA4DE3B}">
      <dgm:prSet/>
      <dgm:spPr/>
      <dgm:t>
        <a:bodyPr/>
        <a:lstStyle/>
        <a:p>
          <a:endParaRPr lang="en-US"/>
        </a:p>
      </dgm:t>
    </dgm:pt>
    <dgm:pt modelId="{88AA6E2B-D3D2-4DEC-9438-AC6F3780299F}">
      <dgm:prSet phldrT="[Text]" custT="1"/>
      <dgm:spPr/>
      <dgm:t>
        <a:bodyPr/>
        <a:lstStyle/>
        <a:p>
          <a:r>
            <a:rPr lang="fa-IR" sz="2000" b="1" dirty="0" smtClean="0"/>
            <a:t>فرهنگ مشارکتی:</a:t>
          </a:r>
          <a:r>
            <a:rPr lang="fa-IR" sz="2000" dirty="0" smtClean="0"/>
            <a:t> مشارکت دادن افراد در تغییرات برون سازمانی</a:t>
          </a:r>
        </a:p>
        <a:p>
          <a:r>
            <a:rPr lang="fa-IR" sz="2000" dirty="0" smtClean="0"/>
            <a:t>و هدف سازمان پاسخگویی به محیط  و افزابش بازدهی است</a:t>
          </a:r>
          <a:endParaRPr lang="en-US" sz="2000" dirty="0"/>
        </a:p>
      </dgm:t>
    </dgm:pt>
    <dgm:pt modelId="{1D5ADD36-F99D-47FE-89BB-EE321DD7BCE0}" type="parTrans" cxnId="{AF8D1509-8147-429A-980D-81FEE940DB1E}">
      <dgm:prSet/>
      <dgm:spPr/>
      <dgm:t>
        <a:bodyPr/>
        <a:lstStyle/>
        <a:p>
          <a:endParaRPr lang="en-US"/>
        </a:p>
      </dgm:t>
    </dgm:pt>
    <dgm:pt modelId="{456F8082-BA7A-4FC3-972A-34BCFEC5C4D1}" type="sibTrans" cxnId="{AF8D1509-8147-429A-980D-81FEE940DB1E}">
      <dgm:prSet/>
      <dgm:spPr/>
      <dgm:t>
        <a:bodyPr/>
        <a:lstStyle/>
        <a:p>
          <a:endParaRPr lang="en-US"/>
        </a:p>
      </dgm:t>
    </dgm:pt>
    <dgm:pt modelId="{4DA95F7A-761D-4CEC-909B-EED1E93E0B30}">
      <dgm:prSet phldrT="[Text]" custT="1"/>
      <dgm:spPr/>
      <dgm:t>
        <a:bodyPr/>
        <a:lstStyle/>
        <a:p>
          <a:r>
            <a:rPr lang="fa-IR" sz="2000" b="1" dirty="0" smtClean="0"/>
            <a:t>فرهنگ سازگاری: </a:t>
          </a:r>
          <a:r>
            <a:rPr lang="fa-IR" sz="2000" dirty="0" smtClean="0"/>
            <a:t>انعطاف پذیر و تاکید بر محیط بیرونی و تلاش آن تغییر در جهت نیاز مشتریان است و دارای سازگاری بین ارزش ها و هنجارها وجود دارد</a:t>
          </a:r>
          <a:endParaRPr lang="en-US" sz="2000" dirty="0"/>
        </a:p>
      </dgm:t>
    </dgm:pt>
    <dgm:pt modelId="{37407892-2944-48B5-8E33-7A6C1C80D55B}" type="parTrans" cxnId="{4E380BD2-2CA8-438D-813E-47BD8F0AD031}">
      <dgm:prSet/>
      <dgm:spPr/>
      <dgm:t>
        <a:bodyPr/>
        <a:lstStyle/>
        <a:p>
          <a:endParaRPr lang="en-US"/>
        </a:p>
      </dgm:t>
    </dgm:pt>
    <dgm:pt modelId="{C6586292-2440-4FCB-80D6-C78A7EFD1EAE}" type="sibTrans" cxnId="{4E380BD2-2CA8-438D-813E-47BD8F0AD031}">
      <dgm:prSet/>
      <dgm:spPr/>
      <dgm:t>
        <a:bodyPr/>
        <a:lstStyle/>
        <a:p>
          <a:endParaRPr lang="en-US"/>
        </a:p>
      </dgm:t>
    </dgm:pt>
    <dgm:pt modelId="{2D2B0353-951F-4E7B-A596-8A6D311C7212}" type="pres">
      <dgm:prSet presAssocID="{4BE72DB0-3FA8-419F-9ACE-DE4CF2C7FCF7}" presName="matrix" presStyleCnt="0">
        <dgm:presLayoutVars>
          <dgm:chMax val="1"/>
          <dgm:dir/>
          <dgm:resizeHandles val="exact"/>
        </dgm:presLayoutVars>
      </dgm:prSet>
      <dgm:spPr/>
      <dgm:t>
        <a:bodyPr/>
        <a:lstStyle/>
        <a:p>
          <a:endParaRPr lang="en-US"/>
        </a:p>
      </dgm:t>
    </dgm:pt>
    <dgm:pt modelId="{9805BFBF-E221-4DF3-8EBF-5948C419C00D}" type="pres">
      <dgm:prSet presAssocID="{4BE72DB0-3FA8-419F-9ACE-DE4CF2C7FCF7}" presName="axisShape" presStyleLbl="bgShp" presStyleIdx="0" presStyleCnt="1" custScaleX="137843"/>
      <dgm:spPr/>
    </dgm:pt>
    <dgm:pt modelId="{D7F14854-E30A-40A3-90BA-6FCF09FAF155}" type="pres">
      <dgm:prSet presAssocID="{4BE72DB0-3FA8-419F-9ACE-DE4CF2C7FCF7}" presName="rect1" presStyleLbl="node1" presStyleIdx="0" presStyleCnt="4" custScaleX="158721" custLinFactY="20281" custLinFactNeighborX="-35514" custLinFactNeighborY="100000">
        <dgm:presLayoutVars>
          <dgm:chMax val="0"/>
          <dgm:chPref val="0"/>
          <dgm:bulletEnabled val="1"/>
        </dgm:presLayoutVars>
      </dgm:prSet>
      <dgm:spPr/>
      <dgm:t>
        <a:bodyPr/>
        <a:lstStyle/>
        <a:p>
          <a:endParaRPr lang="en-US"/>
        </a:p>
      </dgm:t>
    </dgm:pt>
    <dgm:pt modelId="{F1D358DD-2D23-44FA-940C-EB987EBBC4B4}" type="pres">
      <dgm:prSet presAssocID="{4BE72DB0-3FA8-419F-9ACE-DE4CF2C7FCF7}" presName="rect2" presStyleLbl="node1" presStyleIdx="1" presStyleCnt="4" custScaleX="164003" custLinFactY="24227" custLinFactNeighborX="35090" custLinFactNeighborY="100000">
        <dgm:presLayoutVars>
          <dgm:chMax val="0"/>
          <dgm:chPref val="0"/>
          <dgm:bulletEnabled val="1"/>
        </dgm:presLayoutVars>
      </dgm:prSet>
      <dgm:spPr/>
      <dgm:t>
        <a:bodyPr/>
        <a:lstStyle/>
        <a:p>
          <a:endParaRPr lang="en-US"/>
        </a:p>
      </dgm:t>
    </dgm:pt>
    <dgm:pt modelId="{30D81DD1-7877-47BC-ABC1-4C7693BCA4BA}" type="pres">
      <dgm:prSet presAssocID="{4BE72DB0-3FA8-419F-9ACE-DE4CF2C7FCF7}" presName="rect3" presStyleLbl="node1" presStyleIdx="2" presStyleCnt="4" custScaleX="155243" custLinFactY="-19545" custLinFactNeighborX="-33307" custLinFactNeighborY="-100000">
        <dgm:presLayoutVars>
          <dgm:chMax val="0"/>
          <dgm:chPref val="0"/>
          <dgm:bulletEnabled val="1"/>
        </dgm:presLayoutVars>
      </dgm:prSet>
      <dgm:spPr/>
      <dgm:t>
        <a:bodyPr/>
        <a:lstStyle/>
        <a:p>
          <a:endParaRPr lang="en-US"/>
        </a:p>
      </dgm:t>
    </dgm:pt>
    <dgm:pt modelId="{FA93E0D9-1FE5-4156-AFD3-990A0D98787D}" type="pres">
      <dgm:prSet presAssocID="{4BE72DB0-3FA8-419F-9ACE-DE4CF2C7FCF7}" presName="rect4" presStyleLbl="node1" presStyleIdx="3" presStyleCnt="4" custScaleX="161395" custLinFactY="-19545" custLinFactNeighborX="33786" custLinFactNeighborY="-100000">
        <dgm:presLayoutVars>
          <dgm:chMax val="0"/>
          <dgm:chPref val="0"/>
          <dgm:bulletEnabled val="1"/>
        </dgm:presLayoutVars>
      </dgm:prSet>
      <dgm:spPr/>
      <dgm:t>
        <a:bodyPr/>
        <a:lstStyle/>
        <a:p>
          <a:endParaRPr lang="en-US"/>
        </a:p>
      </dgm:t>
    </dgm:pt>
  </dgm:ptLst>
  <dgm:cxnLst>
    <dgm:cxn modelId="{0B690517-A021-4ACC-A57D-E082C5162BBE}" type="presOf" srcId="{F694E46E-EED9-46BB-B65C-F85E0E416A73}" destId="{F1D358DD-2D23-44FA-940C-EB987EBBC4B4}" srcOrd="0" destOrd="0" presId="urn:microsoft.com/office/officeart/2005/8/layout/matrix2"/>
    <dgm:cxn modelId="{4E380BD2-2CA8-438D-813E-47BD8F0AD031}" srcId="{4BE72DB0-3FA8-419F-9ACE-DE4CF2C7FCF7}" destId="{4DA95F7A-761D-4CEC-909B-EED1E93E0B30}" srcOrd="3" destOrd="0" parTransId="{37407892-2944-48B5-8E33-7A6C1C80D55B}" sibTransId="{C6586292-2440-4FCB-80D6-C78A7EFD1EAE}"/>
    <dgm:cxn modelId="{7EFE63C9-FB56-4607-93F3-7CFFDA64F165}" srcId="{4BE72DB0-3FA8-419F-9ACE-DE4CF2C7FCF7}" destId="{8E8485F5-2876-4D30-BC50-A68C74A87422}" srcOrd="0" destOrd="0" parTransId="{10295DD0-92AE-4F16-A9A2-EBCA9964FC39}" sibTransId="{3C724D5C-DA49-4E63-8158-9A1FF92613AC}"/>
    <dgm:cxn modelId="{B02DEF89-E65A-4D9A-9373-4B6E74699593}" type="presOf" srcId="{4DA95F7A-761D-4CEC-909B-EED1E93E0B30}" destId="{FA93E0D9-1FE5-4156-AFD3-990A0D98787D}" srcOrd="0" destOrd="0" presId="urn:microsoft.com/office/officeart/2005/8/layout/matrix2"/>
    <dgm:cxn modelId="{C0D0D3A5-9396-41D0-A412-4D82EC0F0AB9}" type="presOf" srcId="{88AA6E2B-D3D2-4DEC-9438-AC6F3780299F}" destId="{30D81DD1-7877-47BC-ABC1-4C7693BCA4BA}" srcOrd="0" destOrd="0" presId="urn:microsoft.com/office/officeart/2005/8/layout/matrix2"/>
    <dgm:cxn modelId="{0B87A525-249B-4F42-83A2-0A12DDA4DE3B}" srcId="{4BE72DB0-3FA8-419F-9ACE-DE4CF2C7FCF7}" destId="{F694E46E-EED9-46BB-B65C-F85E0E416A73}" srcOrd="1" destOrd="0" parTransId="{747AA75F-47E0-4027-BF7E-01F0751CFDBD}" sibTransId="{AB3B7C75-6B95-48B4-B578-876B50781489}"/>
    <dgm:cxn modelId="{AF8D1509-8147-429A-980D-81FEE940DB1E}" srcId="{4BE72DB0-3FA8-419F-9ACE-DE4CF2C7FCF7}" destId="{88AA6E2B-D3D2-4DEC-9438-AC6F3780299F}" srcOrd="2" destOrd="0" parTransId="{1D5ADD36-F99D-47FE-89BB-EE321DD7BCE0}" sibTransId="{456F8082-BA7A-4FC3-972A-34BCFEC5C4D1}"/>
    <dgm:cxn modelId="{68A85E56-C529-4C94-A83F-A7437C9C32D1}" type="presOf" srcId="{8E8485F5-2876-4D30-BC50-A68C74A87422}" destId="{D7F14854-E30A-40A3-90BA-6FCF09FAF155}" srcOrd="0" destOrd="0" presId="urn:microsoft.com/office/officeart/2005/8/layout/matrix2"/>
    <dgm:cxn modelId="{63BAC865-5D48-4AE9-B536-4D9C2265E242}" type="presOf" srcId="{4BE72DB0-3FA8-419F-9ACE-DE4CF2C7FCF7}" destId="{2D2B0353-951F-4E7B-A596-8A6D311C7212}" srcOrd="0" destOrd="0" presId="urn:microsoft.com/office/officeart/2005/8/layout/matrix2"/>
    <dgm:cxn modelId="{9B78E3B8-4A0E-4B8E-8720-D387FA18C99A}" type="presParOf" srcId="{2D2B0353-951F-4E7B-A596-8A6D311C7212}" destId="{9805BFBF-E221-4DF3-8EBF-5948C419C00D}" srcOrd="0" destOrd="0" presId="urn:microsoft.com/office/officeart/2005/8/layout/matrix2"/>
    <dgm:cxn modelId="{01D988F4-624D-4132-B0E1-F5FD1CFCA556}" type="presParOf" srcId="{2D2B0353-951F-4E7B-A596-8A6D311C7212}" destId="{D7F14854-E30A-40A3-90BA-6FCF09FAF155}" srcOrd="1" destOrd="0" presId="urn:microsoft.com/office/officeart/2005/8/layout/matrix2"/>
    <dgm:cxn modelId="{9429C5F4-EEED-4345-99E7-BB790C02E1F4}" type="presParOf" srcId="{2D2B0353-951F-4E7B-A596-8A6D311C7212}" destId="{F1D358DD-2D23-44FA-940C-EB987EBBC4B4}" srcOrd="2" destOrd="0" presId="urn:microsoft.com/office/officeart/2005/8/layout/matrix2"/>
    <dgm:cxn modelId="{4E965AD8-DD8A-48CC-A664-7A734DBFB012}" type="presParOf" srcId="{2D2B0353-951F-4E7B-A596-8A6D311C7212}" destId="{30D81DD1-7877-47BC-ABC1-4C7693BCA4BA}" srcOrd="3" destOrd="0" presId="urn:microsoft.com/office/officeart/2005/8/layout/matrix2"/>
    <dgm:cxn modelId="{82700253-39FF-4B58-AB36-FCC4A7496697}" type="presParOf" srcId="{2D2B0353-951F-4E7B-A596-8A6D311C7212}" destId="{FA93E0D9-1FE5-4156-AFD3-990A0D98787D}"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D3DE144-D7EB-48BF-B80C-BCCBE9B36F17}" type="doc">
      <dgm:prSet loTypeId="urn:microsoft.com/office/officeart/2005/8/layout/matrix3" loCatId="matrix" qsTypeId="urn:microsoft.com/office/officeart/2005/8/quickstyle/simple1" qsCatId="simple" csTypeId="urn:microsoft.com/office/officeart/2005/8/colors/colorful1#5" csCatId="colorful" phldr="1"/>
      <dgm:spPr/>
      <dgm:t>
        <a:bodyPr/>
        <a:lstStyle/>
        <a:p>
          <a:endParaRPr lang="en-US"/>
        </a:p>
      </dgm:t>
    </dgm:pt>
    <dgm:pt modelId="{2E9BE237-A59B-411D-8B7F-9AFC24ADAFA0}">
      <dgm:prSet phldrT="[Text]"/>
      <dgm:spPr/>
      <dgm:t>
        <a:bodyPr/>
        <a:lstStyle/>
        <a:p>
          <a:r>
            <a:rPr lang="fa-IR" dirty="0" smtClean="0"/>
            <a:t>فرهنگ نقش: این سازمانها معمولا به صورت سازمانهای بورو کراتیک توصیف می شوند و روی وظایف و تخصص ها تمرکز دارند و این سازمانها در محیط های ایستا موفق هستند</a:t>
          </a:r>
          <a:endParaRPr lang="en-US" dirty="0"/>
        </a:p>
      </dgm:t>
    </dgm:pt>
    <dgm:pt modelId="{708C4A9E-828E-4C6F-B19F-95616E442AAE}" type="parTrans" cxnId="{7BD1D62A-1A0C-4802-9B0C-7232DEA1A511}">
      <dgm:prSet/>
      <dgm:spPr/>
      <dgm:t>
        <a:bodyPr/>
        <a:lstStyle/>
        <a:p>
          <a:endParaRPr lang="en-US"/>
        </a:p>
      </dgm:t>
    </dgm:pt>
    <dgm:pt modelId="{CE094807-46E1-4F25-AEA4-65A4F25A82BF}" type="sibTrans" cxnId="{7BD1D62A-1A0C-4802-9B0C-7232DEA1A511}">
      <dgm:prSet/>
      <dgm:spPr/>
      <dgm:t>
        <a:bodyPr/>
        <a:lstStyle/>
        <a:p>
          <a:endParaRPr lang="en-US"/>
        </a:p>
      </dgm:t>
    </dgm:pt>
    <dgm:pt modelId="{03CFD409-2CDA-4C4F-88CC-2DE750031AC3}">
      <dgm:prSet phldrT="[Text]"/>
      <dgm:spPr/>
      <dgm:t>
        <a:bodyPr/>
        <a:lstStyle/>
        <a:p>
          <a:r>
            <a:rPr lang="fa-IR" dirty="0" smtClean="0"/>
            <a:t>فرهنگ قدرت: یک منبع قدرت دارد معمولا این سازمان ها به سرعت واکنش نشان می دهند و موفقیت سازمان ها به افرادی که دارای قدرت هستند بستگی دارد</a:t>
          </a:r>
          <a:endParaRPr lang="en-US" dirty="0"/>
        </a:p>
      </dgm:t>
    </dgm:pt>
    <dgm:pt modelId="{1F60F6E6-E523-4BA1-AA1E-BBCD541DDF63}" type="parTrans" cxnId="{AA7C6F45-A063-4B35-8D15-3AD8A643EC7E}">
      <dgm:prSet/>
      <dgm:spPr/>
      <dgm:t>
        <a:bodyPr/>
        <a:lstStyle/>
        <a:p>
          <a:endParaRPr lang="en-US"/>
        </a:p>
      </dgm:t>
    </dgm:pt>
    <dgm:pt modelId="{26BB48B8-3597-4B58-A310-D2F0A4F27DB7}" type="sibTrans" cxnId="{AA7C6F45-A063-4B35-8D15-3AD8A643EC7E}">
      <dgm:prSet/>
      <dgm:spPr/>
      <dgm:t>
        <a:bodyPr/>
        <a:lstStyle/>
        <a:p>
          <a:endParaRPr lang="en-US"/>
        </a:p>
      </dgm:t>
    </dgm:pt>
    <dgm:pt modelId="{69BFF703-1FCC-4DDD-9404-4B7F2BF86ADF}">
      <dgm:prSet phldrT="[Text]"/>
      <dgm:spPr/>
      <dgm:t>
        <a:bodyPr/>
        <a:lstStyle/>
        <a:p>
          <a:r>
            <a:rPr lang="fa-IR" dirty="0" smtClean="0"/>
            <a:t>فرهنگ فردی: این سازمانها برای برآورده کردن نیازهای اعضای خود به وجود می آیند و انتظار می رود که افراد بر یکدیگر تاثیر بگذارند و الگوی یکدیگر باشند. و افراد تقریبا استقلال کامل دارند مانند وکلا , پزشکان</a:t>
          </a:r>
          <a:endParaRPr lang="en-US" dirty="0"/>
        </a:p>
      </dgm:t>
    </dgm:pt>
    <dgm:pt modelId="{B4AD7FC2-041E-49B0-A6F0-129BBEEB0B3C}" type="parTrans" cxnId="{9A4A1689-F767-4A3E-938C-F1F2465FAD6F}">
      <dgm:prSet/>
      <dgm:spPr/>
      <dgm:t>
        <a:bodyPr/>
        <a:lstStyle/>
        <a:p>
          <a:endParaRPr lang="en-US"/>
        </a:p>
      </dgm:t>
    </dgm:pt>
    <dgm:pt modelId="{44C117D4-188D-4A3E-B4E7-D055D03503A3}" type="sibTrans" cxnId="{9A4A1689-F767-4A3E-938C-F1F2465FAD6F}">
      <dgm:prSet/>
      <dgm:spPr/>
      <dgm:t>
        <a:bodyPr/>
        <a:lstStyle/>
        <a:p>
          <a:endParaRPr lang="en-US"/>
        </a:p>
      </dgm:t>
    </dgm:pt>
    <dgm:pt modelId="{E91F77EC-50D5-43DE-9ED9-90EC1DBD2C4C}">
      <dgm:prSet phldrT="[Text]"/>
      <dgm:spPr/>
      <dgm:t>
        <a:bodyPr/>
        <a:lstStyle/>
        <a:p>
          <a:r>
            <a:rPr lang="fa-IR" dirty="0" smtClean="0"/>
            <a:t>فرهنگ وظیفه ای: تمرکز در این سازمانها روی رسیدن به اهداف, قدرت بر اساس تخصص و انعطاف پذیری است مانند شرکت های مشاوره مدیریتی</a:t>
          </a:r>
          <a:endParaRPr lang="en-US" dirty="0"/>
        </a:p>
      </dgm:t>
    </dgm:pt>
    <dgm:pt modelId="{3CD6DE3C-F9F2-4A5D-8B97-71B4615663D3}" type="parTrans" cxnId="{BB5A6166-BBB2-4D94-8032-53EDEBF52EBA}">
      <dgm:prSet/>
      <dgm:spPr/>
      <dgm:t>
        <a:bodyPr/>
        <a:lstStyle/>
        <a:p>
          <a:endParaRPr lang="en-US"/>
        </a:p>
      </dgm:t>
    </dgm:pt>
    <dgm:pt modelId="{E804BEEF-2CD6-4222-889C-D1094C6104FE}" type="sibTrans" cxnId="{BB5A6166-BBB2-4D94-8032-53EDEBF52EBA}">
      <dgm:prSet/>
      <dgm:spPr/>
      <dgm:t>
        <a:bodyPr/>
        <a:lstStyle/>
        <a:p>
          <a:endParaRPr lang="en-US"/>
        </a:p>
      </dgm:t>
    </dgm:pt>
    <dgm:pt modelId="{608C23A8-1E0C-4D5A-A49A-29E501910E2E}" type="pres">
      <dgm:prSet presAssocID="{6D3DE144-D7EB-48BF-B80C-BCCBE9B36F17}" presName="matrix" presStyleCnt="0">
        <dgm:presLayoutVars>
          <dgm:chMax val="1"/>
          <dgm:dir/>
          <dgm:resizeHandles val="exact"/>
        </dgm:presLayoutVars>
      </dgm:prSet>
      <dgm:spPr/>
      <dgm:t>
        <a:bodyPr/>
        <a:lstStyle/>
        <a:p>
          <a:endParaRPr lang="en-US"/>
        </a:p>
      </dgm:t>
    </dgm:pt>
    <dgm:pt modelId="{C7B73E40-F97E-4B4D-89C1-3DFB30B14AC2}" type="pres">
      <dgm:prSet presAssocID="{6D3DE144-D7EB-48BF-B80C-BCCBE9B36F17}" presName="diamond" presStyleLbl="bgShp" presStyleIdx="0" presStyleCnt="1" custScaleX="140746"/>
      <dgm:spPr/>
    </dgm:pt>
    <dgm:pt modelId="{543AE872-F97D-4D55-B88E-59D0155DD5A5}" type="pres">
      <dgm:prSet presAssocID="{6D3DE144-D7EB-48BF-B80C-BCCBE9B36F17}" presName="quad1" presStyleLbl="node1" presStyleIdx="0" presStyleCnt="4" custScaleX="200730" custLinFactY="25213" custLinFactNeighborX="-54124" custLinFactNeighborY="100000">
        <dgm:presLayoutVars>
          <dgm:chMax val="0"/>
          <dgm:chPref val="0"/>
          <dgm:bulletEnabled val="1"/>
        </dgm:presLayoutVars>
      </dgm:prSet>
      <dgm:spPr/>
      <dgm:t>
        <a:bodyPr/>
        <a:lstStyle/>
        <a:p>
          <a:endParaRPr lang="en-US"/>
        </a:p>
      </dgm:t>
    </dgm:pt>
    <dgm:pt modelId="{841A8231-E4F2-4C7A-9115-5A8336CF9860}" type="pres">
      <dgm:prSet presAssocID="{6D3DE144-D7EB-48BF-B80C-BCCBE9B36F17}" presName="quad2" presStyleLbl="node1" presStyleIdx="1" presStyleCnt="4" custScaleX="202141" custLinFactY="21652" custLinFactNeighborX="56127" custLinFactNeighborY="100000">
        <dgm:presLayoutVars>
          <dgm:chMax val="0"/>
          <dgm:chPref val="0"/>
          <dgm:bulletEnabled val="1"/>
        </dgm:presLayoutVars>
      </dgm:prSet>
      <dgm:spPr/>
      <dgm:t>
        <a:bodyPr/>
        <a:lstStyle/>
        <a:p>
          <a:endParaRPr lang="en-US"/>
        </a:p>
      </dgm:t>
    </dgm:pt>
    <dgm:pt modelId="{417C552C-F543-4C13-9AC4-B1198A4F0D4D}" type="pres">
      <dgm:prSet presAssocID="{6D3DE144-D7EB-48BF-B80C-BCCBE9B36F17}" presName="quad3" presStyleLbl="node1" presStyleIdx="2" presStyleCnt="4" custScaleX="201035" custLinFactY="-28491" custLinFactNeighborX="-61094" custLinFactNeighborY="-100000">
        <dgm:presLayoutVars>
          <dgm:chMax val="0"/>
          <dgm:chPref val="0"/>
          <dgm:bulletEnabled val="1"/>
        </dgm:presLayoutVars>
      </dgm:prSet>
      <dgm:spPr/>
      <dgm:t>
        <a:bodyPr/>
        <a:lstStyle/>
        <a:p>
          <a:endParaRPr lang="en-US"/>
        </a:p>
      </dgm:t>
    </dgm:pt>
    <dgm:pt modelId="{E3DD52ED-F42D-414C-8F65-D6E7A70A5D63}" type="pres">
      <dgm:prSet presAssocID="{6D3DE144-D7EB-48BF-B80C-BCCBE9B36F17}" presName="quad4" presStyleLbl="node1" presStyleIdx="3" presStyleCnt="4" custScaleX="202140" custLinFactY="-28491" custLinFactNeighborX="56126" custLinFactNeighborY="-100000">
        <dgm:presLayoutVars>
          <dgm:chMax val="0"/>
          <dgm:chPref val="0"/>
          <dgm:bulletEnabled val="1"/>
        </dgm:presLayoutVars>
      </dgm:prSet>
      <dgm:spPr/>
      <dgm:t>
        <a:bodyPr/>
        <a:lstStyle/>
        <a:p>
          <a:endParaRPr lang="en-US"/>
        </a:p>
      </dgm:t>
    </dgm:pt>
  </dgm:ptLst>
  <dgm:cxnLst>
    <dgm:cxn modelId="{57E827E0-F9B3-4548-B2E8-F666A22EA668}" type="presOf" srcId="{E91F77EC-50D5-43DE-9ED9-90EC1DBD2C4C}" destId="{E3DD52ED-F42D-414C-8F65-D6E7A70A5D63}" srcOrd="0" destOrd="0" presId="urn:microsoft.com/office/officeart/2005/8/layout/matrix3"/>
    <dgm:cxn modelId="{0EF12782-C202-402A-8728-C0575AE3A822}" type="presOf" srcId="{03CFD409-2CDA-4C4F-88CC-2DE750031AC3}" destId="{841A8231-E4F2-4C7A-9115-5A8336CF9860}" srcOrd="0" destOrd="0" presId="urn:microsoft.com/office/officeart/2005/8/layout/matrix3"/>
    <dgm:cxn modelId="{FD0E4E23-27EE-4F5D-B645-641AE9BAFCEB}" type="presOf" srcId="{69BFF703-1FCC-4DDD-9404-4B7F2BF86ADF}" destId="{417C552C-F543-4C13-9AC4-B1198A4F0D4D}" srcOrd="0" destOrd="0" presId="urn:microsoft.com/office/officeart/2005/8/layout/matrix3"/>
    <dgm:cxn modelId="{BB5A6166-BBB2-4D94-8032-53EDEBF52EBA}" srcId="{6D3DE144-D7EB-48BF-B80C-BCCBE9B36F17}" destId="{E91F77EC-50D5-43DE-9ED9-90EC1DBD2C4C}" srcOrd="3" destOrd="0" parTransId="{3CD6DE3C-F9F2-4A5D-8B97-71B4615663D3}" sibTransId="{E804BEEF-2CD6-4222-889C-D1094C6104FE}"/>
    <dgm:cxn modelId="{AA7C6F45-A063-4B35-8D15-3AD8A643EC7E}" srcId="{6D3DE144-D7EB-48BF-B80C-BCCBE9B36F17}" destId="{03CFD409-2CDA-4C4F-88CC-2DE750031AC3}" srcOrd="1" destOrd="0" parTransId="{1F60F6E6-E523-4BA1-AA1E-BBCD541DDF63}" sibTransId="{26BB48B8-3597-4B58-A310-D2F0A4F27DB7}"/>
    <dgm:cxn modelId="{942E56BE-8A1E-4064-9398-BE1D83BAEE86}" type="presOf" srcId="{2E9BE237-A59B-411D-8B7F-9AFC24ADAFA0}" destId="{543AE872-F97D-4D55-B88E-59D0155DD5A5}" srcOrd="0" destOrd="0" presId="urn:microsoft.com/office/officeart/2005/8/layout/matrix3"/>
    <dgm:cxn modelId="{7BD1D62A-1A0C-4802-9B0C-7232DEA1A511}" srcId="{6D3DE144-D7EB-48BF-B80C-BCCBE9B36F17}" destId="{2E9BE237-A59B-411D-8B7F-9AFC24ADAFA0}" srcOrd="0" destOrd="0" parTransId="{708C4A9E-828E-4C6F-B19F-95616E442AAE}" sibTransId="{CE094807-46E1-4F25-AEA4-65A4F25A82BF}"/>
    <dgm:cxn modelId="{C1D32CF3-108F-4C93-8C00-D67F7B3040C4}" type="presOf" srcId="{6D3DE144-D7EB-48BF-B80C-BCCBE9B36F17}" destId="{608C23A8-1E0C-4D5A-A49A-29E501910E2E}" srcOrd="0" destOrd="0" presId="urn:microsoft.com/office/officeart/2005/8/layout/matrix3"/>
    <dgm:cxn modelId="{9A4A1689-F767-4A3E-938C-F1F2465FAD6F}" srcId="{6D3DE144-D7EB-48BF-B80C-BCCBE9B36F17}" destId="{69BFF703-1FCC-4DDD-9404-4B7F2BF86ADF}" srcOrd="2" destOrd="0" parTransId="{B4AD7FC2-041E-49B0-A6F0-129BBEEB0B3C}" sibTransId="{44C117D4-188D-4A3E-B4E7-D055D03503A3}"/>
    <dgm:cxn modelId="{EA7050F8-3B83-4E44-853F-1F6537F254EB}" type="presParOf" srcId="{608C23A8-1E0C-4D5A-A49A-29E501910E2E}" destId="{C7B73E40-F97E-4B4D-89C1-3DFB30B14AC2}" srcOrd="0" destOrd="0" presId="urn:microsoft.com/office/officeart/2005/8/layout/matrix3"/>
    <dgm:cxn modelId="{279B6C8E-860C-48A7-B39D-F8EFA6EFC7E4}" type="presParOf" srcId="{608C23A8-1E0C-4D5A-A49A-29E501910E2E}" destId="{543AE872-F97D-4D55-B88E-59D0155DD5A5}" srcOrd="1" destOrd="0" presId="urn:microsoft.com/office/officeart/2005/8/layout/matrix3"/>
    <dgm:cxn modelId="{FE002686-64DF-4D58-8F0D-7C5592EFC5B3}" type="presParOf" srcId="{608C23A8-1E0C-4D5A-A49A-29E501910E2E}" destId="{841A8231-E4F2-4C7A-9115-5A8336CF9860}" srcOrd="2" destOrd="0" presId="urn:microsoft.com/office/officeart/2005/8/layout/matrix3"/>
    <dgm:cxn modelId="{01D243B2-7A0E-4A51-9C42-FF438425949A}" type="presParOf" srcId="{608C23A8-1E0C-4D5A-A49A-29E501910E2E}" destId="{417C552C-F543-4C13-9AC4-B1198A4F0D4D}" srcOrd="3" destOrd="0" presId="urn:microsoft.com/office/officeart/2005/8/layout/matrix3"/>
    <dgm:cxn modelId="{1FC76A7B-87F9-4631-9722-08F8361463D4}" type="presParOf" srcId="{608C23A8-1E0C-4D5A-A49A-29E501910E2E}" destId="{E3DD52ED-F42D-414C-8F65-D6E7A70A5D63}"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2C8452-CD1A-4E7B-8F74-0F94B6E50AF7}">
      <dsp:nvSpPr>
        <dsp:cNvPr id="0" name=""/>
        <dsp:cNvSpPr/>
      </dsp:nvSpPr>
      <dsp:spPr>
        <a:xfrm rot="10800000">
          <a:off x="6978462" y="431708"/>
          <a:ext cx="1692112" cy="1184478"/>
        </a:xfrm>
        <a:prstGeom prst="chevron">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fa-IR" sz="1700" kern="1200" dirty="0" smtClean="0"/>
            <a:t> ونتو و ویتن1998</a:t>
          </a:r>
          <a:endParaRPr lang="en-US" sz="1700" kern="1200" dirty="0"/>
        </a:p>
      </dsp:txBody>
      <dsp:txXfrm rot="-5400000">
        <a:off x="7232279" y="770130"/>
        <a:ext cx="1184478" cy="507634"/>
      </dsp:txXfrm>
    </dsp:sp>
    <dsp:sp modelId="{F9E2989C-BE39-47C0-B26F-28F9A4AD4543}">
      <dsp:nvSpPr>
        <dsp:cNvPr id="0" name=""/>
        <dsp:cNvSpPr/>
      </dsp:nvSpPr>
      <dsp:spPr>
        <a:xfrm rot="16200000">
          <a:off x="2679309" y="-2219825"/>
          <a:ext cx="1470981" cy="6392276"/>
        </a:xfrm>
        <a:prstGeom prst="round2Same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 tIns="11430" rIns="128016" bIns="11430" numCol="1" spcCol="1270" anchor="ctr" anchorCtr="0">
          <a:noAutofit/>
        </a:bodyPr>
        <a:lstStyle/>
        <a:p>
          <a:pPr marL="171450" lvl="1" indent="-171450" algn="r" defTabSz="800100" rtl="1">
            <a:lnSpc>
              <a:spcPct val="90000"/>
            </a:lnSpc>
            <a:spcBef>
              <a:spcPct val="0"/>
            </a:spcBef>
            <a:spcAft>
              <a:spcPct val="15000"/>
            </a:spcAft>
            <a:buChar char="••"/>
          </a:pPr>
          <a:r>
            <a:rPr lang="fa-IR" sz="1800" b="1" kern="1200" dirty="0" smtClean="0"/>
            <a:t>فرهنگ نقش ها و تعاملاتی را توصیف می کند که ازهنجار ها و ارزش ها در سنت اجتماعی و یا از باور ها و نگرش ها سرچشمه می گیرد . دو رویکرد اساسی برای فرهنگ وجود دارد فرهنگ به عنوان یک ویژگی ضمنی زندگی اجتماعی و دیگری فرهنگ را یک سازه اجتماعی آشکار می بیند</a:t>
          </a:r>
          <a:endParaRPr lang="en-US" sz="1800" b="1" kern="1200" dirty="0"/>
        </a:p>
      </dsp:txBody>
      <dsp:txXfrm rot="5400000">
        <a:off x="290469" y="312629"/>
        <a:ext cx="6320469" cy="1327367"/>
      </dsp:txXfrm>
    </dsp:sp>
    <dsp:sp modelId="{26A2B8AF-2506-4DAD-BA71-606B53099E83}">
      <dsp:nvSpPr>
        <dsp:cNvPr id="0" name=""/>
        <dsp:cNvSpPr/>
      </dsp:nvSpPr>
      <dsp:spPr>
        <a:xfrm rot="10800000">
          <a:off x="6973908" y="2149713"/>
          <a:ext cx="1692112" cy="1184478"/>
        </a:xfrm>
        <a:prstGeom prst="chevron">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w="9525" cap="flat" cmpd="sng" algn="ctr">
          <a:solidFill>
            <a:schemeClr val="accent5">
              <a:hueOff val="-4966938"/>
              <a:satOff val="19906"/>
              <a:lumOff val="4314"/>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fa-IR" sz="1700" kern="1200" dirty="0" smtClean="0"/>
            <a:t>ادگارشاین</a:t>
          </a:r>
          <a:endParaRPr lang="en-US" sz="1700" kern="1200" dirty="0"/>
        </a:p>
      </dsp:txBody>
      <dsp:txXfrm rot="-5400000">
        <a:off x="7227725" y="2488135"/>
        <a:ext cx="1184478" cy="507634"/>
      </dsp:txXfrm>
    </dsp:sp>
    <dsp:sp modelId="{35EAD46B-4307-4CBE-B2AF-A8B83968F8DC}">
      <dsp:nvSpPr>
        <dsp:cNvPr id="0" name=""/>
        <dsp:cNvSpPr/>
      </dsp:nvSpPr>
      <dsp:spPr>
        <a:xfrm rot="16200000">
          <a:off x="2642760" y="-472384"/>
          <a:ext cx="1562380" cy="6404702"/>
        </a:xfrm>
        <a:prstGeom prst="round2SameRect">
          <a:avLst/>
        </a:prstGeom>
        <a:solidFill>
          <a:schemeClr val="lt1">
            <a:alpha val="90000"/>
            <a:hueOff val="0"/>
            <a:satOff val="0"/>
            <a:lumOff val="0"/>
            <a:alphaOff val="0"/>
          </a:schemeClr>
        </a:solidFill>
        <a:ln w="9525" cap="flat" cmpd="sng" algn="ctr">
          <a:solidFill>
            <a:schemeClr val="accent5">
              <a:hueOff val="-4966938"/>
              <a:satOff val="19906"/>
              <a:lumOff val="4314"/>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 tIns="11430" rIns="128016" bIns="11430" numCol="1" spcCol="1270" anchor="ctr" anchorCtr="0">
          <a:noAutofit/>
        </a:bodyPr>
        <a:lstStyle/>
        <a:p>
          <a:pPr marL="171450" lvl="1" indent="-171450" algn="r" defTabSz="800100" rtl="1">
            <a:lnSpc>
              <a:spcPct val="90000"/>
            </a:lnSpc>
            <a:spcBef>
              <a:spcPct val="0"/>
            </a:spcBef>
            <a:spcAft>
              <a:spcPct val="15000"/>
            </a:spcAft>
            <a:buChar char="••"/>
          </a:pPr>
          <a:r>
            <a:rPr lang="fa-IR" sz="1800" b="1" kern="1200" dirty="0" smtClean="0"/>
            <a:t>هنگامی كه فردی، فرهنگی را به سازمان یا به داخل گروهی از سازمان به ارمغان می‌آورد می‌تواند به وضوح چگونگی به وجود آمدن، جای گرفتن و توسعه آن را ببیند و سرانجام آن را زیر نفوذ خود درآورده، مدیریت نماید و سپس تغییر دهد.</a:t>
          </a:r>
          <a:endParaRPr lang="en-US" sz="1800" b="1" kern="1200" dirty="0"/>
        </a:p>
      </dsp:txBody>
      <dsp:txXfrm rot="5400000">
        <a:off x="297869" y="2025045"/>
        <a:ext cx="6328433" cy="1409842"/>
      </dsp:txXfrm>
    </dsp:sp>
    <dsp:sp modelId="{124B183D-CC64-40E3-898C-2ECB1C2126BD}">
      <dsp:nvSpPr>
        <dsp:cNvPr id="0" name=""/>
        <dsp:cNvSpPr/>
      </dsp:nvSpPr>
      <dsp:spPr>
        <a:xfrm rot="10800000">
          <a:off x="7018189" y="3995587"/>
          <a:ext cx="1692112" cy="1184478"/>
        </a:xfrm>
        <a:prstGeom prst="chevron">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fa-IR" sz="1700" kern="1200" smtClean="0"/>
            <a:t>مایک استیمسون </a:t>
          </a:r>
          <a:endParaRPr lang="en-US" sz="1700" kern="1200"/>
        </a:p>
      </dsp:txBody>
      <dsp:txXfrm rot="-5400000">
        <a:off x="7272006" y="4334009"/>
        <a:ext cx="1184478" cy="507634"/>
      </dsp:txXfrm>
    </dsp:sp>
    <dsp:sp modelId="{5D246E6C-0625-43A6-B502-F58DB637F886}">
      <dsp:nvSpPr>
        <dsp:cNvPr id="0" name=""/>
        <dsp:cNvSpPr/>
      </dsp:nvSpPr>
      <dsp:spPr>
        <a:xfrm rot="16200000">
          <a:off x="2571829" y="1417083"/>
          <a:ext cx="1688503" cy="6435353"/>
        </a:xfrm>
        <a:prstGeom prst="round2SameRect">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700" tIns="12700" rIns="142240" bIns="12700" numCol="1" spcCol="1270" anchor="ctr" anchorCtr="0">
          <a:noAutofit/>
        </a:bodyPr>
        <a:lstStyle/>
        <a:p>
          <a:pPr marL="228600" lvl="1" indent="-228600" algn="r" defTabSz="889000" rtl="1">
            <a:lnSpc>
              <a:spcPct val="90000"/>
            </a:lnSpc>
            <a:spcBef>
              <a:spcPct val="0"/>
            </a:spcBef>
            <a:spcAft>
              <a:spcPct val="15000"/>
            </a:spcAft>
            <a:buChar char="••"/>
          </a:pPr>
          <a:r>
            <a:rPr lang="fa-IR" sz="2000" b="1" kern="1200" dirty="0" smtClean="0"/>
            <a:t>فرهنگ معانی مشترک با الگوی یکسان تفکر و رفتار است که به ما می گوید به چه چیزهایی توجه کنیم چگونه واکنش دهیم و به چه چیزهایی بها دهیم.</a:t>
          </a:r>
          <a:endParaRPr lang="en-US" sz="2000" b="1" kern="1200" dirty="0"/>
        </a:p>
      </dsp:txBody>
      <dsp:txXfrm rot="5400000">
        <a:off x="280830" y="3872934"/>
        <a:ext cx="6352927" cy="152365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8508F2-8AC4-41B6-9BA1-E4B7CB830AEB}">
      <dsp:nvSpPr>
        <dsp:cNvPr id="0" name=""/>
        <dsp:cNvSpPr/>
      </dsp:nvSpPr>
      <dsp:spPr>
        <a:xfrm>
          <a:off x="3445610" y="2052496"/>
          <a:ext cx="1366953" cy="1366953"/>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fa-IR" sz="2300" kern="1200" dirty="0" smtClean="0"/>
            <a:t>ویژگی های فرهنگ</a:t>
          </a:r>
          <a:endParaRPr lang="en-US" sz="2300" kern="1200" dirty="0"/>
        </a:p>
      </dsp:txBody>
      <dsp:txXfrm>
        <a:off x="3645796" y="2252682"/>
        <a:ext cx="966581" cy="966581"/>
      </dsp:txXfrm>
    </dsp:sp>
    <dsp:sp modelId="{CD1BEC1A-43E9-44AF-87C2-6C427A1CC053}">
      <dsp:nvSpPr>
        <dsp:cNvPr id="0" name=""/>
        <dsp:cNvSpPr/>
      </dsp:nvSpPr>
      <dsp:spPr>
        <a:xfrm rot="16200000">
          <a:off x="3787466" y="1695977"/>
          <a:ext cx="683241" cy="29794"/>
        </a:xfrm>
        <a:custGeom>
          <a:avLst/>
          <a:gdLst/>
          <a:ahLst/>
          <a:cxnLst/>
          <a:rect l="0" t="0" r="0" b="0"/>
          <a:pathLst>
            <a:path>
              <a:moveTo>
                <a:pt x="0" y="14897"/>
              </a:moveTo>
              <a:lnTo>
                <a:pt x="683241" y="14897"/>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112006" y="1693794"/>
        <a:ext cx="34162" cy="34162"/>
      </dsp:txXfrm>
    </dsp:sp>
    <dsp:sp modelId="{491A1B8F-FC4A-4981-BB36-DB1AD7D84EB7}">
      <dsp:nvSpPr>
        <dsp:cNvPr id="0" name=""/>
        <dsp:cNvSpPr/>
      </dsp:nvSpPr>
      <dsp:spPr>
        <a:xfrm>
          <a:off x="3445610" y="2300"/>
          <a:ext cx="1366953" cy="1366953"/>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fa-IR" sz="1700" kern="1200" dirty="0" smtClean="0"/>
            <a:t>آموختنی است</a:t>
          </a:r>
          <a:endParaRPr lang="en-US" sz="1700" kern="1200" dirty="0"/>
        </a:p>
      </dsp:txBody>
      <dsp:txXfrm>
        <a:off x="3645796" y="202486"/>
        <a:ext cx="966581" cy="966581"/>
      </dsp:txXfrm>
    </dsp:sp>
    <dsp:sp modelId="{F0F0F4F7-77D0-42DF-A3FD-5511F634A702}">
      <dsp:nvSpPr>
        <dsp:cNvPr id="0" name=""/>
        <dsp:cNvSpPr/>
      </dsp:nvSpPr>
      <dsp:spPr>
        <a:xfrm rot="19285714">
          <a:off x="4588920" y="2081937"/>
          <a:ext cx="683241" cy="29794"/>
        </a:xfrm>
        <a:custGeom>
          <a:avLst/>
          <a:gdLst/>
          <a:ahLst/>
          <a:cxnLst/>
          <a:rect l="0" t="0" r="0" b="0"/>
          <a:pathLst>
            <a:path>
              <a:moveTo>
                <a:pt x="0" y="14897"/>
              </a:moveTo>
              <a:lnTo>
                <a:pt x="683241" y="14897"/>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913460" y="2079754"/>
        <a:ext cx="34162" cy="34162"/>
      </dsp:txXfrm>
    </dsp:sp>
    <dsp:sp modelId="{047B3411-EAE2-45A1-B06C-00FC08554338}">
      <dsp:nvSpPr>
        <dsp:cNvPr id="0" name=""/>
        <dsp:cNvSpPr/>
      </dsp:nvSpPr>
      <dsp:spPr>
        <a:xfrm>
          <a:off x="5048517" y="774220"/>
          <a:ext cx="1366953" cy="1366953"/>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fa-IR" sz="1700" kern="1200" smtClean="0"/>
            <a:t>خشنودی‌بخش است.</a:t>
          </a:r>
          <a:endParaRPr lang="en-US" sz="1700" kern="1200"/>
        </a:p>
      </dsp:txBody>
      <dsp:txXfrm>
        <a:off x="5248703" y="974406"/>
        <a:ext cx="966581" cy="966581"/>
      </dsp:txXfrm>
    </dsp:sp>
    <dsp:sp modelId="{7279A93A-8AFB-41AE-986B-B05CA84C9C0B}">
      <dsp:nvSpPr>
        <dsp:cNvPr id="0" name=""/>
        <dsp:cNvSpPr/>
      </dsp:nvSpPr>
      <dsp:spPr>
        <a:xfrm rot="771429">
          <a:off x="4786863" y="2949181"/>
          <a:ext cx="683241" cy="29794"/>
        </a:xfrm>
        <a:custGeom>
          <a:avLst/>
          <a:gdLst/>
          <a:ahLst/>
          <a:cxnLst/>
          <a:rect l="0" t="0" r="0" b="0"/>
          <a:pathLst>
            <a:path>
              <a:moveTo>
                <a:pt x="0" y="14897"/>
              </a:moveTo>
              <a:lnTo>
                <a:pt x="683241" y="14897"/>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111402" y="2946997"/>
        <a:ext cx="34162" cy="34162"/>
      </dsp:txXfrm>
    </dsp:sp>
    <dsp:sp modelId="{E29CB2BF-E6A4-4638-9855-F9AA5C19BC21}">
      <dsp:nvSpPr>
        <dsp:cNvPr id="0" name=""/>
        <dsp:cNvSpPr/>
      </dsp:nvSpPr>
      <dsp:spPr>
        <a:xfrm>
          <a:off x="5444403" y="2508707"/>
          <a:ext cx="1366953" cy="1366953"/>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fa-IR" sz="1700" kern="1200" dirty="0" smtClean="0"/>
            <a:t>آموخته می شود</a:t>
          </a:r>
          <a:endParaRPr lang="en-US" sz="1700" kern="1200" dirty="0"/>
        </a:p>
      </dsp:txBody>
      <dsp:txXfrm>
        <a:off x="5644589" y="2708893"/>
        <a:ext cx="966581" cy="966581"/>
      </dsp:txXfrm>
    </dsp:sp>
    <dsp:sp modelId="{0309E8B2-2088-4311-B65A-30CECEE15776}">
      <dsp:nvSpPr>
        <dsp:cNvPr id="0" name=""/>
        <dsp:cNvSpPr/>
      </dsp:nvSpPr>
      <dsp:spPr>
        <a:xfrm rot="3857143">
          <a:off x="4232239" y="3644656"/>
          <a:ext cx="683241" cy="29794"/>
        </a:xfrm>
        <a:custGeom>
          <a:avLst/>
          <a:gdLst/>
          <a:ahLst/>
          <a:cxnLst/>
          <a:rect l="0" t="0" r="0" b="0"/>
          <a:pathLst>
            <a:path>
              <a:moveTo>
                <a:pt x="0" y="14897"/>
              </a:moveTo>
              <a:lnTo>
                <a:pt x="683241" y="14897"/>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556779" y="3642473"/>
        <a:ext cx="34162" cy="34162"/>
      </dsp:txXfrm>
    </dsp:sp>
    <dsp:sp modelId="{96F15065-1C6B-4CD7-80D9-FA234382E13B}">
      <dsp:nvSpPr>
        <dsp:cNvPr id="0" name=""/>
        <dsp:cNvSpPr/>
      </dsp:nvSpPr>
      <dsp:spPr>
        <a:xfrm>
          <a:off x="4335157" y="3899658"/>
          <a:ext cx="1366953" cy="1366953"/>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fa-IR" sz="1700" kern="1200" smtClean="0"/>
            <a:t>سازگاری می‌یابد.</a:t>
          </a:r>
          <a:endParaRPr lang="en-US" sz="1700" kern="1200"/>
        </a:p>
      </dsp:txBody>
      <dsp:txXfrm>
        <a:off x="4535343" y="4099844"/>
        <a:ext cx="966581" cy="966581"/>
      </dsp:txXfrm>
    </dsp:sp>
    <dsp:sp modelId="{6F086C2D-BAF6-44E8-A251-1EA46C1974E2}">
      <dsp:nvSpPr>
        <dsp:cNvPr id="0" name=""/>
        <dsp:cNvSpPr/>
      </dsp:nvSpPr>
      <dsp:spPr>
        <a:xfrm rot="6942857">
          <a:off x="3342693" y="3644656"/>
          <a:ext cx="683241" cy="29794"/>
        </a:xfrm>
        <a:custGeom>
          <a:avLst/>
          <a:gdLst/>
          <a:ahLst/>
          <a:cxnLst/>
          <a:rect l="0" t="0" r="0" b="0"/>
          <a:pathLst>
            <a:path>
              <a:moveTo>
                <a:pt x="0" y="14897"/>
              </a:moveTo>
              <a:lnTo>
                <a:pt x="683241" y="14897"/>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667233" y="3642473"/>
        <a:ext cx="34162" cy="34162"/>
      </dsp:txXfrm>
    </dsp:sp>
    <dsp:sp modelId="{52F72213-B14F-4EB9-9A37-4EBA3EBE46E0}">
      <dsp:nvSpPr>
        <dsp:cNvPr id="0" name=""/>
        <dsp:cNvSpPr/>
      </dsp:nvSpPr>
      <dsp:spPr>
        <a:xfrm>
          <a:off x="2556064" y="3899658"/>
          <a:ext cx="1366953" cy="1366953"/>
        </a:xfrm>
        <a:prstGeom prst="ellips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fa-IR" sz="1700" kern="1200" dirty="0" smtClean="0"/>
            <a:t>اجتماعی است</a:t>
          </a:r>
          <a:endParaRPr lang="en-US" sz="1700" kern="1200" dirty="0"/>
        </a:p>
      </dsp:txBody>
      <dsp:txXfrm>
        <a:off x="2756250" y="4099844"/>
        <a:ext cx="966581" cy="966581"/>
      </dsp:txXfrm>
    </dsp:sp>
    <dsp:sp modelId="{C5B7F449-25BA-4E5E-9ABB-EE47D1F86957}">
      <dsp:nvSpPr>
        <dsp:cNvPr id="0" name=""/>
        <dsp:cNvSpPr/>
      </dsp:nvSpPr>
      <dsp:spPr>
        <a:xfrm rot="10028571">
          <a:off x="2788070" y="2949181"/>
          <a:ext cx="683241" cy="29794"/>
        </a:xfrm>
        <a:custGeom>
          <a:avLst/>
          <a:gdLst/>
          <a:ahLst/>
          <a:cxnLst/>
          <a:rect l="0" t="0" r="0" b="0"/>
          <a:pathLst>
            <a:path>
              <a:moveTo>
                <a:pt x="0" y="14897"/>
              </a:moveTo>
              <a:lnTo>
                <a:pt x="683241" y="14897"/>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112610" y="2946997"/>
        <a:ext cx="34162" cy="34162"/>
      </dsp:txXfrm>
    </dsp:sp>
    <dsp:sp modelId="{68A89B31-73EE-479E-A663-75BCF874ADB4}">
      <dsp:nvSpPr>
        <dsp:cNvPr id="0" name=""/>
        <dsp:cNvSpPr/>
      </dsp:nvSpPr>
      <dsp:spPr>
        <a:xfrm>
          <a:off x="1446817" y="2508707"/>
          <a:ext cx="1366953" cy="1366953"/>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fa-IR" sz="1700" kern="1200" smtClean="0"/>
            <a:t>یگانه‌ساز است.</a:t>
          </a:r>
          <a:endParaRPr lang="en-US" sz="1700" kern="1200"/>
        </a:p>
      </dsp:txBody>
      <dsp:txXfrm>
        <a:off x="1647003" y="2708893"/>
        <a:ext cx="966581" cy="966581"/>
      </dsp:txXfrm>
    </dsp:sp>
    <dsp:sp modelId="{4BD9BADA-9ACE-42B9-AC68-0F5DE00EF7E9}">
      <dsp:nvSpPr>
        <dsp:cNvPr id="0" name=""/>
        <dsp:cNvSpPr/>
      </dsp:nvSpPr>
      <dsp:spPr>
        <a:xfrm rot="13114286">
          <a:off x="2986012" y="2081937"/>
          <a:ext cx="683241" cy="29794"/>
        </a:xfrm>
        <a:custGeom>
          <a:avLst/>
          <a:gdLst/>
          <a:ahLst/>
          <a:cxnLst/>
          <a:rect l="0" t="0" r="0" b="0"/>
          <a:pathLst>
            <a:path>
              <a:moveTo>
                <a:pt x="0" y="14897"/>
              </a:moveTo>
              <a:lnTo>
                <a:pt x="683241" y="14897"/>
              </a:lnTo>
            </a:path>
          </a:pathLst>
        </a:custGeom>
        <a:noFill/>
        <a:ln w="25400"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310552" y="2079754"/>
        <a:ext cx="34162" cy="34162"/>
      </dsp:txXfrm>
    </dsp:sp>
    <dsp:sp modelId="{01625D08-49BE-4F1F-AF7C-998DE44BE0EE}">
      <dsp:nvSpPr>
        <dsp:cNvPr id="0" name=""/>
        <dsp:cNvSpPr/>
      </dsp:nvSpPr>
      <dsp:spPr>
        <a:xfrm>
          <a:off x="1842703" y="774220"/>
          <a:ext cx="1366953" cy="1366953"/>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fa-IR" sz="1700" kern="1200" dirty="0" smtClean="0"/>
            <a:t>پدیده ای ذهنی و تصوری است</a:t>
          </a:r>
          <a:endParaRPr lang="en-US" sz="1700" kern="1200" dirty="0"/>
        </a:p>
      </dsp:txBody>
      <dsp:txXfrm>
        <a:off x="2042889" y="974406"/>
        <a:ext cx="966581" cy="9665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9.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eaLnBrk="1" fontAlgn="auto" hangingPunct="1">
              <a:spcBef>
                <a:spcPts val="0"/>
              </a:spcBef>
              <a:spcAft>
                <a:spcPts val="0"/>
              </a:spcAft>
              <a:defRPr sz="1200">
                <a:latin typeface="+mn-lt"/>
                <a:cs typeface="+mn-cs"/>
              </a:defRPr>
            </a:lvl1pPr>
          </a:lstStyle>
          <a:p>
            <a:pPr>
              <a:defRPr/>
            </a:pPr>
            <a:fld id="{3A1931CB-6D03-448A-AEFB-5C154C425B5E}" type="datetimeFigureOut">
              <a:rPr lang="en-US"/>
              <a:pPr>
                <a:defRPr/>
              </a:pPr>
              <a:t>1/11/2022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rtl="0" eaLnBrk="1" hangingPunct="1">
              <a:defRPr sz="1200">
                <a:latin typeface="Calibri" panose="020F0502020204030204" pitchFamily="34" charset="0"/>
              </a:defRPr>
            </a:lvl1pPr>
          </a:lstStyle>
          <a:p>
            <a:pPr>
              <a:defRPr/>
            </a:pPr>
            <a:fld id="{933F589E-1AE8-4539-9CF2-E07654EE89C3}" type="slidenum">
              <a:rPr lang="en-US"/>
              <a:pPr>
                <a:defRPr/>
              </a:pPr>
              <a:t>‹#›</a:t>
            </a:fld>
            <a:endParaRPr lang="en-US"/>
          </a:p>
        </p:txBody>
      </p:sp>
    </p:spTree>
    <p:extLst>
      <p:ext uri="{BB962C8B-B14F-4D97-AF65-F5344CB8AC3E}">
        <p14:creationId xmlns:p14="http://schemas.microsoft.com/office/powerpoint/2010/main" val="21915857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54F62F4-EA09-4786-A1E9-3F59D468E0C8}" type="slidenum">
              <a:rPr lang="en-US" smtClean="0">
                <a:latin typeface="Calibri" panose="020F0502020204030204" pitchFamily="34" charset="0"/>
              </a:rPr>
              <a:pPr/>
              <a:t>1</a:t>
            </a:fld>
            <a:endParaRPr lang="en-US" smtClean="0">
              <a:latin typeface="Calibri" panose="020F0502020204030204" pitchFamily="34" charset="0"/>
            </a:endParaRPr>
          </a:p>
        </p:txBody>
      </p:sp>
    </p:spTree>
    <p:extLst>
      <p:ext uri="{BB962C8B-B14F-4D97-AF65-F5344CB8AC3E}">
        <p14:creationId xmlns:p14="http://schemas.microsoft.com/office/powerpoint/2010/main" val="3800137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4EF487B-E90C-4AF8-AA9B-FE278B4EFFB3}" type="slidenum">
              <a:rPr lang="en-US" smtClean="0">
                <a:cs typeface="B Nazanin" panose="00000400000000000000" pitchFamily="2" charset="-78"/>
              </a:rPr>
              <a:pPr>
                <a:spcBef>
                  <a:spcPct val="0"/>
                </a:spcBef>
              </a:pPr>
              <a:t>17</a:t>
            </a:fld>
            <a:endParaRPr lang="en-US" smtClean="0">
              <a:cs typeface="B Nazanin" panose="00000400000000000000" pitchFamily="2" charset="-78"/>
            </a:endParaRPr>
          </a:p>
        </p:txBody>
      </p:sp>
    </p:spTree>
    <p:extLst>
      <p:ext uri="{BB962C8B-B14F-4D97-AF65-F5344CB8AC3E}">
        <p14:creationId xmlns:p14="http://schemas.microsoft.com/office/powerpoint/2010/main" val="2615761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8821B49-9223-414D-BCA0-67A48469308A}" type="datetime1">
              <a:rPr lang="en-US" smtClean="0"/>
              <a:t>1/11/2022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www.parsdigishop.ir</a:t>
            </a:r>
            <a:endParaRPr lang="en-US"/>
          </a:p>
        </p:txBody>
      </p:sp>
      <p:sp>
        <p:nvSpPr>
          <p:cNvPr id="6" name="Slide Number Placeholder 5"/>
          <p:cNvSpPr>
            <a:spLocks noGrp="1"/>
          </p:cNvSpPr>
          <p:nvPr>
            <p:ph type="sldNum" sz="quarter" idx="12"/>
          </p:nvPr>
        </p:nvSpPr>
        <p:spPr/>
        <p:txBody>
          <a:bodyPr/>
          <a:lstStyle>
            <a:lvl1pPr>
              <a:defRPr/>
            </a:lvl1pPr>
          </a:lstStyle>
          <a:p>
            <a:pPr>
              <a:defRPr/>
            </a:pPr>
            <a:fld id="{926B2EC6-1002-4AD5-A631-9566B64A42C5}" type="slidenum">
              <a:rPr lang="en-US"/>
              <a:pPr>
                <a:defRPr/>
              </a:pPr>
              <a:t>‹#›</a:t>
            </a:fld>
            <a:endParaRPr lang="en-US"/>
          </a:p>
        </p:txBody>
      </p:sp>
    </p:spTree>
    <p:extLst>
      <p:ext uri="{BB962C8B-B14F-4D97-AF65-F5344CB8AC3E}">
        <p14:creationId xmlns:p14="http://schemas.microsoft.com/office/powerpoint/2010/main" val="2131627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F6B29B2-8071-48DF-A254-6C4A5FCED6B1}" type="datetime1">
              <a:rPr lang="en-US" smtClean="0"/>
              <a:t>1/11/2022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www.parsdigishop.ir</a:t>
            </a:r>
            <a:endParaRPr lang="en-US"/>
          </a:p>
        </p:txBody>
      </p:sp>
      <p:sp>
        <p:nvSpPr>
          <p:cNvPr id="6" name="Slide Number Placeholder 5"/>
          <p:cNvSpPr>
            <a:spLocks noGrp="1"/>
          </p:cNvSpPr>
          <p:nvPr>
            <p:ph type="sldNum" sz="quarter" idx="12"/>
          </p:nvPr>
        </p:nvSpPr>
        <p:spPr/>
        <p:txBody>
          <a:bodyPr/>
          <a:lstStyle>
            <a:lvl1pPr>
              <a:defRPr/>
            </a:lvl1pPr>
          </a:lstStyle>
          <a:p>
            <a:pPr>
              <a:defRPr/>
            </a:pPr>
            <a:fld id="{A9331EAB-C990-44E3-B7AA-60302CF19355}" type="slidenum">
              <a:rPr lang="en-US"/>
              <a:pPr>
                <a:defRPr/>
              </a:pPr>
              <a:t>‹#›</a:t>
            </a:fld>
            <a:endParaRPr lang="en-US"/>
          </a:p>
        </p:txBody>
      </p:sp>
    </p:spTree>
    <p:extLst>
      <p:ext uri="{BB962C8B-B14F-4D97-AF65-F5344CB8AC3E}">
        <p14:creationId xmlns:p14="http://schemas.microsoft.com/office/powerpoint/2010/main" val="1595755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720296F-EABE-422F-B2E4-74160B1ED0D3}" type="datetime1">
              <a:rPr lang="en-US" smtClean="0"/>
              <a:t>1/11/2022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www.parsdigishop.ir</a:t>
            </a:r>
            <a:endParaRPr lang="en-US"/>
          </a:p>
        </p:txBody>
      </p:sp>
      <p:sp>
        <p:nvSpPr>
          <p:cNvPr id="6" name="Slide Number Placeholder 5"/>
          <p:cNvSpPr>
            <a:spLocks noGrp="1"/>
          </p:cNvSpPr>
          <p:nvPr>
            <p:ph type="sldNum" sz="quarter" idx="12"/>
          </p:nvPr>
        </p:nvSpPr>
        <p:spPr/>
        <p:txBody>
          <a:bodyPr/>
          <a:lstStyle>
            <a:lvl1pPr>
              <a:defRPr/>
            </a:lvl1pPr>
          </a:lstStyle>
          <a:p>
            <a:pPr>
              <a:defRPr/>
            </a:pPr>
            <a:fld id="{3B8E9DB0-E831-4F2E-97C7-CC7675E43081}" type="slidenum">
              <a:rPr lang="en-US"/>
              <a:pPr>
                <a:defRPr/>
              </a:pPr>
              <a:t>‹#›</a:t>
            </a:fld>
            <a:endParaRPr lang="en-US"/>
          </a:p>
        </p:txBody>
      </p:sp>
    </p:spTree>
    <p:extLst>
      <p:ext uri="{BB962C8B-B14F-4D97-AF65-F5344CB8AC3E}">
        <p14:creationId xmlns:p14="http://schemas.microsoft.com/office/powerpoint/2010/main" val="3709425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3EF978F-F7C4-4A3D-AA21-3652A93BFC01}" type="datetime1">
              <a:rPr lang="en-US" smtClean="0"/>
              <a:t>1/11/2022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www.parsdigishop.ir</a:t>
            </a:r>
            <a:endParaRPr lang="en-US"/>
          </a:p>
        </p:txBody>
      </p:sp>
      <p:sp>
        <p:nvSpPr>
          <p:cNvPr id="6" name="Slide Number Placeholder 5"/>
          <p:cNvSpPr>
            <a:spLocks noGrp="1"/>
          </p:cNvSpPr>
          <p:nvPr>
            <p:ph type="sldNum" sz="quarter" idx="12"/>
          </p:nvPr>
        </p:nvSpPr>
        <p:spPr/>
        <p:txBody>
          <a:bodyPr/>
          <a:lstStyle>
            <a:lvl1pPr>
              <a:defRPr/>
            </a:lvl1pPr>
          </a:lstStyle>
          <a:p>
            <a:pPr>
              <a:defRPr/>
            </a:pPr>
            <a:fld id="{C456E7B8-EE94-4D34-A2A9-19B4F3D600F3}" type="slidenum">
              <a:rPr lang="en-US"/>
              <a:pPr>
                <a:defRPr/>
              </a:pPr>
              <a:t>‹#›</a:t>
            </a:fld>
            <a:endParaRPr lang="en-US"/>
          </a:p>
        </p:txBody>
      </p:sp>
    </p:spTree>
    <p:extLst>
      <p:ext uri="{BB962C8B-B14F-4D97-AF65-F5344CB8AC3E}">
        <p14:creationId xmlns:p14="http://schemas.microsoft.com/office/powerpoint/2010/main" val="1229800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4AF61CB-24B1-4492-A211-354FD5C2F941}" type="datetime1">
              <a:rPr lang="en-US" smtClean="0"/>
              <a:t>1/11/2022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www.parsdigishop.ir</a:t>
            </a:r>
            <a:endParaRPr lang="en-US"/>
          </a:p>
        </p:txBody>
      </p:sp>
      <p:sp>
        <p:nvSpPr>
          <p:cNvPr id="6" name="Slide Number Placeholder 5"/>
          <p:cNvSpPr>
            <a:spLocks noGrp="1"/>
          </p:cNvSpPr>
          <p:nvPr>
            <p:ph type="sldNum" sz="quarter" idx="12"/>
          </p:nvPr>
        </p:nvSpPr>
        <p:spPr/>
        <p:txBody>
          <a:bodyPr/>
          <a:lstStyle>
            <a:lvl1pPr>
              <a:defRPr/>
            </a:lvl1pPr>
          </a:lstStyle>
          <a:p>
            <a:pPr>
              <a:defRPr/>
            </a:pPr>
            <a:fld id="{0D2E8BB1-13A8-4C24-BDB0-FED30CD1BE00}" type="slidenum">
              <a:rPr lang="en-US"/>
              <a:pPr>
                <a:defRPr/>
              </a:pPr>
              <a:t>‹#›</a:t>
            </a:fld>
            <a:endParaRPr lang="en-US"/>
          </a:p>
        </p:txBody>
      </p:sp>
    </p:spTree>
    <p:extLst>
      <p:ext uri="{BB962C8B-B14F-4D97-AF65-F5344CB8AC3E}">
        <p14:creationId xmlns:p14="http://schemas.microsoft.com/office/powerpoint/2010/main" val="582328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8A59CC9-F562-43E3-BE99-C0F1A46CBC44}" type="datetime1">
              <a:rPr lang="en-US" smtClean="0"/>
              <a:t>1/11/2022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www.parsdigishop.ir</a:t>
            </a:r>
            <a:endParaRPr lang="en-US"/>
          </a:p>
        </p:txBody>
      </p:sp>
      <p:sp>
        <p:nvSpPr>
          <p:cNvPr id="7" name="Slide Number Placeholder 5"/>
          <p:cNvSpPr>
            <a:spLocks noGrp="1"/>
          </p:cNvSpPr>
          <p:nvPr>
            <p:ph type="sldNum" sz="quarter" idx="12"/>
          </p:nvPr>
        </p:nvSpPr>
        <p:spPr/>
        <p:txBody>
          <a:bodyPr/>
          <a:lstStyle>
            <a:lvl1pPr>
              <a:defRPr/>
            </a:lvl1pPr>
          </a:lstStyle>
          <a:p>
            <a:pPr>
              <a:defRPr/>
            </a:pPr>
            <a:fld id="{D4BCF5FB-513E-4B92-9D3F-601C25331473}" type="slidenum">
              <a:rPr lang="en-US"/>
              <a:pPr>
                <a:defRPr/>
              </a:pPr>
              <a:t>‹#›</a:t>
            </a:fld>
            <a:endParaRPr lang="en-US"/>
          </a:p>
        </p:txBody>
      </p:sp>
    </p:spTree>
    <p:extLst>
      <p:ext uri="{BB962C8B-B14F-4D97-AF65-F5344CB8AC3E}">
        <p14:creationId xmlns:p14="http://schemas.microsoft.com/office/powerpoint/2010/main" val="599990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3BCFC57-EF9A-4C8C-AFFE-3BDDBDFE7A3B}" type="datetime1">
              <a:rPr lang="en-US" smtClean="0"/>
              <a:t>1/11/2022</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www.parsdigishop.ir</a:t>
            </a:r>
            <a:endParaRPr lang="en-US"/>
          </a:p>
        </p:txBody>
      </p:sp>
      <p:sp>
        <p:nvSpPr>
          <p:cNvPr id="9" name="Slide Number Placeholder 5"/>
          <p:cNvSpPr>
            <a:spLocks noGrp="1"/>
          </p:cNvSpPr>
          <p:nvPr>
            <p:ph type="sldNum" sz="quarter" idx="12"/>
          </p:nvPr>
        </p:nvSpPr>
        <p:spPr/>
        <p:txBody>
          <a:bodyPr/>
          <a:lstStyle>
            <a:lvl1pPr>
              <a:defRPr/>
            </a:lvl1pPr>
          </a:lstStyle>
          <a:p>
            <a:pPr>
              <a:defRPr/>
            </a:pPr>
            <a:fld id="{A25E5D83-4932-4DFA-9B96-86E847747111}" type="slidenum">
              <a:rPr lang="en-US"/>
              <a:pPr>
                <a:defRPr/>
              </a:pPr>
              <a:t>‹#›</a:t>
            </a:fld>
            <a:endParaRPr lang="en-US"/>
          </a:p>
        </p:txBody>
      </p:sp>
    </p:spTree>
    <p:extLst>
      <p:ext uri="{BB962C8B-B14F-4D97-AF65-F5344CB8AC3E}">
        <p14:creationId xmlns:p14="http://schemas.microsoft.com/office/powerpoint/2010/main" val="2016000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9C39557-4FC9-4D8C-88CF-4324151E2F3B}" type="datetime1">
              <a:rPr lang="en-US" smtClean="0"/>
              <a:t>1/11/2022</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www.parsdigishop.ir</a:t>
            </a:r>
            <a:endParaRPr lang="en-US"/>
          </a:p>
        </p:txBody>
      </p:sp>
      <p:sp>
        <p:nvSpPr>
          <p:cNvPr id="5" name="Slide Number Placeholder 5"/>
          <p:cNvSpPr>
            <a:spLocks noGrp="1"/>
          </p:cNvSpPr>
          <p:nvPr>
            <p:ph type="sldNum" sz="quarter" idx="12"/>
          </p:nvPr>
        </p:nvSpPr>
        <p:spPr/>
        <p:txBody>
          <a:bodyPr/>
          <a:lstStyle>
            <a:lvl1pPr>
              <a:defRPr/>
            </a:lvl1pPr>
          </a:lstStyle>
          <a:p>
            <a:pPr>
              <a:defRPr/>
            </a:pPr>
            <a:fld id="{A44DA07C-5694-459E-8100-B09696E05170}" type="slidenum">
              <a:rPr lang="en-US"/>
              <a:pPr>
                <a:defRPr/>
              </a:pPr>
              <a:t>‹#›</a:t>
            </a:fld>
            <a:endParaRPr lang="en-US"/>
          </a:p>
        </p:txBody>
      </p:sp>
    </p:spTree>
    <p:extLst>
      <p:ext uri="{BB962C8B-B14F-4D97-AF65-F5344CB8AC3E}">
        <p14:creationId xmlns:p14="http://schemas.microsoft.com/office/powerpoint/2010/main" val="2125787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6D0B2D5-C9A1-4FEC-B293-51B5C4CAA7D4}" type="datetime1">
              <a:rPr lang="en-US" smtClean="0"/>
              <a:t>1/11/2022</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www.parsdigishop.ir</a:t>
            </a:r>
            <a:endParaRPr lang="en-US"/>
          </a:p>
        </p:txBody>
      </p:sp>
      <p:sp>
        <p:nvSpPr>
          <p:cNvPr id="4" name="Slide Number Placeholder 5"/>
          <p:cNvSpPr>
            <a:spLocks noGrp="1"/>
          </p:cNvSpPr>
          <p:nvPr>
            <p:ph type="sldNum" sz="quarter" idx="12"/>
          </p:nvPr>
        </p:nvSpPr>
        <p:spPr/>
        <p:txBody>
          <a:bodyPr/>
          <a:lstStyle>
            <a:lvl1pPr>
              <a:defRPr/>
            </a:lvl1pPr>
          </a:lstStyle>
          <a:p>
            <a:pPr>
              <a:defRPr/>
            </a:pPr>
            <a:fld id="{6FE1F70E-C1BB-487F-A359-A9FE15C06C9B}" type="slidenum">
              <a:rPr lang="en-US"/>
              <a:pPr>
                <a:defRPr/>
              </a:pPr>
              <a:t>‹#›</a:t>
            </a:fld>
            <a:endParaRPr lang="en-US"/>
          </a:p>
        </p:txBody>
      </p:sp>
    </p:spTree>
    <p:extLst>
      <p:ext uri="{BB962C8B-B14F-4D97-AF65-F5344CB8AC3E}">
        <p14:creationId xmlns:p14="http://schemas.microsoft.com/office/powerpoint/2010/main" val="2034813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FF2D940-12AA-4769-8499-774BCD96146D}" type="datetime1">
              <a:rPr lang="en-US" smtClean="0"/>
              <a:t>1/11/2022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www.parsdigishop.ir</a:t>
            </a:r>
            <a:endParaRPr lang="en-US"/>
          </a:p>
        </p:txBody>
      </p:sp>
      <p:sp>
        <p:nvSpPr>
          <p:cNvPr id="7" name="Slide Number Placeholder 5"/>
          <p:cNvSpPr>
            <a:spLocks noGrp="1"/>
          </p:cNvSpPr>
          <p:nvPr>
            <p:ph type="sldNum" sz="quarter" idx="12"/>
          </p:nvPr>
        </p:nvSpPr>
        <p:spPr/>
        <p:txBody>
          <a:bodyPr/>
          <a:lstStyle>
            <a:lvl1pPr>
              <a:defRPr/>
            </a:lvl1pPr>
          </a:lstStyle>
          <a:p>
            <a:pPr>
              <a:defRPr/>
            </a:pPr>
            <a:fld id="{9D1266C0-1862-481D-9BE1-0DB53D6369A0}" type="slidenum">
              <a:rPr lang="en-US"/>
              <a:pPr>
                <a:defRPr/>
              </a:pPr>
              <a:t>‹#›</a:t>
            </a:fld>
            <a:endParaRPr lang="en-US"/>
          </a:p>
        </p:txBody>
      </p:sp>
    </p:spTree>
    <p:extLst>
      <p:ext uri="{BB962C8B-B14F-4D97-AF65-F5344CB8AC3E}">
        <p14:creationId xmlns:p14="http://schemas.microsoft.com/office/powerpoint/2010/main" val="3634917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0F4A3BE-D2D7-438F-9D95-5660D2BD7698}" type="datetime1">
              <a:rPr lang="en-US" smtClean="0"/>
              <a:t>1/11/2022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www.parsdigishop.ir</a:t>
            </a:r>
            <a:endParaRPr lang="en-US"/>
          </a:p>
        </p:txBody>
      </p:sp>
      <p:sp>
        <p:nvSpPr>
          <p:cNvPr id="7" name="Slide Number Placeholder 5"/>
          <p:cNvSpPr>
            <a:spLocks noGrp="1"/>
          </p:cNvSpPr>
          <p:nvPr>
            <p:ph type="sldNum" sz="quarter" idx="12"/>
          </p:nvPr>
        </p:nvSpPr>
        <p:spPr/>
        <p:txBody>
          <a:bodyPr/>
          <a:lstStyle>
            <a:lvl1pPr>
              <a:defRPr/>
            </a:lvl1pPr>
          </a:lstStyle>
          <a:p>
            <a:pPr>
              <a:defRPr/>
            </a:pPr>
            <a:fld id="{F169DE55-B7EF-45F7-A665-39521D6C0A34}" type="slidenum">
              <a:rPr lang="en-US"/>
              <a:pPr>
                <a:defRPr/>
              </a:pPr>
              <a:t>‹#›</a:t>
            </a:fld>
            <a:endParaRPr lang="en-US"/>
          </a:p>
        </p:txBody>
      </p:sp>
    </p:spTree>
    <p:extLst>
      <p:ext uri="{BB962C8B-B14F-4D97-AF65-F5344CB8AC3E}">
        <p14:creationId xmlns:p14="http://schemas.microsoft.com/office/powerpoint/2010/main" val="4249675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rtl="0" eaLnBrk="1" fontAlgn="auto" hangingPunct="1">
              <a:spcBef>
                <a:spcPts val="0"/>
              </a:spcBef>
              <a:spcAft>
                <a:spcPts val="0"/>
              </a:spcAft>
              <a:defRPr sz="1200">
                <a:solidFill>
                  <a:schemeClr val="tx1">
                    <a:tint val="75000"/>
                  </a:schemeClr>
                </a:solidFill>
                <a:latin typeface="+mn-lt"/>
                <a:cs typeface="+mn-cs"/>
              </a:defRPr>
            </a:lvl1pPr>
          </a:lstStyle>
          <a:p>
            <a:pPr>
              <a:defRPr/>
            </a:pPr>
            <a:fld id="{7AB9259F-1E3C-44DE-9033-F9E98B14F0E2}" type="datetime1">
              <a:rPr lang="en-US" smtClean="0"/>
              <a:t>1/11/2022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rtl="0" eaLnBrk="1" fontAlgn="auto" hangingPunct="1">
              <a:spcBef>
                <a:spcPts val="0"/>
              </a:spcBef>
              <a:spcAft>
                <a:spcPts val="0"/>
              </a:spcAft>
              <a:defRPr sz="1200">
                <a:solidFill>
                  <a:schemeClr val="tx1">
                    <a:tint val="75000"/>
                  </a:schemeClr>
                </a:solidFill>
                <a:latin typeface="+mn-lt"/>
                <a:cs typeface="+mn-cs"/>
              </a:defRPr>
            </a:lvl1pPr>
          </a:lstStyle>
          <a:p>
            <a:pPr>
              <a:defRPr/>
            </a:pPr>
            <a:r>
              <a:rPr lang="en-US" smtClean="0"/>
              <a:t>www.parsdigishop.ir</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rtl="0" eaLnBrk="1" hangingPunct="1">
              <a:defRPr sz="1200">
                <a:solidFill>
                  <a:srgbClr val="898989"/>
                </a:solidFill>
                <a:latin typeface="Calibri" panose="020F0502020204030204" pitchFamily="34" charset="0"/>
                <a:cs typeface="B Nazanin" panose="00000400000000000000" pitchFamily="2" charset="-78"/>
              </a:defRPr>
            </a:lvl1pPr>
          </a:lstStyle>
          <a:p>
            <a:pPr>
              <a:defRPr/>
            </a:pPr>
            <a:fld id="{2844926F-91C7-43B2-BFCD-3235E975CA5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cs typeface="B Titr" pitchFamily="2" charset="-78"/>
        </a:defRPr>
      </a:lvl2pPr>
      <a:lvl3pPr algn="ctr" rtl="0" eaLnBrk="0" fontAlgn="base" hangingPunct="0">
        <a:spcBef>
          <a:spcPct val="0"/>
        </a:spcBef>
        <a:spcAft>
          <a:spcPct val="0"/>
        </a:spcAft>
        <a:defRPr sz="4400">
          <a:solidFill>
            <a:schemeClr val="tx1"/>
          </a:solidFill>
          <a:latin typeface="Calibri" pitchFamily="34" charset="0"/>
          <a:cs typeface="B Titr" pitchFamily="2" charset="-78"/>
        </a:defRPr>
      </a:lvl3pPr>
      <a:lvl4pPr algn="ctr" rtl="0" eaLnBrk="0" fontAlgn="base" hangingPunct="0">
        <a:spcBef>
          <a:spcPct val="0"/>
        </a:spcBef>
        <a:spcAft>
          <a:spcPct val="0"/>
        </a:spcAft>
        <a:defRPr sz="4400">
          <a:solidFill>
            <a:schemeClr val="tx1"/>
          </a:solidFill>
          <a:latin typeface="Calibri" pitchFamily="34" charset="0"/>
          <a:cs typeface="B Titr" pitchFamily="2" charset="-78"/>
        </a:defRPr>
      </a:lvl4pPr>
      <a:lvl5pPr algn="ctr" rtl="0" eaLnBrk="0" fontAlgn="base" hangingPunct="0">
        <a:spcBef>
          <a:spcPct val="0"/>
        </a:spcBef>
        <a:spcAft>
          <a:spcPct val="0"/>
        </a:spcAft>
        <a:defRPr sz="4400">
          <a:solidFill>
            <a:schemeClr val="tx1"/>
          </a:solidFill>
          <a:latin typeface="Calibri" pitchFamily="34" charset="0"/>
          <a:cs typeface="B Titr" pitchFamily="2" charset="-78"/>
        </a:defRPr>
      </a:lvl5pPr>
      <a:lvl6pPr marL="457200" algn="ctr" rtl="0" fontAlgn="base">
        <a:spcBef>
          <a:spcPct val="0"/>
        </a:spcBef>
        <a:spcAft>
          <a:spcPct val="0"/>
        </a:spcAft>
        <a:defRPr sz="4400">
          <a:solidFill>
            <a:schemeClr val="tx1"/>
          </a:solidFill>
          <a:latin typeface="Calibri" pitchFamily="34" charset="0"/>
          <a:cs typeface="B Titr" pitchFamily="2" charset="-78"/>
        </a:defRPr>
      </a:lvl6pPr>
      <a:lvl7pPr marL="914400" algn="ctr" rtl="0" fontAlgn="base">
        <a:spcBef>
          <a:spcPct val="0"/>
        </a:spcBef>
        <a:spcAft>
          <a:spcPct val="0"/>
        </a:spcAft>
        <a:defRPr sz="4400">
          <a:solidFill>
            <a:schemeClr val="tx1"/>
          </a:solidFill>
          <a:latin typeface="Calibri" pitchFamily="34" charset="0"/>
          <a:cs typeface="B Titr" pitchFamily="2" charset="-78"/>
        </a:defRPr>
      </a:lvl7pPr>
      <a:lvl8pPr marL="1371600" algn="ctr" rtl="0" fontAlgn="base">
        <a:spcBef>
          <a:spcPct val="0"/>
        </a:spcBef>
        <a:spcAft>
          <a:spcPct val="0"/>
        </a:spcAft>
        <a:defRPr sz="4400">
          <a:solidFill>
            <a:schemeClr val="tx1"/>
          </a:solidFill>
          <a:latin typeface="Calibri" pitchFamily="34" charset="0"/>
          <a:cs typeface="B Titr" pitchFamily="2" charset="-78"/>
        </a:defRPr>
      </a:lvl8pPr>
      <a:lvl9pPr marL="1828800" algn="ctr" rtl="0" fontAlgn="base">
        <a:spcBef>
          <a:spcPct val="0"/>
        </a:spcBef>
        <a:spcAft>
          <a:spcPct val="0"/>
        </a:spcAft>
        <a:defRPr sz="4400">
          <a:solidFill>
            <a:schemeClr val="tx1"/>
          </a:solidFill>
          <a:latin typeface="Calibri" pitchFamily="34" charset="0"/>
          <a:cs typeface="B Titr" pitchFamily="2" charset="-78"/>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www.parsigold.com/" TargetMode="External"/><Relationship Id="rId2" Type="http://schemas.openxmlformats.org/officeDocument/2006/relationships/hyperlink" Target="http://www.amdt.blogfa.com/" TargetMode="External"/><Relationship Id="rId1" Type="http://schemas.openxmlformats.org/officeDocument/2006/relationships/slideLayout" Target="../slideLayouts/slideLayout2.xml"/><Relationship Id="rId4" Type="http://schemas.openxmlformats.org/officeDocument/2006/relationships/hyperlink" Target="http://www.iricap.com/"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88913"/>
            <a:ext cx="8374062" cy="6553200"/>
          </a:xfrm>
        </p:spPr>
        <p:txBody>
          <a:bodyPr/>
          <a:lstStyle/>
          <a:p>
            <a:pPr>
              <a:defRPr/>
            </a:pPr>
            <a:r>
              <a:rPr lang="fa-IR" sz="5400" dirty="0" smtClean="0">
                <a:solidFill>
                  <a:srgbClr val="FFFF00"/>
                </a:solidFill>
                <a:effectLst>
                  <a:outerShdw blurRad="38100" dist="38100" dir="2700000" algn="tl">
                    <a:srgbClr val="000000">
                      <a:alpha val="43137"/>
                    </a:srgbClr>
                  </a:outerShdw>
                </a:effectLst>
              </a:rPr>
              <a:t>رفتار سازمانی پیشرفته</a:t>
            </a:r>
            <a:r>
              <a:rPr lang="fa-IR" dirty="0" smtClean="0">
                <a:solidFill>
                  <a:srgbClr val="FFFF00"/>
                </a:solidFill>
              </a:rPr>
              <a:t/>
            </a:r>
            <a:br>
              <a:rPr lang="fa-IR" dirty="0" smtClean="0">
                <a:solidFill>
                  <a:srgbClr val="FFFF00"/>
                </a:solidFill>
              </a:rPr>
            </a:br>
            <a:r>
              <a:rPr lang="fa-IR" sz="5400" b="1" dirty="0" smtClean="0">
                <a:solidFill>
                  <a:srgbClr val="FFFF00"/>
                </a:solidFill>
                <a:effectLst>
                  <a:outerShdw blurRad="38100" dist="38100" dir="2700000" algn="tl">
                    <a:srgbClr val="000000">
                      <a:alpha val="43137"/>
                    </a:srgbClr>
                  </a:outerShdw>
                </a:effectLst>
                <a:latin typeface="W_zomorod" pitchFamily="2" charset="0"/>
                <a:cs typeface="ELLA" pitchFamily="2" charset="-78"/>
              </a:rPr>
              <a:t>فرهنگ </a:t>
            </a:r>
            <a:r>
              <a:rPr lang="fa-IR" sz="5400" b="1" dirty="0" smtClean="0">
                <a:solidFill>
                  <a:srgbClr val="FFFF00"/>
                </a:solidFill>
                <a:effectLst>
                  <a:outerShdw blurRad="38100" dist="38100" dir="2700000" algn="tl">
                    <a:srgbClr val="000000">
                      <a:alpha val="43137"/>
                    </a:srgbClr>
                  </a:outerShdw>
                </a:effectLst>
                <a:latin typeface="W_zomorod" pitchFamily="2" charset="0"/>
                <a:cs typeface="ELLA" pitchFamily="2" charset="-78"/>
              </a:rPr>
              <a:t>سازمانی</a:t>
            </a:r>
            <a:r>
              <a:rPr lang="fa-IR" dirty="0" smtClean="0">
                <a:solidFill>
                  <a:srgbClr val="FFFF00"/>
                </a:solidFill>
              </a:rPr>
              <a:t/>
            </a:r>
            <a:br>
              <a:rPr lang="fa-IR" dirty="0" smtClean="0">
                <a:solidFill>
                  <a:srgbClr val="FFFF00"/>
                </a:solidFill>
              </a:rPr>
            </a:br>
            <a:r>
              <a:rPr lang="fa-IR" dirty="0" smtClean="0">
                <a:solidFill>
                  <a:srgbClr val="FFFF00"/>
                </a:solidFill>
              </a:rPr>
              <a:t/>
            </a:r>
            <a:br>
              <a:rPr lang="fa-IR" dirty="0" smtClean="0">
                <a:solidFill>
                  <a:srgbClr val="FFFF00"/>
                </a:solidFill>
              </a:rPr>
            </a:br>
            <a:endParaRPr lang="en-US" sz="3600" dirty="0">
              <a:solidFill>
                <a:srgbClr val="FFFF00"/>
              </a:solidFill>
            </a:endParaRPr>
          </a:p>
        </p:txBody>
      </p:sp>
      <p:sp>
        <p:nvSpPr>
          <p:cNvPr id="4" name="Slide Number Placeholder 3"/>
          <p:cNvSpPr>
            <a:spLocks noGrp="1"/>
          </p:cNvSpPr>
          <p:nvPr>
            <p:ph type="sldNum" sz="quarter" idx="12"/>
          </p:nvPr>
        </p:nvSpPr>
        <p:spPr/>
        <p:txBody>
          <a:bodyPr/>
          <a:lstStyle/>
          <a:p>
            <a:pPr>
              <a:defRPr/>
            </a:pPr>
            <a:fld id="{A44DA07C-5694-459E-8100-B09696E05170}" type="slidenum">
              <a:rPr lang="en-US" smtClean="0"/>
              <a:pPr>
                <a:defRPr/>
              </a:pPr>
              <a:t>1</a:t>
            </a:fld>
            <a:endParaRPr lang="en-US"/>
          </a:p>
        </p:txBody>
      </p:sp>
    </p:spTree>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85750"/>
            <a:ext cx="8258175" cy="928688"/>
          </a:xfrm>
        </p:spPr>
        <p:txBody>
          <a:bodyPr/>
          <a:lstStyle/>
          <a:p>
            <a:pPr eaLnBrk="1" hangingPunct="1"/>
            <a:r>
              <a:rPr lang="fa-IR" smtClean="0">
                <a:solidFill>
                  <a:srgbClr val="FFFF00"/>
                </a:solidFill>
              </a:rPr>
              <a:t>شیوه های آشنایی با فرهنگ سازمانی</a:t>
            </a:r>
            <a:endParaRPr lang="en-US" smtClean="0">
              <a:solidFill>
                <a:srgbClr val="FFFF00"/>
              </a:solidFill>
            </a:endParaRPr>
          </a:p>
        </p:txBody>
      </p:sp>
      <p:sp>
        <p:nvSpPr>
          <p:cNvPr id="3" name="Content Placeholder 2"/>
          <p:cNvSpPr>
            <a:spLocks noGrp="1"/>
          </p:cNvSpPr>
          <p:nvPr>
            <p:ph idx="1"/>
          </p:nvPr>
        </p:nvSpPr>
        <p:spPr>
          <a:xfrm>
            <a:off x="214313" y="1731963"/>
            <a:ext cx="8258175" cy="5197475"/>
          </a:xfrm>
        </p:spPr>
        <p:txBody>
          <a:bodyPr/>
          <a:lstStyle/>
          <a:p>
            <a:pPr algn="r" rtl="1" eaLnBrk="1" hangingPunct="1">
              <a:buFont typeface="Arial" panose="020B0604020202020204" pitchFamily="34" charset="0"/>
              <a:buNone/>
            </a:pPr>
            <a:r>
              <a:rPr lang="fa-IR" smtClean="0"/>
              <a:t>                       </a:t>
            </a:r>
            <a:r>
              <a:rPr lang="fa-IR" smtClean="0">
                <a:solidFill>
                  <a:srgbClr val="FFFF00"/>
                </a:solidFill>
              </a:rPr>
              <a:t>: ممکن است افراد تازه استخدام </a:t>
            </a:r>
            <a:r>
              <a:rPr lang="fa-IR" smtClean="0">
                <a:solidFill>
                  <a:srgbClr val="FF0000"/>
                </a:solidFill>
              </a:rPr>
              <a:t>مستقیما</a:t>
            </a:r>
            <a:r>
              <a:rPr lang="fa-IR" smtClean="0"/>
              <a:t> </a:t>
            </a:r>
            <a:r>
              <a:rPr lang="fa-IR" smtClean="0">
                <a:solidFill>
                  <a:srgbClr val="FFFF00"/>
                </a:solidFill>
              </a:rPr>
              <a:t>در</a:t>
            </a:r>
            <a:r>
              <a:rPr lang="fa-IR" smtClean="0"/>
              <a:t> </a:t>
            </a:r>
            <a:r>
              <a:rPr lang="fa-IR" smtClean="0">
                <a:solidFill>
                  <a:srgbClr val="FFFF00"/>
                </a:solidFill>
              </a:rPr>
              <a:t>مشاغل خود قرار گیرند و آشنایی آنها با فرهنگ سازمانی در</a:t>
            </a:r>
            <a:r>
              <a:rPr lang="fa-IR" smtClean="0"/>
              <a:t> </a:t>
            </a:r>
            <a:r>
              <a:rPr lang="fa-IR" smtClean="0">
                <a:solidFill>
                  <a:srgbClr val="FF0000"/>
                </a:solidFill>
              </a:rPr>
              <a:t>حین انجام وظیفه </a:t>
            </a:r>
            <a:r>
              <a:rPr lang="fa-IR" smtClean="0">
                <a:solidFill>
                  <a:srgbClr val="FFFF00"/>
                </a:solidFill>
              </a:rPr>
              <a:t>صورت می گیرد</a:t>
            </a:r>
            <a:r>
              <a:rPr lang="en-US" smtClean="0">
                <a:solidFill>
                  <a:srgbClr val="FFFF00"/>
                </a:solidFill>
              </a:rPr>
              <a:t> .</a:t>
            </a:r>
            <a:r>
              <a:rPr lang="fa-IR" smtClean="0">
                <a:solidFill>
                  <a:srgbClr val="FFFF00"/>
                </a:solidFill>
              </a:rPr>
              <a:t>(غیر رسمی)</a:t>
            </a:r>
          </a:p>
          <a:p>
            <a:pPr algn="r" rtl="1" eaLnBrk="1" hangingPunct="1">
              <a:buFont typeface="Arial" panose="020B0604020202020204" pitchFamily="34" charset="0"/>
              <a:buNone/>
            </a:pPr>
            <a:r>
              <a:rPr lang="fa-IR" smtClean="0">
                <a:solidFill>
                  <a:srgbClr val="FFFF00"/>
                </a:solidFill>
              </a:rPr>
              <a:t>ممکن است آشناسازی فرد با فرهنگ سازمانی به صورت </a:t>
            </a:r>
            <a:r>
              <a:rPr lang="fa-IR" smtClean="0">
                <a:solidFill>
                  <a:srgbClr val="0066FF"/>
                </a:solidFill>
              </a:rPr>
              <a:t>جلسه معارفه </a:t>
            </a:r>
            <a:r>
              <a:rPr lang="fa-IR" smtClean="0">
                <a:solidFill>
                  <a:srgbClr val="FFFF00"/>
                </a:solidFill>
              </a:rPr>
              <a:t>و رسمی صورت گیرد و هر قدر جلسه معارفه رسمی تر باشد</a:t>
            </a:r>
            <a:r>
              <a:rPr lang="fa-IR" smtClean="0"/>
              <a:t> </a:t>
            </a:r>
            <a:r>
              <a:rPr lang="fa-IR" smtClean="0">
                <a:solidFill>
                  <a:srgbClr val="0066FF"/>
                </a:solidFill>
              </a:rPr>
              <a:t>مدیریت</a:t>
            </a:r>
            <a:r>
              <a:rPr lang="fa-IR" smtClean="0"/>
              <a:t> </a:t>
            </a:r>
            <a:r>
              <a:rPr lang="fa-IR" smtClean="0">
                <a:solidFill>
                  <a:srgbClr val="FFFF00"/>
                </a:solidFill>
              </a:rPr>
              <a:t>در اجرای برنامه نقش موثرتری خواهد داشت .(رسمی)</a:t>
            </a:r>
            <a:endParaRPr lang="en-US" smtClean="0">
              <a:solidFill>
                <a:srgbClr val="FFFF00"/>
              </a:solidFill>
            </a:endParaRPr>
          </a:p>
        </p:txBody>
      </p:sp>
      <p:sp>
        <p:nvSpPr>
          <p:cNvPr id="4" name="Rounded Rectangle 3"/>
          <p:cNvSpPr/>
          <p:nvPr/>
        </p:nvSpPr>
        <p:spPr>
          <a:xfrm>
            <a:off x="6143625" y="1571625"/>
            <a:ext cx="2786063" cy="714375"/>
          </a:xfrm>
          <a:prstGeom prst="roundRect">
            <a:avLst>
              <a:gd name="adj" fmla="val 50000"/>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fa-IR" sz="2400" b="1" dirty="0"/>
              <a:t>رسمی یا غیر رسمی</a:t>
            </a:r>
            <a:endParaRPr lang="en-US" sz="2400" b="1" dirty="0"/>
          </a:p>
        </p:txBody>
      </p:sp>
      <p:sp>
        <p:nvSpPr>
          <p:cNvPr id="5" name="Footer Placeholder 4"/>
          <p:cNvSpPr>
            <a:spLocks noGrp="1"/>
          </p:cNvSpPr>
          <p:nvPr>
            <p:ph type="ftr" sz="quarter" idx="11"/>
          </p:nvPr>
        </p:nvSpPr>
        <p:spPr/>
        <p:txBody>
          <a:bodyPr/>
          <a:lstStyle/>
          <a:p>
            <a:pPr>
              <a:defRPr/>
            </a:pPr>
            <a:r>
              <a:rPr lang="en-US" smtClean="0"/>
              <a:t>www.parsdigishop.ir</a:t>
            </a:r>
            <a:endParaRPr lang="en-US"/>
          </a:p>
        </p:txBody>
      </p:sp>
      <p:sp>
        <p:nvSpPr>
          <p:cNvPr id="6" name="Slide Number Placeholder 5"/>
          <p:cNvSpPr>
            <a:spLocks noGrp="1"/>
          </p:cNvSpPr>
          <p:nvPr>
            <p:ph type="sldNum" sz="quarter" idx="12"/>
          </p:nvPr>
        </p:nvSpPr>
        <p:spPr/>
        <p:txBody>
          <a:bodyPr/>
          <a:lstStyle/>
          <a:p>
            <a:pPr>
              <a:defRPr/>
            </a:pPr>
            <a:fld id="{C456E7B8-EE94-4D34-A2A9-19B4F3D600F3}" type="slidenum">
              <a:rPr lang="en-US" smtClean="0"/>
              <a:pPr>
                <a:defRPr/>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4"/>
                                        </p:tgtEl>
                                        <p:attrNameLst>
                                          <p:attrName>style.visibility</p:attrName>
                                        </p:attrNameLst>
                                      </p:cBhvr>
                                      <p:to>
                                        <p:strVal val="visible"/>
                                      </p:to>
                                    </p:set>
                                    <p:anim calcmode="lin" valueType="num">
                                      <p:cBhvr>
                                        <p:cTn id="16"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4"/>
                                        </p:tgtEl>
                                        <p:attrNameLst>
                                          <p:attrName>ppt_y</p:attrName>
                                        </p:attrNameLst>
                                      </p:cBhvr>
                                      <p:tavLst>
                                        <p:tav tm="0">
                                          <p:val>
                                            <p:strVal val="#ppt_y"/>
                                          </p:val>
                                        </p:tav>
                                        <p:tav tm="100000">
                                          <p:val>
                                            <p:strVal val="#ppt_y"/>
                                          </p:val>
                                        </p:tav>
                                      </p:tavLst>
                                    </p:anim>
                                    <p:anim calcmode="lin" valueType="num">
                                      <p:cBhvr>
                                        <p:cTn id="18"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37" presetClass="entr" presetSubtype="0" fill="hold"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animEffect transition="in" filter="fade">
                                      <p:cBhvr>
                                        <p:cTn id="43" dur="1000"/>
                                        <p:tgtEl>
                                          <p:spTgt spid="3">
                                            <p:txEl>
                                              <p:pRg st="1" end="1"/>
                                            </p:txEl>
                                          </p:spTgt>
                                        </p:tgtEl>
                                      </p:cBhvr>
                                    </p:animEffect>
                                    <p:anim calcmode="lin" valueType="num">
                                      <p:cBhvr>
                                        <p:cTn id="4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8950"/>
            <a:ext cx="8258175" cy="511175"/>
          </a:xfrm>
        </p:spPr>
        <p:txBody>
          <a:bodyPr rtlCol="0">
            <a:normAutofit fontScale="90000"/>
          </a:bodyPr>
          <a:lstStyle/>
          <a:p>
            <a:pPr eaLnBrk="1" fontAlgn="auto" hangingPunct="1">
              <a:spcAft>
                <a:spcPts val="0"/>
              </a:spcAft>
              <a:defRPr/>
            </a:pPr>
            <a:r>
              <a:rPr lang="en-US" dirty="0" smtClean="0"/>
              <a:t> </a:t>
            </a:r>
            <a:endParaRPr lang="en-US" dirty="0"/>
          </a:p>
        </p:txBody>
      </p:sp>
      <p:sp>
        <p:nvSpPr>
          <p:cNvPr id="3" name="Content Placeholder 2"/>
          <p:cNvSpPr>
            <a:spLocks noGrp="1"/>
          </p:cNvSpPr>
          <p:nvPr>
            <p:ph idx="1"/>
          </p:nvPr>
        </p:nvSpPr>
        <p:spPr>
          <a:xfrm>
            <a:off x="28575" y="785813"/>
            <a:ext cx="8329613" cy="6000750"/>
          </a:xfrm>
        </p:spPr>
        <p:txBody>
          <a:bodyPr rtlCol="0">
            <a:normAutofit fontScale="92500" lnSpcReduction="10000"/>
          </a:bodyPr>
          <a:lstStyle/>
          <a:p>
            <a:pPr algn="just" rtl="1" eaLnBrk="1" fontAlgn="auto" hangingPunct="1">
              <a:lnSpc>
                <a:spcPct val="90000"/>
              </a:lnSpc>
              <a:spcAft>
                <a:spcPts val="0"/>
              </a:spcAft>
              <a:buFont typeface="Arial" panose="020B0604020202020204" pitchFamily="34" charset="0"/>
              <a:buNone/>
              <a:defRPr/>
            </a:pPr>
            <a:r>
              <a:rPr lang="fa-IR" b="1" dirty="0" smtClean="0">
                <a:solidFill>
                  <a:srgbClr val="FFFF00"/>
                </a:solidFill>
              </a:rPr>
              <a:t>                             : </a:t>
            </a:r>
            <a:r>
              <a:rPr lang="fa-IR" dirty="0" smtClean="0">
                <a:solidFill>
                  <a:srgbClr val="FFFF00"/>
                </a:solidFill>
              </a:rPr>
              <a:t>اگر مدیریت فرآیند آشنا شدن فرد  را به صورت انفرادی به اجرا درآورد احتمال كم‌تری هست كه بتواند در مورد سازمان دیدگاه‌های همه جانبه یا هماهنگ را به فرد تازه وارد ارائه كند.</a:t>
            </a:r>
          </a:p>
          <a:p>
            <a:pPr algn="just" rtl="1" eaLnBrk="1" fontAlgn="auto" hangingPunct="1">
              <a:lnSpc>
                <a:spcPct val="90000"/>
              </a:lnSpc>
              <a:spcAft>
                <a:spcPts val="0"/>
              </a:spcAft>
              <a:buFont typeface="Arial" panose="020B0604020202020204" pitchFamily="34" charset="0"/>
              <a:buNone/>
              <a:defRPr/>
            </a:pPr>
            <a:r>
              <a:rPr lang="fa-IR" dirty="0" smtClean="0">
                <a:solidFill>
                  <a:srgbClr val="FFFF00"/>
                </a:solidFill>
              </a:rPr>
              <a:t>ولی اگر این برنامه ساختار غیررسمی داشته باشد، در آن صورت فرآیند آشناشدن فرد با فرهنگ سازمان به این صورت درمی‌آید كه؛ او به </a:t>
            </a:r>
            <a:r>
              <a:rPr lang="fa-IR" dirty="0" smtClean="0">
                <a:solidFill>
                  <a:schemeClr val="bg1"/>
                </a:solidFill>
              </a:rPr>
              <a:t>وجوه اختلاف خود با ديگران </a:t>
            </a:r>
            <a:r>
              <a:rPr lang="fa-IR" dirty="0" smtClean="0">
                <a:solidFill>
                  <a:srgbClr val="FFFF00"/>
                </a:solidFill>
              </a:rPr>
              <a:t>بیش‌تر توجه می‌كند.</a:t>
            </a:r>
          </a:p>
          <a:p>
            <a:pPr algn="just" rtl="1" eaLnBrk="1" fontAlgn="auto" hangingPunct="1">
              <a:lnSpc>
                <a:spcPct val="90000"/>
              </a:lnSpc>
              <a:spcAft>
                <a:spcPts val="0"/>
              </a:spcAft>
              <a:buFont typeface="Arial" panose="020B0604020202020204" pitchFamily="34" charset="0"/>
              <a:buNone/>
              <a:defRPr/>
            </a:pPr>
            <a:endParaRPr lang="fa-IR" dirty="0" smtClean="0">
              <a:solidFill>
                <a:schemeClr val="tx1">
                  <a:lumMod val="95000"/>
                  <a:lumOff val="5000"/>
                </a:schemeClr>
              </a:solidFill>
            </a:endParaRPr>
          </a:p>
          <a:p>
            <a:pPr algn="just" rtl="1" eaLnBrk="1" fontAlgn="auto" hangingPunct="1">
              <a:lnSpc>
                <a:spcPct val="90000"/>
              </a:lnSpc>
              <a:spcAft>
                <a:spcPts val="0"/>
              </a:spcAft>
              <a:buFont typeface="Arial" panose="020B0604020202020204" pitchFamily="34" charset="0"/>
              <a:buNone/>
              <a:defRPr/>
            </a:pPr>
            <a:r>
              <a:rPr lang="fa-IR" b="1" dirty="0" smtClean="0">
                <a:solidFill>
                  <a:schemeClr val="tx1">
                    <a:lumMod val="95000"/>
                    <a:lumOff val="5000"/>
                  </a:schemeClr>
                </a:solidFill>
              </a:rPr>
              <a:t>                                </a:t>
            </a:r>
            <a:r>
              <a:rPr lang="fa-IR" b="1" dirty="0" smtClean="0">
                <a:solidFill>
                  <a:srgbClr val="FFFF00"/>
                </a:solidFill>
              </a:rPr>
              <a:t>: </a:t>
            </a:r>
            <a:r>
              <a:rPr lang="fa-IR" dirty="0" smtClean="0">
                <a:solidFill>
                  <a:srgbClr val="FFFF00"/>
                </a:solidFill>
              </a:rPr>
              <a:t>اگر برای انتقال فرد از سازمان یک جدول زمانبندی شده وجود داشته باشد پدیده انتقال به درون سازمان به صورت استاندارد در می آید و پدیده اطمینان تقویت خواهد شد؛ اما بر عکس اگر جدول زمانی متغیر باشد در این صورت مدیران متخصص و افراد کاربلد جذب سازمان می شوند.  </a:t>
            </a:r>
            <a:endParaRPr lang="en-US" dirty="0">
              <a:solidFill>
                <a:srgbClr val="FFFF00"/>
              </a:solidFill>
            </a:endParaRPr>
          </a:p>
        </p:txBody>
      </p:sp>
      <p:sp>
        <p:nvSpPr>
          <p:cNvPr id="4" name="Rounded Rectangle 3"/>
          <p:cNvSpPr/>
          <p:nvPr/>
        </p:nvSpPr>
        <p:spPr>
          <a:xfrm>
            <a:off x="5857884" y="571480"/>
            <a:ext cx="2928958" cy="642942"/>
          </a:xfrm>
          <a:prstGeom prst="roundRect">
            <a:avLst>
              <a:gd name="adj" fmla="val 50000"/>
            </a:avLst>
          </a:prstGeom>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r>
              <a:rPr lang="fa-I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فردی یا دسته جمعی</a:t>
            </a:r>
            <a:endPar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Rounded Rectangle 4"/>
          <p:cNvSpPr/>
          <p:nvPr/>
        </p:nvSpPr>
        <p:spPr>
          <a:xfrm>
            <a:off x="5572132" y="3857628"/>
            <a:ext cx="3286148" cy="714380"/>
          </a:xfrm>
          <a:prstGeom prst="roundRect">
            <a:avLst>
              <a:gd name="adj" fmla="val 30800"/>
            </a:avLst>
          </a:prstGeom>
        </p:spPr>
        <p:style>
          <a:lnRef idx="3">
            <a:schemeClr val="lt1"/>
          </a:lnRef>
          <a:fillRef idx="1">
            <a:schemeClr val="accent4"/>
          </a:fillRef>
          <a:effectRef idx="1">
            <a:schemeClr val="accent4"/>
          </a:effectRef>
          <a:fontRef idx="minor">
            <a:schemeClr val="lt1"/>
          </a:fontRef>
        </p:style>
        <p:txBody>
          <a:bodyPr anchor="ctr"/>
          <a:lstStyle/>
          <a:p>
            <a:pPr algn="ctr" eaLnBrk="1" fontAlgn="auto" hangingPunct="1">
              <a:spcBef>
                <a:spcPts val="0"/>
              </a:spcBef>
              <a:spcAft>
                <a:spcPts val="0"/>
              </a:spcAft>
              <a:defRPr/>
            </a:pPr>
            <a:r>
              <a:rPr lang="fa-I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دوره زمانی ثابت یا متغیر</a:t>
            </a:r>
            <a:endPar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Footer Placeholder 5"/>
          <p:cNvSpPr>
            <a:spLocks noGrp="1"/>
          </p:cNvSpPr>
          <p:nvPr>
            <p:ph type="ftr" sz="quarter" idx="11"/>
          </p:nvPr>
        </p:nvSpPr>
        <p:spPr/>
        <p:txBody>
          <a:bodyPr/>
          <a:lstStyle/>
          <a:p>
            <a:pPr>
              <a:defRPr/>
            </a:pPr>
            <a:r>
              <a:rPr lang="en-US" smtClean="0"/>
              <a:t>www.parsdigishop.ir</a:t>
            </a:r>
            <a:endParaRPr lang="en-US"/>
          </a:p>
        </p:txBody>
      </p:sp>
      <p:sp>
        <p:nvSpPr>
          <p:cNvPr id="7" name="Slide Number Placeholder 6"/>
          <p:cNvSpPr>
            <a:spLocks noGrp="1"/>
          </p:cNvSpPr>
          <p:nvPr>
            <p:ph type="sldNum" sz="quarter" idx="12"/>
          </p:nvPr>
        </p:nvSpPr>
        <p:spPr/>
        <p:txBody>
          <a:bodyPr/>
          <a:lstStyle/>
          <a:p>
            <a:pPr>
              <a:defRPr/>
            </a:pPr>
            <a:fld id="{C456E7B8-EE94-4D34-A2A9-19B4F3D600F3}" type="slidenum">
              <a:rPr lang="en-US" smtClean="0"/>
              <a:pPr>
                <a:defRPr/>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1"/>
                                          </p:val>
                                        </p:tav>
                                        <p:tav tm="100000">
                                          <p:val>
                                            <p:strVal val="#ppt_x"/>
                                          </p:val>
                                        </p:tav>
                                      </p:tavLst>
                                    </p:anim>
                                    <p:anim calcmode="lin" valueType="num">
                                      <p:cBhvr>
                                        <p:cTn id="9"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4"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to="" calcmode="lin" valueType="num">
                                      <p:cBhvr>
                                        <p:cTn id="14" dur="1" fill="hold"/>
                                        <p:tgtEl>
                                          <p:spTgt spid="3">
                                            <p:txEl>
                                              <p:pRg st="0" end="0"/>
                                            </p:txEl>
                                          </p:spTgt>
                                        </p:tgtEl>
                                        <p:attrNameLst>
                                          <p:attrName/>
                                        </p:attrNameLst>
                                      </p:cBhvr>
                                    </p:anim>
                                  </p:childTnLst>
                                </p:cTn>
                              </p:par>
                              <p:par>
                                <p:cTn id="15" presetID="24"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4"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 to="" calcmode="lin" valueType="num">
                                      <p:cBhvr>
                                        <p:cTn id="22" dur="1" fill="hold"/>
                                        <p:tgtEl>
                                          <p:spTgt spid="5"/>
                                        </p:tgtEl>
                                        <p:attrNameLst>
                                          <p:attrName/>
                                        </p:attrNameLst>
                                      </p:cBhvr>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6"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80">
                                          <p:stCondLst>
                                            <p:cond delay="0"/>
                                          </p:stCondLst>
                                        </p:cTn>
                                        <p:tgtEl>
                                          <p:spTgt spid="3">
                                            <p:txEl>
                                              <p:pRg st="3" end="3"/>
                                            </p:txEl>
                                          </p:spTgt>
                                        </p:tgtEl>
                                      </p:cBhvr>
                                    </p:animEffect>
                                    <p:anim calcmode="lin" valueType="num">
                                      <p:cBhvr>
                                        <p:cTn id="2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3" dur="26">
                                          <p:stCondLst>
                                            <p:cond delay="650"/>
                                          </p:stCondLst>
                                        </p:cTn>
                                        <p:tgtEl>
                                          <p:spTgt spid="3">
                                            <p:txEl>
                                              <p:pRg st="3" end="3"/>
                                            </p:txEl>
                                          </p:spTgt>
                                        </p:tgtEl>
                                      </p:cBhvr>
                                      <p:to x="100000" y="60000"/>
                                    </p:animScale>
                                    <p:animScale>
                                      <p:cBhvr>
                                        <p:cTn id="34" dur="166" decel="50000">
                                          <p:stCondLst>
                                            <p:cond delay="676"/>
                                          </p:stCondLst>
                                        </p:cTn>
                                        <p:tgtEl>
                                          <p:spTgt spid="3">
                                            <p:txEl>
                                              <p:pRg st="3" end="3"/>
                                            </p:txEl>
                                          </p:spTgt>
                                        </p:tgtEl>
                                      </p:cBhvr>
                                      <p:to x="100000" y="100000"/>
                                    </p:animScale>
                                    <p:animScale>
                                      <p:cBhvr>
                                        <p:cTn id="35" dur="26">
                                          <p:stCondLst>
                                            <p:cond delay="1312"/>
                                          </p:stCondLst>
                                        </p:cTn>
                                        <p:tgtEl>
                                          <p:spTgt spid="3">
                                            <p:txEl>
                                              <p:pRg st="3" end="3"/>
                                            </p:txEl>
                                          </p:spTgt>
                                        </p:tgtEl>
                                      </p:cBhvr>
                                      <p:to x="100000" y="80000"/>
                                    </p:animScale>
                                    <p:animScale>
                                      <p:cBhvr>
                                        <p:cTn id="36" dur="166" decel="50000">
                                          <p:stCondLst>
                                            <p:cond delay="1338"/>
                                          </p:stCondLst>
                                        </p:cTn>
                                        <p:tgtEl>
                                          <p:spTgt spid="3">
                                            <p:txEl>
                                              <p:pRg st="3" end="3"/>
                                            </p:txEl>
                                          </p:spTgt>
                                        </p:tgtEl>
                                      </p:cBhvr>
                                      <p:to x="100000" y="100000"/>
                                    </p:animScale>
                                    <p:animScale>
                                      <p:cBhvr>
                                        <p:cTn id="37" dur="26">
                                          <p:stCondLst>
                                            <p:cond delay="1642"/>
                                          </p:stCondLst>
                                        </p:cTn>
                                        <p:tgtEl>
                                          <p:spTgt spid="3">
                                            <p:txEl>
                                              <p:pRg st="3" end="3"/>
                                            </p:txEl>
                                          </p:spTgt>
                                        </p:tgtEl>
                                      </p:cBhvr>
                                      <p:to x="100000" y="90000"/>
                                    </p:animScale>
                                    <p:animScale>
                                      <p:cBhvr>
                                        <p:cTn id="38" dur="166" decel="50000">
                                          <p:stCondLst>
                                            <p:cond delay="1668"/>
                                          </p:stCondLst>
                                        </p:cTn>
                                        <p:tgtEl>
                                          <p:spTgt spid="3">
                                            <p:txEl>
                                              <p:pRg st="3" end="3"/>
                                            </p:txEl>
                                          </p:spTgt>
                                        </p:tgtEl>
                                      </p:cBhvr>
                                      <p:to x="100000" y="100000"/>
                                    </p:animScale>
                                    <p:animScale>
                                      <p:cBhvr>
                                        <p:cTn id="39" dur="26">
                                          <p:stCondLst>
                                            <p:cond delay="1808"/>
                                          </p:stCondLst>
                                        </p:cTn>
                                        <p:tgtEl>
                                          <p:spTgt spid="3">
                                            <p:txEl>
                                              <p:pRg st="3" end="3"/>
                                            </p:txEl>
                                          </p:spTgt>
                                        </p:tgtEl>
                                      </p:cBhvr>
                                      <p:to x="100000" y="95000"/>
                                    </p:animScale>
                                    <p:animScale>
                                      <p:cBhvr>
                                        <p:cTn id="40"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274638"/>
            <a:ext cx="8186737" cy="439737"/>
          </a:xfrm>
        </p:spPr>
        <p:txBody>
          <a:bodyPr rtlCol="0">
            <a:normAutofit fontScale="90000"/>
          </a:bodyPr>
          <a:lstStyle/>
          <a:p>
            <a:pPr eaLnBrk="1" fontAlgn="auto" hangingPunct="1">
              <a:spcAft>
                <a:spcPts val="0"/>
              </a:spcAft>
              <a:defRPr/>
            </a:pPr>
            <a:r>
              <a:rPr lang="fa-IR" dirty="0" smtClean="0"/>
              <a:t> </a:t>
            </a:r>
            <a:endParaRPr lang="en-US" dirty="0"/>
          </a:p>
        </p:txBody>
      </p:sp>
      <p:sp>
        <p:nvSpPr>
          <p:cNvPr id="3" name="Content Placeholder 2"/>
          <p:cNvSpPr>
            <a:spLocks noGrp="1"/>
          </p:cNvSpPr>
          <p:nvPr>
            <p:ph idx="1"/>
          </p:nvPr>
        </p:nvSpPr>
        <p:spPr>
          <a:xfrm>
            <a:off x="214313" y="660400"/>
            <a:ext cx="8258175" cy="5697538"/>
          </a:xfrm>
        </p:spPr>
        <p:txBody>
          <a:bodyPr rtlCol="0">
            <a:normAutofit fontScale="92500" lnSpcReduction="10000"/>
          </a:bodyPr>
          <a:lstStyle/>
          <a:p>
            <a:pPr algn="just" rtl="1" eaLnBrk="1" fontAlgn="auto" hangingPunct="1">
              <a:spcAft>
                <a:spcPts val="0"/>
              </a:spcAft>
              <a:buFont typeface="Arial" panose="020B0604020202020204" pitchFamily="34" charset="0"/>
              <a:buNone/>
              <a:defRPr/>
            </a:pPr>
            <a:r>
              <a:rPr lang="fa-IR" dirty="0" smtClean="0">
                <a:solidFill>
                  <a:schemeClr val="tx1">
                    <a:lumMod val="95000"/>
                    <a:lumOff val="5000"/>
                  </a:schemeClr>
                </a:solidFill>
              </a:rPr>
              <a:t>                                      </a:t>
            </a:r>
            <a:r>
              <a:rPr lang="fa-IR" dirty="0" smtClean="0">
                <a:solidFill>
                  <a:srgbClr val="FFFF00"/>
                </a:solidFill>
              </a:rPr>
              <a:t>: اگر یك عضو سازمان كه با نوع كار فرد تازه‌وارد آشنایی دارد او را هدایت و راهنمایی كند، فرد تازه استخدام شده با راهنمایی كسی كه به عنوان مربی یا الگو عمل می‌كند به عضويت سازمان درخواهد آمد و میزان تغییرات به </a:t>
            </a:r>
            <a:r>
              <a:rPr lang="fa-IR" dirty="0" smtClean="0">
                <a:solidFill>
                  <a:srgbClr val="FFC000"/>
                </a:solidFill>
              </a:rPr>
              <a:t>پایین ترین</a:t>
            </a:r>
            <a:r>
              <a:rPr lang="fa-IR" dirty="0" smtClean="0">
                <a:solidFill>
                  <a:schemeClr val="tx1">
                    <a:lumMod val="95000"/>
                    <a:lumOff val="5000"/>
                  </a:schemeClr>
                </a:solidFill>
              </a:rPr>
              <a:t> </a:t>
            </a:r>
            <a:r>
              <a:rPr lang="fa-IR" dirty="0" smtClean="0">
                <a:solidFill>
                  <a:srgbClr val="FFFF00"/>
                </a:solidFill>
              </a:rPr>
              <a:t>حد می رسد. از سوی دیگر سازمان‌هایی كه اعضای خود را بدون الگو و راهنما می پذیرند، می‌خواهند</a:t>
            </a:r>
            <a:r>
              <a:rPr lang="fa-IR" dirty="0" smtClean="0">
                <a:solidFill>
                  <a:schemeClr val="tx1">
                    <a:lumMod val="95000"/>
                    <a:lumOff val="5000"/>
                  </a:schemeClr>
                </a:solidFill>
              </a:rPr>
              <a:t> </a:t>
            </a:r>
            <a:r>
              <a:rPr lang="fa-IR" dirty="0" smtClean="0">
                <a:solidFill>
                  <a:schemeClr val="bg1"/>
                </a:solidFill>
              </a:rPr>
              <a:t>كاركنانی خلاق </a:t>
            </a:r>
            <a:r>
              <a:rPr lang="fa-IR" dirty="0" smtClean="0">
                <a:solidFill>
                  <a:srgbClr val="FFFF00"/>
                </a:solidFill>
              </a:rPr>
              <a:t>و با ابتكار عمل داشته باشند.</a:t>
            </a:r>
            <a:endParaRPr lang="en-US" dirty="0" smtClean="0">
              <a:solidFill>
                <a:srgbClr val="FFFF00"/>
              </a:solidFill>
            </a:endParaRPr>
          </a:p>
          <a:p>
            <a:pPr algn="just" rtl="1" eaLnBrk="1" fontAlgn="auto" hangingPunct="1">
              <a:spcAft>
                <a:spcPts val="0"/>
              </a:spcAft>
              <a:buFont typeface="Arial" panose="020B0604020202020204" pitchFamily="34" charset="0"/>
              <a:buNone/>
              <a:defRPr/>
            </a:pPr>
            <a:endParaRPr lang="en-US" dirty="0" smtClean="0">
              <a:solidFill>
                <a:schemeClr val="tx1">
                  <a:lumMod val="95000"/>
                  <a:lumOff val="5000"/>
                </a:schemeClr>
              </a:solidFill>
            </a:endParaRPr>
          </a:p>
          <a:p>
            <a:pPr algn="just" rtl="1" eaLnBrk="1" fontAlgn="auto" hangingPunct="1">
              <a:spcAft>
                <a:spcPts val="0"/>
              </a:spcAft>
              <a:buFont typeface="Arial" panose="020B0604020202020204" pitchFamily="34" charset="0"/>
              <a:buNone/>
              <a:defRPr/>
            </a:pPr>
            <a:r>
              <a:rPr lang="fa-IR" dirty="0" smtClean="0">
                <a:solidFill>
                  <a:schemeClr val="tx1">
                    <a:lumMod val="95000"/>
                    <a:lumOff val="5000"/>
                  </a:schemeClr>
                </a:solidFill>
                <a:cs typeface="B Zar" pitchFamily="2" charset="-78"/>
              </a:rPr>
              <a:t>                                            </a:t>
            </a:r>
            <a:r>
              <a:rPr lang="fa-IR" dirty="0" smtClean="0">
                <a:solidFill>
                  <a:srgbClr val="FFFF00"/>
                </a:solidFill>
                <a:cs typeface="B Zar" pitchFamily="2" charset="-78"/>
              </a:rPr>
              <a:t>: برخي از سازمان</a:t>
            </a:r>
            <a:r>
              <a:rPr lang="fa-IR" dirty="0" smtClean="0">
                <a:solidFill>
                  <a:srgbClr val="FFFF00"/>
                </a:solidFill>
              </a:rPr>
              <a:t>‌</a:t>
            </a:r>
            <a:r>
              <a:rPr lang="fa-IR" dirty="0" smtClean="0">
                <a:solidFill>
                  <a:srgbClr val="FFFF00"/>
                </a:solidFill>
                <a:cs typeface="B Zar" pitchFamily="2" charset="-78"/>
              </a:rPr>
              <a:t>ها مي</a:t>
            </a:r>
            <a:r>
              <a:rPr lang="fa-IR" dirty="0" smtClean="0">
                <a:solidFill>
                  <a:srgbClr val="FFFF00"/>
                </a:solidFill>
              </a:rPr>
              <a:t>‌</a:t>
            </a:r>
            <a:r>
              <a:rPr lang="fa-IR" dirty="0" smtClean="0">
                <a:solidFill>
                  <a:srgbClr val="FFFF00"/>
                </a:solidFill>
                <a:cs typeface="B Zar" pitchFamily="2" charset="-78"/>
              </a:rPr>
              <a:t>كوشند تا ويژگي</a:t>
            </a:r>
            <a:r>
              <a:rPr lang="fa-IR" dirty="0" smtClean="0">
                <a:solidFill>
                  <a:srgbClr val="FFFF00"/>
                </a:solidFill>
              </a:rPr>
              <a:t>‌</a:t>
            </a:r>
            <a:r>
              <a:rPr lang="fa-IR" dirty="0" smtClean="0">
                <a:solidFill>
                  <a:srgbClr val="FFFF00"/>
                </a:solidFill>
                <a:cs typeface="B Zar" pitchFamily="2" charset="-78"/>
              </a:rPr>
              <a:t>هايي را كه فرد با خود به سازمان مي</a:t>
            </a:r>
            <a:r>
              <a:rPr lang="fa-IR" dirty="0" smtClean="0">
                <a:solidFill>
                  <a:srgbClr val="FFFF00"/>
                </a:solidFill>
              </a:rPr>
              <a:t>‌</a:t>
            </a:r>
            <a:r>
              <a:rPr lang="fa-IR" dirty="0" smtClean="0">
                <a:solidFill>
                  <a:srgbClr val="FFFF00"/>
                </a:solidFill>
                <a:cs typeface="B Zar" pitchFamily="2" charset="-78"/>
              </a:rPr>
              <a:t>آورد تأييد كنند ولي بيش</a:t>
            </a:r>
            <a:r>
              <a:rPr lang="fa-IR" dirty="0" smtClean="0">
                <a:solidFill>
                  <a:srgbClr val="FFFF00"/>
                </a:solidFill>
              </a:rPr>
              <a:t>‌</a:t>
            </a:r>
            <a:r>
              <a:rPr lang="fa-IR" dirty="0" smtClean="0">
                <a:solidFill>
                  <a:srgbClr val="FFFF00"/>
                </a:solidFill>
                <a:cs typeface="B Zar" pitchFamily="2" charset="-78"/>
              </a:rPr>
              <a:t>تر سازمان</a:t>
            </a:r>
            <a:r>
              <a:rPr lang="fa-IR" dirty="0" smtClean="0">
                <a:solidFill>
                  <a:srgbClr val="FFFF00"/>
                </a:solidFill>
              </a:rPr>
              <a:t>‌</a:t>
            </a:r>
            <a:r>
              <a:rPr lang="fa-IR" dirty="0" smtClean="0">
                <a:solidFill>
                  <a:srgbClr val="FFFF00"/>
                </a:solidFill>
                <a:cs typeface="B Zar" pitchFamily="2" charset="-78"/>
              </a:rPr>
              <a:t>ها در پي اين هستند كه نخست افراد تازه</a:t>
            </a:r>
            <a:r>
              <a:rPr lang="fa-IR" dirty="0" smtClean="0">
                <a:solidFill>
                  <a:srgbClr val="FFFF00"/>
                </a:solidFill>
              </a:rPr>
              <a:t>‌</a:t>
            </a:r>
            <a:r>
              <a:rPr lang="fa-IR" dirty="0" smtClean="0">
                <a:solidFill>
                  <a:srgbClr val="FFFF00"/>
                </a:solidFill>
                <a:cs typeface="B Zar" pitchFamily="2" charset="-78"/>
              </a:rPr>
              <a:t>وارد را خرد كنند، هويت آن</a:t>
            </a:r>
            <a:r>
              <a:rPr lang="fa-IR" dirty="0" smtClean="0">
                <a:solidFill>
                  <a:srgbClr val="FFFF00"/>
                </a:solidFill>
              </a:rPr>
              <a:t>‌</a:t>
            </a:r>
            <a:r>
              <a:rPr lang="fa-IR" dirty="0" smtClean="0">
                <a:solidFill>
                  <a:srgbClr val="FFFF00"/>
                </a:solidFill>
                <a:cs typeface="B Zar" pitchFamily="2" charset="-78"/>
              </a:rPr>
              <a:t>ها را از آنان بگيرند و سپس آن</a:t>
            </a:r>
            <a:r>
              <a:rPr lang="fa-IR" dirty="0" smtClean="0">
                <a:solidFill>
                  <a:srgbClr val="FFFF00"/>
                </a:solidFill>
              </a:rPr>
              <a:t>‌</a:t>
            </a:r>
            <a:r>
              <a:rPr lang="fa-IR" dirty="0" smtClean="0">
                <a:solidFill>
                  <a:srgbClr val="FFFF00"/>
                </a:solidFill>
                <a:cs typeface="B Zar" pitchFamily="2" charset="-78"/>
              </a:rPr>
              <a:t>ها را به گونه</a:t>
            </a:r>
            <a:r>
              <a:rPr lang="fa-IR" dirty="0" smtClean="0">
                <a:solidFill>
                  <a:srgbClr val="FFFF00"/>
                </a:solidFill>
              </a:rPr>
              <a:t>‌</a:t>
            </a:r>
            <a:r>
              <a:rPr lang="fa-IR" dirty="0" smtClean="0">
                <a:solidFill>
                  <a:srgbClr val="FFFF00"/>
                </a:solidFill>
                <a:cs typeface="B Zar" pitchFamily="2" charset="-78"/>
              </a:rPr>
              <a:t>اي كه باب ميلشان است بسازند.</a:t>
            </a:r>
          </a:p>
          <a:p>
            <a:pPr algn="just" rtl="1" eaLnBrk="1" fontAlgn="auto" hangingPunct="1">
              <a:spcAft>
                <a:spcPts val="0"/>
              </a:spcAft>
              <a:buFont typeface="Arial" panose="020B0604020202020204" pitchFamily="34" charset="0"/>
              <a:buNone/>
              <a:defRPr/>
            </a:pPr>
            <a:endParaRPr lang="en-US" dirty="0"/>
          </a:p>
        </p:txBody>
      </p:sp>
      <p:sp>
        <p:nvSpPr>
          <p:cNvPr id="4" name="Rounded Rectangle 3"/>
          <p:cNvSpPr/>
          <p:nvPr/>
        </p:nvSpPr>
        <p:spPr>
          <a:xfrm>
            <a:off x="4857750" y="428625"/>
            <a:ext cx="3857625" cy="642938"/>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anchor="ctr"/>
          <a:lstStyle/>
          <a:p>
            <a:pPr algn="ctr" eaLnBrk="1" fontAlgn="auto" hangingPunct="1">
              <a:spcBef>
                <a:spcPts val="0"/>
              </a:spcBef>
              <a:spcAft>
                <a:spcPts val="0"/>
              </a:spcAft>
              <a:defRPr/>
            </a:pPr>
            <a:r>
              <a:rPr lang="fa-IR" sz="2800" b="1" dirty="0"/>
              <a:t>با راهنما و بدون راهنما</a:t>
            </a:r>
            <a:endParaRPr lang="en-US" sz="2800" dirty="0"/>
          </a:p>
        </p:txBody>
      </p:sp>
      <p:sp>
        <p:nvSpPr>
          <p:cNvPr id="5" name="Rounded Rectangle 4"/>
          <p:cNvSpPr/>
          <p:nvPr/>
        </p:nvSpPr>
        <p:spPr>
          <a:xfrm>
            <a:off x="5214942" y="3857628"/>
            <a:ext cx="2857520" cy="571504"/>
          </a:xfrm>
          <a:prstGeom prst="roundRect">
            <a:avLst>
              <a:gd name="adj" fmla="val 50000"/>
            </a:avLst>
          </a:prstGeom>
        </p:spPr>
        <p:style>
          <a:lnRef idx="3">
            <a:schemeClr val="lt1"/>
          </a:lnRef>
          <a:fillRef idx="1">
            <a:schemeClr val="accent6"/>
          </a:fillRef>
          <a:effectRef idx="1">
            <a:schemeClr val="accent6"/>
          </a:effectRef>
          <a:fontRef idx="minor">
            <a:schemeClr val="lt1"/>
          </a:fontRef>
        </p:style>
        <p:txBody>
          <a:bodyPr anchor="ctr"/>
          <a:lstStyle/>
          <a:p>
            <a:pPr algn="ctr" eaLnBrk="1" fontAlgn="auto" hangingPunct="1">
              <a:spcBef>
                <a:spcPts val="0"/>
              </a:spcBef>
              <a:spcAft>
                <a:spcPts val="0"/>
              </a:spcAft>
              <a:defRPr/>
            </a:pPr>
            <a:r>
              <a:rPr lang="fa-IR" sz="2800" dirty="0">
                <a:ln w="18415" cmpd="sng">
                  <a:solidFill>
                    <a:srgbClr val="FFFFFF"/>
                  </a:solidFill>
                  <a:prstDash val="solid"/>
                </a:ln>
                <a:solidFill>
                  <a:srgbClr val="FFFFFF"/>
                </a:solidFill>
                <a:effectLst>
                  <a:outerShdw blurRad="63500" dir="3600000" algn="tl" rotWithShape="0">
                    <a:srgbClr val="000000">
                      <a:alpha val="70000"/>
                    </a:srgbClr>
                  </a:outerShdw>
                </a:effectLst>
                <a:cs typeface="B Zar" pitchFamily="2" charset="-78"/>
              </a:rPr>
              <a:t>تایید یا تکذیب</a:t>
            </a:r>
            <a:endPar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Footer Placeholder 5"/>
          <p:cNvSpPr>
            <a:spLocks noGrp="1"/>
          </p:cNvSpPr>
          <p:nvPr>
            <p:ph type="ftr" sz="quarter" idx="11"/>
          </p:nvPr>
        </p:nvSpPr>
        <p:spPr/>
        <p:txBody>
          <a:bodyPr/>
          <a:lstStyle/>
          <a:p>
            <a:pPr>
              <a:defRPr/>
            </a:pPr>
            <a:r>
              <a:rPr lang="en-US" smtClean="0"/>
              <a:t>www.parsdigishop.ir</a:t>
            </a:r>
            <a:endParaRPr lang="en-US"/>
          </a:p>
        </p:txBody>
      </p:sp>
      <p:sp>
        <p:nvSpPr>
          <p:cNvPr id="7" name="Slide Number Placeholder 6"/>
          <p:cNvSpPr>
            <a:spLocks noGrp="1"/>
          </p:cNvSpPr>
          <p:nvPr>
            <p:ph type="sldNum" sz="quarter" idx="12"/>
          </p:nvPr>
        </p:nvSpPr>
        <p:spPr/>
        <p:txBody>
          <a:bodyPr/>
          <a:lstStyle/>
          <a:p>
            <a:pPr>
              <a:defRPr/>
            </a:pPr>
            <a:fld id="{C456E7B8-EE94-4D34-A2A9-19B4F3D600F3}" type="slidenum">
              <a:rPr lang="en-US" smtClean="0"/>
              <a:pPr>
                <a:defRPr/>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4"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4)">
                                      <p:cBhvr>
                                        <p:cTn id="17" dur="20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4"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to="" calcmode="lin" valueType="num">
                                      <p:cBhvr>
                                        <p:cTn id="2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images.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57188" y="71438"/>
            <a:ext cx="8329612" cy="714375"/>
          </a:xfrm>
        </p:spPr>
        <p:txBody>
          <a:bodyPr rtlCol="0">
            <a:normAutofit fontScale="90000"/>
          </a:bodyPr>
          <a:lstStyle/>
          <a:p>
            <a:pPr eaLnBrk="1" fontAlgn="auto" hangingPunct="1">
              <a:spcAft>
                <a:spcPts val="0"/>
              </a:spcAft>
              <a:defRPr/>
            </a:pPr>
            <a:r>
              <a:rPr lang="fa-IR" dirty="0" smtClean="0"/>
              <a:t>لایه های فرهنگ سازمانی از نظر ادگار شاین</a:t>
            </a:r>
            <a:endParaRPr lang="en-US" dirty="0"/>
          </a:p>
        </p:txBody>
      </p:sp>
      <p:graphicFrame>
        <p:nvGraphicFramePr>
          <p:cNvPr id="7" name="Content Placeholder 6"/>
          <p:cNvGraphicFramePr>
            <a:graphicFrameLocks noGrp="1"/>
          </p:cNvGraphicFramePr>
          <p:nvPr>
            <p:ph idx="1"/>
          </p:nvPr>
        </p:nvGraphicFramePr>
        <p:xfrm>
          <a:off x="457200" y="285776"/>
          <a:ext cx="304323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ight Arrow 7"/>
          <p:cNvSpPr/>
          <p:nvPr/>
        </p:nvSpPr>
        <p:spPr>
          <a:xfrm>
            <a:off x="3286125" y="1071563"/>
            <a:ext cx="1714500" cy="857250"/>
          </a:xfrm>
          <a:prstGeom prst="rightArrow">
            <a:avLst/>
          </a:prstGeom>
          <a:solidFill>
            <a:schemeClr val="bg1">
              <a:lumMod val="75000"/>
            </a:schemeClr>
          </a:solidFill>
          <a:ln>
            <a:solidFill>
              <a:srgbClr val="FF0000"/>
            </a:solidFill>
          </a:ln>
        </p:spPr>
        <p:style>
          <a:lnRef idx="2">
            <a:schemeClr val="accent5"/>
          </a:lnRef>
          <a:fillRef idx="1">
            <a:schemeClr val="lt1"/>
          </a:fillRef>
          <a:effectRef idx="0">
            <a:schemeClr val="accent5"/>
          </a:effectRef>
          <a:fontRef idx="minor">
            <a:schemeClr val="dk1"/>
          </a:fontRef>
        </p:style>
        <p:txBody>
          <a:bodyPr anchor="ctr"/>
          <a:lstStyle/>
          <a:p>
            <a:pPr algn="ctr" eaLnBrk="1" fontAlgn="auto" hangingPunct="1">
              <a:spcBef>
                <a:spcPts val="0"/>
              </a:spcBef>
              <a:spcAft>
                <a:spcPts val="0"/>
              </a:spcAft>
              <a:defRPr/>
            </a:pPr>
            <a:endParaRPr lang="en-US"/>
          </a:p>
        </p:txBody>
      </p:sp>
      <p:sp>
        <p:nvSpPr>
          <p:cNvPr id="9" name="Right Arrow 8"/>
          <p:cNvSpPr/>
          <p:nvPr/>
        </p:nvSpPr>
        <p:spPr>
          <a:xfrm>
            <a:off x="3286125" y="3000375"/>
            <a:ext cx="1785938" cy="857250"/>
          </a:xfrm>
          <a:prstGeom prst="rightArrow">
            <a:avLst/>
          </a:prstGeom>
          <a:solidFill>
            <a:schemeClr val="bg1">
              <a:lumMod val="75000"/>
            </a:schemeClr>
          </a:solidFill>
          <a:ln>
            <a:solidFill>
              <a:srgbClr val="43F21A"/>
            </a:solidFill>
          </a:ln>
        </p:spPr>
        <p:style>
          <a:lnRef idx="2">
            <a:schemeClr val="accent3"/>
          </a:lnRef>
          <a:fillRef idx="1">
            <a:schemeClr val="lt1"/>
          </a:fillRef>
          <a:effectRef idx="0">
            <a:schemeClr val="accent3"/>
          </a:effectRef>
          <a:fontRef idx="minor">
            <a:schemeClr val="dk1"/>
          </a:fontRef>
        </p:style>
        <p:txBody>
          <a:bodyPr anchor="ctr"/>
          <a:lstStyle/>
          <a:p>
            <a:pPr algn="ctr" eaLnBrk="1" fontAlgn="auto" hangingPunct="1">
              <a:spcBef>
                <a:spcPts val="0"/>
              </a:spcBef>
              <a:spcAft>
                <a:spcPts val="0"/>
              </a:spcAft>
              <a:defRPr/>
            </a:pPr>
            <a:endParaRPr lang="en-US"/>
          </a:p>
        </p:txBody>
      </p:sp>
      <p:sp>
        <p:nvSpPr>
          <p:cNvPr id="10" name="Right Arrow 9"/>
          <p:cNvSpPr/>
          <p:nvPr/>
        </p:nvSpPr>
        <p:spPr>
          <a:xfrm>
            <a:off x="3286125" y="4929188"/>
            <a:ext cx="1714500" cy="857250"/>
          </a:xfrm>
          <a:prstGeom prst="rightArrow">
            <a:avLst/>
          </a:prstGeom>
          <a:solidFill>
            <a:schemeClr val="bg1">
              <a:lumMod val="65000"/>
            </a:schemeClr>
          </a:solidFill>
          <a:ln>
            <a:solidFill>
              <a:srgbClr val="F79109"/>
            </a:solidFill>
          </a:ln>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endParaRPr lang="en-US"/>
          </a:p>
        </p:txBody>
      </p:sp>
      <p:sp>
        <p:nvSpPr>
          <p:cNvPr id="11" name="Rounded Rectangle 10"/>
          <p:cNvSpPr/>
          <p:nvPr/>
        </p:nvSpPr>
        <p:spPr>
          <a:xfrm>
            <a:off x="5214938" y="785813"/>
            <a:ext cx="3786187" cy="1500187"/>
          </a:xfrm>
          <a:prstGeom prst="roundRect">
            <a:avLst/>
          </a:prstGeom>
        </p:spPr>
        <p:style>
          <a:lnRef idx="2">
            <a:schemeClr val="accent5"/>
          </a:lnRef>
          <a:fillRef idx="1">
            <a:schemeClr val="lt1"/>
          </a:fillRef>
          <a:effectRef idx="0">
            <a:schemeClr val="accent5"/>
          </a:effectRef>
          <a:fontRef idx="minor">
            <a:schemeClr val="dk1"/>
          </a:fontRef>
        </p:style>
        <p:txBody>
          <a:bodyPr anchor="ctr"/>
          <a:lstStyle/>
          <a:p>
            <a:pPr algn="r" rtl="1" eaLnBrk="1" fontAlgn="auto" hangingPunct="1">
              <a:spcBef>
                <a:spcPts val="0"/>
              </a:spcBef>
              <a:spcAft>
                <a:spcPts val="0"/>
              </a:spcAft>
              <a:defRPr/>
            </a:pPr>
            <a:r>
              <a:rPr lang="fa-IR" dirty="0"/>
              <a:t>به سادگی قابل دسترس هستند و می توانند شامل الگوهای رفتاری یا ساختارهایی باشند که الگوهای فعالیت را مشخص می کنند مانند نشان های شرکتی یا جانمایی  فیزیکی سازمان</a:t>
            </a:r>
            <a:endParaRPr lang="en-US" dirty="0"/>
          </a:p>
          <a:p>
            <a:pPr algn="r" rtl="1" eaLnBrk="1" fontAlgn="auto" hangingPunct="1">
              <a:spcBef>
                <a:spcPts val="0"/>
              </a:spcBef>
              <a:spcAft>
                <a:spcPts val="0"/>
              </a:spcAft>
              <a:defRPr/>
            </a:pPr>
            <a:r>
              <a:rPr lang="fa-IR" dirty="0"/>
              <a:t>تولیدات, نمادها,علایم و نشانه ها</a:t>
            </a:r>
            <a:endParaRPr lang="en-US" dirty="0"/>
          </a:p>
        </p:txBody>
      </p:sp>
      <p:sp>
        <p:nvSpPr>
          <p:cNvPr id="12" name="Rounded Rectangle 11"/>
          <p:cNvSpPr/>
          <p:nvPr/>
        </p:nvSpPr>
        <p:spPr>
          <a:xfrm>
            <a:off x="5214938" y="2357438"/>
            <a:ext cx="3786187" cy="2214562"/>
          </a:xfrm>
          <a:prstGeom prst="roundRect">
            <a:avLst/>
          </a:prstGeom>
        </p:spPr>
        <p:style>
          <a:lnRef idx="2">
            <a:schemeClr val="accent3"/>
          </a:lnRef>
          <a:fillRef idx="1">
            <a:schemeClr val="lt1"/>
          </a:fillRef>
          <a:effectRef idx="0">
            <a:schemeClr val="accent3"/>
          </a:effectRef>
          <a:fontRef idx="minor">
            <a:schemeClr val="dk1"/>
          </a:fontRef>
        </p:style>
        <p:txBody>
          <a:bodyPr anchor="ctr"/>
          <a:lstStyle/>
          <a:p>
            <a:pPr algn="ctr" eaLnBrk="1" fontAlgn="auto" hangingPunct="1">
              <a:spcBef>
                <a:spcPts val="0"/>
              </a:spcBef>
              <a:spcAft>
                <a:spcPts val="0"/>
              </a:spcAft>
              <a:defRPr/>
            </a:pPr>
            <a:r>
              <a:rPr lang="fa-IR" dirty="0"/>
              <a:t>این لایه به ارزش ها و اولویت های سازمانی مربوط می شود و این ارزش ها می تواند به هنجارهای رفتاری گروه یا اینکه چه رفتارهایی در گروه قابل قبول و چه </a:t>
            </a:r>
          </a:p>
          <a:p>
            <a:pPr algn="ctr" eaLnBrk="1" fontAlgn="auto" hangingPunct="1">
              <a:spcBef>
                <a:spcPts val="0"/>
              </a:spcBef>
              <a:spcAft>
                <a:spcPts val="0"/>
              </a:spcAft>
              <a:defRPr/>
            </a:pPr>
            <a:r>
              <a:rPr lang="fa-IR" dirty="0"/>
              <a:t>رفتارهایی غیر قابل قبول اند اشاره داشته باشد این هنجار ها در سازمانهای بزرگ توسط مدیر ارشد و در سازمانهای کوچک توسط موسسین شکل می گیرد </a:t>
            </a:r>
            <a:endParaRPr lang="en-US" dirty="0"/>
          </a:p>
        </p:txBody>
      </p:sp>
      <p:sp>
        <p:nvSpPr>
          <p:cNvPr id="13" name="Rounded Rectangle 12"/>
          <p:cNvSpPr/>
          <p:nvPr/>
        </p:nvSpPr>
        <p:spPr>
          <a:xfrm>
            <a:off x="5214938" y="4643438"/>
            <a:ext cx="3714750" cy="1857375"/>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fa-IR" sz="1600" dirty="0"/>
              <a:t>عمیق ترین پایه فرهنگی است و این الگو ممکن است توسط اعضای سازمان شناخته شده نباشد و به دوره فشرده ای از تعامل, جهت آشکار سازی این الگو نیاز است این فرضیات رفتار سازمان را هدایت می کند و در برابر تغییرات مقاوم هستند مانند؛ </a:t>
            </a:r>
          </a:p>
          <a:p>
            <a:pPr algn="ctr" eaLnBrk="1" fontAlgn="auto" hangingPunct="1">
              <a:spcBef>
                <a:spcPts val="0"/>
              </a:spcBef>
              <a:spcAft>
                <a:spcPts val="0"/>
              </a:spcAft>
              <a:defRPr/>
            </a:pPr>
            <a:r>
              <a:rPr lang="fa-IR" sz="1600" dirty="0"/>
              <a:t>ارزش ها, باورها </a:t>
            </a:r>
            <a:endParaRPr lang="en-US" sz="1600" dirty="0"/>
          </a:p>
        </p:txBody>
      </p:sp>
      <p:sp>
        <p:nvSpPr>
          <p:cNvPr id="3" name="Footer Placeholder 2"/>
          <p:cNvSpPr>
            <a:spLocks noGrp="1"/>
          </p:cNvSpPr>
          <p:nvPr>
            <p:ph type="ftr" sz="quarter" idx="11"/>
          </p:nvPr>
        </p:nvSpPr>
        <p:spPr/>
        <p:txBody>
          <a:bodyPr/>
          <a:lstStyle/>
          <a:p>
            <a:pPr>
              <a:defRPr/>
            </a:pPr>
            <a:r>
              <a:rPr lang="en-US" smtClean="0"/>
              <a:t>www.parsdigishop.ir</a:t>
            </a:r>
            <a:endParaRPr lang="en-US"/>
          </a:p>
        </p:txBody>
      </p:sp>
      <p:sp>
        <p:nvSpPr>
          <p:cNvPr id="4" name="Slide Number Placeholder 3"/>
          <p:cNvSpPr>
            <a:spLocks noGrp="1"/>
          </p:cNvSpPr>
          <p:nvPr>
            <p:ph type="sldNum" sz="quarter" idx="12"/>
          </p:nvPr>
        </p:nvSpPr>
        <p:spPr/>
        <p:txBody>
          <a:bodyPr/>
          <a:lstStyle/>
          <a:p>
            <a:pPr>
              <a:defRPr/>
            </a:pPr>
            <a:fld id="{C456E7B8-EE94-4D34-A2A9-19B4F3D600F3}" type="slidenum">
              <a:rPr lang="en-US" smtClean="0"/>
              <a:pPr>
                <a:defRPr/>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to="" calcmode="lin" valueType="num">
                                      <p:cBhvr>
                                        <p:cTn id="7" dur="1" fill="hold"/>
                                        <p:tgtEl>
                                          <p:spTgt spid="14"/>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ppt_x</p:attrName>
                                        </p:attrNameLst>
                                      </p:cBhvr>
                                      <p:tavLst>
                                        <p:tav tm="0">
                                          <p:val>
                                            <p:strVal val="#ppt_x-.2"/>
                                          </p:val>
                                        </p:tav>
                                        <p:tav tm="100000">
                                          <p:val>
                                            <p:strVal val="#ppt_x"/>
                                          </p:val>
                                        </p:tav>
                                      </p:tavLst>
                                    </p:anim>
                                    <p:anim calcmode="lin" valueType="num">
                                      <p:cBhvr>
                                        <p:cTn id="20"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1" dur="1000"/>
                                        <p:tgtEl>
                                          <p:spTgt spid="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0" presetClass="entr" presetSubtype="0" decel="10000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 calcmode="lin" valueType="num">
                                      <p:cBhvr>
                                        <p:cTn id="26" dur="1000" fill="hold"/>
                                        <p:tgtEl>
                                          <p:spTgt spid="8"/>
                                        </p:tgtEl>
                                        <p:attrNameLst>
                                          <p:attrName>ppt_w</p:attrName>
                                        </p:attrNameLst>
                                      </p:cBhvr>
                                      <p:tavLst>
                                        <p:tav tm="0">
                                          <p:val>
                                            <p:strVal val="#ppt_w+.3"/>
                                          </p:val>
                                        </p:tav>
                                        <p:tav tm="100000">
                                          <p:val>
                                            <p:strVal val="#ppt_w"/>
                                          </p:val>
                                        </p:tav>
                                      </p:tavLst>
                                    </p:anim>
                                    <p:anim calcmode="lin" valueType="num">
                                      <p:cBhvr>
                                        <p:cTn id="27" dur="1000" fill="hold"/>
                                        <p:tgtEl>
                                          <p:spTgt spid="8"/>
                                        </p:tgtEl>
                                        <p:attrNameLst>
                                          <p:attrName>ppt_h</p:attrName>
                                        </p:attrNameLst>
                                      </p:cBhvr>
                                      <p:tavLst>
                                        <p:tav tm="0">
                                          <p:val>
                                            <p:strVal val="#ppt_h"/>
                                          </p:val>
                                        </p:tav>
                                        <p:tav tm="100000">
                                          <p:val>
                                            <p:strVal val="#ppt_h"/>
                                          </p:val>
                                        </p:tav>
                                      </p:tavLst>
                                    </p:anim>
                                    <p:animEffect transition="in" filter="fade">
                                      <p:cBhvr>
                                        <p:cTn id="28" dur="1000"/>
                                        <p:tgtEl>
                                          <p:spTgt spid="8"/>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0"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wedge">
                                      <p:cBhvr>
                                        <p:cTn id="33" dur="2000"/>
                                        <p:tgtEl>
                                          <p:spTgt spid="11"/>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9" presetClass="entr" presetSubtype="0"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p:cTn id="38" dur="1000" fill="hold"/>
                                        <p:tgtEl>
                                          <p:spTgt spid="9"/>
                                        </p:tgtEl>
                                        <p:attrNameLst>
                                          <p:attrName>ppt_x</p:attrName>
                                        </p:attrNameLst>
                                      </p:cBhvr>
                                      <p:tavLst>
                                        <p:tav tm="0">
                                          <p:val>
                                            <p:strVal val="#ppt_x-.2"/>
                                          </p:val>
                                        </p:tav>
                                        <p:tav tm="100000">
                                          <p:val>
                                            <p:strVal val="#ppt_x"/>
                                          </p:val>
                                        </p:tav>
                                      </p:tavLst>
                                    </p:anim>
                                    <p:anim calcmode="lin" valueType="num">
                                      <p:cBhvr>
                                        <p:cTn id="39"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40" dur="1000"/>
                                        <p:tgtEl>
                                          <p:spTgt spid="9"/>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4" presetClass="entr" presetSubtype="0"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 to="" calcmode="lin" valueType="num">
                                      <p:cBhvr>
                                        <p:cTn id="45" dur="1" fill="hold"/>
                                        <p:tgtEl>
                                          <p:spTgt spid="12"/>
                                        </p:tgtEl>
                                        <p:attrNameLst>
                                          <p:attrName/>
                                        </p:attrNameLst>
                                      </p:cBhvr>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6" presetClass="entr" presetSubtype="0" fill="hold" grpId="0" nodeType="click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wipe(down)">
                                      <p:cBhvr>
                                        <p:cTn id="50" dur="580">
                                          <p:stCondLst>
                                            <p:cond delay="0"/>
                                          </p:stCondLst>
                                        </p:cTn>
                                        <p:tgtEl>
                                          <p:spTgt spid="10"/>
                                        </p:tgtEl>
                                      </p:cBhvr>
                                    </p:animEffect>
                                    <p:anim calcmode="lin" valueType="num">
                                      <p:cBhvr>
                                        <p:cTn id="51"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56" dur="26">
                                          <p:stCondLst>
                                            <p:cond delay="650"/>
                                          </p:stCondLst>
                                        </p:cTn>
                                        <p:tgtEl>
                                          <p:spTgt spid="10"/>
                                        </p:tgtEl>
                                      </p:cBhvr>
                                      <p:to x="100000" y="60000"/>
                                    </p:animScale>
                                    <p:animScale>
                                      <p:cBhvr>
                                        <p:cTn id="57" dur="166" decel="50000">
                                          <p:stCondLst>
                                            <p:cond delay="676"/>
                                          </p:stCondLst>
                                        </p:cTn>
                                        <p:tgtEl>
                                          <p:spTgt spid="10"/>
                                        </p:tgtEl>
                                      </p:cBhvr>
                                      <p:to x="100000" y="100000"/>
                                    </p:animScale>
                                    <p:animScale>
                                      <p:cBhvr>
                                        <p:cTn id="58" dur="26">
                                          <p:stCondLst>
                                            <p:cond delay="1312"/>
                                          </p:stCondLst>
                                        </p:cTn>
                                        <p:tgtEl>
                                          <p:spTgt spid="10"/>
                                        </p:tgtEl>
                                      </p:cBhvr>
                                      <p:to x="100000" y="80000"/>
                                    </p:animScale>
                                    <p:animScale>
                                      <p:cBhvr>
                                        <p:cTn id="59" dur="166" decel="50000">
                                          <p:stCondLst>
                                            <p:cond delay="1338"/>
                                          </p:stCondLst>
                                        </p:cTn>
                                        <p:tgtEl>
                                          <p:spTgt spid="10"/>
                                        </p:tgtEl>
                                      </p:cBhvr>
                                      <p:to x="100000" y="100000"/>
                                    </p:animScale>
                                    <p:animScale>
                                      <p:cBhvr>
                                        <p:cTn id="60" dur="26">
                                          <p:stCondLst>
                                            <p:cond delay="1642"/>
                                          </p:stCondLst>
                                        </p:cTn>
                                        <p:tgtEl>
                                          <p:spTgt spid="10"/>
                                        </p:tgtEl>
                                      </p:cBhvr>
                                      <p:to x="100000" y="90000"/>
                                    </p:animScale>
                                    <p:animScale>
                                      <p:cBhvr>
                                        <p:cTn id="61" dur="166" decel="50000">
                                          <p:stCondLst>
                                            <p:cond delay="1668"/>
                                          </p:stCondLst>
                                        </p:cTn>
                                        <p:tgtEl>
                                          <p:spTgt spid="10"/>
                                        </p:tgtEl>
                                      </p:cBhvr>
                                      <p:to x="100000" y="100000"/>
                                    </p:animScale>
                                    <p:animScale>
                                      <p:cBhvr>
                                        <p:cTn id="62" dur="26">
                                          <p:stCondLst>
                                            <p:cond delay="1808"/>
                                          </p:stCondLst>
                                        </p:cTn>
                                        <p:tgtEl>
                                          <p:spTgt spid="10"/>
                                        </p:tgtEl>
                                      </p:cBhvr>
                                      <p:to x="100000" y="95000"/>
                                    </p:animScale>
                                    <p:animScale>
                                      <p:cBhvr>
                                        <p:cTn id="63" dur="166" decel="50000">
                                          <p:stCondLst>
                                            <p:cond delay="1834"/>
                                          </p:stCondLst>
                                        </p:cTn>
                                        <p:tgtEl>
                                          <p:spTgt spid="10"/>
                                        </p:tgtEl>
                                      </p:cBhvr>
                                      <p:to x="100000" y="100000"/>
                                    </p:animScale>
                                  </p:childTnLst>
                                </p:cTn>
                              </p:par>
                            </p:childTnLst>
                          </p:cTn>
                        </p:par>
                      </p:childTnLst>
                    </p:cTn>
                  </p:par>
                  <p:par>
                    <p:cTn id="64" fill="hold" nodeType="clickPar">
                      <p:stCondLst>
                        <p:cond delay="indefinite"/>
                      </p:stCondLst>
                      <p:childTnLst>
                        <p:par>
                          <p:cTn id="65" fill="hold" nodeType="withGroup">
                            <p:stCondLst>
                              <p:cond delay="0"/>
                            </p:stCondLst>
                            <p:childTnLst>
                              <p:par>
                                <p:cTn id="66" presetID="8" presetClass="entr" presetSubtype="16" fill="hold" grpId="0" nodeType="click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diamond(in)">
                                      <p:cBhvr>
                                        <p:cTn id="68"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7" grpId="0">
        <p:bldAsOne/>
      </p:bldGraphic>
      <p:bldP spid="8" grpId="0" animBg="1"/>
      <p:bldP spid="9" grpId="0" animBg="1"/>
      <p:bldP spid="10" grpId="0" animBg="1"/>
      <p:bldP spid="11" grpId="0" animBg="1"/>
      <p:bldP spid="12"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42875"/>
            <a:ext cx="8258175" cy="714375"/>
          </a:xfrm>
        </p:spPr>
        <p:txBody>
          <a:bodyPr rtlCol="0">
            <a:normAutofit fontScale="90000"/>
          </a:bodyPr>
          <a:lstStyle/>
          <a:p>
            <a:pPr eaLnBrk="1" fontAlgn="auto" hangingPunct="1">
              <a:spcAft>
                <a:spcPts val="0"/>
              </a:spcAft>
              <a:defRPr/>
            </a:pPr>
            <a:r>
              <a:rPr lang="fa-IR" dirty="0" smtClean="0">
                <a:solidFill>
                  <a:srgbClr val="FFFF00"/>
                </a:solidFill>
              </a:rPr>
              <a:t>ویژگی فرهنگ سازمانی</a:t>
            </a:r>
            <a:endParaRPr lang="en-US" dirty="0">
              <a:solidFill>
                <a:srgbClr val="FFFF00"/>
              </a:solidFill>
            </a:endParaRPr>
          </a:p>
        </p:txBody>
      </p:sp>
      <p:sp>
        <p:nvSpPr>
          <p:cNvPr id="3" name="Content Placeholder 2"/>
          <p:cNvSpPr>
            <a:spLocks noGrp="1"/>
          </p:cNvSpPr>
          <p:nvPr>
            <p:ph idx="1"/>
          </p:nvPr>
        </p:nvSpPr>
        <p:spPr>
          <a:xfrm>
            <a:off x="500063" y="785813"/>
            <a:ext cx="8186737" cy="6143625"/>
          </a:xfrm>
        </p:spPr>
        <p:txBody>
          <a:bodyPr/>
          <a:lstStyle/>
          <a:p>
            <a:pPr algn="just" rtl="1" eaLnBrk="1" hangingPunct="1">
              <a:buFont typeface="Arial" panose="020B0604020202020204" pitchFamily="34" charset="0"/>
              <a:buNone/>
            </a:pPr>
            <a:r>
              <a:rPr lang="fa-IR" sz="2800" smtClean="0">
                <a:solidFill>
                  <a:srgbClr val="FFFF00"/>
                </a:solidFill>
              </a:rPr>
              <a:t>در صورتی</a:t>
            </a:r>
            <a:r>
              <a:rPr lang="en-US" sz="2800" smtClean="0">
                <a:solidFill>
                  <a:srgbClr val="FFFF00"/>
                </a:solidFill>
              </a:rPr>
              <a:t> </a:t>
            </a:r>
            <a:r>
              <a:rPr lang="fa-IR" sz="2800" smtClean="0">
                <a:solidFill>
                  <a:srgbClr val="FFFF00"/>
                </a:solidFill>
              </a:rPr>
              <a:t>‌كه, فرهنگ را سیستمی از استنباط مشترک اعضاء نسبت به یک سازمان بدانیم، یک سیستم از مجموعه‌ای از ویژگیهای اصلی تشكیل شده است كه سازمان به آنها ارج می‌نهد یا برای آنها ارزش قائل است. اين 10 ويژگی عبارتند از:</a:t>
            </a:r>
          </a:p>
          <a:p>
            <a:pPr algn="just" eaLnBrk="1" hangingPunct="1">
              <a:buFont typeface="Arial" panose="020B0604020202020204" pitchFamily="34" charset="0"/>
              <a:buNone/>
            </a:pPr>
            <a:endParaRPr lang="en-US" smtClean="0">
              <a:solidFill>
                <a:srgbClr val="FFFF00"/>
              </a:solidFill>
            </a:endParaRPr>
          </a:p>
        </p:txBody>
      </p:sp>
      <p:graphicFrame>
        <p:nvGraphicFramePr>
          <p:cNvPr id="4" name="Content Placeholder 3"/>
          <p:cNvGraphicFramePr>
            <a:graphicFrameLocks/>
          </p:cNvGraphicFramePr>
          <p:nvPr/>
        </p:nvGraphicFramePr>
        <p:xfrm>
          <a:off x="214282" y="2571744"/>
          <a:ext cx="8715436" cy="38576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pPr>
              <a:defRPr/>
            </a:pPr>
            <a:r>
              <a:rPr lang="en-US" smtClean="0"/>
              <a:t>www.parsdigishop.ir</a:t>
            </a:r>
            <a:endParaRPr lang="en-US"/>
          </a:p>
        </p:txBody>
      </p:sp>
      <p:sp>
        <p:nvSpPr>
          <p:cNvPr id="6" name="Slide Number Placeholder 5"/>
          <p:cNvSpPr>
            <a:spLocks noGrp="1"/>
          </p:cNvSpPr>
          <p:nvPr>
            <p:ph type="sldNum" sz="quarter" idx="12"/>
          </p:nvPr>
        </p:nvSpPr>
        <p:spPr/>
        <p:txBody>
          <a:bodyPr/>
          <a:lstStyle/>
          <a:p>
            <a:pPr>
              <a:defRPr/>
            </a:pPr>
            <a:fld id="{C456E7B8-EE94-4D34-A2A9-19B4F3D600F3}" type="slidenum">
              <a:rPr lang="en-US" smtClean="0"/>
              <a:pPr>
                <a:defRPr/>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3">
                                            <p:txEl>
                                              <p:pRg st="0" end="0"/>
                                            </p:txEl>
                                          </p:spTgt>
                                        </p:tgtEl>
                                        <p:attrNameLst>
                                          <p:attrName>ppt_x</p:attrName>
                                        </p:attrNameLst>
                                      </p:cBhvr>
                                    </p:anim>
                                    <p:anim from="0" to="-1.0" calcmode="lin" valueType="num">
                                      <p:cBhvr>
                                        <p:cTn id="16" dur="200" decel="50000" autoRev="1" fill="hold">
                                          <p:stCondLst>
                                            <p:cond delay="600"/>
                                          </p:stCondLst>
                                        </p:cTn>
                                        <p:tgtEl>
                                          <p:spTgt spid="3">
                                            <p:txEl>
                                              <p:pRg st="0" end="0"/>
                                            </p:txEl>
                                          </p:spTgt>
                                        </p:tgtEl>
                                        <p:attrNameLst>
                                          <p:attrName>xshear</p:attrName>
                                        </p:attrNameLst>
                                      </p:cBhvr>
                                    </p:anim>
                                    <p:animScale>
                                      <p:cBhvr>
                                        <p:cTn id="17" dur="200" decel="100000" autoRev="1" fill="hold">
                                          <p:stCondLst>
                                            <p:cond delay="600"/>
                                          </p:stCondLst>
                                        </p:cTn>
                                        <p:tgtEl>
                                          <p:spTgt spid="3">
                                            <p:txEl>
                                              <p:pRg st="0" end="0"/>
                                            </p:txEl>
                                          </p:spTgt>
                                        </p:tgtEl>
                                      </p:cBhvr>
                                      <p:from x="100000" y="100000"/>
                                      <p:to x="80000" y="100000"/>
                                    </p:animScale>
                                    <p:anim by="(#ppt_h/3+#ppt_w*0.1)" calcmode="lin" valueType="num">
                                      <p:cBhvr additive="sum">
                                        <p:cTn id="18"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4"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to="" calcmode="lin" valueType="num">
                                      <p:cBhvr>
                                        <p:cTn id="23" dur="1" fill="hold"/>
                                        <p:tgtEl>
                                          <p:spTgt spid="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700088" y="560388"/>
            <a:ext cx="8229600" cy="1143000"/>
          </a:xfrm>
        </p:spPr>
        <p:txBody>
          <a:bodyPr/>
          <a:lstStyle/>
          <a:p>
            <a:pPr eaLnBrk="1" hangingPunct="1"/>
            <a:r>
              <a:rPr lang="fa-IR" smtClean="0"/>
              <a:t> </a:t>
            </a:r>
            <a:endParaRPr lang="en-US" smtClean="0"/>
          </a:p>
        </p:txBody>
      </p:sp>
      <p:sp>
        <p:nvSpPr>
          <p:cNvPr id="84995" name="Rectangle 3"/>
          <p:cNvSpPr>
            <a:spLocks noGrp="1" noChangeArrowheads="1"/>
          </p:cNvSpPr>
          <p:nvPr>
            <p:ph type="body" idx="1"/>
          </p:nvPr>
        </p:nvSpPr>
        <p:spPr>
          <a:xfrm>
            <a:off x="242888" y="571500"/>
            <a:ext cx="8472487" cy="6215063"/>
          </a:xfrm>
        </p:spPr>
        <p:txBody>
          <a:bodyPr rtlCol="0">
            <a:normAutofit lnSpcReduction="10000"/>
          </a:bodyPr>
          <a:lstStyle/>
          <a:p>
            <a:pPr algn="just" rtl="1" eaLnBrk="1" fontAlgn="auto" hangingPunct="1">
              <a:spcAft>
                <a:spcPts val="0"/>
              </a:spcAft>
              <a:buFontTx/>
              <a:buNone/>
              <a:defRPr/>
            </a:pPr>
            <a:r>
              <a:rPr lang="fa-IR" dirty="0" smtClean="0">
                <a:solidFill>
                  <a:srgbClr val="FFFF00"/>
                </a:solidFill>
              </a:rPr>
              <a:t>1-                    : میزان مسئولیت</a:t>
            </a:r>
            <a:r>
              <a:rPr lang="fa-IR" dirty="0">
                <a:solidFill>
                  <a:srgbClr val="FFFF00"/>
                </a:solidFill>
              </a:rPr>
              <a:t>، </a:t>
            </a:r>
            <a:r>
              <a:rPr lang="fa-IR" dirty="0" smtClean="0">
                <a:solidFill>
                  <a:srgbClr val="FFFF00"/>
                </a:solidFill>
              </a:rPr>
              <a:t>آزادی </a:t>
            </a:r>
            <a:r>
              <a:rPr lang="fa-IR" dirty="0">
                <a:solidFill>
                  <a:srgbClr val="FFFF00"/>
                </a:solidFill>
              </a:rPr>
              <a:t>عمل و </a:t>
            </a:r>
            <a:r>
              <a:rPr lang="fa-IR" dirty="0" smtClean="0">
                <a:solidFill>
                  <a:srgbClr val="FFFF00"/>
                </a:solidFill>
              </a:rPr>
              <a:t>استقلالی </a:t>
            </a:r>
            <a:r>
              <a:rPr lang="fa-IR" dirty="0">
                <a:solidFill>
                  <a:srgbClr val="FFFF00"/>
                </a:solidFill>
              </a:rPr>
              <a:t>كه افراد دارند.</a:t>
            </a:r>
            <a:r>
              <a:rPr lang="en-US" dirty="0">
                <a:solidFill>
                  <a:srgbClr val="FFFF00"/>
                </a:solidFill>
              </a:rPr>
              <a:t> </a:t>
            </a:r>
          </a:p>
          <a:p>
            <a:pPr algn="just" rtl="1" eaLnBrk="1" fontAlgn="auto" hangingPunct="1">
              <a:spcAft>
                <a:spcPts val="0"/>
              </a:spcAft>
              <a:buFontTx/>
              <a:buNone/>
              <a:defRPr/>
            </a:pPr>
            <a:r>
              <a:rPr lang="fa-IR" dirty="0">
                <a:solidFill>
                  <a:srgbClr val="FFFF00"/>
                </a:solidFill>
              </a:rPr>
              <a:t>2- </a:t>
            </a:r>
            <a:r>
              <a:rPr lang="fa-IR" dirty="0" smtClean="0">
                <a:solidFill>
                  <a:srgbClr val="FFFF00"/>
                </a:solidFill>
              </a:rPr>
              <a:t>                   : میزانی </a:t>
            </a:r>
            <a:r>
              <a:rPr lang="fa-IR" dirty="0">
                <a:solidFill>
                  <a:srgbClr val="FFFF00"/>
                </a:solidFill>
              </a:rPr>
              <a:t>كه افراد </a:t>
            </a:r>
            <a:r>
              <a:rPr lang="fa-IR" dirty="0" smtClean="0">
                <a:solidFill>
                  <a:srgbClr val="FFFF00"/>
                </a:solidFill>
              </a:rPr>
              <a:t>تشویق می‌شوند </a:t>
            </a:r>
            <a:r>
              <a:rPr lang="fa-IR" dirty="0">
                <a:solidFill>
                  <a:srgbClr val="FFFF00"/>
                </a:solidFill>
              </a:rPr>
              <a:t>تا ابتكار عمل به خرج دهند، دست به </a:t>
            </a:r>
            <a:r>
              <a:rPr lang="fa-IR" dirty="0" smtClean="0">
                <a:solidFill>
                  <a:srgbClr val="FFFF00"/>
                </a:solidFill>
              </a:rPr>
              <a:t>كارهای </a:t>
            </a:r>
            <a:r>
              <a:rPr lang="fa-IR" dirty="0">
                <a:solidFill>
                  <a:srgbClr val="FFFF00"/>
                </a:solidFill>
              </a:rPr>
              <a:t>مخاطره‌آميز بزنند و بلند پروازی كنند</a:t>
            </a:r>
            <a:r>
              <a:rPr lang="fa-IR" dirty="0" smtClean="0">
                <a:solidFill>
                  <a:srgbClr val="FFFF00"/>
                </a:solidFill>
              </a:rPr>
              <a:t>.</a:t>
            </a:r>
          </a:p>
          <a:p>
            <a:pPr algn="just" rtl="1" eaLnBrk="1" fontAlgn="auto" hangingPunct="1">
              <a:spcAft>
                <a:spcPts val="0"/>
              </a:spcAft>
              <a:buFontTx/>
              <a:buNone/>
              <a:defRPr/>
            </a:pPr>
            <a:r>
              <a:rPr lang="fa-IR" dirty="0" smtClean="0">
                <a:solidFill>
                  <a:srgbClr val="FFFF00"/>
                </a:solidFill>
              </a:rPr>
              <a:t>3-                   </a:t>
            </a:r>
            <a:r>
              <a:rPr lang="en-US" dirty="0" smtClean="0">
                <a:solidFill>
                  <a:srgbClr val="FFFF00"/>
                </a:solidFill>
              </a:rPr>
              <a:t> </a:t>
            </a:r>
            <a:r>
              <a:rPr lang="fa-IR" dirty="0" smtClean="0">
                <a:solidFill>
                  <a:srgbClr val="FFFF00"/>
                </a:solidFill>
              </a:rPr>
              <a:t> : میزانی كه سازمان هدفها و عملكردهایی را كه انتظار می‌رود انجام شود، مشخص می‌نماید.</a:t>
            </a:r>
            <a:r>
              <a:rPr lang="en-US" dirty="0" smtClean="0">
                <a:solidFill>
                  <a:srgbClr val="FFFF00"/>
                </a:solidFill>
              </a:rPr>
              <a:t> </a:t>
            </a:r>
            <a:endParaRPr lang="fa-IR" dirty="0" smtClean="0">
              <a:solidFill>
                <a:srgbClr val="FFFF00"/>
              </a:solidFill>
            </a:endParaRPr>
          </a:p>
          <a:p>
            <a:pPr algn="just" rtl="1" eaLnBrk="1" fontAlgn="auto" hangingPunct="1">
              <a:spcAft>
                <a:spcPts val="0"/>
              </a:spcAft>
              <a:buFontTx/>
              <a:buNone/>
              <a:defRPr/>
            </a:pPr>
            <a:r>
              <a:rPr lang="fa-IR" dirty="0" smtClean="0">
                <a:solidFill>
                  <a:srgbClr val="FFFF00"/>
                </a:solidFill>
              </a:rPr>
              <a:t>4-                    : میزان یا درجه‌ای كه واحدهای درون سازمان به روش هماهنگ عمل می‌كنند</a:t>
            </a:r>
            <a:r>
              <a:rPr lang="en-US" dirty="0" smtClean="0">
                <a:solidFill>
                  <a:srgbClr val="FFFF00"/>
                </a:solidFill>
              </a:rPr>
              <a:t>. </a:t>
            </a:r>
            <a:endParaRPr lang="fa-IR" dirty="0" smtClean="0">
              <a:solidFill>
                <a:srgbClr val="FFFF00"/>
              </a:solidFill>
            </a:endParaRPr>
          </a:p>
          <a:p>
            <a:pPr algn="just" rtl="1" eaLnBrk="1" fontAlgn="auto" hangingPunct="1">
              <a:spcAft>
                <a:spcPts val="0"/>
              </a:spcAft>
              <a:buFont typeface="Arial" panose="020B0604020202020204" pitchFamily="34" charset="0"/>
              <a:buNone/>
              <a:defRPr/>
            </a:pPr>
            <a:r>
              <a:rPr lang="fa-IR" dirty="0" smtClean="0">
                <a:solidFill>
                  <a:srgbClr val="FFFF00"/>
                </a:solidFill>
              </a:rPr>
              <a:t>5-                     </a:t>
            </a:r>
            <a:r>
              <a:rPr lang="en-US" dirty="0" smtClean="0">
                <a:solidFill>
                  <a:srgbClr val="FFFF00"/>
                </a:solidFill>
              </a:rPr>
              <a:t> </a:t>
            </a:r>
            <a:r>
              <a:rPr lang="fa-IR" dirty="0" smtClean="0">
                <a:solidFill>
                  <a:srgbClr val="FFFF00"/>
                </a:solidFill>
              </a:rPr>
              <a:t>: میزان یا درجه‌ای كه مدیران با زیردستان خود ارتباط را برقرار می كنند، آنها را یاری می‌دهند و یا از آنها حمایت می‌كنند.</a:t>
            </a:r>
          </a:p>
          <a:p>
            <a:pPr algn="just" rtl="1" eaLnBrk="1" fontAlgn="auto" hangingPunct="1">
              <a:spcAft>
                <a:spcPts val="0"/>
              </a:spcAft>
              <a:buFontTx/>
              <a:buNone/>
              <a:defRPr/>
            </a:pPr>
            <a:endParaRPr lang="en-US" sz="2400" dirty="0">
              <a:solidFill>
                <a:srgbClr val="FFFF00"/>
              </a:solidFill>
            </a:endParaRPr>
          </a:p>
        </p:txBody>
      </p:sp>
      <p:sp>
        <p:nvSpPr>
          <p:cNvPr id="4" name="Rounded Rectangle 3"/>
          <p:cNvSpPr/>
          <p:nvPr/>
        </p:nvSpPr>
        <p:spPr>
          <a:xfrm>
            <a:off x="6315075" y="500063"/>
            <a:ext cx="2071688" cy="571500"/>
          </a:xfrm>
          <a:prstGeom prst="roundRect">
            <a:avLst/>
          </a:prstGeom>
          <a:solidFill>
            <a:srgbClr val="0066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a-IR" sz="2800" dirty="0"/>
              <a:t>خلاقیت فردی</a:t>
            </a:r>
            <a:endParaRPr lang="en-US" sz="2800" dirty="0"/>
          </a:p>
        </p:txBody>
      </p:sp>
      <p:sp>
        <p:nvSpPr>
          <p:cNvPr id="5" name="Rounded Rectangle 4"/>
          <p:cNvSpPr/>
          <p:nvPr/>
        </p:nvSpPr>
        <p:spPr>
          <a:xfrm>
            <a:off x="6315075" y="1500188"/>
            <a:ext cx="2071688" cy="500062"/>
          </a:xfrm>
          <a:prstGeom prst="roundRect">
            <a:avLst/>
          </a:prstGeom>
          <a:solidFill>
            <a:srgbClr val="43F21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a-IR" sz="2800" dirty="0"/>
              <a:t>ریسک پذیری</a:t>
            </a:r>
            <a:endParaRPr lang="en-US" sz="2800" dirty="0"/>
          </a:p>
        </p:txBody>
      </p:sp>
      <p:sp>
        <p:nvSpPr>
          <p:cNvPr id="6" name="Rounded Rectangle 5"/>
          <p:cNvSpPr/>
          <p:nvPr/>
        </p:nvSpPr>
        <p:spPr>
          <a:xfrm>
            <a:off x="6243638" y="2928938"/>
            <a:ext cx="2071687" cy="500062"/>
          </a:xfrm>
          <a:prstGeom prst="roundRect">
            <a:avLst/>
          </a:prstGeom>
          <a:solidFill>
            <a:srgbClr val="49D77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a-IR" sz="3200" dirty="0"/>
              <a:t>رهبری</a:t>
            </a:r>
            <a:endParaRPr lang="en-US" sz="3200" dirty="0"/>
          </a:p>
        </p:txBody>
      </p:sp>
      <p:sp>
        <p:nvSpPr>
          <p:cNvPr id="7" name="Rounded Rectangle 6"/>
          <p:cNvSpPr/>
          <p:nvPr/>
        </p:nvSpPr>
        <p:spPr>
          <a:xfrm>
            <a:off x="6315075" y="3857625"/>
            <a:ext cx="2071688" cy="571500"/>
          </a:xfrm>
          <a:prstGeom prst="roundRect">
            <a:avLst/>
          </a:prstGeom>
          <a:solidFill>
            <a:srgbClr val="32DAC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a-IR" sz="3200" dirty="0"/>
              <a:t>یکپارچگی</a:t>
            </a:r>
            <a:endParaRPr lang="en-US" sz="3200" dirty="0"/>
          </a:p>
        </p:txBody>
      </p:sp>
      <p:sp>
        <p:nvSpPr>
          <p:cNvPr id="8" name="Rounded Rectangle 7"/>
          <p:cNvSpPr/>
          <p:nvPr/>
        </p:nvSpPr>
        <p:spPr>
          <a:xfrm>
            <a:off x="6172200" y="4857750"/>
            <a:ext cx="2214563" cy="571500"/>
          </a:xfrm>
          <a:prstGeom prst="roundRect">
            <a:avLst/>
          </a:prstGeom>
          <a:solidFill>
            <a:srgbClr val="98B5D8"/>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a-IR" sz="3200" dirty="0"/>
              <a:t>حمایت مدیریت</a:t>
            </a:r>
            <a:endParaRPr lang="en-US" sz="3200" dirty="0"/>
          </a:p>
        </p:txBody>
      </p:sp>
      <p:sp>
        <p:nvSpPr>
          <p:cNvPr id="2" name="Footer Placeholder 1"/>
          <p:cNvSpPr>
            <a:spLocks noGrp="1"/>
          </p:cNvSpPr>
          <p:nvPr>
            <p:ph type="ftr" sz="quarter" idx="11"/>
          </p:nvPr>
        </p:nvSpPr>
        <p:spPr/>
        <p:txBody>
          <a:bodyPr/>
          <a:lstStyle/>
          <a:p>
            <a:pPr>
              <a:defRPr/>
            </a:pPr>
            <a:r>
              <a:rPr lang="en-US" smtClean="0"/>
              <a:t>www.parsdigishop.ir</a:t>
            </a:r>
            <a:endParaRPr lang="en-US"/>
          </a:p>
        </p:txBody>
      </p:sp>
      <p:sp>
        <p:nvSpPr>
          <p:cNvPr id="3" name="Slide Number Placeholder 2"/>
          <p:cNvSpPr>
            <a:spLocks noGrp="1"/>
          </p:cNvSpPr>
          <p:nvPr>
            <p:ph type="sldNum" sz="quarter" idx="12"/>
          </p:nvPr>
        </p:nvSpPr>
        <p:spPr/>
        <p:txBody>
          <a:bodyPr/>
          <a:lstStyle/>
          <a:p>
            <a:pPr>
              <a:defRPr/>
            </a:pPr>
            <a:fld id="{C456E7B8-EE94-4D34-A2A9-19B4F3D600F3}" type="slidenum">
              <a:rPr lang="en-US" smtClean="0"/>
              <a:pPr>
                <a:defRPr/>
              </a:pPr>
              <a:t>15</a:t>
            </a:fld>
            <a:endParaRPr lang="en-US"/>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714375"/>
            <a:ext cx="8229600" cy="1143000"/>
          </a:xfrm>
        </p:spPr>
        <p:txBody>
          <a:bodyPr/>
          <a:lstStyle/>
          <a:p>
            <a:pPr eaLnBrk="1" hangingPunct="1"/>
            <a:r>
              <a:rPr lang="fa-IR" smtClean="0"/>
              <a:t> </a:t>
            </a:r>
            <a:endParaRPr lang="en-US" smtClean="0"/>
          </a:p>
        </p:txBody>
      </p:sp>
      <p:sp>
        <p:nvSpPr>
          <p:cNvPr id="20483" name="Rectangle 3"/>
          <p:cNvSpPr>
            <a:spLocks noGrp="1" noChangeArrowheads="1"/>
          </p:cNvSpPr>
          <p:nvPr>
            <p:ph type="body" idx="1"/>
          </p:nvPr>
        </p:nvSpPr>
        <p:spPr>
          <a:xfrm>
            <a:off x="214313" y="796925"/>
            <a:ext cx="8472487" cy="5768975"/>
          </a:xfrm>
        </p:spPr>
        <p:txBody>
          <a:bodyPr/>
          <a:lstStyle/>
          <a:p>
            <a:pPr marL="609600" indent="-609600" algn="just" rtl="1" eaLnBrk="1" hangingPunct="1">
              <a:buFontTx/>
              <a:buNone/>
            </a:pPr>
            <a:r>
              <a:rPr lang="fa-IR" sz="2800" smtClean="0">
                <a:solidFill>
                  <a:srgbClr val="FFFF00"/>
                </a:solidFill>
              </a:rPr>
              <a:t>6-                      : تعداد قوانین و مقررات و میزان سرپرستی مستقیمی كه مدیران بر رفتار افرادی اعمال می‌كنند.</a:t>
            </a:r>
          </a:p>
          <a:p>
            <a:pPr marL="609600" indent="-609600" algn="just" rtl="1" eaLnBrk="1" hangingPunct="1">
              <a:buFontTx/>
              <a:buNone/>
            </a:pPr>
            <a:r>
              <a:rPr lang="fa-IR" sz="2800" smtClean="0">
                <a:solidFill>
                  <a:srgbClr val="FFFF00"/>
                </a:solidFill>
              </a:rPr>
              <a:t>7-                      : میزان یا درجه‌ای كه افراد، كل سازمان (و نه گروه خاص یا رشته‌ای كه فرد در آن تخصص دارد) را معرف خود می دانند.</a:t>
            </a:r>
          </a:p>
          <a:p>
            <a:pPr marL="609600" indent="-609600" algn="just" rtl="1" eaLnBrk="1" hangingPunct="1">
              <a:buFontTx/>
              <a:buNone/>
            </a:pPr>
            <a:r>
              <a:rPr lang="fa-IR" sz="2800" smtClean="0">
                <a:solidFill>
                  <a:srgbClr val="FFFF00"/>
                </a:solidFill>
              </a:rPr>
              <a:t>8-                      : میزان یا درجه‌ای كه شیوه تخصیص پاداش (یعني افزایش حقوق و ارتقای مقام) بر اساس شاخصهای عملكرد كاركنان قرار دارد نه بر اساس سابقه، پارتی‌بازی و از این قبیل شاخصها.</a:t>
            </a:r>
          </a:p>
          <a:p>
            <a:pPr marL="609600" indent="-609600" algn="just" rtl="1" eaLnBrk="1" hangingPunct="1">
              <a:buFontTx/>
              <a:buNone/>
            </a:pPr>
            <a:r>
              <a:rPr lang="fa-IR" sz="2800" smtClean="0">
                <a:solidFill>
                  <a:srgbClr val="FFFF00"/>
                </a:solidFill>
              </a:rPr>
              <a:t>9-                                  : میزان یا درجه‌ای كه افراد تشویق می شوند با تعارض بسازند و پذيرای انتقادهای آشكار باشند.</a:t>
            </a:r>
          </a:p>
          <a:p>
            <a:pPr marL="609600" indent="-609600" algn="just" rtl="1" eaLnBrk="1" hangingPunct="1">
              <a:buFontTx/>
              <a:buNone/>
            </a:pPr>
            <a:r>
              <a:rPr lang="fa-IR" sz="2800" smtClean="0">
                <a:solidFill>
                  <a:srgbClr val="FFFF00"/>
                </a:solidFill>
              </a:rPr>
              <a:t>10-                      : میزان یا درجه‌ای كه ارتباطات سازمانی به سلسله مراتب اختیارات رسمی محدود می‌شود.</a:t>
            </a:r>
            <a:endParaRPr lang="en-US" sz="2800" smtClean="0">
              <a:solidFill>
                <a:srgbClr val="FFFF00"/>
              </a:solidFill>
            </a:endParaRPr>
          </a:p>
        </p:txBody>
      </p:sp>
      <p:sp>
        <p:nvSpPr>
          <p:cNvPr id="4" name="Rounded Rectangle 3"/>
          <p:cNvSpPr/>
          <p:nvPr/>
        </p:nvSpPr>
        <p:spPr>
          <a:xfrm>
            <a:off x="6429375" y="725488"/>
            <a:ext cx="1785938" cy="50006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a-IR" sz="3200" dirty="0"/>
              <a:t>کنترل</a:t>
            </a:r>
            <a:endParaRPr lang="en-US" sz="3200" dirty="0"/>
          </a:p>
        </p:txBody>
      </p:sp>
      <p:sp>
        <p:nvSpPr>
          <p:cNvPr id="5" name="Rounded Rectangle 4"/>
          <p:cNvSpPr/>
          <p:nvPr/>
        </p:nvSpPr>
        <p:spPr>
          <a:xfrm>
            <a:off x="6500813" y="1714500"/>
            <a:ext cx="1714500" cy="500063"/>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a-IR" sz="3200" dirty="0"/>
              <a:t>هویت</a:t>
            </a:r>
            <a:endParaRPr lang="en-US" sz="3200" dirty="0"/>
          </a:p>
        </p:txBody>
      </p:sp>
      <p:sp>
        <p:nvSpPr>
          <p:cNvPr id="6" name="Rounded Rectangle 5"/>
          <p:cNvSpPr/>
          <p:nvPr/>
        </p:nvSpPr>
        <p:spPr>
          <a:xfrm>
            <a:off x="6429375" y="2643188"/>
            <a:ext cx="1785938" cy="500062"/>
          </a:xfrm>
          <a:prstGeom prst="roundRect">
            <a:avLst/>
          </a:prstGeom>
          <a:solidFill>
            <a:srgbClr val="DADA3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a-IR" sz="2800" dirty="0"/>
              <a:t>سیستم پاداش</a:t>
            </a:r>
            <a:endParaRPr lang="en-US" sz="2800" dirty="0"/>
          </a:p>
        </p:txBody>
      </p:sp>
      <p:sp>
        <p:nvSpPr>
          <p:cNvPr id="7" name="Rounded Rectangle 6"/>
          <p:cNvSpPr/>
          <p:nvPr/>
        </p:nvSpPr>
        <p:spPr>
          <a:xfrm>
            <a:off x="5357813" y="4000500"/>
            <a:ext cx="2857500" cy="500063"/>
          </a:xfrm>
          <a:prstGeom prst="roundRect">
            <a:avLst/>
          </a:prstGeom>
          <a:solidFill>
            <a:srgbClr val="97DF2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a-IR" sz="2800" dirty="0"/>
              <a:t>سازش با پدیده تعارض</a:t>
            </a:r>
            <a:endParaRPr lang="en-US" sz="2800" dirty="0"/>
          </a:p>
        </p:txBody>
      </p:sp>
      <p:sp>
        <p:nvSpPr>
          <p:cNvPr id="8" name="Rounded Rectangle 7"/>
          <p:cNvSpPr/>
          <p:nvPr/>
        </p:nvSpPr>
        <p:spPr>
          <a:xfrm>
            <a:off x="6286500" y="4929188"/>
            <a:ext cx="1785938" cy="500062"/>
          </a:xfrm>
          <a:prstGeom prst="roundRect">
            <a:avLst/>
          </a:prstGeom>
          <a:solidFill>
            <a:srgbClr val="6FD828"/>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a-IR" sz="2800" dirty="0"/>
              <a:t>الگوی ارتباطی</a:t>
            </a:r>
            <a:endParaRPr lang="en-US" sz="2800" dirty="0"/>
          </a:p>
        </p:txBody>
      </p:sp>
      <p:sp>
        <p:nvSpPr>
          <p:cNvPr id="2" name="Footer Placeholder 1"/>
          <p:cNvSpPr>
            <a:spLocks noGrp="1"/>
          </p:cNvSpPr>
          <p:nvPr>
            <p:ph type="ftr" sz="quarter" idx="11"/>
          </p:nvPr>
        </p:nvSpPr>
        <p:spPr/>
        <p:txBody>
          <a:bodyPr/>
          <a:lstStyle/>
          <a:p>
            <a:pPr>
              <a:defRPr/>
            </a:pPr>
            <a:r>
              <a:rPr lang="en-US" smtClean="0"/>
              <a:t>www.parsdigishop.ir</a:t>
            </a:r>
            <a:endParaRPr lang="en-US"/>
          </a:p>
        </p:txBody>
      </p:sp>
      <p:sp>
        <p:nvSpPr>
          <p:cNvPr id="3" name="Slide Number Placeholder 2"/>
          <p:cNvSpPr>
            <a:spLocks noGrp="1"/>
          </p:cNvSpPr>
          <p:nvPr>
            <p:ph type="sldNum" sz="quarter" idx="12"/>
          </p:nvPr>
        </p:nvSpPr>
        <p:spPr/>
        <p:txBody>
          <a:bodyPr/>
          <a:lstStyle/>
          <a:p>
            <a:pPr>
              <a:defRPr/>
            </a:pPr>
            <a:fld id="{C456E7B8-EE94-4D34-A2A9-19B4F3D600F3}" type="slidenum">
              <a:rPr lang="en-US" smtClean="0"/>
              <a:pPr>
                <a:defRPr/>
              </a:pPr>
              <a:t>16</a:t>
            </a:fld>
            <a:endParaRPr lang="en-US"/>
          </a:p>
        </p:txBody>
      </p:sp>
    </p:spTree>
  </p:cSld>
  <p:clrMapOvr>
    <a:masterClrMapping/>
  </p:clrMapOvr>
  <p:transition>
    <p:blinds/>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fa-IR" smtClean="0">
                <a:solidFill>
                  <a:srgbClr val="FFFF00"/>
                </a:solidFill>
              </a:rPr>
              <a:t>انواع فرهنگ سازمانی از نظر رابینز</a:t>
            </a:r>
            <a:endParaRPr lang="en-US" smtClean="0">
              <a:solidFill>
                <a:srgbClr val="FFFF00"/>
              </a:solidFill>
            </a:endParaRPr>
          </a:p>
        </p:txBody>
      </p:sp>
      <p:sp>
        <p:nvSpPr>
          <p:cNvPr id="3" name="Content Placeholder 2"/>
          <p:cNvSpPr>
            <a:spLocks noGrp="1"/>
          </p:cNvSpPr>
          <p:nvPr>
            <p:ph idx="1"/>
          </p:nvPr>
        </p:nvSpPr>
        <p:spPr>
          <a:xfrm>
            <a:off x="200025" y="1689100"/>
            <a:ext cx="8229600" cy="4525963"/>
          </a:xfrm>
        </p:spPr>
        <p:txBody>
          <a:bodyPr rtlCol="0">
            <a:normAutofit fontScale="92500" lnSpcReduction="10000"/>
          </a:bodyPr>
          <a:lstStyle/>
          <a:p>
            <a:pPr algn="justLow" rtl="1" eaLnBrk="1" fontAlgn="auto" hangingPunct="1">
              <a:spcAft>
                <a:spcPts val="0"/>
              </a:spcAft>
              <a:buFont typeface="Arial" panose="020B0604020202020204" pitchFamily="34" charset="0"/>
              <a:buNone/>
              <a:defRPr/>
            </a:pPr>
            <a:r>
              <a:rPr lang="fa-IR" dirty="0" smtClean="0">
                <a:solidFill>
                  <a:srgbClr val="FFFF00"/>
                </a:solidFill>
              </a:rPr>
              <a:t>                 : </a:t>
            </a:r>
            <a:r>
              <a:rPr lang="ar-SA" dirty="0" smtClean="0">
                <a:solidFill>
                  <a:srgbClr val="FFFF00"/>
                </a:solidFill>
              </a:rPr>
              <a:t>فرهنگ حاکم نمایانگر ارزش‌های اصولی است که اکثریت اعضای سازمان در آن‌ها مشترک یا سهیم هستند. وقتی که درباره فرهنگ سازمانی صحبت می‌کنیم مقصود و نظر ما فرهنگ حاکم است و آن یک زاویه بسیار باز یا دیدگاه جامعی است که از آنجا به فرهنگ سازمانی نگاه می شود که فرهنگ مزبور می‌تواند شخصیت متمایز به سازمان بدهد. </a:t>
            </a:r>
            <a:endParaRPr lang="en-US" dirty="0" smtClean="0">
              <a:solidFill>
                <a:srgbClr val="FFFF00"/>
              </a:solidFill>
            </a:endParaRPr>
          </a:p>
          <a:p>
            <a:pPr algn="justLow" rtl="1" eaLnBrk="1" fontAlgn="auto" hangingPunct="1">
              <a:spcAft>
                <a:spcPts val="0"/>
              </a:spcAft>
              <a:buFont typeface="Arial" panose="020B0604020202020204" pitchFamily="34" charset="0"/>
              <a:buNone/>
              <a:defRPr/>
            </a:pPr>
            <a:endParaRPr lang="fa-IR" dirty="0" smtClean="0">
              <a:solidFill>
                <a:srgbClr val="FFFF00"/>
              </a:solidFill>
            </a:endParaRPr>
          </a:p>
          <a:p>
            <a:pPr algn="justLow" rtl="1" eaLnBrk="1" fontAlgn="auto" hangingPunct="1">
              <a:spcAft>
                <a:spcPts val="0"/>
              </a:spcAft>
              <a:buFont typeface="Arial" panose="020B0604020202020204" pitchFamily="34" charset="0"/>
              <a:buNone/>
              <a:defRPr/>
            </a:pPr>
            <a:r>
              <a:rPr lang="fa-IR" dirty="0" smtClean="0">
                <a:solidFill>
                  <a:srgbClr val="FFFF00"/>
                </a:solidFill>
              </a:rPr>
              <a:t>                  :</a:t>
            </a:r>
            <a:r>
              <a:rPr lang="ar-SA" dirty="0" smtClean="0">
                <a:solidFill>
                  <a:srgbClr val="FFFF00"/>
                </a:solidFill>
              </a:rPr>
              <a:t>فرهنگ‌های فرعی در سازمان‌های بزرگ ب</a:t>
            </a:r>
            <a:r>
              <a:rPr lang="fa-IR" dirty="0" smtClean="0">
                <a:solidFill>
                  <a:srgbClr val="FFFF00"/>
                </a:solidFill>
              </a:rPr>
              <a:t>ه </a:t>
            </a:r>
            <a:r>
              <a:rPr lang="ar-SA" dirty="0" smtClean="0">
                <a:solidFill>
                  <a:srgbClr val="FFFF00"/>
                </a:solidFill>
              </a:rPr>
              <a:t>وجود می‌آیند و بازتابی از</a:t>
            </a:r>
            <a:r>
              <a:rPr lang="fa-IR" dirty="0" smtClean="0">
                <a:solidFill>
                  <a:srgbClr val="FFFF00"/>
                </a:solidFill>
              </a:rPr>
              <a:t> </a:t>
            </a:r>
            <a:r>
              <a:rPr lang="ar-SA" dirty="0" smtClean="0">
                <a:solidFill>
                  <a:srgbClr val="FFFF00"/>
                </a:solidFill>
              </a:rPr>
              <a:t>مسا</a:t>
            </a:r>
            <a:r>
              <a:rPr lang="fa-IR" dirty="0" smtClean="0">
                <a:solidFill>
                  <a:srgbClr val="FFFF00"/>
                </a:solidFill>
              </a:rPr>
              <a:t>ئ</a:t>
            </a:r>
            <a:r>
              <a:rPr lang="ar-SA" dirty="0" smtClean="0">
                <a:solidFill>
                  <a:srgbClr val="FFFF00"/>
                </a:solidFill>
              </a:rPr>
              <a:t>ل، تجربیات یا شرایط مشابه و همانندی هستند که اعضای سازمان با آن‌ها روبرو می‌شوند.</a:t>
            </a:r>
            <a:endParaRPr lang="en-US" dirty="0">
              <a:solidFill>
                <a:srgbClr val="FFFF00"/>
              </a:solidFill>
            </a:endParaRPr>
          </a:p>
        </p:txBody>
      </p:sp>
      <p:sp>
        <p:nvSpPr>
          <p:cNvPr id="4" name="Rounded Rectangle 3"/>
          <p:cNvSpPr/>
          <p:nvPr/>
        </p:nvSpPr>
        <p:spPr>
          <a:xfrm>
            <a:off x="6786578" y="1571612"/>
            <a:ext cx="1714512" cy="500066"/>
          </a:xfrm>
          <a:prstGeom prst="roundRect">
            <a:avLst>
              <a:gd name="adj" fmla="val 50000"/>
            </a:avLst>
          </a:prstGeom>
          <a:solidFill>
            <a:srgbClr val="FF0000"/>
          </a:solidFill>
          <a:effectLst>
            <a:glow rad="101600">
              <a:schemeClr val="accent2">
                <a:satMod val="175000"/>
                <a:alpha val="40000"/>
              </a:schemeClr>
            </a:glo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a-IR" sz="2800" dirty="0"/>
              <a:t>حاکم</a:t>
            </a:r>
            <a:endParaRPr lang="en-US" sz="2800" dirty="0"/>
          </a:p>
        </p:txBody>
      </p:sp>
      <p:sp>
        <p:nvSpPr>
          <p:cNvPr id="5" name="Rounded Rectangle 4"/>
          <p:cNvSpPr/>
          <p:nvPr/>
        </p:nvSpPr>
        <p:spPr>
          <a:xfrm>
            <a:off x="6715140" y="4572008"/>
            <a:ext cx="1785950" cy="571504"/>
          </a:xfrm>
          <a:prstGeom prst="roundRect">
            <a:avLst>
              <a:gd name="adj" fmla="val 50000"/>
            </a:avLst>
          </a:prstGeom>
          <a:solidFill>
            <a:srgbClr val="0066FF"/>
          </a:solidFill>
          <a:effectLst>
            <a:glow rad="101600">
              <a:schemeClr val="accent5">
                <a:satMod val="175000"/>
                <a:alpha val="40000"/>
              </a:schemeClr>
            </a:glo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a-IR" sz="2800" dirty="0"/>
              <a:t>فرعی</a:t>
            </a:r>
            <a:endParaRPr lang="en-US" sz="2800" dirty="0"/>
          </a:p>
        </p:txBody>
      </p:sp>
      <p:sp>
        <p:nvSpPr>
          <p:cNvPr id="6" name="Footer Placeholder 5"/>
          <p:cNvSpPr>
            <a:spLocks noGrp="1"/>
          </p:cNvSpPr>
          <p:nvPr>
            <p:ph type="ftr" sz="quarter" idx="11"/>
          </p:nvPr>
        </p:nvSpPr>
        <p:spPr/>
        <p:txBody>
          <a:bodyPr/>
          <a:lstStyle/>
          <a:p>
            <a:pPr>
              <a:defRPr/>
            </a:pPr>
            <a:r>
              <a:rPr lang="en-US" smtClean="0"/>
              <a:t>www.parsdigishop.ir</a:t>
            </a:r>
            <a:endParaRPr lang="en-US"/>
          </a:p>
        </p:txBody>
      </p:sp>
      <p:sp>
        <p:nvSpPr>
          <p:cNvPr id="7" name="Slide Number Placeholder 6"/>
          <p:cNvSpPr>
            <a:spLocks noGrp="1"/>
          </p:cNvSpPr>
          <p:nvPr>
            <p:ph type="sldNum" sz="quarter" idx="12"/>
          </p:nvPr>
        </p:nvSpPr>
        <p:spPr/>
        <p:txBody>
          <a:bodyPr/>
          <a:lstStyle/>
          <a:p>
            <a:pPr>
              <a:defRPr/>
            </a:pPr>
            <a:fld id="{C456E7B8-EE94-4D34-A2A9-19B4F3D600F3}" type="slidenum">
              <a:rPr lang="en-US" smtClean="0"/>
              <a:pPr>
                <a:defRPr/>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Horizontal)">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5"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p:cTn id="1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9" dur="1000"/>
                                        <p:tgtEl>
                                          <p:spTgt spid="3">
                                            <p:txEl>
                                              <p:pRg st="0" end="0"/>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0"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500" fill="hold"/>
                                        <p:tgtEl>
                                          <p:spTgt spid="5"/>
                                        </p:tgtEl>
                                        <p:attrNameLst>
                                          <p:attrName>ppt_w</p:attrName>
                                        </p:attrNameLst>
                                      </p:cBhvr>
                                      <p:tavLst>
                                        <p:tav tm="0">
                                          <p:val>
                                            <p:fltVal val="0"/>
                                          </p:val>
                                        </p:tav>
                                        <p:tav tm="100000">
                                          <p:val>
                                            <p:strVal val="#ppt_w"/>
                                          </p:val>
                                        </p:tav>
                                      </p:tavLst>
                                    </p:anim>
                                    <p:anim calcmode="lin" valueType="num">
                                      <p:cBhvr>
                                        <p:cTn id="25" dur="500" fill="hold"/>
                                        <p:tgtEl>
                                          <p:spTgt spid="5"/>
                                        </p:tgtEl>
                                        <p:attrNameLst>
                                          <p:attrName>ppt_h</p:attrName>
                                        </p:attrNameLst>
                                      </p:cBhvr>
                                      <p:tavLst>
                                        <p:tav tm="0">
                                          <p:val>
                                            <p:fltVal val="0"/>
                                          </p:val>
                                        </p:tav>
                                        <p:tav tm="100000">
                                          <p:val>
                                            <p:strVal val="#ppt_h"/>
                                          </p:val>
                                        </p:tav>
                                      </p:tavLst>
                                    </p:anim>
                                    <p:animEffect transition="in" filter="fade">
                                      <p:cBhvr>
                                        <p:cTn id="26" dur="500"/>
                                        <p:tgtEl>
                                          <p:spTgt spid="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6"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wipe(down)">
                                      <p:cBhvr>
                                        <p:cTn id="31" dur="580">
                                          <p:stCondLst>
                                            <p:cond delay="0"/>
                                          </p:stCondLst>
                                        </p:cTn>
                                        <p:tgtEl>
                                          <p:spTgt spid="3">
                                            <p:txEl>
                                              <p:pRg st="2" end="2"/>
                                            </p:txEl>
                                          </p:spTgt>
                                        </p:tgtEl>
                                      </p:cBhvr>
                                    </p:animEffect>
                                    <p:anim calcmode="lin" valueType="num">
                                      <p:cBhvr>
                                        <p:cTn id="32"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3">
                                            <p:txEl>
                                              <p:pRg st="2" end="2"/>
                                            </p:txEl>
                                          </p:spTgt>
                                        </p:tgtEl>
                                      </p:cBhvr>
                                      <p:to x="100000" y="60000"/>
                                    </p:animScale>
                                    <p:animScale>
                                      <p:cBhvr>
                                        <p:cTn id="38" dur="166" decel="50000">
                                          <p:stCondLst>
                                            <p:cond delay="676"/>
                                          </p:stCondLst>
                                        </p:cTn>
                                        <p:tgtEl>
                                          <p:spTgt spid="3">
                                            <p:txEl>
                                              <p:pRg st="2" end="2"/>
                                            </p:txEl>
                                          </p:spTgt>
                                        </p:tgtEl>
                                      </p:cBhvr>
                                      <p:to x="100000" y="100000"/>
                                    </p:animScale>
                                    <p:animScale>
                                      <p:cBhvr>
                                        <p:cTn id="39" dur="26">
                                          <p:stCondLst>
                                            <p:cond delay="1312"/>
                                          </p:stCondLst>
                                        </p:cTn>
                                        <p:tgtEl>
                                          <p:spTgt spid="3">
                                            <p:txEl>
                                              <p:pRg st="2" end="2"/>
                                            </p:txEl>
                                          </p:spTgt>
                                        </p:tgtEl>
                                      </p:cBhvr>
                                      <p:to x="100000" y="80000"/>
                                    </p:animScale>
                                    <p:animScale>
                                      <p:cBhvr>
                                        <p:cTn id="40" dur="166" decel="50000">
                                          <p:stCondLst>
                                            <p:cond delay="1338"/>
                                          </p:stCondLst>
                                        </p:cTn>
                                        <p:tgtEl>
                                          <p:spTgt spid="3">
                                            <p:txEl>
                                              <p:pRg st="2" end="2"/>
                                            </p:txEl>
                                          </p:spTgt>
                                        </p:tgtEl>
                                      </p:cBhvr>
                                      <p:to x="100000" y="100000"/>
                                    </p:animScale>
                                    <p:animScale>
                                      <p:cBhvr>
                                        <p:cTn id="41" dur="26">
                                          <p:stCondLst>
                                            <p:cond delay="1642"/>
                                          </p:stCondLst>
                                        </p:cTn>
                                        <p:tgtEl>
                                          <p:spTgt spid="3">
                                            <p:txEl>
                                              <p:pRg st="2" end="2"/>
                                            </p:txEl>
                                          </p:spTgt>
                                        </p:tgtEl>
                                      </p:cBhvr>
                                      <p:to x="100000" y="90000"/>
                                    </p:animScale>
                                    <p:animScale>
                                      <p:cBhvr>
                                        <p:cTn id="42" dur="166" decel="50000">
                                          <p:stCondLst>
                                            <p:cond delay="1668"/>
                                          </p:stCondLst>
                                        </p:cTn>
                                        <p:tgtEl>
                                          <p:spTgt spid="3">
                                            <p:txEl>
                                              <p:pRg st="2" end="2"/>
                                            </p:txEl>
                                          </p:spTgt>
                                        </p:tgtEl>
                                      </p:cBhvr>
                                      <p:to x="100000" y="100000"/>
                                    </p:animScale>
                                    <p:animScale>
                                      <p:cBhvr>
                                        <p:cTn id="43" dur="26">
                                          <p:stCondLst>
                                            <p:cond delay="1808"/>
                                          </p:stCondLst>
                                        </p:cTn>
                                        <p:tgtEl>
                                          <p:spTgt spid="3">
                                            <p:txEl>
                                              <p:pRg st="2" end="2"/>
                                            </p:txEl>
                                          </p:spTgt>
                                        </p:tgtEl>
                                      </p:cBhvr>
                                      <p:to x="100000" y="95000"/>
                                    </p:animScale>
                                    <p:animScale>
                                      <p:cBhvr>
                                        <p:cTn id="44"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42875"/>
            <a:ext cx="8258175" cy="714375"/>
          </a:xfrm>
        </p:spPr>
        <p:txBody>
          <a:bodyPr rtlCol="0">
            <a:normAutofit fontScale="90000"/>
          </a:bodyPr>
          <a:lstStyle/>
          <a:p>
            <a:pPr eaLnBrk="1" fontAlgn="auto" hangingPunct="1">
              <a:spcAft>
                <a:spcPts val="0"/>
              </a:spcAft>
              <a:defRPr/>
            </a:pPr>
            <a:r>
              <a:rPr lang="fa-IR" dirty="0" smtClean="0">
                <a:solidFill>
                  <a:srgbClr val="FF0000"/>
                </a:solidFill>
              </a:rPr>
              <a:t>خرده فرهنگ چیست؟</a:t>
            </a:r>
            <a:endParaRPr lang="en-US" dirty="0">
              <a:solidFill>
                <a:srgbClr val="FF0000"/>
              </a:solidFill>
            </a:endParaRPr>
          </a:p>
        </p:txBody>
      </p:sp>
      <p:sp>
        <p:nvSpPr>
          <p:cNvPr id="3" name="Content Placeholder 2"/>
          <p:cNvSpPr>
            <a:spLocks noGrp="1"/>
          </p:cNvSpPr>
          <p:nvPr>
            <p:ph idx="1"/>
          </p:nvPr>
        </p:nvSpPr>
        <p:spPr>
          <a:xfrm>
            <a:off x="428625" y="785813"/>
            <a:ext cx="8258175" cy="5857875"/>
          </a:xfrm>
        </p:spPr>
        <p:txBody>
          <a:bodyPr/>
          <a:lstStyle/>
          <a:p>
            <a:pPr algn="just" rtl="1" eaLnBrk="1" hangingPunct="1">
              <a:buFont typeface="Arial" panose="020B0604020202020204" pitchFamily="34" charset="0"/>
              <a:buNone/>
            </a:pPr>
            <a:r>
              <a:rPr lang="fa-IR" smtClean="0">
                <a:solidFill>
                  <a:srgbClr val="FFFF00"/>
                </a:solidFill>
              </a:rPr>
              <a:t>هر سازمانی علیرغم داشتن فرهنگ یکپارچه دردرون خود دارای چند فرهنگ می باشد و حدود پراکنده ای دارد که از تقسیمات رسمی سازمانی پیروی نمی کند که با توجه به روابط غیر رسمی شکل می گیرد.</a:t>
            </a:r>
          </a:p>
          <a:p>
            <a:pPr algn="just" rtl="1" eaLnBrk="1" hangingPunct="1">
              <a:lnSpc>
                <a:spcPct val="90000"/>
              </a:lnSpc>
              <a:buFont typeface="Arial" panose="020B0604020202020204" pitchFamily="34" charset="0"/>
              <a:buNone/>
            </a:pPr>
            <a:r>
              <a:rPr lang="fa-IR" smtClean="0">
                <a:solidFill>
                  <a:srgbClr val="FFFF00"/>
                </a:solidFill>
              </a:rPr>
              <a:t>اين خرده فرهنگ‌ها می‌توانند هم در سطح افقی و هم در سطح عمودی سازمان شكل بگیرند.</a:t>
            </a:r>
          </a:p>
        </p:txBody>
      </p:sp>
      <p:sp>
        <p:nvSpPr>
          <p:cNvPr id="4" name="Footer Placeholder 3"/>
          <p:cNvSpPr>
            <a:spLocks noGrp="1"/>
          </p:cNvSpPr>
          <p:nvPr>
            <p:ph type="ftr" sz="quarter" idx="11"/>
          </p:nvPr>
        </p:nvSpPr>
        <p:spPr/>
        <p:txBody>
          <a:bodyPr/>
          <a:lstStyle/>
          <a:p>
            <a:pPr>
              <a:defRPr/>
            </a:pPr>
            <a:r>
              <a:rPr lang="en-US" smtClean="0"/>
              <a:t>www.parsdigishop.ir</a:t>
            </a:r>
            <a:endParaRPr lang="en-US"/>
          </a:p>
        </p:txBody>
      </p:sp>
      <p:sp>
        <p:nvSpPr>
          <p:cNvPr id="5" name="Slide Number Placeholder 4"/>
          <p:cNvSpPr>
            <a:spLocks noGrp="1"/>
          </p:cNvSpPr>
          <p:nvPr>
            <p:ph type="sldNum" sz="quarter" idx="12"/>
          </p:nvPr>
        </p:nvSpPr>
        <p:spPr/>
        <p:txBody>
          <a:bodyPr/>
          <a:lstStyle/>
          <a:p>
            <a:pPr>
              <a:defRPr/>
            </a:pPr>
            <a:fld id="{C456E7B8-EE94-4D34-A2A9-19B4F3D600F3}" type="slidenum">
              <a:rPr lang="en-US" smtClean="0"/>
              <a:pPr>
                <a:defRPr/>
              </a:pPr>
              <a:t>18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par>
                                <p:cTn id="13" presetID="24"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to="" calcmode="lin" valueType="num">
                                      <p:cBhvr>
                                        <p:cTn id="15"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fa-IR" smtClean="0">
                <a:solidFill>
                  <a:srgbClr val="FFFF00"/>
                </a:solidFill>
              </a:rPr>
              <a:t>فرهنگ سازمانی از نگاهی دیگر</a:t>
            </a:r>
            <a:endParaRPr lang="en-US" smtClean="0">
              <a:solidFill>
                <a:srgbClr val="FFFF00"/>
              </a:solidFill>
            </a:endParaRPr>
          </a:p>
        </p:txBody>
      </p:sp>
      <p:sp>
        <p:nvSpPr>
          <p:cNvPr id="3" name="Content Placeholder 2"/>
          <p:cNvSpPr>
            <a:spLocks noGrp="1"/>
          </p:cNvSpPr>
          <p:nvPr>
            <p:ph idx="1"/>
          </p:nvPr>
        </p:nvSpPr>
        <p:spPr>
          <a:xfrm>
            <a:off x="-71438" y="1589088"/>
            <a:ext cx="8715376" cy="4840287"/>
          </a:xfrm>
        </p:spPr>
        <p:txBody>
          <a:bodyPr/>
          <a:lstStyle/>
          <a:p>
            <a:pPr algn="r" rtl="1" eaLnBrk="1" hangingPunct="1">
              <a:buFont typeface="Arial" panose="020B0604020202020204" pitchFamily="34" charset="0"/>
              <a:buNone/>
            </a:pPr>
            <a:r>
              <a:rPr lang="fa-IR" smtClean="0">
                <a:solidFill>
                  <a:srgbClr val="FFFF00"/>
                </a:solidFill>
              </a:rPr>
              <a:t>                  : باورهای مشترک بیشترمتوجه ساختارهای رسمی،قوانین ومقررات،دستورالعملها و روشهای استاندارد است.</a:t>
            </a:r>
          </a:p>
          <a:p>
            <a:pPr algn="r" rtl="1" eaLnBrk="1" hangingPunct="1">
              <a:buFont typeface="Arial" panose="020B0604020202020204" pitchFamily="34" charset="0"/>
              <a:buNone/>
            </a:pPr>
            <a:endParaRPr lang="fa-IR" smtClean="0">
              <a:solidFill>
                <a:srgbClr val="FFFF00"/>
              </a:solidFill>
            </a:endParaRPr>
          </a:p>
          <a:p>
            <a:pPr algn="r" rtl="1" eaLnBrk="1" hangingPunct="1">
              <a:buFont typeface="Arial" panose="020B0604020202020204" pitchFamily="34" charset="0"/>
              <a:buNone/>
            </a:pPr>
            <a:r>
              <a:rPr lang="fa-IR" smtClean="0">
                <a:solidFill>
                  <a:srgbClr val="FFFF00"/>
                </a:solidFill>
              </a:rPr>
              <a:t>                  :باورهای مشترک عمدتا برساختارهای غیررسمی و بیشتر تاکیدها بر نتیجه وعملکرد است نه بر وسیله و ابزارکار.</a:t>
            </a:r>
            <a:r>
              <a:rPr lang="ar-SA" smtClean="0">
                <a:solidFill>
                  <a:srgbClr val="FFFF00"/>
                </a:solidFill>
              </a:rPr>
              <a:t> </a:t>
            </a:r>
            <a:endParaRPr lang="en-US" smtClean="0">
              <a:solidFill>
                <a:srgbClr val="FFFF00"/>
              </a:solidFill>
            </a:endParaRPr>
          </a:p>
        </p:txBody>
      </p:sp>
      <p:sp>
        <p:nvSpPr>
          <p:cNvPr id="4" name="Rounded Rectangle 3"/>
          <p:cNvSpPr/>
          <p:nvPr/>
        </p:nvSpPr>
        <p:spPr>
          <a:xfrm>
            <a:off x="6858000" y="3143250"/>
            <a:ext cx="1785938" cy="714375"/>
          </a:xfrm>
          <a:prstGeom prst="roundRect">
            <a:avLst>
              <a:gd name="adj" fmla="val 38831"/>
            </a:avLst>
          </a:prstGeom>
          <a:solidFill>
            <a:schemeClr val="accent5">
              <a:lumMod val="75000"/>
            </a:schemeClr>
          </a:solidFill>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a-IR" sz="2800" dirty="0"/>
              <a:t>ارگانیکی</a:t>
            </a:r>
            <a:endParaRPr lang="en-US" sz="2800" dirty="0"/>
          </a:p>
        </p:txBody>
      </p:sp>
      <p:sp>
        <p:nvSpPr>
          <p:cNvPr id="5" name="Rounded Rectangle 4"/>
          <p:cNvSpPr/>
          <p:nvPr/>
        </p:nvSpPr>
        <p:spPr>
          <a:xfrm>
            <a:off x="6858000" y="1500188"/>
            <a:ext cx="1785938" cy="642937"/>
          </a:xfrm>
          <a:prstGeom prst="roundRect">
            <a:avLst>
              <a:gd name="adj" fmla="val 38831"/>
            </a:avLst>
          </a:prstGeom>
          <a:solidFill>
            <a:schemeClr val="accent6">
              <a:lumMod val="75000"/>
            </a:schemeClr>
          </a:solidFill>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a-IR" sz="2800" dirty="0"/>
              <a:t>مکانیکی</a:t>
            </a:r>
            <a:endParaRPr lang="en-US" sz="2800" dirty="0"/>
          </a:p>
        </p:txBody>
      </p:sp>
      <p:sp>
        <p:nvSpPr>
          <p:cNvPr id="6" name="Footer Placeholder 5"/>
          <p:cNvSpPr>
            <a:spLocks noGrp="1"/>
          </p:cNvSpPr>
          <p:nvPr>
            <p:ph type="ftr" sz="quarter" idx="11"/>
          </p:nvPr>
        </p:nvSpPr>
        <p:spPr/>
        <p:txBody>
          <a:bodyPr/>
          <a:lstStyle/>
          <a:p>
            <a:pPr>
              <a:defRPr/>
            </a:pPr>
            <a:r>
              <a:rPr lang="en-US" smtClean="0"/>
              <a:t>www.parsdigishop.ir</a:t>
            </a:r>
            <a:endParaRPr lang="en-US"/>
          </a:p>
        </p:txBody>
      </p:sp>
      <p:sp>
        <p:nvSpPr>
          <p:cNvPr id="7" name="Slide Number Placeholder 6"/>
          <p:cNvSpPr>
            <a:spLocks noGrp="1"/>
          </p:cNvSpPr>
          <p:nvPr>
            <p:ph type="sldNum" sz="quarter" idx="12"/>
          </p:nvPr>
        </p:nvSpPr>
        <p:spPr/>
        <p:txBody>
          <a:bodyPr/>
          <a:lstStyle/>
          <a:p>
            <a:pPr>
              <a:defRPr/>
            </a:pPr>
            <a:fld id="{C456E7B8-EE94-4D34-A2A9-19B4F3D600F3}" type="slidenum">
              <a:rPr lang="en-US" smtClean="0"/>
              <a:pPr>
                <a:defRPr/>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4)">
                                      <p:cBhvr>
                                        <p:cTn id="12" dur="20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to="" calcmode="lin" valueType="num">
                                      <p:cBhvr>
                                        <p:cTn id="17" dur="1" fill="hold"/>
                                        <p:tgtEl>
                                          <p:spTgt spid="3">
                                            <p:txEl>
                                              <p:pRg st="0" end="0"/>
                                            </p:txEl>
                                          </p:spTgt>
                                        </p:tgtEl>
                                        <p:attrNameLst>
                                          <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diamond(in)">
                                      <p:cBhvr>
                                        <p:cTn id="22" dur="2000"/>
                                        <p:tgtEl>
                                          <p:spTgt spid="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6"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580">
                                          <p:stCondLst>
                                            <p:cond delay="0"/>
                                          </p:stCondLst>
                                        </p:cTn>
                                        <p:tgtEl>
                                          <p:spTgt spid="3">
                                            <p:txEl>
                                              <p:pRg st="2" end="2"/>
                                            </p:txEl>
                                          </p:spTgt>
                                        </p:tgtEl>
                                      </p:cBhvr>
                                    </p:animEffect>
                                    <p:anim calcmode="lin" valueType="num">
                                      <p:cBhvr>
                                        <p:cTn id="2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3" dur="26">
                                          <p:stCondLst>
                                            <p:cond delay="650"/>
                                          </p:stCondLst>
                                        </p:cTn>
                                        <p:tgtEl>
                                          <p:spTgt spid="3">
                                            <p:txEl>
                                              <p:pRg st="2" end="2"/>
                                            </p:txEl>
                                          </p:spTgt>
                                        </p:tgtEl>
                                      </p:cBhvr>
                                      <p:to x="100000" y="60000"/>
                                    </p:animScale>
                                    <p:animScale>
                                      <p:cBhvr>
                                        <p:cTn id="34" dur="166" decel="50000">
                                          <p:stCondLst>
                                            <p:cond delay="676"/>
                                          </p:stCondLst>
                                        </p:cTn>
                                        <p:tgtEl>
                                          <p:spTgt spid="3">
                                            <p:txEl>
                                              <p:pRg st="2" end="2"/>
                                            </p:txEl>
                                          </p:spTgt>
                                        </p:tgtEl>
                                      </p:cBhvr>
                                      <p:to x="100000" y="100000"/>
                                    </p:animScale>
                                    <p:animScale>
                                      <p:cBhvr>
                                        <p:cTn id="35" dur="26">
                                          <p:stCondLst>
                                            <p:cond delay="1312"/>
                                          </p:stCondLst>
                                        </p:cTn>
                                        <p:tgtEl>
                                          <p:spTgt spid="3">
                                            <p:txEl>
                                              <p:pRg st="2" end="2"/>
                                            </p:txEl>
                                          </p:spTgt>
                                        </p:tgtEl>
                                      </p:cBhvr>
                                      <p:to x="100000" y="80000"/>
                                    </p:animScale>
                                    <p:animScale>
                                      <p:cBhvr>
                                        <p:cTn id="36" dur="166" decel="50000">
                                          <p:stCondLst>
                                            <p:cond delay="1338"/>
                                          </p:stCondLst>
                                        </p:cTn>
                                        <p:tgtEl>
                                          <p:spTgt spid="3">
                                            <p:txEl>
                                              <p:pRg st="2" end="2"/>
                                            </p:txEl>
                                          </p:spTgt>
                                        </p:tgtEl>
                                      </p:cBhvr>
                                      <p:to x="100000" y="100000"/>
                                    </p:animScale>
                                    <p:animScale>
                                      <p:cBhvr>
                                        <p:cTn id="37" dur="26">
                                          <p:stCondLst>
                                            <p:cond delay="1642"/>
                                          </p:stCondLst>
                                        </p:cTn>
                                        <p:tgtEl>
                                          <p:spTgt spid="3">
                                            <p:txEl>
                                              <p:pRg st="2" end="2"/>
                                            </p:txEl>
                                          </p:spTgt>
                                        </p:tgtEl>
                                      </p:cBhvr>
                                      <p:to x="100000" y="90000"/>
                                    </p:animScale>
                                    <p:animScale>
                                      <p:cBhvr>
                                        <p:cTn id="38" dur="166" decel="50000">
                                          <p:stCondLst>
                                            <p:cond delay="1668"/>
                                          </p:stCondLst>
                                        </p:cTn>
                                        <p:tgtEl>
                                          <p:spTgt spid="3">
                                            <p:txEl>
                                              <p:pRg st="2" end="2"/>
                                            </p:txEl>
                                          </p:spTgt>
                                        </p:tgtEl>
                                      </p:cBhvr>
                                      <p:to x="100000" y="100000"/>
                                    </p:animScale>
                                    <p:animScale>
                                      <p:cBhvr>
                                        <p:cTn id="39" dur="26">
                                          <p:stCondLst>
                                            <p:cond delay="1808"/>
                                          </p:stCondLst>
                                        </p:cTn>
                                        <p:tgtEl>
                                          <p:spTgt spid="3">
                                            <p:txEl>
                                              <p:pRg st="2" end="2"/>
                                            </p:txEl>
                                          </p:spTgt>
                                        </p:tgtEl>
                                      </p:cBhvr>
                                      <p:to x="100000" y="95000"/>
                                    </p:animScale>
                                    <p:animScale>
                                      <p:cBhvr>
                                        <p:cTn id="40"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42875"/>
            <a:ext cx="8258175" cy="857250"/>
          </a:xfrm>
        </p:spPr>
        <p:txBody>
          <a:bodyPr/>
          <a:lstStyle/>
          <a:p>
            <a:pPr eaLnBrk="1" hangingPunct="1"/>
            <a:r>
              <a:rPr lang="fa-IR" b="1" smtClean="0">
                <a:solidFill>
                  <a:srgbClr val="FFFF00"/>
                </a:solidFill>
              </a:rPr>
              <a:t>فرهنگ</a:t>
            </a:r>
            <a:endParaRPr lang="en-US" b="1" smtClean="0">
              <a:solidFill>
                <a:srgbClr val="FFFF00"/>
              </a:solidFill>
            </a:endParaRPr>
          </a:p>
        </p:txBody>
      </p:sp>
      <p:sp>
        <p:nvSpPr>
          <p:cNvPr id="3" name="Content Placeholder 2"/>
          <p:cNvSpPr>
            <a:spLocks noGrp="1"/>
          </p:cNvSpPr>
          <p:nvPr>
            <p:ph idx="1"/>
          </p:nvPr>
        </p:nvSpPr>
        <p:spPr>
          <a:xfrm>
            <a:off x="500063" y="857250"/>
            <a:ext cx="8186737" cy="5857875"/>
          </a:xfrm>
        </p:spPr>
        <p:txBody>
          <a:bodyPr/>
          <a:lstStyle/>
          <a:p>
            <a:pPr algn="justLow" rtl="1" eaLnBrk="1" hangingPunct="1">
              <a:buFont typeface="Arial" panose="020B0604020202020204" pitchFamily="34" charset="0"/>
              <a:buNone/>
            </a:pPr>
            <a:r>
              <a:rPr lang="fa-IR" b="1" smtClean="0">
                <a:solidFill>
                  <a:srgbClr val="FFFF00"/>
                </a:solidFill>
              </a:rPr>
              <a:t>کلمه فرهنگ ابتدا در بین علوم مردم شناسی به کار رفت و به صورت علمی اولین بار توسط تایلر به کار گرفته شد.</a:t>
            </a:r>
          </a:p>
          <a:p>
            <a:pPr algn="justLow" rtl="1" eaLnBrk="1" hangingPunct="1">
              <a:buFont typeface="Arial" panose="020B0604020202020204" pitchFamily="34" charset="0"/>
              <a:buNone/>
            </a:pPr>
            <a:r>
              <a:rPr lang="fa-IR" b="1" smtClean="0">
                <a:solidFill>
                  <a:srgbClr val="FFFF00"/>
                </a:solidFill>
              </a:rPr>
              <a:t>فرهنگ برای </a:t>
            </a:r>
            <a:r>
              <a:rPr lang="fa-IR" b="1" smtClean="0">
                <a:solidFill>
                  <a:srgbClr val="0066FF"/>
                </a:solidFill>
              </a:rPr>
              <a:t>درک تغییر</a:t>
            </a:r>
            <a:r>
              <a:rPr lang="fa-IR" b="1" smtClean="0">
                <a:solidFill>
                  <a:srgbClr val="FFFF00"/>
                </a:solidFill>
              </a:rPr>
              <a:t>, </a:t>
            </a:r>
            <a:r>
              <a:rPr lang="fa-IR" b="1" smtClean="0">
                <a:solidFill>
                  <a:srgbClr val="FF0000"/>
                </a:solidFill>
              </a:rPr>
              <a:t>کنترل</a:t>
            </a:r>
            <a:r>
              <a:rPr lang="fa-IR" b="1" smtClean="0"/>
              <a:t> </a:t>
            </a:r>
            <a:r>
              <a:rPr lang="fa-IR" b="1" smtClean="0">
                <a:solidFill>
                  <a:srgbClr val="FFFF00"/>
                </a:solidFill>
              </a:rPr>
              <a:t>و </a:t>
            </a:r>
            <a:r>
              <a:rPr lang="fa-IR" b="1" smtClean="0">
                <a:solidFill>
                  <a:srgbClr val="43F21A"/>
                </a:solidFill>
              </a:rPr>
              <a:t>مقاومت در برابر تغییر جامعه</a:t>
            </a:r>
            <a:r>
              <a:rPr lang="fa-IR" b="1" smtClean="0">
                <a:solidFill>
                  <a:srgbClr val="FFFF00"/>
                </a:solidFill>
              </a:rPr>
              <a:t>, سازمانها و گروه های اجتماعی نقش اساسی دارد و بدون شک فراگیری فرهنگ یک کیفیت ضروری برای سازمانها تلقی می شود و هر چه فرهنگ </a:t>
            </a:r>
            <a:r>
              <a:rPr lang="fa-IR" b="1" smtClean="0">
                <a:solidFill>
                  <a:srgbClr val="0066FF"/>
                </a:solidFill>
              </a:rPr>
              <a:t>قوی تر و بازار محور تر</a:t>
            </a:r>
            <a:r>
              <a:rPr lang="fa-IR" b="1" smtClean="0"/>
              <a:t> </a:t>
            </a:r>
            <a:r>
              <a:rPr lang="fa-IR" b="1" smtClean="0">
                <a:solidFill>
                  <a:srgbClr val="FFFF00"/>
                </a:solidFill>
              </a:rPr>
              <a:t>باشد نیاز کمتری به دستورالعمل ها و نمودارهای سازمانی</a:t>
            </a:r>
            <a:r>
              <a:rPr lang="fa-IR" b="1" smtClean="0"/>
              <a:t> </a:t>
            </a:r>
            <a:r>
              <a:rPr lang="fa-IR" b="1" smtClean="0">
                <a:solidFill>
                  <a:srgbClr val="FFFF00"/>
                </a:solidFill>
              </a:rPr>
              <a:t>احساس می شود </a:t>
            </a:r>
            <a:r>
              <a:rPr lang="fa-IR" b="1" smtClean="0"/>
              <a:t>. </a:t>
            </a:r>
          </a:p>
        </p:txBody>
      </p:sp>
      <p:sp>
        <p:nvSpPr>
          <p:cNvPr id="4" name="Oval 3"/>
          <p:cNvSpPr/>
          <p:nvPr/>
        </p:nvSpPr>
        <p:spPr>
          <a:xfrm>
            <a:off x="3571868" y="4643446"/>
            <a:ext cx="1714512" cy="1857388"/>
          </a:xfrm>
          <a:prstGeom prst="ellips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fa-IR" sz="3200" dirty="0"/>
              <a:t>موفقیت سازمان</a:t>
            </a:r>
            <a:endParaRPr lang="en-US" sz="3200" dirty="0"/>
          </a:p>
        </p:txBody>
      </p:sp>
      <p:sp>
        <p:nvSpPr>
          <p:cNvPr id="5" name="Oval 4"/>
          <p:cNvSpPr/>
          <p:nvPr/>
        </p:nvSpPr>
        <p:spPr>
          <a:xfrm>
            <a:off x="357158" y="4643446"/>
            <a:ext cx="1714512" cy="1857388"/>
          </a:xfrm>
          <a:prstGeom prst="ellips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fa-IR" sz="3200" dirty="0"/>
              <a:t>فرهنگ</a:t>
            </a:r>
            <a:endParaRPr lang="en-US" sz="3200" dirty="0"/>
          </a:p>
        </p:txBody>
      </p:sp>
      <p:sp>
        <p:nvSpPr>
          <p:cNvPr id="6" name="Right Arrow 5"/>
          <p:cNvSpPr/>
          <p:nvPr/>
        </p:nvSpPr>
        <p:spPr>
          <a:xfrm>
            <a:off x="2214546" y="5214950"/>
            <a:ext cx="1285884" cy="571504"/>
          </a:xfrm>
          <a:prstGeom prst="rightArrow">
            <a:avLst/>
          </a:prstGeom>
          <a:solidFill>
            <a:srgbClr val="FFC0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endParaRPr lang="en-US"/>
          </a:p>
        </p:txBody>
      </p:sp>
      <p:sp>
        <p:nvSpPr>
          <p:cNvPr id="8" name="Slide Number Placeholder 7"/>
          <p:cNvSpPr>
            <a:spLocks noGrp="1"/>
          </p:cNvSpPr>
          <p:nvPr>
            <p:ph type="sldNum" sz="quarter" idx="12"/>
          </p:nvPr>
        </p:nvSpPr>
        <p:spPr/>
        <p:txBody>
          <a:bodyPr/>
          <a:lstStyle/>
          <a:p>
            <a:pPr>
              <a:defRPr/>
            </a:pPr>
            <a:fld id="{C456E7B8-EE94-4D34-A2A9-19B4F3D600F3}" type="slidenum">
              <a:rPr lang="en-US" smtClean="0"/>
              <a:pPr>
                <a:defRPr/>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0" presetClass="entr" presetSubtype="0"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edge">
                                      <p:cBhvr>
                                        <p:cTn id="24" dur="2000"/>
                                        <p:tgtEl>
                                          <p:spTgt spid="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3" presetClass="entr" presetSubtype="0"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100"/>
                                        <p:tgtEl>
                                          <p:spTgt spid="6"/>
                                        </p:tgtEl>
                                      </p:cBhvr>
                                    </p:animEffect>
                                    <p:anim calcmode="lin" valueType="num">
                                      <p:cBhvr>
                                        <p:cTn id="30" dur="400" fill="hold"/>
                                        <p:tgtEl>
                                          <p:spTgt spid="6"/>
                                        </p:tgtEl>
                                        <p:attrNameLst>
                                          <p:attrName>ppt_x</p:attrName>
                                        </p:attrNameLst>
                                      </p:cBhvr>
                                      <p:tavLst>
                                        <p:tav tm="0">
                                          <p:val>
                                            <p:strVal val="#ppt_x"/>
                                          </p:val>
                                        </p:tav>
                                        <p:tav tm="100000">
                                          <p:val>
                                            <p:strVal val="#ppt_x"/>
                                          </p:val>
                                        </p:tav>
                                      </p:tavLst>
                                    </p:anim>
                                    <p:anim calcmode="lin" valueType="num">
                                      <p:cBhvr>
                                        <p:cTn id="31" dur="400" fill="hold"/>
                                        <p:tgtEl>
                                          <p:spTgt spid="6"/>
                                        </p:tgtEl>
                                        <p:attrNameLst>
                                          <p:attrName>ppt_y</p:attrName>
                                        </p:attrNameLst>
                                      </p:cBhvr>
                                      <p:tavLst>
                                        <p:tav tm="0">
                                          <p:val>
                                            <p:strVal val="#ppt_y+0.31"/>
                                          </p:val>
                                        </p:tav>
                                        <p:tav tm="100000">
                                          <p:val>
                                            <p:strVal val="#ppt_y+0.31"/>
                                          </p:val>
                                        </p:tav>
                                      </p:tavLst>
                                    </p:anim>
                                    <p:anim calcmode="lin" valueType="num">
                                      <p:cBhvr>
                                        <p:cTn id="32" dur="600" decel="50000" fill="hold">
                                          <p:stCondLst>
                                            <p:cond delay="400"/>
                                          </p:stCondLst>
                                        </p:cTn>
                                        <p:tgtEl>
                                          <p:spTgt spid="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3" dur="600" decel="50000" fill="hold">
                                          <p:stCondLst>
                                            <p:cond delay="400"/>
                                          </p:stCondLst>
                                        </p:cTn>
                                        <p:tgtEl>
                                          <p:spTgt spid="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6" presetClass="entr" presetSubtype="0" fill="hold" nodeType="click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wipe(down)">
                                      <p:cBhvr>
                                        <p:cTn id="38" dur="580">
                                          <p:stCondLst>
                                            <p:cond delay="0"/>
                                          </p:stCondLst>
                                        </p:cTn>
                                        <p:tgtEl>
                                          <p:spTgt spid="4"/>
                                        </p:tgtEl>
                                      </p:cBhvr>
                                    </p:animEffect>
                                    <p:anim calcmode="lin" valueType="num">
                                      <p:cBhvr>
                                        <p:cTn id="39"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40"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41"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42"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43"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44" dur="26">
                                          <p:stCondLst>
                                            <p:cond delay="650"/>
                                          </p:stCondLst>
                                        </p:cTn>
                                        <p:tgtEl>
                                          <p:spTgt spid="4"/>
                                        </p:tgtEl>
                                      </p:cBhvr>
                                      <p:to x="100000" y="60000"/>
                                    </p:animScale>
                                    <p:animScale>
                                      <p:cBhvr>
                                        <p:cTn id="45" dur="166" decel="50000">
                                          <p:stCondLst>
                                            <p:cond delay="676"/>
                                          </p:stCondLst>
                                        </p:cTn>
                                        <p:tgtEl>
                                          <p:spTgt spid="4"/>
                                        </p:tgtEl>
                                      </p:cBhvr>
                                      <p:to x="100000" y="100000"/>
                                    </p:animScale>
                                    <p:animScale>
                                      <p:cBhvr>
                                        <p:cTn id="46" dur="26">
                                          <p:stCondLst>
                                            <p:cond delay="1312"/>
                                          </p:stCondLst>
                                        </p:cTn>
                                        <p:tgtEl>
                                          <p:spTgt spid="4"/>
                                        </p:tgtEl>
                                      </p:cBhvr>
                                      <p:to x="100000" y="80000"/>
                                    </p:animScale>
                                    <p:animScale>
                                      <p:cBhvr>
                                        <p:cTn id="47" dur="166" decel="50000">
                                          <p:stCondLst>
                                            <p:cond delay="1338"/>
                                          </p:stCondLst>
                                        </p:cTn>
                                        <p:tgtEl>
                                          <p:spTgt spid="4"/>
                                        </p:tgtEl>
                                      </p:cBhvr>
                                      <p:to x="100000" y="100000"/>
                                    </p:animScale>
                                    <p:animScale>
                                      <p:cBhvr>
                                        <p:cTn id="48" dur="26">
                                          <p:stCondLst>
                                            <p:cond delay="1642"/>
                                          </p:stCondLst>
                                        </p:cTn>
                                        <p:tgtEl>
                                          <p:spTgt spid="4"/>
                                        </p:tgtEl>
                                      </p:cBhvr>
                                      <p:to x="100000" y="90000"/>
                                    </p:animScale>
                                    <p:animScale>
                                      <p:cBhvr>
                                        <p:cTn id="49" dur="166" decel="50000">
                                          <p:stCondLst>
                                            <p:cond delay="1668"/>
                                          </p:stCondLst>
                                        </p:cTn>
                                        <p:tgtEl>
                                          <p:spTgt spid="4"/>
                                        </p:tgtEl>
                                      </p:cBhvr>
                                      <p:to x="100000" y="100000"/>
                                    </p:animScale>
                                    <p:animScale>
                                      <p:cBhvr>
                                        <p:cTn id="50" dur="26">
                                          <p:stCondLst>
                                            <p:cond delay="1808"/>
                                          </p:stCondLst>
                                        </p:cTn>
                                        <p:tgtEl>
                                          <p:spTgt spid="4"/>
                                        </p:tgtEl>
                                      </p:cBhvr>
                                      <p:to x="100000" y="95000"/>
                                    </p:animScale>
                                    <p:animScale>
                                      <p:cBhvr>
                                        <p:cTn id="51"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142875"/>
            <a:ext cx="8258175" cy="928688"/>
          </a:xfrm>
        </p:spPr>
        <p:txBody>
          <a:bodyPr/>
          <a:lstStyle/>
          <a:p>
            <a:pPr eaLnBrk="1" hangingPunct="1"/>
            <a:r>
              <a:rPr lang="fa-IR" smtClean="0">
                <a:solidFill>
                  <a:srgbClr val="FFFF00"/>
                </a:solidFill>
              </a:rPr>
              <a:t>مدیریت فرهنگ سازمانی</a:t>
            </a:r>
            <a:endParaRPr lang="en-US" smtClean="0">
              <a:solidFill>
                <a:srgbClr val="FFFF00"/>
              </a:solidFill>
            </a:endParaRPr>
          </a:p>
        </p:txBody>
      </p:sp>
      <p:sp>
        <p:nvSpPr>
          <p:cNvPr id="3" name="Content Placeholder 2"/>
          <p:cNvSpPr>
            <a:spLocks noGrp="1"/>
          </p:cNvSpPr>
          <p:nvPr>
            <p:ph idx="1"/>
          </p:nvPr>
        </p:nvSpPr>
        <p:spPr>
          <a:xfrm>
            <a:off x="428625" y="1000125"/>
            <a:ext cx="8258175" cy="5643563"/>
          </a:xfrm>
        </p:spPr>
        <p:txBody>
          <a:bodyPr rtlCol="0">
            <a:normAutofit fontScale="77500" lnSpcReduction="20000"/>
          </a:bodyPr>
          <a:lstStyle/>
          <a:p>
            <a:pPr algn="just" rtl="1" eaLnBrk="1" fontAlgn="auto" hangingPunct="1">
              <a:spcAft>
                <a:spcPts val="0"/>
              </a:spcAft>
              <a:buFont typeface="Arial" panose="020B0604020202020204" pitchFamily="34" charset="0"/>
              <a:buNone/>
              <a:defRPr/>
            </a:pPr>
            <a:r>
              <a:rPr lang="fa-IR" dirty="0" smtClean="0">
                <a:solidFill>
                  <a:srgbClr val="FFFF00"/>
                </a:solidFill>
              </a:rPr>
              <a:t>مدیریت فرهنگ سازمان را می توان بصورت شناخت و استفاده بهینه از فرهنگ موجود، تغییر یا تضعیف باورها و هنجارهای ناخواسته، تقویت باورها، ارزش وهنجارهای خواسته و تثبیت فرهنگ مطلوب خلاصه نمود. دیویس فرهنگ را در واژه </a:t>
            </a:r>
            <a:r>
              <a:rPr lang="fa-IR" b="1" u="sng" dirty="0" smtClean="0">
                <a:solidFill>
                  <a:srgbClr val="FFC000"/>
                </a:solidFill>
              </a:rPr>
              <a:t>باور</a:t>
            </a:r>
            <a:r>
              <a:rPr lang="fa-IR" dirty="0" smtClean="0">
                <a:solidFill>
                  <a:schemeClr val="bg2">
                    <a:lumMod val="50000"/>
                  </a:schemeClr>
                </a:solidFill>
              </a:rPr>
              <a:t> </a:t>
            </a:r>
            <a:r>
              <a:rPr lang="fa-IR" dirty="0" smtClean="0">
                <a:solidFill>
                  <a:srgbClr val="FFFF00"/>
                </a:solidFill>
              </a:rPr>
              <a:t>خلاصه نمود و آن را به دو دسته زیر تقسیم بندی کرد:</a:t>
            </a:r>
          </a:p>
          <a:p>
            <a:pPr algn="just" rtl="1" eaLnBrk="1" fontAlgn="auto" hangingPunct="1">
              <a:spcAft>
                <a:spcPts val="0"/>
              </a:spcAft>
              <a:defRPr/>
            </a:pPr>
            <a:r>
              <a:rPr lang="fa-IR" dirty="0" smtClean="0">
                <a:solidFill>
                  <a:schemeClr val="bg1"/>
                </a:solidFill>
              </a:rPr>
              <a:t>استراتژیک (چه باید باشد) </a:t>
            </a:r>
            <a:r>
              <a:rPr lang="fa-IR" dirty="0" smtClean="0">
                <a:solidFill>
                  <a:srgbClr val="FFFF00"/>
                </a:solidFill>
              </a:rPr>
              <a:t>: باورهای راهبردی ریشه ها و اصولی هستند که شرکتها بر اساس آنها ساخته می شوند و فلسفه وجودی موسسه راتشکیل می دهند و به عنوان یک هدف بنیادی شکل می گیرند</a:t>
            </a:r>
          </a:p>
          <a:p>
            <a:pPr algn="just" rtl="1" eaLnBrk="1" fontAlgn="auto" hangingPunct="1">
              <a:spcAft>
                <a:spcPts val="0"/>
              </a:spcAft>
              <a:buFont typeface="Wingdings" pitchFamily="2" charset="2"/>
              <a:buChar char="ü"/>
              <a:defRPr/>
            </a:pPr>
            <a:r>
              <a:rPr lang="fa-IR" dirty="0" smtClean="0">
                <a:solidFill>
                  <a:srgbClr val="FFFF00"/>
                </a:solidFill>
              </a:rPr>
              <a:t> باورهای مربوط به امور خارج سازمانی؛درزمینه اینکه چگونه باید</a:t>
            </a:r>
            <a:r>
              <a:rPr lang="fa-IR" dirty="0" smtClean="0"/>
              <a:t> </a:t>
            </a:r>
            <a:r>
              <a:rPr lang="fa-IR" dirty="0" smtClean="0">
                <a:solidFill>
                  <a:schemeClr val="bg1"/>
                </a:solidFill>
              </a:rPr>
              <a:t>کسب و کار</a:t>
            </a:r>
            <a:r>
              <a:rPr lang="fa-IR" dirty="0" smtClean="0"/>
              <a:t> </a:t>
            </a:r>
            <a:r>
              <a:rPr lang="fa-IR" dirty="0" smtClean="0">
                <a:solidFill>
                  <a:srgbClr val="FFFF00"/>
                </a:solidFill>
              </a:rPr>
              <a:t>را هدایت کرد.</a:t>
            </a:r>
          </a:p>
          <a:p>
            <a:pPr algn="just" rtl="1" eaLnBrk="1" fontAlgn="auto" hangingPunct="1">
              <a:spcAft>
                <a:spcPts val="0"/>
              </a:spcAft>
              <a:buFont typeface="Wingdings" pitchFamily="2" charset="2"/>
              <a:buChar char="ü"/>
              <a:defRPr/>
            </a:pPr>
            <a:r>
              <a:rPr lang="fa-IR" dirty="0" smtClean="0">
                <a:solidFill>
                  <a:srgbClr val="FFFF00"/>
                </a:solidFill>
              </a:rPr>
              <a:t> باورهای مربوط به اموردرون سازمانی؛مثلاچگونه می توان </a:t>
            </a:r>
            <a:r>
              <a:rPr lang="fa-IR" dirty="0" smtClean="0">
                <a:solidFill>
                  <a:schemeClr val="bg1"/>
                </a:solidFill>
              </a:rPr>
              <a:t>مدیریت</a:t>
            </a:r>
            <a:r>
              <a:rPr lang="fa-IR" dirty="0" smtClean="0"/>
              <a:t> </a:t>
            </a:r>
            <a:r>
              <a:rPr lang="fa-IR" dirty="0" smtClean="0">
                <a:solidFill>
                  <a:srgbClr val="FFFF00"/>
                </a:solidFill>
              </a:rPr>
              <a:t>کرد و سازمان را به پیش برد </a:t>
            </a:r>
            <a:r>
              <a:rPr lang="fa-IR" dirty="0" smtClean="0"/>
              <a:t>. </a:t>
            </a:r>
          </a:p>
          <a:p>
            <a:pPr algn="just" rtl="1" eaLnBrk="1" fontAlgn="auto" hangingPunct="1">
              <a:spcAft>
                <a:spcPts val="0"/>
              </a:spcAft>
              <a:defRPr/>
            </a:pPr>
            <a:r>
              <a:rPr lang="fa-IR" dirty="0" smtClean="0">
                <a:solidFill>
                  <a:schemeClr val="bg1"/>
                </a:solidFill>
              </a:rPr>
              <a:t>عملیاتی( چه هست): </a:t>
            </a:r>
            <a:r>
              <a:rPr lang="fa-IR" smtClean="0">
                <a:solidFill>
                  <a:srgbClr val="FFFF00"/>
                </a:solidFill>
              </a:rPr>
              <a:t>سازمانها باورهای </a:t>
            </a:r>
            <a:r>
              <a:rPr lang="fa-IR" dirty="0" smtClean="0">
                <a:solidFill>
                  <a:srgbClr val="FFFF00"/>
                </a:solidFill>
              </a:rPr>
              <a:t>مشترک اکثریت کارکنان سازمانها را مطرح می کند که جزو فرهنگ واقعی سازمان به حساب می آیند؛ ولی نباید آنها را با باورهای راهنما اشتباه گرفت و آنها منشا رفتارهایی هستند که افراد به طور روزانه از خود نشان می دهند.</a:t>
            </a:r>
            <a:endParaRPr lang="en-US" dirty="0">
              <a:solidFill>
                <a:srgbClr val="FFFF00"/>
              </a:solidFill>
            </a:endParaRPr>
          </a:p>
        </p:txBody>
      </p:sp>
      <p:sp>
        <p:nvSpPr>
          <p:cNvPr id="4" name="Footer Placeholder 3"/>
          <p:cNvSpPr>
            <a:spLocks noGrp="1"/>
          </p:cNvSpPr>
          <p:nvPr>
            <p:ph type="ftr" sz="quarter" idx="11"/>
          </p:nvPr>
        </p:nvSpPr>
        <p:spPr/>
        <p:txBody>
          <a:bodyPr/>
          <a:lstStyle/>
          <a:p>
            <a:pPr>
              <a:defRPr/>
            </a:pPr>
            <a:r>
              <a:rPr lang="en-US" smtClean="0"/>
              <a:t>www.parsdigishop.ir</a:t>
            </a:r>
            <a:endParaRPr lang="en-US"/>
          </a:p>
        </p:txBody>
      </p:sp>
      <p:sp>
        <p:nvSpPr>
          <p:cNvPr id="5" name="Slide Number Placeholder 4"/>
          <p:cNvSpPr>
            <a:spLocks noGrp="1"/>
          </p:cNvSpPr>
          <p:nvPr>
            <p:ph type="sldNum" sz="quarter" idx="12"/>
          </p:nvPr>
        </p:nvSpPr>
        <p:spPr/>
        <p:txBody>
          <a:bodyPr/>
          <a:lstStyle/>
          <a:p>
            <a:pPr>
              <a:defRPr/>
            </a:pPr>
            <a:fld id="{C456E7B8-EE94-4D34-A2A9-19B4F3D600F3}" type="slidenum">
              <a:rPr lang="en-US" smtClean="0"/>
              <a:pPr>
                <a:defRPr/>
              </a:pPr>
              <a:t>20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3" presetClass="entr" presetSubtype="16"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childTnLst>
                                </p:cTn>
                              </p:par>
                              <p:par>
                                <p:cTn id="23" presetID="23" presetClass="entr" presetSubtype="16" fill="hold"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2" end="2"/>
                                            </p:txEl>
                                          </p:spTgt>
                                        </p:tgtEl>
                                        <p:attrNameLst>
                                          <p:attrName>ppt_h</p:attrName>
                                        </p:attrNameLst>
                                      </p:cBhvr>
                                      <p:tavLst>
                                        <p:tav tm="0">
                                          <p:val>
                                            <p:fltVal val="0"/>
                                          </p:val>
                                        </p:tav>
                                        <p:tav tm="100000">
                                          <p:val>
                                            <p:strVal val="#ppt_h"/>
                                          </p:val>
                                        </p:tav>
                                      </p:tavLst>
                                    </p:anim>
                                  </p:childTnLst>
                                </p:cTn>
                              </p:par>
                              <p:par>
                                <p:cTn id="27" presetID="23" presetClass="entr" presetSubtype="16"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37"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fa-IR" sz="3200" dirty="0" smtClean="0">
                <a:solidFill>
                  <a:srgbClr val="FFFF00"/>
                </a:solidFill>
              </a:rPr>
              <a:t>ارتباط فرهنگ با محیط و استراتژی سازمان(دانیل دنیسون)</a:t>
            </a:r>
            <a:r>
              <a:rPr lang="en-US" sz="3200" dirty="0" smtClean="0">
                <a:solidFill>
                  <a:srgbClr val="FFFF00"/>
                </a:solidFill>
              </a:rPr>
              <a:t/>
            </a:r>
            <a:br>
              <a:rPr lang="en-US" sz="3200" dirty="0" smtClean="0">
                <a:solidFill>
                  <a:srgbClr val="FFFF00"/>
                </a:solidFill>
              </a:rPr>
            </a:br>
            <a:endParaRPr lang="en-US" sz="3200" dirty="0">
              <a:solidFill>
                <a:srgbClr val="FFFF00"/>
              </a:solidFill>
            </a:endParaRPr>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pPr>
              <a:defRPr/>
            </a:pPr>
            <a:r>
              <a:rPr lang="en-US" smtClean="0"/>
              <a:t>www.parsdigishop.ir</a:t>
            </a:r>
            <a:endParaRPr lang="en-US"/>
          </a:p>
        </p:txBody>
      </p:sp>
      <p:sp>
        <p:nvSpPr>
          <p:cNvPr id="4" name="Slide Number Placeholder 3"/>
          <p:cNvSpPr>
            <a:spLocks noGrp="1"/>
          </p:cNvSpPr>
          <p:nvPr>
            <p:ph type="sldNum" sz="quarter" idx="12"/>
          </p:nvPr>
        </p:nvSpPr>
        <p:spPr/>
        <p:txBody>
          <a:bodyPr/>
          <a:lstStyle/>
          <a:p>
            <a:pPr>
              <a:defRPr/>
            </a:pPr>
            <a:fld id="{C456E7B8-EE94-4D34-A2A9-19B4F3D600F3}" type="slidenum">
              <a:rPr lang="en-US" smtClean="0"/>
              <a:pPr>
                <a:defRPr/>
              </a:pPr>
              <a:t>21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7"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900" decel="100000" fill="hold"/>
                                        <p:tgtEl>
                                          <p:spTgt spid="6"/>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74638"/>
            <a:ext cx="8258175" cy="582612"/>
          </a:xfrm>
        </p:spPr>
        <p:txBody>
          <a:bodyPr rtlCol="0">
            <a:normAutofit fontScale="90000"/>
          </a:bodyPr>
          <a:lstStyle/>
          <a:p>
            <a:pPr eaLnBrk="1" fontAlgn="auto" hangingPunct="1">
              <a:spcAft>
                <a:spcPts val="0"/>
              </a:spcAft>
              <a:defRPr/>
            </a:pPr>
            <a:r>
              <a:rPr lang="fa-IR" dirty="0" smtClean="0">
                <a:solidFill>
                  <a:srgbClr val="FFFF00"/>
                </a:solidFill>
              </a:rPr>
              <a:t>استراتژی فرهنگ سازمانی از نظر هریسون</a:t>
            </a:r>
            <a:endParaRPr lang="en-US" dirty="0">
              <a:solidFill>
                <a:srgbClr val="FFFF00"/>
              </a:solidFill>
            </a:endParaRPr>
          </a:p>
        </p:txBody>
      </p:sp>
      <p:graphicFrame>
        <p:nvGraphicFramePr>
          <p:cNvPr id="4" name="Content Placeholder 3"/>
          <p:cNvGraphicFramePr>
            <a:graphicFrameLocks noGrp="1"/>
          </p:cNvGraphicFramePr>
          <p:nvPr>
            <p:ph idx="1"/>
          </p:nvPr>
        </p:nvGraphicFramePr>
        <p:xfrm>
          <a:off x="428625" y="1143002"/>
          <a:ext cx="8501093" cy="51435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Up-Down Arrow 5"/>
          <p:cNvSpPr/>
          <p:nvPr/>
        </p:nvSpPr>
        <p:spPr>
          <a:xfrm>
            <a:off x="4286248" y="1000108"/>
            <a:ext cx="785818" cy="5500726"/>
          </a:xfrm>
          <a:prstGeom prst="upDownArrow">
            <a:avLst>
              <a:gd name="adj1" fmla="val 34985"/>
              <a:gd name="adj2" fmla="val 53176"/>
            </a:avLst>
          </a:prstGeom>
        </p:spPr>
        <p:style>
          <a:lnRef idx="2">
            <a:schemeClr val="accent6"/>
          </a:lnRef>
          <a:fillRef idx="1">
            <a:schemeClr val="lt1"/>
          </a:fillRef>
          <a:effectRef idx="0">
            <a:schemeClr val="accent6"/>
          </a:effectRef>
          <a:fontRef idx="minor">
            <a:schemeClr val="dk1"/>
          </a:fontRef>
        </p:style>
        <p:txBody>
          <a:bodyPr vert="vert270" anchor="ctr"/>
          <a:lstStyle/>
          <a:p>
            <a:pPr algn="ctr" eaLnBrk="1" fontAlgn="auto" hangingPunct="1">
              <a:spcBef>
                <a:spcPts val="0"/>
              </a:spcBef>
              <a:spcAft>
                <a:spcPts val="0"/>
              </a:spcAft>
              <a:defRPr/>
            </a:pPr>
            <a:r>
              <a:rPr lang="fa-IR" sz="2000" dirty="0"/>
              <a:t>انعطاف پذیر                                 دارای ثبات</a:t>
            </a:r>
            <a:endParaRPr lang="en-US" sz="2000" dirty="0"/>
          </a:p>
        </p:txBody>
      </p:sp>
      <p:sp>
        <p:nvSpPr>
          <p:cNvPr id="7" name="Left-Right Arrow 6"/>
          <p:cNvSpPr/>
          <p:nvPr/>
        </p:nvSpPr>
        <p:spPr>
          <a:xfrm>
            <a:off x="357188" y="3214688"/>
            <a:ext cx="8429625" cy="928687"/>
          </a:xfrm>
          <a:prstGeom prst="leftRightArrow">
            <a:avLst/>
          </a:prstGeom>
        </p:spPr>
        <p:style>
          <a:lnRef idx="2">
            <a:schemeClr val="accent5"/>
          </a:lnRef>
          <a:fillRef idx="1">
            <a:schemeClr val="lt1"/>
          </a:fillRef>
          <a:effectRef idx="0">
            <a:schemeClr val="accent5"/>
          </a:effectRef>
          <a:fontRef idx="minor">
            <a:schemeClr val="dk1"/>
          </a:fontRef>
        </p:style>
        <p:txBody>
          <a:bodyPr anchor="ctr"/>
          <a:lstStyle/>
          <a:p>
            <a:pPr algn="ctr" eaLnBrk="1" fontAlgn="auto" hangingPunct="1">
              <a:spcBef>
                <a:spcPts val="0"/>
              </a:spcBef>
              <a:spcAft>
                <a:spcPts val="0"/>
              </a:spcAft>
              <a:defRPr/>
            </a:pPr>
            <a:r>
              <a:rPr lang="fa-IR" sz="2400" dirty="0"/>
              <a:t>توجه به داخل                             توجه به خارج</a:t>
            </a:r>
            <a:endParaRPr lang="en-US" sz="2400" dirty="0"/>
          </a:p>
        </p:txBody>
      </p:sp>
      <p:sp>
        <p:nvSpPr>
          <p:cNvPr id="3" name="Footer Placeholder 2"/>
          <p:cNvSpPr>
            <a:spLocks noGrp="1"/>
          </p:cNvSpPr>
          <p:nvPr>
            <p:ph type="ftr" sz="quarter" idx="11"/>
          </p:nvPr>
        </p:nvSpPr>
        <p:spPr/>
        <p:txBody>
          <a:bodyPr/>
          <a:lstStyle/>
          <a:p>
            <a:pPr>
              <a:defRPr/>
            </a:pPr>
            <a:r>
              <a:rPr lang="en-US" smtClean="0"/>
              <a:t>www.parsdigishop.ir</a:t>
            </a:r>
            <a:endParaRPr lang="en-US"/>
          </a:p>
        </p:txBody>
      </p:sp>
      <p:sp>
        <p:nvSpPr>
          <p:cNvPr id="5" name="Slide Number Placeholder 4"/>
          <p:cNvSpPr>
            <a:spLocks noGrp="1"/>
          </p:cNvSpPr>
          <p:nvPr>
            <p:ph type="sldNum" sz="quarter" idx="12"/>
          </p:nvPr>
        </p:nvSpPr>
        <p:spPr/>
        <p:txBody>
          <a:bodyPr/>
          <a:lstStyle/>
          <a:p>
            <a:pPr>
              <a:defRPr/>
            </a:pPr>
            <a:fld id="{C456E7B8-EE94-4D34-A2A9-19B4F3D600F3}" type="slidenum">
              <a:rPr lang="en-US" smtClean="0"/>
              <a:pPr>
                <a:defRPr/>
              </a:pPr>
              <a:t>22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80">
                                          <p:stCondLst>
                                            <p:cond delay="0"/>
                                          </p:stCondLst>
                                        </p:cTn>
                                        <p:tgtEl>
                                          <p:spTgt spid="4"/>
                                        </p:tgtEl>
                                      </p:cBhvr>
                                    </p:animEffect>
                                    <p:anim calcmode="lin" valueType="num">
                                      <p:cBhvr>
                                        <p:cTn id="2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gtEl>
                                      </p:cBhvr>
                                      <p:to x="100000" y="60000"/>
                                    </p:animScale>
                                    <p:animScale>
                                      <p:cBhvr>
                                        <p:cTn id="32" dur="166" decel="50000">
                                          <p:stCondLst>
                                            <p:cond delay="676"/>
                                          </p:stCondLst>
                                        </p:cTn>
                                        <p:tgtEl>
                                          <p:spTgt spid="4"/>
                                        </p:tgtEl>
                                      </p:cBhvr>
                                      <p:to x="100000" y="100000"/>
                                    </p:animScale>
                                    <p:animScale>
                                      <p:cBhvr>
                                        <p:cTn id="33" dur="26">
                                          <p:stCondLst>
                                            <p:cond delay="1312"/>
                                          </p:stCondLst>
                                        </p:cTn>
                                        <p:tgtEl>
                                          <p:spTgt spid="4"/>
                                        </p:tgtEl>
                                      </p:cBhvr>
                                      <p:to x="100000" y="80000"/>
                                    </p:animScale>
                                    <p:animScale>
                                      <p:cBhvr>
                                        <p:cTn id="34" dur="166" decel="50000">
                                          <p:stCondLst>
                                            <p:cond delay="1338"/>
                                          </p:stCondLst>
                                        </p:cTn>
                                        <p:tgtEl>
                                          <p:spTgt spid="4"/>
                                        </p:tgtEl>
                                      </p:cBhvr>
                                      <p:to x="100000" y="100000"/>
                                    </p:animScale>
                                    <p:animScale>
                                      <p:cBhvr>
                                        <p:cTn id="35" dur="26">
                                          <p:stCondLst>
                                            <p:cond delay="1642"/>
                                          </p:stCondLst>
                                        </p:cTn>
                                        <p:tgtEl>
                                          <p:spTgt spid="4"/>
                                        </p:tgtEl>
                                      </p:cBhvr>
                                      <p:to x="100000" y="90000"/>
                                    </p:animScale>
                                    <p:animScale>
                                      <p:cBhvr>
                                        <p:cTn id="36" dur="166" decel="50000">
                                          <p:stCondLst>
                                            <p:cond delay="1668"/>
                                          </p:stCondLst>
                                        </p:cTn>
                                        <p:tgtEl>
                                          <p:spTgt spid="4"/>
                                        </p:tgtEl>
                                      </p:cBhvr>
                                      <p:to x="100000" y="100000"/>
                                    </p:animScale>
                                    <p:animScale>
                                      <p:cBhvr>
                                        <p:cTn id="37" dur="26">
                                          <p:stCondLst>
                                            <p:cond delay="1808"/>
                                          </p:stCondLst>
                                        </p:cTn>
                                        <p:tgtEl>
                                          <p:spTgt spid="4"/>
                                        </p:tgtEl>
                                      </p:cBhvr>
                                      <p:to x="100000" y="95000"/>
                                    </p:animScale>
                                    <p:animScale>
                                      <p:cBhvr>
                                        <p:cTn id="38" dur="166" decel="50000">
                                          <p:stCondLst>
                                            <p:cond delay="1834"/>
                                          </p:stCondLst>
                                        </p:cTn>
                                        <p:tgtEl>
                                          <p:spTgt spid="4"/>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41" presetClass="entr" presetSubtype="0" fill="hold" nodeType="clickEffect">
                                  <p:stCondLst>
                                    <p:cond delay="0"/>
                                  </p:stCondLst>
                                  <p:iterate type="lt">
                                    <p:tmPct val="10000"/>
                                  </p:iterate>
                                  <p:childTnLst>
                                    <p:set>
                                      <p:cBhvr>
                                        <p:cTn id="42" dur="1" fill="hold">
                                          <p:stCondLst>
                                            <p:cond delay="0"/>
                                          </p:stCondLst>
                                        </p:cTn>
                                        <p:tgtEl>
                                          <p:spTgt spid="6"/>
                                        </p:tgtEl>
                                        <p:attrNameLst>
                                          <p:attrName>style.visibility</p:attrName>
                                        </p:attrNameLst>
                                      </p:cBhvr>
                                      <p:to>
                                        <p:strVal val="visible"/>
                                      </p:to>
                                    </p:set>
                                    <p:anim calcmode="lin" valueType="num">
                                      <p:cBhvr>
                                        <p:cTn id="43"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6"/>
                                        </p:tgtEl>
                                        <p:attrNameLst>
                                          <p:attrName>ppt_y</p:attrName>
                                        </p:attrNameLst>
                                      </p:cBhvr>
                                      <p:tavLst>
                                        <p:tav tm="0">
                                          <p:val>
                                            <p:strVal val="#ppt_y"/>
                                          </p:val>
                                        </p:tav>
                                        <p:tav tm="100000">
                                          <p:val>
                                            <p:strVal val="#ppt_y"/>
                                          </p:val>
                                        </p:tav>
                                      </p:tavLst>
                                    </p:anim>
                                    <p:anim calcmode="lin" valueType="num">
                                      <p:cBhvr>
                                        <p:cTn id="45"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6" presetClass="entr" presetSubtype="0" fill="hold" grpId="0"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wipe(down)">
                                      <p:cBhvr>
                                        <p:cTn id="52" dur="580">
                                          <p:stCondLst>
                                            <p:cond delay="0"/>
                                          </p:stCondLst>
                                        </p:cTn>
                                        <p:tgtEl>
                                          <p:spTgt spid="7"/>
                                        </p:tgtEl>
                                      </p:cBhvr>
                                    </p:animEffect>
                                    <p:anim calcmode="lin" valueType="num">
                                      <p:cBhvr>
                                        <p:cTn id="53"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54"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55"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56"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57"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58" dur="26">
                                          <p:stCondLst>
                                            <p:cond delay="650"/>
                                          </p:stCondLst>
                                        </p:cTn>
                                        <p:tgtEl>
                                          <p:spTgt spid="7"/>
                                        </p:tgtEl>
                                      </p:cBhvr>
                                      <p:to x="100000" y="60000"/>
                                    </p:animScale>
                                    <p:animScale>
                                      <p:cBhvr>
                                        <p:cTn id="59" dur="166" decel="50000">
                                          <p:stCondLst>
                                            <p:cond delay="676"/>
                                          </p:stCondLst>
                                        </p:cTn>
                                        <p:tgtEl>
                                          <p:spTgt spid="7"/>
                                        </p:tgtEl>
                                      </p:cBhvr>
                                      <p:to x="100000" y="100000"/>
                                    </p:animScale>
                                    <p:animScale>
                                      <p:cBhvr>
                                        <p:cTn id="60" dur="26">
                                          <p:stCondLst>
                                            <p:cond delay="1312"/>
                                          </p:stCondLst>
                                        </p:cTn>
                                        <p:tgtEl>
                                          <p:spTgt spid="7"/>
                                        </p:tgtEl>
                                      </p:cBhvr>
                                      <p:to x="100000" y="80000"/>
                                    </p:animScale>
                                    <p:animScale>
                                      <p:cBhvr>
                                        <p:cTn id="61" dur="166" decel="50000">
                                          <p:stCondLst>
                                            <p:cond delay="1338"/>
                                          </p:stCondLst>
                                        </p:cTn>
                                        <p:tgtEl>
                                          <p:spTgt spid="7"/>
                                        </p:tgtEl>
                                      </p:cBhvr>
                                      <p:to x="100000" y="100000"/>
                                    </p:animScale>
                                    <p:animScale>
                                      <p:cBhvr>
                                        <p:cTn id="62" dur="26">
                                          <p:stCondLst>
                                            <p:cond delay="1642"/>
                                          </p:stCondLst>
                                        </p:cTn>
                                        <p:tgtEl>
                                          <p:spTgt spid="7"/>
                                        </p:tgtEl>
                                      </p:cBhvr>
                                      <p:to x="100000" y="90000"/>
                                    </p:animScale>
                                    <p:animScale>
                                      <p:cBhvr>
                                        <p:cTn id="63" dur="166" decel="50000">
                                          <p:stCondLst>
                                            <p:cond delay="1668"/>
                                          </p:stCondLst>
                                        </p:cTn>
                                        <p:tgtEl>
                                          <p:spTgt spid="7"/>
                                        </p:tgtEl>
                                      </p:cBhvr>
                                      <p:to x="100000" y="100000"/>
                                    </p:animScale>
                                    <p:animScale>
                                      <p:cBhvr>
                                        <p:cTn id="64" dur="26">
                                          <p:stCondLst>
                                            <p:cond delay="1808"/>
                                          </p:stCondLst>
                                        </p:cTn>
                                        <p:tgtEl>
                                          <p:spTgt spid="7"/>
                                        </p:tgtEl>
                                      </p:cBhvr>
                                      <p:to x="100000" y="95000"/>
                                    </p:animScale>
                                    <p:animScale>
                                      <p:cBhvr>
                                        <p:cTn id="65"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88" y="274638"/>
            <a:ext cx="8329612" cy="725487"/>
          </a:xfrm>
        </p:spPr>
        <p:txBody>
          <a:bodyPr rtlCol="0">
            <a:normAutofit fontScale="90000"/>
          </a:bodyPr>
          <a:lstStyle/>
          <a:p>
            <a:pPr eaLnBrk="1" fontAlgn="auto" hangingPunct="1">
              <a:spcAft>
                <a:spcPts val="0"/>
              </a:spcAft>
              <a:defRPr/>
            </a:pPr>
            <a:r>
              <a:rPr lang="fa-IR" dirty="0" smtClean="0">
                <a:solidFill>
                  <a:srgbClr val="FFFF00"/>
                </a:solidFill>
              </a:rPr>
              <a:t>نقش فرهنگ سازمانی</a:t>
            </a:r>
            <a:endParaRPr lang="en-US" dirty="0">
              <a:solidFill>
                <a:srgbClr val="FFFF00"/>
              </a:solidFill>
            </a:endParaRPr>
          </a:p>
        </p:txBody>
      </p:sp>
      <p:graphicFrame>
        <p:nvGraphicFramePr>
          <p:cNvPr id="4" name="Content Placeholder 3"/>
          <p:cNvGraphicFramePr>
            <a:graphicFrameLocks noGrp="1"/>
          </p:cNvGraphicFramePr>
          <p:nvPr>
            <p:ph idx="1"/>
          </p:nvPr>
        </p:nvGraphicFramePr>
        <p:xfrm>
          <a:off x="500063" y="1000125"/>
          <a:ext cx="8186737" cy="51260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pPr>
              <a:defRPr/>
            </a:pPr>
            <a:r>
              <a:rPr lang="en-US" smtClean="0"/>
              <a:t>www.parsdigishop.ir</a:t>
            </a:r>
            <a:endParaRPr lang="en-US"/>
          </a:p>
        </p:txBody>
      </p:sp>
      <p:sp>
        <p:nvSpPr>
          <p:cNvPr id="5" name="Slide Number Placeholder 4"/>
          <p:cNvSpPr>
            <a:spLocks noGrp="1"/>
          </p:cNvSpPr>
          <p:nvPr>
            <p:ph type="sldNum" sz="quarter" idx="12"/>
          </p:nvPr>
        </p:nvSpPr>
        <p:spPr/>
        <p:txBody>
          <a:bodyPr/>
          <a:lstStyle/>
          <a:p>
            <a:pPr>
              <a:defRPr/>
            </a:pPr>
            <a:fld id="{C456E7B8-EE94-4D34-A2A9-19B4F3D600F3}" type="slidenum">
              <a:rPr lang="en-US" smtClean="0"/>
              <a:pPr>
                <a:defRPr/>
              </a:pPr>
              <a:t>23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nodeType="clickPar">
                      <p:stCondLst>
                        <p:cond delay="indefinite"/>
                      </p:stCondLst>
                      <p:childTnLst>
                        <p:par>
                          <p:cTn id="12" fill="hold" nodeType="withGroup">
                            <p:stCondLst>
                              <p:cond delay="0"/>
                            </p:stCondLst>
                            <p:childTnLst>
                              <p:par>
                                <p:cTn id="13" presetID="8" presetClass="entr" presetSubtype="16"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diamond(in)">
                                      <p:cBhvr>
                                        <p:cTn id="1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74638"/>
            <a:ext cx="8258175" cy="582612"/>
          </a:xfrm>
        </p:spPr>
        <p:txBody>
          <a:bodyPr rtlCol="0">
            <a:normAutofit fontScale="90000"/>
          </a:bodyPr>
          <a:lstStyle/>
          <a:p>
            <a:pPr eaLnBrk="1" fontAlgn="auto" hangingPunct="1">
              <a:spcAft>
                <a:spcPts val="0"/>
              </a:spcAft>
              <a:defRPr/>
            </a:pPr>
            <a:r>
              <a:rPr lang="fa-IR" dirty="0" smtClean="0">
                <a:solidFill>
                  <a:srgbClr val="FFFF00"/>
                </a:solidFill>
              </a:rPr>
              <a:t>فرهنگ  قوی سازمانی</a:t>
            </a:r>
            <a:endParaRPr lang="en-US" dirty="0">
              <a:solidFill>
                <a:srgbClr val="FFFF00"/>
              </a:solidFill>
            </a:endParaRPr>
          </a:p>
        </p:txBody>
      </p:sp>
      <p:sp>
        <p:nvSpPr>
          <p:cNvPr id="3" name="Content Placeholder 2"/>
          <p:cNvSpPr>
            <a:spLocks noGrp="1"/>
          </p:cNvSpPr>
          <p:nvPr>
            <p:ph idx="1"/>
          </p:nvPr>
        </p:nvSpPr>
        <p:spPr>
          <a:xfrm>
            <a:off x="428625" y="946150"/>
            <a:ext cx="8258175" cy="5197475"/>
          </a:xfrm>
        </p:spPr>
        <p:txBody>
          <a:bodyPr rtlCol="0">
            <a:normAutofit/>
          </a:bodyPr>
          <a:lstStyle/>
          <a:p>
            <a:pPr algn="just" rtl="1" eaLnBrk="1" fontAlgn="auto" hangingPunct="1">
              <a:spcAft>
                <a:spcPts val="0"/>
              </a:spcAft>
              <a:buFont typeface="Arial" panose="020B0604020202020204" pitchFamily="34" charset="0"/>
              <a:buNone/>
              <a:defRPr/>
            </a:pPr>
            <a:r>
              <a:rPr lang="fa-IR" dirty="0" smtClean="0">
                <a:solidFill>
                  <a:srgbClr val="FFFF00"/>
                </a:solidFill>
              </a:rPr>
              <a:t>فرهنگ قوی سازمانی تاثیر قابل ملاحظه و چشمگیری در </a:t>
            </a:r>
            <a:r>
              <a:rPr lang="fa-IR" dirty="0" smtClean="0">
                <a:solidFill>
                  <a:schemeClr val="tx2">
                    <a:lumMod val="60000"/>
                    <a:lumOff val="40000"/>
                  </a:schemeClr>
                </a:solidFill>
              </a:rPr>
              <a:t>انجام کار </a:t>
            </a:r>
            <a:r>
              <a:rPr lang="fa-IR" dirty="0" smtClean="0">
                <a:solidFill>
                  <a:srgbClr val="FFFF00"/>
                </a:solidFill>
              </a:rPr>
              <a:t>و</a:t>
            </a:r>
            <a:r>
              <a:rPr lang="fa-IR" dirty="0" smtClean="0"/>
              <a:t> </a:t>
            </a:r>
            <a:r>
              <a:rPr lang="fa-IR" dirty="0" smtClean="0">
                <a:solidFill>
                  <a:srgbClr val="FF0000"/>
                </a:solidFill>
              </a:rPr>
              <a:t>بهره وری </a:t>
            </a:r>
            <a:r>
              <a:rPr lang="fa-IR" dirty="0" smtClean="0">
                <a:solidFill>
                  <a:srgbClr val="FFFF00"/>
                </a:solidFill>
              </a:rPr>
              <a:t>دارد و مقصود از فرهنگ قوی سازمانی آن است که </a:t>
            </a:r>
            <a:r>
              <a:rPr lang="fa-IR" dirty="0" smtClean="0">
                <a:solidFill>
                  <a:schemeClr val="bg1"/>
                </a:solidFill>
              </a:rPr>
              <a:t>بیشتر مدیران و کارکنان در ارزش ها و روش های انجام کار سهیم </a:t>
            </a:r>
            <a:r>
              <a:rPr lang="fa-IR" dirty="0" smtClean="0">
                <a:solidFill>
                  <a:srgbClr val="FFFF00"/>
                </a:solidFill>
              </a:rPr>
              <a:t>هستند.</a:t>
            </a:r>
          </a:p>
          <a:p>
            <a:pPr algn="just" rtl="1" eaLnBrk="1" fontAlgn="auto" hangingPunct="1">
              <a:spcAft>
                <a:spcPts val="0"/>
              </a:spcAft>
              <a:buFont typeface="Arial" panose="020B0604020202020204" pitchFamily="34" charset="0"/>
              <a:buNone/>
              <a:defRPr/>
            </a:pPr>
            <a:r>
              <a:rPr lang="fa-IR" dirty="0" smtClean="0">
                <a:solidFill>
                  <a:srgbClr val="FF0000"/>
                </a:solidFill>
              </a:rPr>
              <a:t>دلایل انجام کار خوب و قابل قبول با وجود فرهنگ قوی سازمانی</a:t>
            </a:r>
          </a:p>
          <a:p>
            <a:pPr algn="just" rtl="1" eaLnBrk="1" fontAlgn="auto" hangingPunct="1">
              <a:spcAft>
                <a:spcPts val="0"/>
              </a:spcAft>
              <a:buFont typeface="Arial" panose="020B0604020202020204" pitchFamily="34" charset="0"/>
              <a:buNone/>
              <a:defRPr/>
            </a:pPr>
            <a:endParaRPr lang="en-US" dirty="0"/>
          </a:p>
        </p:txBody>
      </p:sp>
      <p:graphicFrame>
        <p:nvGraphicFramePr>
          <p:cNvPr id="4" name="Diagram 3"/>
          <p:cNvGraphicFramePr/>
          <p:nvPr/>
        </p:nvGraphicFramePr>
        <p:xfrm>
          <a:off x="357158" y="3714752"/>
          <a:ext cx="8358246" cy="2674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pPr>
              <a:defRPr/>
            </a:pPr>
            <a:r>
              <a:rPr lang="en-US" smtClean="0"/>
              <a:t>www.parsdigishop.ir</a:t>
            </a:r>
            <a:endParaRPr lang="en-US"/>
          </a:p>
        </p:txBody>
      </p:sp>
      <p:sp>
        <p:nvSpPr>
          <p:cNvPr id="6" name="Slide Number Placeholder 5"/>
          <p:cNvSpPr>
            <a:spLocks noGrp="1"/>
          </p:cNvSpPr>
          <p:nvPr>
            <p:ph type="sldNum" sz="quarter" idx="12"/>
          </p:nvPr>
        </p:nvSpPr>
        <p:spPr/>
        <p:txBody>
          <a:bodyPr/>
          <a:lstStyle/>
          <a:p>
            <a:pPr>
              <a:defRPr/>
            </a:pPr>
            <a:fld id="{C456E7B8-EE94-4D34-A2A9-19B4F3D600F3}" type="slidenum">
              <a:rPr lang="en-US" smtClean="0"/>
              <a:pPr>
                <a:defRPr/>
              </a:pPr>
              <a:t>24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55"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9" dur="1000"/>
                                        <p:tgtEl>
                                          <p:spTgt spid="3">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down)">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357188" y="142875"/>
            <a:ext cx="8329612" cy="1071563"/>
          </a:xfrm>
        </p:spPr>
        <p:txBody>
          <a:bodyPr/>
          <a:lstStyle/>
          <a:p>
            <a:pPr eaLnBrk="1" hangingPunct="1"/>
            <a:r>
              <a:rPr lang="fa-IR" smtClean="0">
                <a:solidFill>
                  <a:srgbClr val="FFFF00"/>
                </a:solidFill>
              </a:rPr>
              <a:t>نکاتی در مورد فرهنگ قوی سازمانی</a:t>
            </a:r>
            <a:endParaRPr lang="en-US" smtClean="0">
              <a:solidFill>
                <a:srgbClr val="FFFF00"/>
              </a:solidFill>
            </a:endParaRPr>
          </a:p>
        </p:txBody>
      </p:sp>
      <p:sp>
        <p:nvSpPr>
          <p:cNvPr id="129027" name="Rectangle 3"/>
          <p:cNvSpPr>
            <a:spLocks noGrp="1" noChangeArrowheads="1"/>
          </p:cNvSpPr>
          <p:nvPr>
            <p:ph type="body" idx="1"/>
          </p:nvPr>
        </p:nvSpPr>
        <p:spPr>
          <a:xfrm>
            <a:off x="214313" y="1157288"/>
            <a:ext cx="8643937" cy="5557837"/>
          </a:xfrm>
        </p:spPr>
        <p:txBody>
          <a:bodyPr/>
          <a:lstStyle/>
          <a:p>
            <a:pPr algn="justLow" rtl="1" eaLnBrk="1" hangingPunct="1"/>
            <a:r>
              <a:rPr lang="fa-IR" smtClean="0">
                <a:solidFill>
                  <a:srgbClr val="FF0000"/>
                </a:solidFill>
              </a:rPr>
              <a:t>قوانین و مقررات </a:t>
            </a:r>
            <a:r>
              <a:rPr lang="fa-IR" smtClean="0">
                <a:solidFill>
                  <a:srgbClr val="FFFF00"/>
                </a:solidFill>
              </a:rPr>
              <a:t>می توانند در سازمان نظم برقرار کنند و به رفتارها ثبات و دوام رویه بدهند.</a:t>
            </a:r>
          </a:p>
          <a:p>
            <a:pPr algn="justLow" rtl="1" eaLnBrk="1" hangingPunct="1"/>
            <a:r>
              <a:rPr lang="fa-IR" smtClean="0">
                <a:solidFill>
                  <a:srgbClr val="FFFF00"/>
                </a:solidFill>
              </a:rPr>
              <a:t> با توجه به آن چه که گفته شد می توان گفت که یک </a:t>
            </a:r>
            <a:r>
              <a:rPr lang="fa-IR" smtClean="0">
                <a:solidFill>
                  <a:srgbClr val="3A42DA"/>
                </a:solidFill>
              </a:rPr>
              <a:t>فرهنگ قوی </a:t>
            </a:r>
            <a:r>
              <a:rPr lang="fa-IR" smtClean="0">
                <a:solidFill>
                  <a:srgbClr val="FFFF00"/>
                </a:solidFill>
              </a:rPr>
              <a:t>می تواند جایگزین </a:t>
            </a:r>
            <a:r>
              <a:rPr lang="fa-IR" smtClean="0">
                <a:solidFill>
                  <a:srgbClr val="FF0000"/>
                </a:solidFill>
              </a:rPr>
              <a:t>قوانین و مقررات </a:t>
            </a:r>
            <a:r>
              <a:rPr lang="fa-IR" smtClean="0">
                <a:solidFill>
                  <a:srgbClr val="FFFF00"/>
                </a:solidFill>
              </a:rPr>
              <a:t>رسمی سازمان گردد.</a:t>
            </a:r>
          </a:p>
          <a:p>
            <a:pPr algn="justLow" rtl="1" eaLnBrk="1" hangingPunct="1"/>
            <a:r>
              <a:rPr lang="fa-IR" smtClean="0">
                <a:solidFill>
                  <a:srgbClr val="FFFF00"/>
                </a:solidFill>
              </a:rPr>
              <a:t>مزیت فرهنگ قوی نسبت به قوانین و مقررات این است که یک </a:t>
            </a:r>
            <a:r>
              <a:rPr lang="fa-IR" smtClean="0">
                <a:solidFill>
                  <a:srgbClr val="3A42DA"/>
                </a:solidFill>
              </a:rPr>
              <a:t>فرهنگ قوی </a:t>
            </a:r>
            <a:r>
              <a:rPr lang="fa-IR" b="1" u="sng" smtClean="0">
                <a:solidFill>
                  <a:srgbClr val="FFFF00"/>
                </a:solidFill>
              </a:rPr>
              <a:t>بدون نیاز به اسناد مکتوب </a:t>
            </a:r>
            <a:r>
              <a:rPr lang="fa-IR" smtClean="0">
                <a:solidFill>
                  <a:srgbClr val="FFFF00"/>
                </a:solidFill>
              </a:rPr>
              <a:t>همان نقش </a:t>
            </a:r>
            <a:r>
              <a:rPr lang="fa-IR" smtClean="0">
                <a:solidFill>
                  <a:srgbClr val="FF0000"/>
                </a:solidFill>
              </a:rPr>
              <a:t>قوانین و مقررات </a:t>
            </a:r>
            <a:r>
              <a:rPr lang="fa-IR" smtClean="0">
                <a:solidFill>
                  <a:srgbClr val="FFFF00"/>
                </a:solidFill>
              </a:rPr>
              <a:t>را ایفا می کند.</a:t>
            </a:r>
          </a:p>
          <a:p>
            <a:pPr algn="justLow" rtl="1" eaLnBrk="1" hangingPunct="1"/>
            <a:r>
              <a:rPr lang="fa-IR" smtClean="0">
                <a:solidFill>
                  <a:srgbClr val="FFFF00"/>
                </a:solidFill>
              </a:rPr>
              <a:t>در واقع فرهنگ قوی ومقررات دو جاده متفاوت هستند که یک مقصد نهایی مشترک ختم می شوند.</a:t>
            </a:r>
          </a:p>
          <a:p>
            <a:pPr algn="justLow" rtl="1" eaLnBrk="1" hangingPunct="1">
              <a:buFont typeface="Arial" panose="020B0604020202020204" pitchFamily="34" charset="0"/>
              <a:buNone/>
            </a:pPr>
            <a:endParaRPr lang="fa-IR" sz="2400" smtClean="0"/>
          </a:p>
          <a:p>
            <a:pPr algn="justLow" eaLnBrk="1" hangingPunct="1"/>
            <a:endParaRPr lang="en-US" sz="2400" smtClean="0"/>
          </a:p>
        </p:txBody>
      </p:sp>
      <p:sp>
        <p:nvSpPr>
          <p:cNvPr id="2" name="Footer Placeholder 1"/>
          <p:cNvSpPr>
            <a:spLocks noGrp="1"/>
          </p:cNvSpPr>
          <p:nvPr>
            <p:ph type="ftr" sz="quarter" idx="11"/>
          </p:nvPr>
        </p:nvSpPr>
        <p:spPr/>
        <p:txBody>
          <a:bodyPr/>
          <a:lstStyle/>
          <a:p>
            <a:pPr>
              <a:defRPr/>
            </a:pPr>
            <a:r>
              <a:rPr lang="en-US" smtClean="0"/>
              <a:t>www.parsdigishop.ir</a:t>
            </a:r>
            <a:endParaRPr lang="en-US"/>
          </a:p>
        </p:txBody>
      </p:sp>
      <p:sp>
        <p:nvSpPr>
          <p:cNvPr id="3" name="Slide Number Placeholder 2"/>
          <p:cNvSpPr>
            <a:spLocks noGrp="1"/>
          </p:cNvSpPr>
          <p:nvPr>
            <p:ph type="sldNum" sz="quarter" idx="12"/>
          </p:nvPr>
        </p:nvSpPr>
        <p:spPr/>
        <p:txBody>
          <a:bodyPr/>
          <a:lstStyle/>
          <a:p>
            <a:pPr>
              <a:defRPr/>
            </a:pPr>
            <a:fld id="{C456E7B8-EE94-4D34-A2A9-19B4F3D600F3}" type="slidenum">
              <a:rPr lang="en-US" smtClean="0"/>
              <a:pPr>
                <a:defRPr/>
              </a:pPr>
              <a:t>25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9026"/>
                                        </p:tgtEl>
                                        <p:attrNameLst>
                                          <p:attrName>style.visibility</p:attrName>
                                        </p:attrNameLst>
                                      </p:cBhvr>
                                      <p:to>
                                        <p:strVal val="visible"/>
                                      </p:to>
                                    </p:set>
                                    <p:animEffect transition="in" filter="wipe(down)">
                                      <p:cBhvr>
                                        <p:cTn id="7" dur="500"/>
                                        <p:tgtEl>
                                          <p:spTgt spid="129026"/>
                                        </p:tgtEl>
                                      </p:cBhvr>
                                    </p:animEffect>
                                  </p:childTnLst>
                                </p:cTn>
                              </p:par>
                              <p:par>
                                <p:cTn id="8" presetID="24" presetClass="entr" presetSubtype="0" fill="hold" nodeType="withEffect">
                                  <p:stCondLst>
                                    <p:cond delay="0"/>
                                  </p:stCondLst>
                                  <p:childTnLst>
                                    <p:set>
                                      <p:cBhvr>
                                        <p:cTn id="9" dur="1" fill="hold">
                                          <p:stCondLst>
                                            <p:cond delay="0"/>
                                          </p:stCondLst>
                                        </p:cTn>
                                        <p:tgtEl>
                                          <p:spTgt spid="129027">
                                            <p:txEl>
                                              <p:pRg st="0" end="0"/>
                                            </p:txEl>
                                          </p:spTgt>
                                        </p:tgtEl>
                                        <p:attrNameLst>
                                          <p:attrName>style.visibility</p:attrName>
                                        </p:attrNameLst>
                                      </p:cBhvr>
                                      <p:to>
                                        <p:strVal val="visible"/>
                                      </p:to>
                                    </p:set>
                                    <p:anim to="" calcmode="lin" valueType="num">
                                      <p:cBhvr>
                                        <p:cTn id="10" dur="1" fill="hold"/>
                                        <p:tgtEl>
                                          <p:spTgt spid="129027">
                                            <p:txEl>
                                              <p:pRg st="0" end="0"/>
                                            </p:txEl>
                                          </p:spTgt>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129027">
                                            <p:txEl>
                                              <p:pRg st="1" end="1"/>
                                            </p:txEl>
                                          </p:spTgt>
                                        </p:tgtEl>
                                        <p:attrNameLst>
                                          <p:attrName>style.visibility</p:attrName>
                                        </p:attrNameLst>
                                      </p:cBhvr>
                                      <p:to>
                                        <p:strVal val="visible"/>
                                      </p:to>
                                    </p:set>
                                    <p:anim to="" calcmode="lin" valueType="num">
                                      <p:cBhvr>
                                        <p:cTn id="13" dur="1" fill="hold"/>
                                        <p:tgtEl>
                                          <p:spTgt spid="129027">
                                            <p:txEl>
                                              <p:pRg st="1" end="1"/>
                                            </p:txEl>
                                          </p:spTgt>
                                        </p:tgtEl>
                                        <p:attrNameLst>
                                          <p:attrName/>
                                        </p:attrNameLst>
                                      </p:cBhvr>
                                    </p:anim>
                                  </p:childTnLst>
                                </p:cTn>
                              </p:par>
                              <p:par>
                                <p:cTn id="14" presetID="24" presetClass="entr" presetSubtype="0" fill="hold" nodeType="withEffect">
                                  <p:stCondLst>
                                    <p:cond delay="0"/>
                                  </p:stCondLst>
                                  <p:childTnLst>
                                    <p:set>
                                      <p:cBhvr>
                                        <p:cTn id="15" dur="1" fill="hold">
                                          <p:stCondLst>
                                            <p:cond delay="0"/>
                                          </p:stCondLst>
                                        </p:cTn>
                                        <p:tgtEl>
                                          <p:spTgt spid="129027">
                                            <p:txEl>
                                              <p:pRg st="2" end="2"/>
                                            </p:txEl>
                                          </p:spTgt>
                                        </p:tgtEl>
                                        <p:attrNameLst>
                                          <p:attrName>style.visibility</p:attrName>
                                        </p:attrNameLst>
                                      </p:cBhvr>
                                      <p:to>
                                        <p:strVal val="visible"/>
                                      </p:to>
                                    </p:set>
                                    <p:anim to="" calcmode="lin" valueType="num">
                                      <p:cBhvr>
                                        <p:cTn id="16" dur="1" fill="hold"/>
                                        <p:tgtEl>
                                          <p:spTgt spid="129027">
                                            <p:txEl>
                                              <p:pRg st="2" end="2"/>
                                            </p:txEl>
                                          </p:spTgt>
                                        </p:tgtEl>
                                        <p:attrNameLst>
                                          <p:attrName/>
                                        </p:attrNameLst>
                                      </p:cBhvr>
                                    </p:anim>
                                  </p:childTnLst>
                                </p:cTn>
                              </p:par>
                              <p:par>
                                <p:cTn id="17" presetID="24" presetClass="entr" presetSubtype="0" fill="hold" nodeType="withEffect">
                                  <p:stCondLst>
                                    <p:cond delay="0"/>
                                  </p:stCondLst>
                                  <p:childTnLst>
                                    <p:set>
                                      <p:cBhvr>
                                        <p:cTn id="18" dur="1" fill="hold">
                                          <p:stCondLst>
                                            <p:cond delay="0"/>
                                          </p:stCondLst>
                                        </p:cTn>
                                        <p:tgtEl>
                                          <p:spTgt spid="129027">
                                            <p:txEl>
                                              <p:pRg st="3" end="3"/>
                                            </p:txEl>
                                          </p:spTgt>
                                        </p:tgtEl>
                                        <p:attrNameLst>
                                          <p:attrName>style.visibility</p:attrName>
                                        </p:attrNameLst>
                                      </p:cBhvr>
                                      <p:to>
                                        <p:strVal val="visible"/>
                                      </p:to>
                                    </p:set>
                                    <p:anim to="" calcmode="lin" valueType="num">
                                      <p:cBhvr>
                                        <p:cTn id="19" dur="1" fill="hold"/>
                                        <p:tgtEl>
                                          <p:spTgt spid="129027">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74638"/>
            <a:ext cx="8258175" cy="582612"/>
          </a:xfrm>
        </p:spPr>
        <p:txBody>
          <a:bodyPr rtlCol="0">
            <a:normAutofit fontScale="90000"/>
          </a:bodyPr>
          <a:lstStyle/>
          <a:p>
            <a:pPr eaLnBrk="1" fontAlgn="auto" hangingPunct="1">
              <a:spcAft>
                <a:spcPts val="0"/>
              </a:spcAft>
              <a:defRPr/>
            </a:pPr>
            <a:r>
              <a:rPr lang="fa-IR" dirty="0" smtClean="0">
                <a:solidFill>
                  <a:srgbClr val="FFFF00"/>
                </a:solidFill>
              </a:rPr>
              <a:t>آثار فرهنگ قوی سازمانی</a:t>
            </a:r>
            <a:endParaRPr lang="en-US" dirty="0">
              <a:solidFill>
                <a:srgbClr val="FFFF00"/>
              </a:solidFill>
            </a:endParaRPr>
          </a:p>
        </p:txBody>
      </p:sp>
      <p:graphicFrame>
        <p:nvGraphicFramePr>
          <p:cNvPr id="4" name="Content Placeholder 3"/>
          <p:cNvGraphicFramePr>
            <a:graphicFrameLocks noGrp="1"/>
          </p:cNvGraphicFramePr>
          <p:nvPr>
            <p:ph idx="1"/>
          </p:nvPr>
        </p:nvGraphicFramePr>
        <p:xfrm>
          <a:off x="71406" y="1142984"/>
          <a:ext cx="8929717" cy="5197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pPr>
              <a:defRPr/>
            </a:pPr>
            <a:r>
              <a:rPr lang="en-US" smtClean="0"/>
              <a:t>www.parsdigishop.ir</a:t>
            </a:r>
            <a:endParaRPr lang="en-US"/>
          </a:p>
        </p:txBody>
      </p:sp>
      <p:sp>
        <p:nvSpPr>
          <p:cNvPr id="5" name="Slide Number Placeholder 4"/>
          <p:cNvSpPr>
            <a:spLocks noGrp="1"/>
          </p:cNvSpPr>
          <p:nvPr>
            <p:ph type="sldNum" sz="quarter" idx="12"/>
          </p:nvPr>
        </p:nvSpPr>
        <p:spPr/>
        <p:txBody>
          <a:bodyPr/>
          <a:lstStyle/>
          <a:p>
            <a:pPr>
              <a:defRPr/>
            </a:pPr>
            <a:fld id="{C456E7B8-EE94-4D34-A2A9-19B4F3D600F3}" type="slidenum">
              <a:rPr lang="en-US" smtClean="0"/>
              <a:pPr>
                <a:defRPr/>
              </a:pPr>
              <a:t>26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74638"/>
            <a:ext cx="8258175" cy="582612"/>
          </a:xfrm>
        </p:spPr>
        <p:txBody>
          <a:bodyPr rtlCol="0">
            <a:normAutofit fontScale="90000"/>
          </a:bodyPr>
          <a:lstStyle/>
          <a:p>
            <a:pPr eaLnBrk="1" fontAlgn="auto" hangingPunct="1">
              <a:spcAft>
                <a:spcPts val="0"/>
              </a:spcAft>
              <a:defRPr/>
            </a:pPr>
            <a:r>
              <a:rPr lang="fa-IR" dirty="0" smtClean="0">
                <a:solidFill>
                  <a:srgbClr val="FFFF00"/>
                </a:solidFill>
              </a:rPr>
              <a:t>نقش رهبری در فرهنگ سازمانی </a:t>
            </a:r>
            <a:endParaRPr lang="en-US" dirty="0">
              <a:solidFill>
                <a:srgbClr val="FFFF00"/>
              </a:solidFill>
            </a:endParaRPr>
          </a:p>
        </p:txBody>
      </p:sp>
      <p:sp>
        <p:nvSpPr>
          <p:cNvPr id="3" name="Content Placeholder 2"/>
          <p:cNvSpPr>
            <a:spLocks noGrp="1"/>
          </p:cNvSpPr>
          <p:nvPr>
            <p:ph idx="1"/>
          </p:nvPr>
        </p:nvSpPr>
        <p:spPr>
          <a:xfrm>
            <a:off x="428625" y="1017588"/>
            <a:ext cx="8258175" cy="5197475"/>
          </a:xfrm>
        </p:spPr>
        <p:txBody>
          <a:bodyPr rtlCol="0">
            <a:normAutofit fontScale="92500" lnSpcReduction="20000"/>
          </a:bodyPr>
          <a:lstStyle/>
          <a:p>
            <a:pPr algn="just" rtl="1" eaLnBrk="1" fontAlgn="auto" hangingPunct="1">
              <a:spcAft>
                <a:spcPts val="0"/>
              </a:spcAft>
              <a:buFont typeface="Arial" panose="020B0604020202020204" pitchFamily="34" charset="0"/>
              <a:buNone/>
              <a:defRPr/>
            </a:pPr>
            <a:r>
              <a:rPr lang="fa-IR" dirty="0" smtClean="0">
                <a:solidFill>
                  <a:srgbClr val="FFFF00"/>
                </a:solidFill>
              </a:rPr>
              <a:t>رهبر جدید, اغلب </a:t>
            </a:r>
            <a:r>
              <a:rPr lang="fa-IR" dirty="0" smtClean="0">
                <a:solidFill>
                  <a:srgbClr val="FF0000"/>
                </a:solidFill>
              </a:rPr>
              <a:t>رویکرد جدیدی </a:t>
            </a:r>
            <a:r>
              <a:rPr lang="fa-IR" dirty="0" smtClean="0">
                <a:solidFill>
                  <a:srgbClr val="FFFF00"/>
                </a:solidFill>
              </a:rPr>
              <a:t>به فرهنگ دارد , رهبران در سطوح مختلف سازمان روی</a:t>
            </a:r>
            <a:r>
              <a:rPr lang="fa-IR" dirty="0" smtClean="0"/>
              <a:t> </a:t>
            </a:r>
            <a:r>
              <a:rPr lang="fa-IR" dirty="0" smtClean="0">
                <a:solidFill>
                  <a:srgbClr val="0066FF"/>
                </a:solidFill>
              </a:rPr>
              <a:t>مراسم سازمانی </a:t>
            </a:r>
            <a:r>
              <a:rPr lang="fa-IR" dirty="0" smtClean="0">
                <a:solidFill>
                  <a:srgbClr val="FFFF00"/>
                </a:solidFill>
              </a:rPr>
              <a:t>مختلف</a:t>
            </a:r>
            <a:r>
              <a:rPr lang="fa-IR" dirty="0" smtClean="0"/>
              <a:t> </a:t>
            </a:r>
            <a:r>
              <a:rPr lang="fa-IR" dirty="0" smtClean="0">
                <a:solidFill>
                  <a:srgbClr val="00B050"/>
                </a:solidFill>
              </a:rPr>
              <a:t>کنترل و نفوذ</a:t>
            </a:r>
            <a:r>
              <a:rPr lang="fa-IR" dirty="0" smtClean="0"/>
              <a:t> </a:t>
            </a:r>
            <a:r>
              <a:rPr lang="fa-IR" dirty="0" smtClean="0">
                <a:solidFill>
                  <a:srgbClr val="FFFF00"/>
                </a:solidFill>
              </a:rPr>
              <a:t>دارند (ترایس و بیر 1993) مانند مراسم پیشرفت یک فعالیت آشکار و علنی که موقعیت فرد را بهبود می بخشد مانند برنامه جایزه کارمند برتر</a:t>
            </a:r>
          </a:p>
          <a:p>
            <a:pPr algn="just" rtl="1" eaLnBrk="1" fontAlgn="auto" hangingPunct="1">
              <a:spcAft>
                <a:spcPts val="0"/>
              </a:spcAft>
              <a:buFont typeface="Arial" panose="020B0604020202020204" pitchFamily="34" charset="0"/>
              <a:buNone/>
              <a:defRPr/>
            </a:pPr>
            <a:r>
              <a:rPr lang="fa-IR" dirty="0" smtClean="0">
                <a:solidFill>
                  <a:srgbClr val="FFFF00"/>
                </a:solidFill>
              </a:rPr>
              <a:t>در سطوح ارشد رهبران دارای ویژگی</a:t>
            </a:r>
            <a:r>
              <a:rPr lang="fa-IR" dirty="0" smtClean="0"/>
              <a:t> </a:t>
            </a:r>
            <a:r>
              <a:rPr lang="fa-IR" dirty="0" smtClean="0">
                <a:solidFill>
                  <a:srgbClr val="F79109"/>
                </a:solidFill>
              </a:rPr>
              <a:t>فرهمندی</a:t>
            </a:r>
            <a:r>
              <a:rPr lang="fa-IR" dirty="0" smtClean="0"/>
              <a:t> </a:t>
            </a:r>
            <a:r>
              <a:rPr lang="fa-IR" dirty="0" smtClean="0">
                <a:solidFill>
                  <a:srgbClr val="FFFF00"/>
                </a:solidFill>
              </a:rPr>
              <a:t>هستند و</a:t>
            </a:r>
            <a:r>
              <a:rPr lang="fa-IR" dirty="0" smtClean="0"/>
              <a:t> </a:t>
            </a:r>
            <a:r>
              <a:rPr lang="fa-IR" dirty="0" smtClean="0">
                <a:solidFill>
                  <a:schemeClr val="bg1"/>
                </a:solidFill>
              </a:rPr>
              <a:t>توانایی رهبر تبدیلی </a:t>
            </a:r>
            <a:r>
              <a:rPr lang="fa-IR" dirty="0" smtClean="0">
                <a:solidFill>
                  <a:srgbClr val="FFFF00"/>
                </a:solidFill>
              </a:rPr>
              <a:t>را برای سازمان دارند و رهبر علاوه بر خلق بینش مسئول مدون سازی آن بینش و مدل سازی نقش جهت تاثیر گذاری روی دیگران است.</a:t>
            </a:r>
          </a:p>
          <a:p>
            <a:pPr algn="just" rtl="1" eaLnBrk="1" fontAlgn="auto" hangingPunct="1">
              <a:spcAft>
                <a:spcPts val="0"/>
              </a:spcAft>
              <a:buFont typeface="Arial" panose="020B0604020202020204" pitchFamily="34" charset="0"/>
              <a:buNone/>
              <a:defRPr/>
            </a:pPr>
            <a:r>
              <a:rPr lang="fa-IR" dirty="0" smtClean="0">
                <a:solidFill>
                  <a:srgbClr val="FFFF00"/>
                </a:solidFill>
              </a:rPr>
              <a:t>شاین معتقد است: نیاز به انواع گوناگونی از مدیریت فرهنگی در مراحل مختلف وجود دارد و مسائل راهبردی مختلف , موجب تمرکز روی ابعاد فرهنگی می شود.</a:t>
            </a:r>
            <a:endParaRPr lang="en-US" dirty="0">
              <a:solidFill>
                <a:srgbClr val="FFFF00"/>
              </a:solidFill>
            </a:endParaRPr>
          </a:p>
        </p:txBody>
      </p:sp>
      <p:pic>
        <p:nvPicPr>
          <p:cNvPr id="4" name="Picture 3" descr="thumbnailCA80NNHB.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28688" y="5286375"/>
            <a:ext cx="2357437"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4"/>
          <p:cNvSpPr>
            <a:spLocks noGrp="1"/>
          </p:cNvSpPr>
          <p:nvPr>
            <p:ph type="ftr" sz="quarter" idx="11"/>
          </p:nvPr>
        </p:nvSpPr>
        <p:spPr/>
        <p:txBody>
          <a:bodyPr/>
          <a:lstStyle/>
          <a:p>
            <a:pPr>
              <a:defRPr/>
            </a:pPr>
            <a:r>
              <a:rPr lang="en-US" smtClean="0"/>
              <a:t>www.parsdigishop.ir</a:t>
            </a:r>
            <a:endParaRPr lang="en-US"/>
          </a:p>
        </p:txBody>
      </p:sp>
      <p:sp>
        <p:nvSpPr>
          <p:cNvPr id="6" name="Slide Number Placeholder 5"/>
          <p:cNvSpPr>
            <a:spLocks noGrp="1"/>
          </p:cNvSpPr>
          <p:nvPr>
            <p:ph type="sldNum" sz="quarter" idx="12"/>
          </p:nvPr>
        </p:nvSpPr>
        <p:spPr/>
        <p:txBody>
          <a:bodyPr/>
          <a:lstStyle/>
          <a:p>
            <a:pPr>
              <a:defRPr/>
            </a:pPr>
            <a:fld id="{C456E7B8-EE94-4D34-A2A9-19B4F3D600F3}" type="slidenum">
              <a:rPr lang="en-US" smtClean="0"/>
              <a:pPr>
                <a:defRPr/>
              </a:pPr>
              <a:t>27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7"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25" presetID="37" presetClass="entr" presetSubtype="0" fill="hold"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0" presetClass="entr" presetSubtype="0"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wedge">
                                      <p:cBhvr>
                                        <p:cTn id="3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500063"/>
            <a:ext cx="8258175" cy="725487"/>
          </a:xfrm>
        </p:spPr>
        <p:txBody>
          <a:bodyPr rtlCol="0">
            <a:normAutofit fontScale="90000"/>
          </a:bodyPr>
          <a:lstStyle/>
          <a:p>
            <a:pPr eaLnBrk="1" fontAlgn="auto" hangingPunct="1">
              <a:spcAft>
                <a:spcPts val="0"/>
              </a:spcAft>
              <a:defRPr/>
            </a:pPr>
            <a:r>
              <a:rPr lang="fa-IR" dirty="0" smtClean="0">
                <a:solidFill>
                  <a:srgbClr val="FFFF00"/>
                </a:solidFill>
              </a:rPr>
              <a:t>عواملی که باعث حفظ و نگهداری فرهنگ سازمانی می شود از نظر استیفن رابینز</a:t>
            </a:r>
            <a:endParaRPr lang="en-US" dirty="0">
              <a:solidFill>
                <a:srgbClr val="FFFF00"/>
              </a:solidFill>
            </a:endParaRPr>
          </a:p>
        </p:txBody>
      </p:sp>
      <p:sp>
        <p:nvSpPr>
          <p:cNvPr id="33795" name="Content Placeholder 6"/>
          <p:cNvSpPr>
            <a:spLocks noGrp="1"/>
          </p:cNvSpPr>
          <p:nvPr>
            <p:ph idx="1"/>
          </p:nvPr>
        </p:nvSpPr>
        <p:spPr>
          <a:xfrm>
            <a:off x="171450" y="1500188"/>
            <a:ext cx="8686800" cy="5429250"/>
          </a:xfrm>
        </p:spPr>
        <p:txBody>
          <a:bodyPr/>
          <a:lstStyle/>
          <a:p>
            <a:pPr algn="r" rtl="1" eaLnBrk="1" hangingPunct="1">
              <a:buFont typeface="Arial" panose="020B0604020202020204" pitchFamily="34" charset="0"/>
              <a:buNone/>
            </a:pPr>
            <a:r>
              <a:rPr lang="fa-IR" smtClean="0"/>
              <a:t> </a:t>
            </a:r>
            <a:endParaRPr lang="en-US" smtClean="0"/>
          </a:p>
        </p:txBody>
      </p:sp>
      <p:sp>
        <p:nvSpPr>
          <p:cNvPr id="8" name="Rounded Rectangle 7"/>
          <p:cNvSpPr/>
          <p:nvPr/>
        </p:nvSpPr>
        <p:spPr>
          <a:xfrm>
            <a:off x="3314700" y="1571625"/>
            <a:ext cx="2857500" cy="928688"/>
          </a:xfrm>
          <a:prstGeom prst="roundRect">
            <a:avLst/>
          </a:prstGeom>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r>
              <a:rPr lang="fa-IR" dirty="0"/>
              <a:t>حفظ و نگهداری فرهنگ سازمانی</a:t>
            </a:r>
            <a:endParaRPr lang="en-US" dirty="0"/>
          </a:p>
        </p:txBody>
      </p:sp>
      <p:cxnSp>
        <p:nvCxnSpPr>
          <p:cNvPr id="10" name="Straight Connector 9"/>
          <p:cNvCxnSpPr>
            <a:stCxn id="8" idx="2"/>
          </p:cNvCxnSpPr>
          <p:nvPr/>
        </p:nvCxnSpPr>
        <p:spPr>
          <a:xfrm rot="16200000" flipH="1">
            <a:off x="4350544" y="2893219"/>
            <a:ext cx="7858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4386262" y="3643313"/>
            <a:ext cx="715963"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6673056" y="3642519"/>
            <a:ext cx="714375" cy="1588"/>
          </a:xfrm>
          <a:prstGeom prst="line">
            <a:avLst/>
          </a:prstGeom>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a:off x="6029325" y="4000500"/>
            <a:ext cx="2000250" cy="642938"/>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fa-IR" dirty="0"/>
              <a:t>گزینش</a:t>
            </a:r>
            <a:endParaRPr lang="en-US" dirty="0"/>
          </a:p>
        </p:txBody>
      </p:sp>
      <p:sp>
        <p:nvSpPr>
          <p:cNvPr id="24" name="Rounded Rectangle 23"/>
          <p:cNvSpPr/>
          <p:nvPr/>
        </p:nvSpPr>
        <p:spPr>
          <a:xfrm>
            <a:off x="3743325" y="3857625"/>
            <a:ext cx="2143125" cy="714375"/>
          </a:xfrm>
          <a:prstGeom prst="round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fa-IR" dirty="0"/>
              <a:t>مدیریت عالی سازمان</a:t>
            </a:r>
            <a:endParaRPr lang="en-US" dirty="0"/>
          </a:p>
        </p:txBody>
      </p:sp>
      <p:sp>
        <p:nvSpPr>
          <p:cNvPr id="25" name="Rounded Rectangle 24"/>
          <p:cNvSpPr/>
          <p:nvPr/>
        </p:nvSpPr>
        <p:spPr>
          <a:xfrm>
            <a:off x="1314450" y="4000500"/>
            <a:ext cx="2214563" cy="714375"/>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r>
              <a:rPr lang="fa-IR" dirty="0"/>
              <a:t>جامعه پذیری</a:t>
            </a:r>
            <a:endParaRPr lang="en-US" dirty="0"/>
          </a:p>
        </p:txBody>
      </p:sp>
      <p:cxnSp>
        <p:nvCxnSpPr>
          <p:cNvPr id="27" name="Straight Connector 26"/>
          <p:cNvCxnSpPr/>
          <p:nvPr/>
        </p:nvCxnSpPr>
        <p:spPr>
          <a:xfrm rot="5400000">
            <a:off x="2279650" y="4964113"/>
            <a:ext cx="500063"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100138" y="5214938"/>
            <a:ext cx="3000375"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3886994" y="5428457"/>
            <a:ext cx="428625"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2351088" y="5321300"/>
            <a:ext cx="357188"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886619" y="5428457"/>
            <a:ext cx="428625" cy="1587"/>
          </a:xfrm>
          <a:prstGeom prst="line">
            <a:avLst/>
          </a:prstGeom>
        </p:spPr>
        <p:style>
          <a:lnRef idx="1">
            <a:schemeClr val="accent1"/>
          </a:lnRef>
          <a:fillRef idx="0">
            <a:schemeClr val="accent1"/>
          </a:fillRef>
          <a:effectRef idx="0">
            <a:schemeClr val="accent1"/>
          </a:effectRef>
          <a:fontRef idx="minor">
            <a:schemeClr val="tx1"/>
          </a:fontRef>
        </p:style>
      </p:cxnSp>
      <p:sp>
        <p:nvSpPr>
          <p:cNvPr id="39" name="Rounded Rectangle 38"/>
          <p:cNvSpPr/>
          <p:nvPr/>
        </p:nvSpPr>
        <p:spPr>
          <a:xfrm>
            <a:off x="3386138" y="5643563"/>
            <a:ext cx="1428750" cy="642937"/>
          </a:xfrm>
          <a:prstGeom prst="roundRect">
            <a:avLst>
              <a:gd name="adj" fmla="val 50000"/>
            </a:avLst>
          </a:prstGeom>
        </p:spPr>
        <p:style>
          <a:lnRef idx="3">
            <a:schemeClr val="lt1"/>
          </a:lnRef>
          <a:fillRef idx="1">
            <a:schemeClr val="accent2"/>
          </a:fillRef>
          <a:effectRef idx="1">
            <a:schemeClr val="accent2"/>
          </a:effectRef>
          <a:fontRef idx="minor">
            <a:schemeClr val="lt1"/>
          </a:fontRef>
        </p:style>
        <p:txBody>
          <a:bodyPr anchor="ctr"/>
          <a:lstStyle/>
          <a:p>
            <a:pPr algn="ctr" eaLnBrk="1" fontAlgn="auto" hangingPunct="1">
              <a:spcBef>
                <a:spcPts val="0"/>
              </a:spcBef>
              <a:spcAft>
                <a:spcPts val="0"/>
              </a:spcAft>
              <a:defRPr/>
            </a:pPr>
            <a:r>
              <a:rPr lang="fa-IR" dirty="0"/>
              <a:t>پیش از ورود</a:t>
            </a:r>
            <a:endParaRPr lang="en-US" dirty="0"/>
          </a:p>
        </p:txBody>
      </p:sp>
      <p:sp>
        <p:nvSpPr>
          <p:cNvPr id="40" name="Rounded Rectangle 39"/>
          <p:cNvSpPr/>
          <p:nvPr/>
        </p:nvSpPr>
        <p:spPr>
          <a:xfrm>
            <a:off x="1814513" y="5500688"/>
            <a:ext cx="1428750" cy="714375"/>
          </a:xfrm>
          <a:prstGeom prst="roundRect">
            <a:avLst>
              <a:gd name="adj" fmla="val 50000"/>
            </a:avLst>
          </a:prstGeom>
        </p:spPr>
        <p:style>
          <a:lnRef idx="3">
            <a:schemeClr val="lt1"/>
          </a:lnRef>
          <a:fillRef idx="1">
            <a:schemeClr val="accent3"/>
          </a:fillRef>
          <a:effectRef idx="1">
            <a:schemeClr val="accent3"/>
          </a:effectRef>
          <a:fontRef idx="minor">
            <a:schemeClr val="lt1"/>
          </a:fontRef>
        </p:style>
        <p:txBody>
          <a:bodyPr anchor="ctr"/>
          <a:lstStyle/>
          <a:p>
            <a:pPr algn="ctr" eaLnBrk="1" fontAlgn="auto" hangingPunct="1">
              <a:spcBef>
                <a:spcPts val="0"/>
              </a:spcBef>
              <a:spcAft>
                <a:spcPts val="0"/>
              </a:spcAft>
              <a:defRPr/>
            </a:pPr>
            <a:r>
              <a:rPr lang="fa-IR" dirty="0"/>
              <a:t>مرحله رویایی</a:t>
            </a:r>
            <a:endParaRPr lang="en-US" dirty="0"/>
          </a:p>
        </p:txBody>
      </p:sp>
      <p:sp>
        <p:nvSpPr>
          <p:cNvPr id="41" name="Rounded Rectangle 40"/>
          <p:cNvSpPr/>
          <p:nvPr/>
        </p:nvSpPr>
        <p:spPr>
          <a:xfrm>
            <a:off x="171450" y="5643563"/>
            <a:ext cx="1571625" cy="714375"/>
          </a:xfrm>
          <a:prstGeom prst="roundRect">
            <a:avLst>
              <a:gd name="adj" fmla="val 50000"/>
            </a:avLst>
          </a:prstGeom>
        </p:spPr>
        <p:style>
          <a:lnRef idx="3">
            <a:schemeClr val="lt1"/>
          </a:lnRef>
          <a:fillRef idx="1">
            <a:schemeClr val="accent4"/>
          </a:fillRef>
          <a:effectRef idx="1">
            <a:schemeClr val="accent4"/>
          </a:effectRef>
          <a:fontRef idx="minor">
            <a:schemeClr val="lt1"/>
          </a:fontRef>
        </p:style>
        <p:txBody>
          <a:bodyPr anchor="ctr"/>
          <a:lstStyle/>
          <a:p>
            <a:pPr algn="ctr" eaLnBrk="1" fontAlgn="auto" hangingPunct="1">
              <a:spcBef>
                <a:spcPts val="0"/>
              </a:spcBef>
              <a:spcAft>
                <a:spcPts val="0"/>
              </a:spcAft>
              <a:defRPr/>
            </a:pPr>
            <a:r>
              <a:rPr lang="fa-IR" dirty="0"/>
              <a:t>مرحله تحول جامع</a:t>
            </a:r>
            <a:endParaRPr lang="en-US" dirty="0"/>
          </a:p>
        </p:txBody>
      </p:sp>
      <p:cxnSp>
        <p:nvCxnSpPr>
          <p:cNvPr id="44" name="Straight Connector 43"/>
          <p:cNvCxnSpPr/>
          <p:nvPr/>
        </p:nvCxnSpPr>
        <p:spPr>
          <a:xfrm rot="5400000">
            <a:off x="2171700" y="3643313"/>
            <a:ext cx="715963"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2528888" y="3286125"/>
            <a:ext cx="4500562" cy="1588"/>
          </a:xfrm>
          <a:prstGeom prst="line">
            <a:avLst/>
          </a:prstGeom>
        </p:spPr>
        <p:style>
          <a:lnRef idx="1">
            <a:schemeClr val="accent1"/>
          </a:lnRef>
          <a:fillRef idx="0">
            <a:schemeClr val="accent1"/>
          </a:fillRef>
          <a:effectRef idx="0">
            <a:schemeClr val="accent1"/>
          </a:effectRef>
          <a:fontRef idx="minor">
            <a:schemeClr val="tx1"/>
          </a:fontRef>
        </p:style>
      </p:cxnSp>
      <p:sp>
        <p:nvSpPr>
          <p:cNvPr id="3" name="Footer Placeholder 2"/>
          <p:cNvSpPr>
            <a:spLocks noGrp="1"/>
          </p:cNvSpPr>
          <p:nvPr>
            <p:ph type="ftr" sz="quarter" idx="11"/>
          </p:nvPr>
        </p:nvSpPr>
        <p:spPr/>
        <p:txBody>
          <a:bodyPr/>
          <a:lstStyle/>
          <a:p>
            <a:pPr>
              <a:defRPr/>
            </a:pPr>
            <a:r>
              <a:rPr lang="en-US" smtClean="0"/>
              <a:t>www.parsdigishop.ir</a:t>
            </a:r>
            <a:endParaRPr lang="en-US"/>
          </a:p>
        </p:txBody>
      </p:sp>
      <p:sp>
        <p:nvSpPr>
          <p:cNvPr id="4" name="Slide Number Placeholder 3"/>
          <p:cNvSpPr>
            <a:spLocks noGrp="1"/>
          </p:cNvSpPr>
          <p:nvPr>
            <p:ph type="sldNum" sz="quarter" idx="12"/>
          </p:nvPr>
        </p:nvSpPr>
        <p:spPr/>
        <p:txBody>
          <a:bodyPr/>
          <a:lstStyle/>
          <a:p>
            <a:pPr>
              <a:defRPr/>
            </a:pPr>
            <a:fld id="{C456E7B8-EE94-4D34-A2A9-19B4F3D600F3}" type="slidenum">
              <a:rPr lang="en-US" smtClean="0"/>
              <a:pPr>
                <a:defRPr/>
              </a:pPr>
              <a:t>28</a:t>
            </a:fld>
            <a:endParaRPr lang="en-US"/>
          </a:p>
        </p:txBody>
      </p:sp>
    </p:spTree>
  </p:cSld>
  <p:clrMapOvr>
    <a:masterClrMapping/>
  </p:clrMapOvr>
  <p:transition>
    <p:spli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74638"/>
            <a:ext cx="8258175" cy="582612"/>
          </a:xfrm>
        </p:spPr>
        <p:txBody>
          <a:bodyPr rtlCol="0">
            <a:normAutofit fontScale="90000"/>
          </a:bodyPr>
          <a:lstStyle/>
          <a:p>
            <a:pPr eaLnBrk="1" fontAlgn="auto" hangingPunct="1">
              <a:spcAft>
                <a:spcPts val="0"/>
              </a:spcAft>
              <a:defRPr/>
            </a:pPr>
            <a:r>
              <a:rPr lang="fa-IR" dirty="0" smtClean="0"/>
              <a:t> </a:t>
            </a:r>
            <a:endParaRPr lang="en-US" dirty="0"/>
          </a:p>
        </p:txBody>
      </p:sp>
      <p:sp>
        <p:nvSpPr>
          <p:cNvPr id="3" name="Content Placeholder 2"/>
          <p:cNvSpPr>
            <a:spLocks noGrp="1"/>
          </p:cNvSpPr>
          <p:nvPr>
            <p:ph idx="1"/>
          </p:nvPr>
        </p:nvSpPr>
        <p:spPr>
          <a:xfrm>
            <a:off x="214313" y="714375"/>
            <a:ext cx="8258175" cy="6000750"/>
          </a:xfrm>
        </p:spPr>
        <p:txBody>
          <a:bodyPr/>
          <a:lstStyle/>
          <a:p>
            <a:pPr algn="just" rtl="1" eaLnBrk="1" hangingPunct="1">
              <a:buFont typeface="Arial" panose="020B0604020202020204" pitchFamily="34" charset="0"/>
              <a:buNone/>
            </a:pPr>
            <a:r>
              <a:rPr lang="fa-IR" smtClean="0">
                <a:solidFill>
                  <a:srgbClr val="FFFF00"/>
                </a:solidFill>
              </a:rPr>
              <a:t>                       : هدف گزینش این است كه افرادی شناسایی و استخدام شوند كه برای انجام موفقیت‌آمیز كار مورد نظر دانش، اطلاعات، مهارت و توانایی های لازم را داشته باشند.</a:t>
            </a:r>
          </a:p>
          <a:p>
            <a:pPr algn="just" rtl="1" eaLnBrk="1" hangingPunct="1">
              <a:buFont typeface="Arial" panose="020B0604020202020204" pitchFamily="34" charset="0"/>
              <a:buNone/>
            </a:pPr>
            <a:r>
              <a:rPr lang="fa-IR" smtClean="0">
                <a:solidFill>
                  <a:srgbClr val="FFFF00"/>
                </a:solidFill>
              </a:rPr>
              <a:t>                       : مدیران ارشد از طریق گفتار و كردار، هنجارها و معیارهایی را ارائه می‌كنند كه دست به دست می‌شود و پس از طی سلسله مراتب به همه جای سازمان می‌رسد.</a:t>
            </a:r>
          </a:p>
          <a:p>
            <a:pPr algn="just" rtl="1" eaLnBrk="1" hangingPunct="1">
              <a:buFont typeface="Arial" panose="020B0604020202020204" pitchFamily="34" charset="0"/>
              <a:buNone/>
            </a:pPr>
            <a:r>
              <a:rPr lang="fa-IR" smtClean="0">
                <a:solidFill>
                  <a:srgbClr val="FFFF00"/>
                </a:solidFill>
              </a:rPr>
              <a:t>                      : مسئله مهم این است كه افراد با فرهنگ سازمان خو بگیرند و آن را رعایت نمایند. اگر افراد با فرهنگ سازمان آشنا نباشند پس از استخدام موجب مخدوش شدن باورها و عاداتی می‌شود كه در سازمان رایج است. پذیرش و رعایت فرهنگ سازمانی را جامعه‌پذیری كاركنان می‌نامند.</a:t>
            </a:r>
            <a:endParaRPr lang="en-US" smtClean="0">
              <a:solidFill>
                <a:srgbClr val="FFFF00"/>
              </a:solidFill>
            </a:endParaRPr>
          </a:p>
        </p:txBody>
      </p:sp>
      <p:sp>
        <p:nvSpPr>
          <p:cNvPr id="4" name="Rounded Rectangle 3"/>
          <p:cNvSpPr/>
          <p:nvPr/>
        </p:nvSpPr>
        <p:spPr>
          <a:xfrm>
            <a:off x="6215063" y="428625"/>
            <a:ext cx="2357437" cy="714375"/>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r>
              <a:rPr lang="fa-IR" sz="2400" dirty="0"/>
              <a:t>گزینش</a:t>
            </a:r>
            <a:endParaRPr lang="en-US" sz="2400" dirty="0"/>
          </a:p>
        </p:txBody>
      </p:sp>
      <p:sp>
        <p:nvSpPr>
          <p:cNvPr id="5" name="Rounded Rectangle 4"/>
          <p:cNvSpPr/>
          <p:nvPr/>
        </p:nvSpPr>
        <p:spPr>
          <a:xfrm>
            <a:off x="6215063" y="2214563"/>
            <a:ext cx="2357437" cy="714375"/>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eaLnBrk="1" fontAlgn="auto" hangingPunct="1">
              <a:spcBef>
                <a:spcPts val="0"/>
              </a:spcBef>
              <a:spcAft>
                <a:spcPts val="0"/>
              </a:spcAft>
              <a:defRPr/>
            </a:pPr>
            <a:r>
              <a:rPr lang="fa-IR" sz="2400" dirty="0"/>
              <a:t>مدیریت عالی سازمان</a:t>
            </a:r>
            <a:endParaRPr lang="en-US" sz="2400" dirty="0"/>
          </a:p>
        </p:txBody>
      </p:sp>
      <p:sp>
        <p:nvSpPr>
          <p:cNvPr id="6" name="Rounded Rectangle 5"/>
          <p:cNvSpPr/>
          <p:nvPr/>
        </p:nvSpPr>
        <p:spPr>
          <a:xfrm>
            <a:off x="6286500" y="3786188"/>
            <a:ext cx="2286000" cy="571500"/>
          </a:xfrm>
          <a:prstGeom prst="round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fa-IR" sz="2400" dirty="0"/>
              <a:t>جامعه پذیری</a:t>
            </a:r>
            <a:endParaRPr lang="en-US" sz="2400" dirty="0"/>
          </a:p>
        </p:txBody>
      </p:sp>
      <p:sp>
        <p:nvSpPr>
          <p:cNvPr id="7" name="Footer Placeholder 6"/>
          <p:cNvSpPr>
            <a:spLocks noGrp="1"/>
          </p:cNvSpPr>
          <p:nvPr>
            <p:ph type="ftr" sz="quarter" idx="11"/>
          </p:nvPr>
        </p:nvSpPr>
        <p:spPr/>
        <p:txBody>
          <a:bodyPr/>
          <a:lstStyle/>
          <a:p>
            <a:pPr>
              <a:defRPr/>
            </a:pPr>
            <a:r>
              <a:rPr lang="en-US" smtClean="0"/>
              <a:t>www.parsdigishop.ir</a:t>
            </a:r>
            <a:endParaRPr lang="en-US"/>
          </a:p>
        </p:txBody>
      </p:sp>
      <p:sp>
        <p:nvSpPr>
          <p:cNvPr id="8" name="Slide Number Placeholder 7"/>
          <p:cNvSpPr>
            <a:spLocks noGrp="1"/>
          </p:cNvSpPr>
          <p:nvPr>
            <p:ph type="sldNum" sz="quarter" idx="12"/>
          </p:nvPr>
        </p:nvSpPr>
        <p:spPr/>
        <p:txBody>
          <a:bodyPr/>
          <a:lstStyle/>
          <a:p>
            <a:pPr>
              <a:defRPr/>
            </a:pPr>
            <a:fld id="{C456E7B8-EE94-4D34-A2A9-19B4F3D600F3}" type="slidenum">
              <a:rPr lang="en-US" smtClean="0"/>
              <a:pPr>
                <a:defRPr/>
              </a:pPr>
              <a:t>29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52"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Scale>
                                      <p:cBhvr>
                                        <p:cTn id="15"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6" dur="1000" decel="50000" fill="hold">
                                          <p:stCondLst>
                                            <p:cond delay="0"/>
                                          </p:stCondLst>
                                        </p:cTn>
                                        <p:tgtEl>
                                          <p:spTgt spid="3">
                                            <p:txEl>
                                              <p:pRg st="0" end="0"/>
                                            </p:txEl>
                                          </p:spTgt>
                                        </p:tgtEl>
                                        <p:attrNameLst>
                                          <p:attrName>ppt_x</p:attrName>
                                          <p:attrName>ppt_y</p:attrName>
                                        </p:attrNameLst>
                                      </p:cBhvr>
                                    </p:animMotion>
                                    <p:animEffect transition="in" filter="fade">
                                      <p:cBhvr>
                                        <p:cTn id="17" dur="1000"/>
                                        <p:tgtEl>
                                          <p:spTgt spid="3">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1" presetClass="entr" presetSubtype="0" fill="hold" grpId="0" nodeType="clickEffect">
                                  <p:stCondLst>
                                    <p:cond delay="0"/>
                                  </p:stCondLst>
                                  <p:iterate type="lt">
                                    <p:tmPct val="10000"/>
                                  </p:iterate>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5"/>
                                        </p:tgtEl>
                                        <p:attrNameLst>
                                          <p:attrName>ppt_y</p:attrName>
                                        </p:attrNameLst>
                                      </p:cBhvr>
                                      <p:tavLst>
                                        <p:tav tm="0">
                                          <p:val>
                                            <p:strVal val="#ppt_y"/>
                                          </p:val>
                                        </p:tav>
                                        <p:tav tm="100000">
                                          <p:val>
                                            <p:strVal val="#ppt_y"/>
                                          </p:val>
                                        </p:tav>
                                      </p:tavLst>
                                    </p:anim>
                                    <p:anim calcmode="lin" valueType="num">
                                      <p:cBhvr>
                                        <p:cTn id="24"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6"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wipe(down)">
                                      <p:cBhvr>
                                        <p:cTn id="31" dur="580">
                                          <p:stCondLst>
                                            <p:cond delay="0"/>
                                          </p:stCondLst>
                                        </p:cTn>
                                        <p:tgtEl>
                                          <p:spTgt spid="3">
                                            <p:txEl>
                                              <p:pRg st="1" end="1"/>
                                            </p:txEl>
                                          </p:spTgt>
                                        </p:tgtEl>
                                      </p:cBhvr>
                                    </p:animEffect>
                                    <p:anim calcmode="lin" valueType="num">
                                      <p:cBhvr>
                                        <p:cTn id="3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3">
                                            <p:txEl>
                                              <p:pRg st="1" end="1"/>
                                            </p:txEl>
                                          </p:spTgt>
                                        </p:tgtEl>
                                      </p:cBhvr>
                                      <p:to x="100000" y="60000"/>
                                    </p:animScale>
                                    <p:animScale>
                                      <p:cBhvr>
                                        <p:cTn id="38" dur="166" decel="50000">
                                          <p:stCondLst>
                                            <p:cond delay="676"/>
                                          </p:stCondLst>
                                        </p:cTn>
                                        <p:tgtEl>
                                          <p:spTgt spid="3">
                                            <p:txEl>
                                              <p:pRg st="1" end="1"/>
                                            </p:txEl>
                                          </p:spTgt>
                                        </p:tgtEl>
                                      </p:cBhvr>
                                      <p:to x="100000" y="100000"/>
                                    </p:animScale>
                                    <p:animScale>
                                      <p:cBhvr>
                                        <p:cTn id="39" dur="26">
                                          <p:stCondLst>
                                            <p:cond delay="1312"/>
                                          </p:stCondLst>
                                        </p:cTn>
                                        <p:tgtEl>
                                          <p:spTgt spid="3">
                                            <p:txEl>
                                              <p:pRg st="1" end="1"/>
                                            </p:txEl>
                                          </p:spTgt>
                                        </p:tgtEl>
                                      </p:cBhvr>
                                      <p:to x="100000" y="80000"/>
                                    </p:animScale>
                                    <p:animScale>
                                      <p:cBhvr>
                                        <p:cTn id="40" dur="166" decel="50000">
                                          <p:stCondLst>
                                            <p:cond delay="1338"/>
                                          </p:stCondLst>
                                        </p:cTn>
                                        <p:tgtEl>
                                          <p:spTgt spid="3">
                                            <p:txEl>
                                              <p:pRg st="1" end="1"/>
                                            </p:txEl>
                                          </p:spTgt>
                                        </p:tgtEl>
                                      </p:cBhvr>
                                      <p:to x="100000" y="100000"/>
                                    </p:animScale>
                                    <p:animScale>
                                      <p:cBhvr>
                                        <p:cTn id="41" dur="26">
                                          <p:stCondLst>
                                            <p:cond delay="1642"/>
                                          </p:stCondLst>
                                        </p:cTn>
                                        <p:tgtEl>
                                          <p:spTgt spid="3">
                                            <p:txEl>
                                              <p:pRg st="1" end="1"/>
                                            </p:txEl>
                                          </p:spTgt>
                                        </p:tgtEl>
                                      </p:cBhvr>
                                      <p:to x="100000" y="90000"/>
                                    </p:animScale>
                                    <p:animScale>
                                      <p:cBhvr>
                                        <p:cTn id="42" dur="166" decel="50000">
                                          <p:stCondLst>
                                            <p:cond delay="1668"/>
                                          </p:stCondLst>
                                        </p:cTn>
                                        <p:tgtEl>
                                          <p:spTgt spid="3">
                                            <p:txEl>
                                              <p:pRg st="1" end="1"/>
                                            </p:txEl>
                                          </p:spTgt>
                                        </p:tgtEl>
                                      </p:cBhvr>
                                      <p:to x="100000" y="100000"/>
                                    </p:animScale>
                                    <p:animScale>
                                      <p:cBhvr>
                                        <p:cTn id="43" dur="26">
                                          <p:stCondLst>
                                            <p:cond delay="1808"/>
                                          </p:stCondLst>
                                        </p:cTn>
                                        <p:tgtEl>
                                          <p:spTgt spid="3">
                                            <p:txEl>
                                              <p:pRg st="1" end="1"/>
                                            </p:txEl>
                                          </p:spTgt>
                                        </p:tgtEl>
                                      </p:cBhvr>
                                      <p:to x="100000" y="95000"/>
                                    </p:animScale>
                                    <p:animScale>
                                      <p:cBhvr>
                                        <p:cTn id="44" dur="166" decel="50000">
                                          <p:stCondLst>
                                            <p:cond delay="1834"/>
                                          </p:stCondLst>
                                        </p:cTn>
                                        <p:tgtEl>
                                          <p:spTgt spid="3">
                                            <p:txEl>
                                              <p:pRg st="1" end="1"/>
                                            </p:txEl>
                                          </p:spTgt>
                                        </p:tgtEl>
                                      </p:cBhvr>
                                      <p:to x="100000" y="100000"/>
                                    </p:animScale>
                                  </p:childTnLst>
                                </p:cTn>
                              </p:par>
                            </p:childTnLst>
                          </p:cTn>
                        </p:par>
                      </p:childTnLst>
                    </p:cTn>
                  </p:par>
                  <p:par>
                    <p:cTn id="45" fill="hold" nodeType="clickPar">
                      <p:stCondLst>
                        <p:cond delay="indefinite"/>
                      </p:stCondLst>
                      <p:childTnLst>
                        <p:par>
                          <p:cTn id="46" fill="hold" nodeType="withGroup">
                            <p:stCondLst>
                              <p:cond delay="0"/>
                            </p:stCondLst>
                            <p:childTnLst>
                              <p:par>
                                <p:cTn id="47" presetID="34" presetClass="entr" presetSubtype="0"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anim from="(-#ppt_w/2)" to="(#ppt_x)" calcmode="lin" valueType="num">
                                      <p:cBhvr>
                                        <p:cTn id="49" dur="600" fill="hold">
                                          <p:stCondLst>
                                            <p:cond delay="0"/>
                                          </p:stCondLst>
                                        </p:cTn>
                                        <p:tgtEl>
                                          <p:spTgt spid="6"/>
                                        </p:tgtEl>
                                        <p:attrNameLst>
                                          <p:attrName>ppt_x</p:attrName>
                                        </p:attrNameLst>
                                      </p:cBhvr>
                                    </p:anim>
                                    <p:anim from="0" to="-1.0" calcmode="lin" valueType="num">
                                      <p:cBhvr>
                                        <p:cTn id="50" dur="200" decel="50000" autoRev="1" fill="hold">
                                          <p:stCondLst>
                                            <p:cond delay="600"/>
                                          </p:stCondLst>
                                        </p:cTn>
                                        <p:tgtEl>
                                          <p:spTgt spid="6"/>
                                        </p:tgtEl>
                                        <p:attrNameLst>
                                          <p:attrName>xshear</p:attrName>
                                        </p:attrNameLst>
                                      </p:cBhvr>
                                    </p:anim>
                                    <p:animScale>
                                      <p:cBhvr>
                                        <p:cTn id="51" dur="200" decel="100000" autoRev="1" fill="hold">
                                          <p:stCondLst>
                                            <p:cond delay="600"/>
                                          </p:stCondLst>
                                        </p:cTn>
                                        <p:tgtEl>
                                          <p:spTgt spid="6"/>
                                        </p:tgtEl>
                                      </p:cBhvr>
                                      <p:from x="100000" y="100000"/>
                                      <p:to x="80000" y="100000"/>
                                    </p:animScale>
                                    <p:anim by="(#ppt_h/3+#ppt_w*0.1)" calcmode="lin" valueType="num">
                                      <p:cBhvr additive="sum">
                                        <p:cTn id="52" dur="200" decel="100000" autoRev="1" fill="hold">
                                          <p:stCondLst>
                                            <p:cond delay="600"/>
                                          </p:stCondLst>
                                        </p:cTn>
                                        <p:tgtEl>
                                          <p:spTgt spid="6"/>
                                        </p:tgtEl>
                                        <p:attrNameLst>
                                          <p:attrName>ppt_x</p:attrName>
                                        </p:attrNameLst>
                                      </p:cBhvr>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9" presetClass="entr" presetSubtype="0" fill="hold" nodeType="clickEffect">
                                  <p:stCondLst>
                                    <p:cond delay="0"/>
                                  </p:stCondLst>
                                  <p:childTnLst>
                                    <p:set>
                                      <p:cBhvr>
                                        <p:cTn id="56" dur="1" fill="hold">
                                          <p:stCondLst>
                                            <p:cond delay="0"/>
                                          </p:stCondLst>
                                        </p:cTn>
                                        <p:tgtEl>
                                          <p:spTgt spid="3">
                                            <p:txEl>
                                              <p:pRg st="2" end="2"/>
                                            </p:txEl>
                                          </p:spTgt>
                                        </p:tgtEl>
                                        <p:attrNameLst>
                                          <p:attrName>style.visibility</p:attrName>
                                        </p:attrNameLst>
                                      </p:cBhvr>
                                      <p:to>
                                        <p:strVal val="visible"/>
                                      </p:to>
                                    </p:set>
                                    <p:anim calcmode="lin" valueType="num">
                                      <p:cBhvr>
                                        <p:cTn id="57"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58"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59"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346075"/>
            <a:ext cx="8186737" cy="511175"/>
          </a:xfrm>
        </p:spPr>
        <p:txBody>
          <a:bodyPr rtlCol="0">
            <a:normAutofit fontScale="90000"/>
          </a:bodyPr>
          <a:lstStyle/>
          <a:p>
            <a:pPr eaLnBrk="1" fontAlgn="auto" hangingPunct="1">
              <a:spcAft>
                <a:spcPts val="0"/>
              </a:spcAft>
              <a:defRPr/>
            </a:pPr>
            <a:r>
              <a:rPr lang="fa-IR" b="1" dirty="0" smtClean="0">
                <a:solidFill>
                  <a:srgbClr val="FFFF00"/>
                </a:solidFill>
              </a:rPr>
              <a:t>تعاریف فرهنگ</a:t>
            </a:r>
            <a:endParaRPr lang="en-US" b="1" dirty="0">
              <a:solidFill>
                <a:srgbClr val="FFFF00"/>
              </a:solidFill>
            </a:endParaRPr>
          </a:p>
        </p:txBody>
      </p:sp>
      <p:graphicFrame>
        <p:nvGraphicFramePr>
          <p:cNvPr id="4" name="Content Placeholder 3"/>
          <p:cNvGraphicFramePr>
            <a:graphicFrameLocks noGrp="1"/>
          </p:cNvGraphicFramePr>
          <p:nvPr>
            <p:ph idx="1"/>
          </p:nvPr>
        </p:nvGraphicFramePr>
        <p:xfrm>
          <a:off x="214283" y="928688"/>
          <a:ext cx="8715436" cy="55007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pPr>
              <a:defRPr/>
            </a:pPr>
            <a:fld id="{C456E7B8-EE94-4D34-A2A9-19B4F3D600F3}" type="slidenum">
              <a:rPr lang="en-US" smtClean="0"/>
              <a:pPr>
                <a:defRPr/>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37"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1000"/>
                                        <p:tgtEl>
                                          <p:spTgt spid="4"/>
                                        </p:tgtEl>
                                      </p:cBhvr>
                                    </p:animEffect>
                                    <p:anim calcmode="lin" valueType="num">
                                      <p:cBhvr>
                                        <p:cTn id="17" dur="1000" fill="hold"/>
                                        <p:tgtEl>
                                          <p:spTgt spid="4"/>
                                        </p:tgtEl>
                                        <p:attrNameLst>
                                          <p:attrName>ppt_x</p:attrName>
                                        </p:attrNameLst>
                                      </p:cBhvr>
                                      <p:tavLst>
                                        <p:tav tm="0">
                                          <p:val>
                                            <p:strVal val="#ppt_x"/>
                                          </p:val>
                                        </p:tav>
                                        <p:tav tm="100000">
                                          <p:val>
                                            <p:strVal val="#ppt_x"/>
                                          </p:val>
                                        </p:tav>
                                      </p:tavLst>
                                    </p:anim>
                                    <p:anim calcmode="lin" valueType="num">
                                      <p:cBhvr>
                                        <p:cTn id="18" dur="900" decel="100000" fill="hold"/>
                                        <p:tgtEl>
                                          <p:spTgt spid="4"/>
                                        </p:tgtEl>
                                        <p:attrNameLst>
                                          <p:attrName>ppt_y</p:attrName>
                                        </p:attrNameLst>
                                      </p:cBhvr>
                                      <p:tavLst>
                                        <p:tav tm="0">
                                          <p:val>
                                            <p:strVal val="#ppt_y+1"/>
                                          </p:val>
                                        </p:tav>
                                        <p:tav tm="100000">
                                          <p:val>
                                            <p:strVal val="#ppt_y-.03"/>
                                          </p:val>
                                        </p:tav>
                                      </p:tavLst>
                                    </p:anim>
                                    <p:anim calcmode="lin" valueType="num">
                                      <p:cBhvr>
                                        <p:cTn id="19"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274638"/>
            <a:ext cx="8186737" cy="439737"/>
          </a:xfrm>
        </p:spPr>
        <p:txBody>
          <a:bodyPr rtlCol="0">
            <a:normAutofit fontScale="90000"/>
          </a:bodyPr>
          <a:lstStyle/>
          <a:p>
            <a:pPr eaLnBrk="1" fontAlgn="auto" hangingPunct="1">
              <a:spcAft>
                <a:spcPts val="0"/>
              </a:spcAft>
              <a:defRPr/>
            </a:pPr>
            <a:r>
              <a:rPr lang="fa-IR" dirty="0" smtClean="0"/>
              <a:t> </a:t>
            </a:r>
            <a:endParaRPr lang="en-US" dirty="0"/>
          </a:p>
        </p:txBody>
      </p:sp>
      <p:graphicFrame>
        <p:nvGraphicFramePr>
          <p:cNvPr id="4" name="Content Placeholder 3"/>
          <p:cNvGraphicFramePr>
            <a:graphicFrameLocks noGrp="1"/>
          </p:cNvGraphicFramePr>
          <p:nvPr>
            <p:ph idx="1"/>
          </p:nvPr>
        </p:nvGraphicFramePr>
        <p:xfrm>
          <a:off x="428625" y="428625"/>
          <a:ext cx="8258175" cy="54292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642910" y="5143512"/>
            <a:ext cx="8001056" cy="1357322"/>
          </a:xfrm>
          <a:prstGeom prst="roundRect">
            <a:avLst/>
          </a:prstGeom>
          <a:effectLst>
            <a:outerShdw blurRad="40000" dist="20000" dir="5400000" rotWithShape="0">
              <a:srgbClr val="000000">
                <a:alpha val="38000"/>
              </a:srgbClr>
            </a:outerShdw>
            <a:reflection blurRad="6350" stA="52000" endA="300" endPos="35000" dir="5400000" sy="-100000" algn="bl" rotWithShape="0"/>
          </a:effectLst>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fa-IR" sz="2400" dirty="0"/>
              <a:t>درصورتی ‌كه مرحلۀ تحول جامع به ‌طور موفقیت‌آمیز انجام شود، بر میزان تعهد فرد به سازمان و بازدهی وی اثر مثبت خواهد گذاشت و میل او به رفتن از سازمان را كاهش می‌دهد.</a:t>
            </a:r>
            <a:endParaRPr lang="en-US" sz="2400" dirty="0"/>
          </a:p>
        </p:txBody>
      </p:sp>
      <p:sp>
        <p:nvSpPr>
          <p:cNvPr id="3" name="Footer Placeholder 2"/>
          <p:cNvSpPr>
            <a:spLocks noGrp="1"/>
          </p:cNvSpPr>
          <p:nvPr>
            <p:ph type="ftr" sz="quarter" idx="11"/>
          </p:nvPr>
        </p:nvSpPr>
        <p:spPr/>
        <p:txBody>
          <a:bodyPr/>
          <a:lstStyle/>
          <a:p>
            <a:pPr>
              <a:defRPr/>
            </a:pPr>
            <a:r>
              <a:rPr lang="en-US" smtClean="0"/>
              <a:t>www.parsdigishop.ir</a:t>
            </a:r>
            <a:endParaRPr lang="en-US"/>
          </a:p>
        </p:txBody>
      </p:sp>
      <p:sp>
        <p:nvSpPr>
          <p:cNvPr id="6" name="Slide Number Placeholder 5"/>
          <p:cNvSpPr>
            <a:spLocks noGrp="1"/>
          </p:cNvSpPr>
          <p:nvPr>
            <p:ph type="sldNum" sz="quarter" idx="12"/>
          </p:nvPr>
        </p:nvSpPr>
        <p:spPr/>
        <p:txBody>
          <a:bodyPr/>
          <a:lstStyle/>
          <a:p>
            <a:pPr>
              <a:defRPr/>
            </a:pPr>
            <a:fld id="{C456E7B8-EE94-4D34-A2A9-19B4F3D600F3}" type="slidenum">
              <a:rPr lang="en-US" smtClean="0"/>
              <a:pPr>
                <a:defRPr/>
              </a:pPr>
              <a:t>30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p:cNvSpPr>
            <a:spLocks noChangeArrowheads="1"/>
          </p:cNvSpPr>
          <p:nvPr/>
        </p:nvSpPr>
        <p:spPr bwMode="auto">
          <a:xfrm>
            <a:off x="0" y="0"/>
            <a:ext cx="9144000" cy="667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cs typeface="B Nazanin" panose="00000400000000000000" pitchFamily="2" charset="-7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cs typeface="B Nazanin" panose="00000400000000000000" pitchFamily="2" charset="-7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cs typeface="B Nazanin" panose="00000400000000000000" pitchFamily="2" charset="-7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cs typeface="B Nazanin" panose="00000400000000000000" pitchFamily="2" charset="-7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cs typeface="B Nazanin" panose="00000400000000000000" pitchFamily="2" charset="-7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B Nazanin" panose="00000400000000000000" pitchFamily="2" charset="-7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B Nazanin" panose="00000400000000000000" pitchFamily="2" charset="-7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B Nazanin" panose="00000400000000000000" pitchFamily="2" charset="-7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B Nazanin" panose="00000400000000000000" pitchFamily="2" charset="-78"/>
              </a:defRPr>
            </a:lvl9pPr>
          </a:lstStyle>
          <a:p>
            <a:pPr algn="just" rtl="1" eaLnBrk="1" hangingPunct="1">
              <a:spcBef>
                <a:spcPct val="0"/>
              </a:spcBef>
              <a:buFontTx/>
              <a:buNone/>
            </a:pPr>
            <a:r>
              <a:rPr lang="ar-SA" sz="2400">
                <a:solidFill>
                  <a:srgbClr val="FFFF00"/>
                </a:solidFill>
                <a:latin typeface="Arial" panose="020B0604020202020204" pitchFamily="34" charset="0"/>
              </a:rPr>
              <a:t> </a:t>
            </a:r>
            <a:r>
              <a:rPr lang="ar-SA" b="1">
                <a:solidFill>
                  <a:srgbClr val="FFFF00"/>
                </a:solidFill>
                <a:latin typeface="Arial" panose="020B0604020202020204" pitchFamily="34" charset="0"/>
              </a:rPr>
              <a:t>عملکرد شغلی چیست؟</a:t>
            </a:r>
            <a:endParaRPr lang="en-US" b="1">
              <a:solidFill>
                <a:srgbClr val="FFFF00"/>
              </a:solidFill>
              <a:latin typeface="Arial" panose="020B0604020202020204" pitchFamily="34" charset="0"/>
            </a:endParaRPr>
          </a:p>
          <a:p>
            <a:pPr algn="just" rtl="1" eaLnBrk="1" hangingPunct="1">
              <a:spcBef>
                <a:spcPct val="0"/>
              </a:spcBef>
              <a:buFontTx/>
              <a:buNone/>
            </a:pPr>
            <a:endParaRPr lang="en-US" sz="3600" b="1">
              <a:solidFill>
                <a:srgbClr val="FFFF00"/>
              </a:solidFill>
              <a:latin typeface="Arial" panose="020B0604020202020204" pitchFamily="34" charset="0"/>
            </a:endParaRPr>
          </a:p>
          <a:p>
            <a:pPr algn="just" rtl="1" eaLnBrk="1" hangingPunct="1">
              <a:spcBef>
                <a:spcPct val="0"/>
              </a:spcBef>
              <a:buFontTx/>
              <a:buNone/>
            </a:pPr>
            <a:r>
              <a:rPr lang="ar-SA" sz="2800">
                <a:solidFill>
                  <a:srgbClr val="FFFF00"/>
                </a:solidFill>
                <a:latin typeface="Arial" panose="020B0604020202020204" pitchFamily="34" charset="0"/>
              </a:rPr>
              <a:t>عملکرد پیامدی از تأثیر متقابل توانایی و انگیزش است. افراد اگر صرفاً توانایی و انگیزش لازم را داشته باشند، کارهای خود را خوب انجام می دهند. عملیات سازمانی و شرایط شغلی می توانند این ویژگی های فردی را افزایش دهند وبه رفع موانعی که در عملکرد شغلی دخالت دارند، کمک کنند.</a:t>
            </a:r>
            <a:endParaRPr lang="en-US" sz="2800">
              <a:solidFill>
                <a:srgbClr val="FFFF00"/>
              </a:solidFill>
              <a:latin typeface="Arial" panose="020B0604020202020204" pitchFamily="34" charset="0"/>
            </a:endParaRPr>
          </a:p>
          <a:p>
            <a:pPr algn="just" rtl="1" eaLnBrk="1" hangingPunct="1">
              <a:spcBef>
                <a:spcPct val="0"/>
              </a:spcBef>
              <a:buFontTx/>
              <a:buNone/>
            </a:pPr>
            <a:endParaRPr lang="en-US" sz="2800">
              <a:solidFill>
                <a:srgbClr val="FFFF00"/>
              </a:solidFill>
              <a:latin typeface="Arial" panose="020B0604020202020204" pitchFamily="34" charset="0"/>
            </a:endParaRPr>
          </a:p>
          <a:p>
            <a:pPr algn="just" rtl="1" eaLnBrk="1" hangingPunct="1">
              <a:spcBef>
                <a:spcPct val="0"/>
              </a:spcBef>
              <a:buFontTx/>
              <a:buNone/>
            </a:pPr>
            <a:r>
              <a:rPr lang="ar-SA" sz="2800">
                <a:solidFill>
                  <a:srgbClr val="FFFF00"/>
                </a:solidFill>
                <a:latin typeface="Arial" panose="020B0604020202020204" pitchFamily="34" charset="0"/>
              </a:rPr>
              <a:t> توانایی و انگیزش می توانند به عملکرد منتهی شوند، اما موانع سازمانی می تواند آنها را مهار کند. عملکرد شغلی خوب به توانایی و انگیزه نیاز دارد . بازدارنده های سازمانی، مانند آموزش ضعیف می تواند در عملکرد شغلی خوب مداخله کند(اسپکتور،2006؛به نقل از محمدی،1387). بنابراین توجه به این نکته ضروری است که داشتن توانایی و انگیزۀ بالا عملکرد شغلی را تضمین نمی کند؛ و برای ارتقای عمکرد شغلی کارکنان فراهم نمودن شرایط شغلی مناسب و از میان برداشتن موانع سازمانی از اهمیت فراوانی برخوردار می باشد</a:t>
            </a:r>
            <a:endParaRPr lang="en-US" sz="2800">
              <a:solidFill>
                <a:srgbClr val="FFFF00"/>
              </a:solidFill>
              <a:latin typeface="Arial" panose="020B0604020202020204" pitchFamily="34" charset="0"/>
            </a:endParaRPr>
          </a:p>
          <a:p>
            <a:pPr algn="just" rtl="1" eaLnBrk="1" hangingPunct="1">
              <a:spcBef>
                <a:spcPct val="0"/>
              </a:spcBef>
              <a:buFontTx/>
              <a:buNone/>
            </a:pPr>
            <a:r>
              <a:rPr lang="en-US" sz="2400">
                <a:solidFill>
                  <a:srgbClr val="FFFF00"/>
                </a:solidFill>
                <a:latin typeface="Arial" panose="020B0604020202020204" pitchFamily="34" charset="0"/>
              </a:rPr>
              <a:t> </a:t>
            </a:r>
          </a:p>
        </p:txBody>
      </p:sp>
      <p:sp>
        <p:nvSpPr>
          <p:cNvPr id="2" name="Footer Placeholder 1"/>
          <p:cNvSpPr>
            <a:spLocks noGrp="1"/>
          </p:cNvSpPr>
          <p:nvPr>
            <p:ph type="ftr" sz="quarter" idx="11"/>
          </p:nvPr>
        </p:nvSpPr>
        <p:spPr/>
        <p:txBody>
          <a:bodyPr/>
          <a:lstStyle/>
          <a:p>
            <a:pPr>
              <a:defRPr/>
            </a:pPr>
            <a:r>
              <a:rPr lang="en-US" smtClean="0"/>
              <a:t>www.parsdigishop.ir</a:t>
            </a:r>
            <a:endParaRPr lang="en-US"/>
          </a:p>
        </p:txBody>
      </p:sp>
      <p:sp>
        <p:nvSpPr>
          <p:cNvPr id="3" name="Slide Number Placeholder 2"/>
          <p:cNvSpPr>
            <a:spLocks noGrp="1"/>
          </p:cNvSpPr>
          <p:nvPr>
            <p:ph type="sldNum" sz="quarter" idx="12"/>
          </p:nvPr>
        </p:nvSpPr>
        <p:spPr/>
        <p:txBody>
          <a:bodyPr/>
          <a:lstStyle/>
          <a:p>
            <a:pPr>
              <a:defRPr/>
            </a:pPr>
            <a:fld id="{6FE1F70E-C1BB-487F-A359-A9FE15C06C9B}" type="slidenum">
              <a:rPr lang="en-US" smtClean="0"/>
              <a:pPr>
                <a:defRPr/>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smtClean="0"/>
              <a:t> </a:t>
            </a:r>
          </a:p>
        </p:txBody>
      </p:sp>
      <p:sp>
        <p:nvSpPr>
          <p:cNvPr id="37891" name="Content Placeholder 2"/>
          <p:cNvSpPr>
            <a:spLocks noGrp="1"/>
          </p:cNvSpPr>
          <p:nvPr>
            <p:ph idx="1"/>
          </p:nvPr>
        </p:nvSpPr>
        <p:spPr>
          <a:xfrm>
            <a:off x="214313" y="357188"/>
            <a:ext cx="8472487" cy="6143625"/>
          </a:xfrm>
        </p:spPr>
        <p:txBody>
          <a:bodyPr/>
          <a:lstStyle/>
          <a:p>
            <a:pPr algn="r" rtl="1" eaLnBrk="1" hangingPunct="1">
              <a:buFont typeface="Arial" panose="020B0604020202020204" pitchFamily="34" charset="0"/>
              <a:buNone/>
            </a:pPr>
            <a:r>
              <a:rPr lang="fa-IR" smtClean="0">
                <a:solidFill>
                  <a:srgbClr val="FFFF00"/>
                </a:solidFill>
              </a:rPr>
              <a:t>منابع</a:t>
            </a:r>
          </a:p>
          <a:p>
            <a:pPr algn="r" rtl="1" eaLnBrk="1" hangingPunct="1">
              <a:buFont typeface="Arial" panose="020B0604020202020204" pitchFamily="34" charset="0"/>
              <a:buNone/>
            </a:pPr>
            <a:r>
              <a:rPr lang="fa-IR" sz="2000" smtClean="0">
                <a:solidFill>
                  <a:srgbClr val="FFFF00"/>
                </a:solidFill>
              </a:rPr>
              <a:t>رادمن ، تام . ویلکینسون ، آدریان (2006). </a:t>
            </a:r>
            <a:r>
              <a:rPr lang="fa-IR" sz="2000" b="1" smtClean="0">
                <a:solidFill>
                  <a:srgbClr val="FFFF00"/>
                </a:solidFill>
              </a:rPr>
              <a:t>مدیریت منابع انسانی پیشرفته</a:t>
            </a:r>
            <a:r>
              <a:rPr lang="fa-IR" sz="2000" smtClean="0">
                <a:solidFill>
                  <a:srgbClr val="FFFF00"/>
                </a:solidFill>
              </a:rPr>
              <a:t> . ج 1. ترجمه میرعلی سید تقوی و امیر ختایی(1388) .- تهران: مهکامه</a:t>
            </a:r>
            <a:endParaRPr lang="en-US" sz="2000" smtClean="0">
              <a:solidFill>
                <a:srgbClr val="FFFF00"/>
              </a:solidFill>
            </a:endParaRPr>
          </a:p>
          <a:p>
            <a:pPr algn="r" rtl="1" eaLnBrk="1" hangingPunct="1">
              <a:buFont typeface="Arial" panose="020B0604020202020204" pitchFamily="34" charset="0"/>
              <a:buNone/>
            </a:pPr>
            <a:r>
              <a:rPr lang="fa-IR" sz="2000" smtClean="0">
                <a:solidFill>
                  <a:srgbClr val="FFFF00"/>
                </a:solidFill>
              </a:rPr>
              <a:t>مدیریت رفتار سازمانی تالیف دکتر فرزاد فخیمی (1386) (هسستان)</a:t>
            </a:r>
          </a:p>
          <a:p>
            <a:pPr rtl="1" eaLnBrk="1" hangingPunct="1">
              <a:buFont typeface="Arial" panose="020B0604020202020204" pitchFamily="34" charset="0"/>
              <a:buNone/>
            </a:pPr>
            <a:endParaRPr lang="en-US" sz="2000" smtClean="0">
              <a:solidFill>
                <a:srgbClr val="FFFF00"/>
              </a:solidFill>
              <a:hlinkClick r:id="rId2"/>
            </a:endParaRPr>
          </a:p>
          <a:p>
            <a:pPr rtl="1" eaLnBrk="1" hangingPunct="1">
              <a:buFont typeface="Arial" panose="020B0604020202020204" pitchFamily="34" charset="0"/>
              <a:buNone/>
            </a:pPr>
            <a:r>
              <a:rPr lang="en-US" sz="2000" smtClean="0">
                <a:solidFill>
                  <a:srgbClr val="FFFF00"/>
                </a:solidFill>
                <a:hlinkClick r:id="rId2"/>
              </a:rPr>
              <a:t>www.amdt.blogfa.com</a:t>
            </a:r>
            <a:endParaRPr lang="en-US" sz="2000" smtClean="0">
              <a:solidFill>
                <a:srgbClr val="FFFF00"/>
              </a:solidFill>
            </a:endParaRPr>
          </a:p>
          <a:p>
            <a:pPr rtl="1" eaLnBrk="1" hangingPunct="1">
              <a:buFont typeface="Arial" panose="020B0604020202020204" pitchFamily="34" charset="0"/>
              <a:buNone/>
            </a:pPr>
            <a:endParaRPr lang="en-US" sz="2000" smtClean="0">
              <a:solidFill>
                <a:srgbClr val="FFFF00"/>
              </a:solidFill>
            </a:endParaRPr>
          </a:p>
          <a:p>
            <a:pPr rtl="1" eaLnBrk="1" hangingPunct="1">
              <a:buFont typeface="Arial" panose="020B0604020202020204" pitchFamily="34" charset="0"/>
              <a:buNone/>
            </a:pPr>
            <a:r>
              <a:rPr lang="en-US" sz="2000" smtClean="0">
                <a:solidFill>
                  <a:srgbClr val="FFFF00"/>
                </a:solidFill>
                <a:hlinkClick r:id="rId3"/>
              </a:rPr>
              <a:t>www.parsigold.com</a:t>
            </a:r>
            <a:endParaRPr lang="en-US" sz="2000" smtClean="0">
              <a:solidFill>
                <a:srgbClr val="FFFF00"/>
              </a:solidFill>
            </a:endParaRPr>
          </a:p>
          <a:p>
            <a:pPr rtl="1" eaLnBrk="1" hangingPunct="1">
              <a:buFont typeface="Arial" panose="020B0604020202020204" pitchFamily="34" charset="0"/>
              <a:buNone/>
            </a:pPr>
            <a:endParaRPr lang="en-US" sz="2000" smtClean="0">
              <a:solidFill>
                <a:srgbClr val="FFFF00"/>
              </a:solidFill>
            </a:endParaRPr>
          </a:p>
          <a:p>
            <a:pPr rtl="1" eaLnBrk="1" hangingPunct="1">
              <a:buFont typeface="Arial" panose="020B0604020202020204" pitchFamily="34" charset="0"/>
              <a:buNone/>
            </a:pPr>
            <a:r>
              <a:rPr lang="en-US" sz="2000" b="1" u="sng" smtClean="0">
                <a:solidFill>
                  <a:srgbClr val="FFFF00"/>
                </a:solidFill>
                <a:hlinkClick r:id="rId4"/>
              </a:rPr>
              <a:t>www.iricap.com</a:t>
            </a:r>
            <a:endParaRPr lang="en-US" sz="2000" b="1" u="sng" smtClean="0">
              <a:solidFill>
                <a:srgbClr val="FFFF00"/>
              </a:solidFill>
            </a:endParaRPr>
          </a:p>
          <a:p>
            <a:pPr rtl="1" eaLnBrk="1" hangingPunct="1">
              <a:buFont typeface="Arial" panose="020B0604020202020204" pitchFamily="34" charset="0"/>
              <a:buNone/>
            </a:pPr>
            <a:endParaRPr lang="en-US" sz="2000" b="1" u="sng" smtClean="0">
              <a:solidFill>
                <a:srgbClr val="FFFF00"/>
              </a:solidFill>
            </a:endParaRPr>
          </a:p>
          <a:p>
            <a:pPr rtl="1" eaLnBrk="1" hangingPunct="1">
              <a:buFont typeface="Arial" panose="020B0604020202020204" pitchFamily="34" charset="0"/>
              <a:buNone/>
            </a:pPr>
            <a:r>
              <a:rPr lang="en-US" sz="2000" b="1" u="sng" smtClean="0">
                <a:solidFill>
                  <a:srgbClr val="FFFF00"/>
                </a:solidFill>
              </a:rPr>
              <a:t>www.bazaryaby.blogsky.com</a:t>
            </a:r>
          </a:p>
          <a:p>
            <a:pPr rtl="1" eaLnBrk="1" hangingPunct="1">
              <a:buFont typeface="Arial" panose="020B0604020202020204" pitchFamily="34" charset="0"/>
              <a:buNone/>
            </a:pPr>
            <a:endParaRPr lang="en-US" sz="2000" b="1" u="sng" smtClean="0">
              <a:solidFill>
                <a:srgbClr val="FFFF00"/>
              </a:solidFill>
            </a:endParaRPr>
          </a:p>
          <a:p>
            <a:pPr rtl="1" eaLnBrk="1" hangingPunct="1">
              <a:buFont typeface="Arial" panose="020B0604020202020204" pitchFamily="34" charset="0"/>
              <a:buNone/>
            </a:pPr>
            <a:r>
              <a:rPr lang="en-US" sz="2000" b="1" u="sng" smtClean="0">
                <a:solidFill>
                  <a:srgbClr val="FFFF00"/>
                </a:solidFill>
              </a:rPr>
              <a:t>www.pardismba.persiangig.com</a:t>
            </a:r>
            <a:endParaRPr lang="en-US" sz="2000" u="sng" smtClean="0">
              <a:solidFill>
                <a:srgbClr val="FFFF00"/>
              </a:solidFill>
            </a:endParaRPr>
          </a:p>
          <a:p>
            <a:pPr rtl="1" eaLnBrk="1" hangingPunct="1">
              <a:buFont typeface="Arial" panose="020B0604020202020204" pitchFamily="34" charset="0"/>
              <a:buNone/>
            </a:pPr>
            <a:endParaRPr lang="en-US" sz="1600" smtClean="0">
              <a:solidFill>
                <a:srgbClr val="FFFF00"/>
              </a:solidFill>
            </a:endParaRPr>
          </a:p>
          <a:p>
            <a:pPr rtl="1" eaLnBrk="1" hangingPunct="1">
              <a:buFont typeface="Arial" panose="020B0604020202020204" pitchFamily="34" charset="0"/>
              <a:buNone/>
            </a:pPr>
            <a:endParaRPr lang="en-US" sz="1600" smtClean="0">
              <a:solidFill>
                <a:srgbClr val="FFFF00"/>
              </a:solidFill>
            </a:endParaRPr>
          </a:p>
        </p:txBody>
      </p:sp>
      <p:sp>
        <p:nvSpPr>
          <p:cNvPr id="2" name="Footer Placeholder 1"/>
          <p:cNvSpPr>
            <a:spLocks noGrp="1"/>
          </p:cNvSpPr>
          <p:nvPr>
            <p:ph type="ftr" sz="quarter" idx="11"/>
          </p:nvPr>
        </p:nvSpPr>
        <p:spPr/>
        <p:txBody>
          <a:bodyPr/>
          <a:lstStyle/>
          <a:p>
            <a:pPr>
              <a:defRPr/>
            </a:pPr>
            <a:r>
              <a:rPr lang="en-US" smtClean="0"/>
              <a:t>www.parsdigishop.ir</a:t>
            </a:r>
            <a:endParaRPr lang="en-US"/>
          </a:p>
        </p:txBody>
      </p:sp>
      <p:sp>
        <p:nvSpPr>
          <p:cNvPr id="3" name="Slide Number Placeholder 2"/>
          <p:cNvSpPr>
            <a:spLocks noGrp="1"/>
          </p:cNvSpPr>
          <p:nvPr>
            <p:ph type="sldNum" sz="quarter" idx="12"/>
          </p:nvPr>
        </p:nvSpPr>
        <p:spPr/>
        <p:txBody>
          <a:bodyPr/>
          <a:lstStyle/>
          <a:p>
            <a:pPr>
              <a:defRPr/>
            </a:pPr>
            <a:fld id="{C456E7B8-EE94-4D34-A2A9-19B4F3D600F3}" type="slidenum">
              <a:rPr lang="en-US" smtClean="0"/>
              <a:pPr>
                <a:defRPr/>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FF0000"/>
                </a:solidFill>
              </a:rPr>
              <a:t>پایان</a:t>
            </a:r>
            <a:endParaRPr lang="en-US" dirty="0">
              <a:solidFill>
                <a:srgbClr val="FF0000"/>
              </a:solidFill>
            </a:endParaRPr>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pPr>
              <a:defRPr/>
            </a:pPr>
            <a:r>
              <a:rPr lang="en-US" smtClean="0"/>
              <a:t>www.parsdigishop.ir</a:t>
            </a:r>
            <a:endParaRPr lang="en-US"/>
          </a:p>
        </p:txBody>
      </p:sp>
      <p:sp>
        <p:nvSpPr>
          <p:cNvPr id="5" name="Slide Number Placeholder 4"/>
          <p:cNvSpPr>
            <a:spLocks noGrp="1"/>
          </p:cNvSpPr>
          <p:nvPr>
            <p:ph type="sldNum" sz="quarter" idx="12"/>
          </p:nvPr>
        </p:nvSpPr>
        <p:spPr/>
        <p:txBody>
          <a:bodyPr/>
          <a:lstStyle/>
          <a:p>
            <a:pPr>
              <a:defRPr/>
            </a:pPr>
            <a:fld id="{C456E7B8-EE94-4D34-A2A9-19B4F3D600F3}" type="slidenum">
              <a:rPr lang="en-US" smtClean="0"/>
              <a:pPr>
                <a:defRPr/>
              </a:pPr>
              <a:t>33</a:t>
            </a:fld>
            <a:endParaRPr lang="en-US"/>
          </a:p>
        </p:txBody>
      </p:sp>
    </p:spTree>
    <p:extLst>
      <p:ext uri="{BB962C8B-B14F-4D97-AF65-F5344CB8AC3E}">
        <p14:creationId xmlns:p14="http://schemas.microsoft.com/office/powerpoint/2010/main" val="2554739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74638"/>
            <a:ext cx="8258175" cy="511175"/>
          </a:xfrm>
        </p:spPr>
        <p:txBody>
          <a:bodyPr rtlCol="0">
            <a:normAutofit fontScale="90000"/>
          </a:bodyPr>
          <a:lstStyle/>
          <a:p>
            <a:pPr eaLnBrk="1" fontAlgn="auto" hangingPunct="1">
              <a:spcAft>
                <a:spcPts val="0"/>
              </a:spcAft>
              <a:defRPr/>
            </a:pPr>
            <a:r>
              <a:rPr lang="fa-IR" dirty="0" smtClean="0">
                <a:solidFill>
                  <a:srgbClr val="FFFF00"/>
                </a:solidFill>
              </a:rPr>
              <a:t>ویژگی های فرهنگ</a:t>
            </a:r>
            <a:endParaRPr lang="en-US" dirty="0">
              <a:solidFill>
                <a:srgbClr val="FFFF00"/>
              </a:solidFill>
            </a:endParaRPr>
          </a:p>
        </p:txBody>
      </p:sp>
      <p:graphicFrame>
        <p:nvGraphicFramePr>
          <p:cNvPr id="4" name="Content Placeholder 3"/>
          <p:cNvGraphicFramePr>
            <a:graphicFrameLocks noGrp="1"/>
          </p:cNvGraphicFramePr>
          <p:nvPr>
            <p:ph idx="1"/>
          </p:nvPr>
        </p:nvGraphicFramePr>
        <p:xfrm>
          <a:off x="428625" y="1017607"/>
          <a:ext cx="8258175" cy="52689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pPr>
              <a:defRPr/>
            </a:pPr>
            <a:fld id="{C456E7B8-EE94-4D34-A2A9-19B4F3D600F3}" type="slidenum">
              <a:rPr lang="en-US" smtClean="0"/>
              <a:pPr>
                <a:defRPr/>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nodeType="clickPar">
                      <p:stCondLst>
                        <p:cond delay="indefinite"/>
                      </p:stCondLst>
                      <p:childTnLst>
                        <p:par>
                          <p:cTn id="12" fill="hold" nodeType="withGroup">
                            <p:stCondLst>
                              <p:cond delay="0"/>
                            </p:stCondLst>
                            <p:childTnLst>
                              <p:par>
                                <p:cTn id="13" presetID="2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edge">
                                      <p:cBhvr>
                                        <p:cTn id="1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74638"/>
            <a:ext cx="8258175" cy="654050"/>
          </a:xfrm>
        </p:spPr>
        <p:txBody>
          <a:bodyPr rtlCol="0">
            <a:normAutofit fontScale="90000"/>
          </a:bodyPr>
          <a:lstStyle/>
          <a:p>
            <a:pPr eaLnBrk="1" fontAlgn="auto" hangingPunct="1">
              <a:spcAft>
                <a:spcPts val="0"/>
              </a:spcAft>
              <a:defRPr/>
            </a:pPr>
            <a:r>
              <a:rPr lang="fa-IR" dirty="0" smtClean="0">
                <a:solidFill>
                  <a:srgbClr val="FFFF00"/>
                </a:solidFill>
              </a:rPr>
              <a:t>مفهوم فرهنگ سازمانی</a:t>
            </a:r>
            <a:endParaRPr lang="en-US" dirty="0">
              <a:solidFill>
                <a:srgbClr val="FFFF00"/>
              </a:solidFill>
            </a:endParaRPr>
          </a:p>
        </p:txBody>
      </p:sp>
      <p:sp>
        <p:nvSpPr>
          <p:cNvPr id="3" name="Content Placeholder 2"/>
          <p:cNvSpPr>
            <a:spLocks noGrp="1"/>
          </p:cNvSpPr>
          <p:nvPr>
            <p:ph idx="1"/>
          </p:nvPr>
        </p:nvSpPr>
        <p:spPr>
          <a:xfrm>
            <a:off x="214313" y="1143000"/>
            <a:ext cx="8715375" cy="5411788"/>
          </a:xfrm>
        </p:spPr>
        <p:txBody>
          <a:bodyPr rtlCol="0">
            <a:normAutofit fontScale="77500" lnSpcReduction="20000"/>
          </a:bodyPr>
          <a:lstStyle/>
          <a:p>
            <a:pPr algn="just" rtl="1" eaLnBrk="1" fontAlgn="auto" hangingPunct="1">
              <a:spcAft>
                <a:spcPts val="0"/>
              </a:spcAft>
              <a:buFont typeface="Arial" panose="020B0604020202020204" pitchFamily="34" charset="0"/>
              <a:buNone/>
              <a:defRPr/>
            </a:pPr>
            <a:r>
              <a:rPr lang="fa-IR" dirty="0" smtClean="0">
                <a:solidFill>
                  <a:srgbClr val="FFFF00"/>
                </a:solidFill>
              </a:rPr>
              <a:t>در دهه های گذشته تاکید بیش از حد به ساختار پیچیده ساختارهای سازمانی نشان داده است روش های ثابت پاسخگوی تغییر و تحول نیستند.</a:t>
            </a:r>
            <a:endParaRPr lang="en-US" dirty="0" smtClean="0">
              <a:solidFill>
                <a:srgbClr val="FFFF00"/>
              </a:solidFill>
            </a:endParaRPr>
          </a:p>
          <a:p>
            <a:pPr algn="just" rtl="1" eaLnBrk="1" fontAlgn="auto" hangingPunct="1">
              <a:spcAft>
                <a:spcPts val="0"/>
              </a:spcAft>
              <a:buFont typeface="Arial" panose="020B0604020202020204" pitchFamily="34" charset="0"/>
              <a:buNone/>
              <a:defRPr/>
            </a:pPr>
            <a:r>
              <a:rPr lang="fa-IR" dirty="0" smtClean="0">
                <a:solidFill>
                  <a:srgbClr val="FFFF00"/>
                </a:solidFill>
              </a:rPr>
              <a:t>مفهوم فرهنگ سازمانی (گاهی به عنوان </a:t>
            </a:r>
            <a:r>
              <a:rPr lang="fa-IR" b="1" dirty="0" smtClean="0">
                <a:solidFill>
                  <a:schemeClr val="bg1"/>
                </a:solidFill>
              </a:rPr>
              <a:t>مفهوم شرکتی </a:t>
            </a:r>
            <a:r>
              <a:rPr lang="fa-IR" dirty="0" smtClean="0">
                <a:solidFill>
                  <a:srgbClr val="FFFF00"/>
                </a:solidFill>
              </a:rPr>
              <a:t>نامیده می شود ) در مطالعه سازمانها و مدیریت به طور روز افزونی اهمیت یافته و تعداد تحقیقات از سالهای دهه 1980 افزایش یافته است.</a:t>
            </a:r>
          </a:p>
          <a:p>
            <a:pPr algn="just" rtl="1" eaLnBrk="1" fontAlgn="auto" hangingPunct="1">
              <a:spcAft>
                <a:spcPts val="0"/>
              </a:spcAft>
              <a:buFont typeface="Arial" panose="020B0604020202020204" pitchFamily="34" charset="0"/>
              <a:buNone/>
              <a:defRPr/>
            </a:pPr>
            <a:r>
              <a:rPr lang="fa-IR" dirty="0" smtClean="0">
                <a:solidFill>
                  <a:srgbClr val="FFFF00"/>
                </a:solidFill>
              </a:rPr>
              <a:t>فرهنگ سازمانی به یک پدیده طبیعی که در همه سازمان ها رخ می دهد اشاره دارد در حالی که </a:t>
            </a:r>
            <a:r>
              <a:rPr lang="fa-IR" b="1" dirty="0" smtClean="0">
                <a:solidFill>
                  <a:schemeClr val="bg1"/>
                </a:solidFill>
              </a:rPr>
              <a:t>فرهنگ شرکتی </a:t>
            </a:r>
            <a:r>
              <a:rPr lang="fa-IR" dirty="0" smtClean="0">
                <a:solidFill>
                  <a:srgbClr val="FFFF00"/>
                </a:solidFill>
              </a:rPr>
              <a:t>بیشتر</a:t>
            </a:r>
            <a:r>
              <a:rPr lang="fa-IR" dirty="0" smtClean="0"/>
              <a:t> </a:t>
            </a:r>
            <a:r>
              <a:rPr lang="fa-IR" b="1" dirty="0" smtClean="0">
                <a:solidFill>
                  <a:schemeClr val="bg1"/>
                </a:solidFill>
              </a:rPr>
              <a:t>مدیریتگرا</a:t>
            </a:r>
            <a:r>
              <a:rPr lang="fa-IR" dirty="0" smtClean="0">
                <a:solidFill>
                  <a:srgbClr val="FFFF00"/>
                </a:solidFill>
              </a:rPr>
              <a:t>ست.</a:t>
            </a:r>
          </a:p>
          <a:p>
            <a:pPr algn="just" rtl="1" eaLnBrk="1" fontAlgn="auto" hangingPunct="1">
              <a:spcAft>
                <a:spcPts val="0"/>
              </a:spcAft>
              <a:buFont typeface="Arial" panose="020B0604020202020204" pitchFamily="34" charset="0"/>
              <a:buNone/>
              <a:defRPr/>
            </a:pPr>
            <a:r>
              <a:rPr lang="fa-IR" dirty="0" smtClean="0">
                <a:solidFill>
                  <a:srgbClr val="FFFF00"/>
                </a:solidFill>
              </a:rPr>
              <a:t>فرهنگ سازمانی برخورد متفاوتی با مدل های غیر قابل انعطاف سازمان دارد و برگشتی است از</a:t>
            </a:r>
            <a:r>
              <a:rPr lang="en-US" dirty="0" smtClean="0">
                <a:solidFill>
                  <a:srgbClr val="FFFF00"/>
                </a:solidFill>
              </a:rPr>
              <a:t> </a:t>
            </a:r>
            <a:r>
              <a:rPr lang="fa-IR" dirty="0" smtClean="0">
                <a:solidFill>
                  <a:srgbClr val="FFFF00"/>
                </a:solidFill>
              </a:rPr>
              <a:t>مرحله شناخت ریشه ای</a:t>
            </a:r>
            <a:r>
              <a:rPr lang="fa-IR" dirty="0">
                <a:solidFill>
                  <a:srgbClr val="FFFF00"/>
                </a:solidFill>
              </a:rPr>
              <a:t> </a:t>
            </a:r>
            <a:r>
              <a:rPr lang="fa-IR" dirty="0" smtClean="0">
                <a:solidFill>
                  <a:srgbClr val="FFFF00"/>
                </a:solidFill>
              </a:rPr>
              <a:t>به رفتارها.</a:t>
            </a:r>
          </a:p>
          <a:p>
            <a:pPr algn="just" rtl="1" eaLnBrk="1" fontAlgn="auto" hangingPunct="1">
              <a:spcAft>
                <a:spcPts val="0"/>
              </a:spcAft>
              <a:buFont typeface="Arial" panose="020B0604020202020204" pitchFamily="34" charset="0"/>
              <a:buNone/>
              <a:defRPr/>
            </a:pPr>
            <a:r>
              <a:rPr lang="fa-IR" dirty="0" smtClean="0">
                <a:solidFill>
                  <a:srgbClr val="FFFF00"/>
                </a:solidFill>
              </a:rPr>
              <a:t>منظور از برگشت تاکید بر رفتارهاست و همچنین به دستیابی به ریشه ها و فلسفه های مناسب برای اداره سازمان ها و تغییر جهت دادن آنها اشاره دارد که می توان آنها را باور ها ؛ ارزش ها, هنجارها و در مجموع فرهنگ سازمانی نامید.  </a:t>
            </a:r>
          </a:p>
          <a:p>
            <a:pPr algn="just" rtl="1" eaLnBrk="1" fontAlgn="auto" hangingPunct="1">
              <a:spcAft>
                <a:spcPts val="0"/>
              </a:spcAft>
              <a:buFont typeface="Arial" panose="020B0604020202020204" pitchFamily="34" charset="0"/>
              <a:buNone/>
              <a:defRPr/>
            </a:pPr>
            <a:r>
              <a:rPr lang="fa-IR" dirty="0" smtClean="0">
                <a:solidFill>
                  <a:srgbClr val="FFFF00"/>
                </a:solidFill>
              </a:rPr>
              <a:t>فرهنگ سازمانی تلاش به اثربخشی سازمانی دارد و اثربخشی سازمانی برای مدیران اجرایی</a:t>
            </a:r>
            <a:r>
              <a:rPr lang="fa-IR" dirty="0" smtClean="0">
                <a:solidFill>
                  <a:srgbClr val="0066FF"/>
                </a:solidFill>
              </a:rPr>
              <a:t> </a:t>
            </a:r>
            <a:r>
              <a:rPr lang="fa-IR" dirty="0" smtClean="0">
                <a:solidFill>
                  <a:srgbClr val="FFFF00"/>
                </a:solidFill>
              </a:rPr>
              <a:t>بسیار مفید است. </a:t>
            </a:r>
          </a:p>
          <a:p>
            <a:pPr algn="just" rtl="1" eaLnBrk="1" fontAlgn="auto" hangingPunct="1">
              <a:spcAft>
                <a:spcPts val="0"/>
              </a:spcAft>
              <a:buFont typeface="Arial" panose="020B0604020202020204" pitchFamily="34" charset="0"/>
              <a:buNone/>
              <a:defRPr/>
            </a:pPr>
            <a:endParaRPr lang="en-US" dirty="0"/>
          </a:p>
        </p:txBody>
      </p:sp>
      <p:sp>
        <p:nvSpPr>
          <p:cNvPr id="5" name="Slide Number Placeholder 4"/>
          <p:cNvSpPr>
            <a:spLocks noGrp="1"/>
          </p:cNvSpPr>
          <p:nvPr>
            <p:ph type="sldNum" sz="quarter" idx="12"/>
          </p:nvPr>
        </p:nvSpPr>
        <p:spPr/>
        <p:txBody>
          <a:bodyPr/>
          <a:lstStyle/>
          <a:p>
            <a:pPr>
              <a:defRPr/>
            </a:pPr>
            <a:fld id="{C456E7B8-EE94-4D34-A2A9-19B4F3D600F3}" type="slidenum">
              <a:rPr lang="en-US" smtClean="0"/>
              <a:pPr>
                <a:defRPr/>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par>
                                <p:cTn id="13" presetID="24"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to="" calcmode="lin" valueType="num">
                                      <p:cBhvr>
                                        <p:cTn id="15" dur="1" fill="hold"/>
                                        <p:tgtEl>
                                          <p:spTgt spid="3">
                                            <p:txEl>
                                              <p:pRg st="1" end="1"/>
                                            </p:txEl>
                                          </p:spTgt>
                                        </p:tgtEl>
                                        <p:attrNameLst>
                                          <p:attrName/>
                                        </p:attrNameLst>
                                      </p:cBhvr>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4"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to="" calcmode="lin" valueType="num">
                                      <p:cBhvr>
                                        <p:cTn id="20" dur="1" fill="hold"/>
                                        <p:tgtEl>
                                          <p:spTgt spid="3">
                                            <p:txEl>
                                              <p:pRg st="2" end="2"/>
                                            </p:txEl>
                                          </p:spTgt>
                                        </p:tgtEl>
                                        <p:attrNameLst>
                                          <p:attrName/>
                                        </p:attrNameLst>
                                      </p:cBhvr>
                                    </p:anim>
                                  </p:childTnLst>
                                </p:cTn>
                              </p:par>
                              <p:par>
                                <p:cTn id="21" presetID="24"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to="" calcmode="lin" valueType="num">
                                      <p:cBhvr>
                                        <p:cTn id="23" dur="1" fill="hold"/>
                                        <p:tgtEl>
                                          <p:spTgt spid="3">
                                            <p:txEl>
                                              <p:pRg st="3" end="3"/>
                                            </p:txEl>
                                          </p:spTgt>
                                        </p:tgtEl>
                                        <p:attrNameLst>
                                          <p:attrName/>
                                        </p:attrNameLst>
                                      </p:cBhvr>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4"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to="" calcmode="lin" valueType="num">
                                      <p:cBhvr>
                                        <p:cTn id="28" dur="1" fill="hold"/>
                                        <p:tgtEl>
                                          <p:spTgt spid="3">
                                            <p:txEl>
                                              <p:pRg st="4" end="4"/>
                                            </p:txEl>
                                          </p:spTgt>
                                        </p:tgtEl>
                                        <p:attrNameLst>
                                          <p:attrName/>
                                        </p:attrNameLst>
                                      </p:cBhvr>
                                    </p:anim>
                                  </p:childTnLst>
                                </p:cTn>
                              </p:par>
                              <p:par>
                                <p:cTn id="29" presetID="24" presetClass="entr" presetSubtype="0"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to="" calcmode="lin" valueType="num">
                                      <p:cBhvr>
                                        <p:cTn id="31" dur="1" fill="hold"/>
                                        <p:tgtEl>
                                          <p:spTgt spid="3">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142875"/>
            <a:ext cx="8186737" cy="714375"/>
          </a:xfrm>
        </p:spPr>
        <p:txBody>
          <a:bodyPr rtlCol="0">
            <a:normAutofit fontScale="90000"/>
          </a:bodyPr>
          <a:lstStyle/>
          <a:p>
            <a:pPr eaLnBrk="1" fontAlgn="auto" hangingPunct="1">
              <a:spcAft>
                <a:spcPts val="0"/>
              </a:spcAft>
              <a:defRPr/>
            </a:pPr>
            <a:r>
              <a:rPr lang="fa-IR" dirty="0" smtClean="0">
                <a:solidFill>
                  <a:srgbClr val="FFFF00"/>
                </a:solidFill>
              </a:rPr>
              <a:t> تعاریف فرهنگ سازمانی</a:t>
            </a:r>
            <a:endParaRPr lang="en-US" dirty="0">
              <a:solidFill>
                <a:srgbClr val="FFFF00"/>
              </a:solidFill>
            </a:endParaRPr>
          </a:p>
        </p:txBody>
      </p:sp>
      <p:graphicFrame>
        <p:nvGraphicFramePr>
          <p:cNvPr id="4" name="Content Placeholder 3"/>
          <p:cNvGraphicFramePr>
            <a:graphicFrameLocks noGrp="1"/>
          </p:cNvGraphicFramePr>
          <p:nvPr>
            <p:ph idx="1"/>
          </p:nvPr>
        </p:nvGraphicFramePr>
        <p:xfrm>
          <a:off x="428596" y="785794"/>
          <a:ext cx="8329612" cy="60007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pPr>
              <a:defRPr/>
            </a:pPr>
            <a:r>
              <a:rPr lang="en-US" smtClean="0"/>
              <a:t>www.parsdigishop.ir</a:t>
            </a:r>
            <a:endParaRPr lang="en-US"/>
          </a:p>
        </p:txBody>
      </p:sp>
      <p:sp>
        <p:nvSpPr>
          <p:cNvPr id="5" name="Slide Number Placeholder 4"/>
          <p:cNvSpPr>
            <a:spLocks noGrp="1"/>
          </p:cNvSpPr>
          <p:nvPr>
            <p:ph type="sldNum" sz="quarter" idx="12"/>
          </p:nvPr>
        </p:nvSpPr>
        <p:spPr/>
        <p:txBody>
          <a:bodyPr/>
          <a:lstStyle/>
          <a:p>
            <a:pPr>
              <a:defRPr/>
            </a:pPr>
            <a:fld id="{C456E7B8-EE94-4D34-A2A9-19B4F3D600F3}" type="slidenum">
              <a:rPr lang="en-US" smtClean="0"/>
              <a:pPr>
                <a:defRPr/>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to="" calcmode="lin" valueType="num">
                                      <p:cBhvr>
                                        <p:cTn id="12" dur="1" fill="hold"/>
                                        <p:tgtEl>
                                          <p:spTgt spid="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260350"/>
            <a:ext cx="8258175" cy="582613"/>
          </a:xfrm>
        </p:spPr>
        <p:txBody>
          <a:bodyPr rtlCol="0">
            <a:normAutofit fontScale="90000"/>
          </a:bodyPr>
          <a:lstStyle/>
          <a:p>
            <a:pPr eaLnBrk="1" fontAlgn="auto" hangingPunct="1">
              <a:spcAft>
                <a:spcPts val="0"/>
              </a:spcAft>
              <a:defRPr/>
            </a:pPr>
            <a:r>
              <a:rPr lang="fa-IR" dirty="0" smtClean="0">
                <a:solidFill>
                  <a:srgbClr val="FFFF00"/>
                </a:solidFill>
              </a:rPr>
              <a:t>نکات مشترک بین تعاریف مختلف</a:t>
            </a:r>
            <a:endParaRPr lang="en-US" dirty="0">
              <a:solidFill>
                <a:srgbClr val="FFFF00"/>
              </a:solidFill>
            </a:endParaRPr>
          </a:p>
        </p:txBody>
      </p:sp>
      <p:sp>
        <p:nvSpPr>
          <p:cNvPr id="3" name="Content Placeholder 2"/>
          <p:cNvSpPr>
            <a:spLocks noGrp="1"/>
          </p:cNvSpPr>
          <p:nvPr>
            <p:ph idx="1"/>
          </p:nvPr>
        </p:nvSpPr>
        <p:spPr>
          <a:xfrm>
            <a:off x="428625" y="1125538"/>
            <a:ext cx="8258175" cy="5641975"/>
          </a:xfrm>
        </p:spPr>
        <p:txBody>
          <a:bodyPr/>
          <a:lstStyle/>
          <a:p>
            <a:pPr algn="just" rtl="1" eaLnBrk="1" hangingPunct="1">
              <a:buFont typeface="Arial" panose="020B0604020202020204" pitchFamily="34" charset="0"/>
              <a:buNone/>
            </a:pPr>
            <a:r>
              <a:rPr lang="fa-IR" sz="4000" smtClean="0"/>
              <a:t>  </a:t>
            </a:r>
            <a:r>
              <a:rPr lang="fa-IR" sz="4400" smtClean="0">
                <a:solidFill>
                  <a:srgbClr val="FFFF00"/>
                </a:solidFill>
              </a:rPr>
              <a:t>تاکید روی </a:t>
            </a:r>
            <a:r>
              <a:rPr lang="fa-IR" sz="4400" smtClean="0">
                <a:solidFill>
                  <a:srgbClr val="FF0000"/>
                </a:solidFill>
              </a:rPr>
              <a:t>ارزش ها</a:t>
            </a:r>
            <a:r>
              <a:rPr lang="fa-IR" sz="4400" smtClean="0">
                <a:solidFill>
                  <a:srgbClr val="FFFF00"/>
                </a:solidFill>
              </a:rPr>
              <a:t>,</a:t>
            </a:r>
            <a:r>
              <a:rPr lang="fa-IR" sz="4400" smtClean="0"/>
              <a:t> </a:t>
            </a:r>
            <a:r>
              <a:rPr lang="fa-IR" sz="4400" smtClean="0">
                <a:solidFill>
                  <a:srgbClr val="0066FF"/>
                </a:solidFill>
              </a:rPr>
              <a:t>باور ها</a:t>
            </a:r>
            <a:r>
              <a:rPr lang="fa-IR" sz="4400" smtClean="0">
                <a:solidFill>
                  <a:srgbClr val="FFFF00"/>
                </a:solidFill>
              </a:rPr>
              <a:t>,</a:t>
            </a:r>
            <a:r>
              <a:rPr lang="fa-IR" sz="4400" smtClean="0"/>
              <a:t> </a:t>
            </a:r>
            <a:r>
              <a:rPr lang="fa-IR" sz="4400" smtClean="0">
                <a:solidFill>
                  <a:srgbClr val="FFFF00"/>
                </a:solidFill>
              </a:rPr>
              <a:t>و</a:t>
            </a:r>
            <a:r>
              <a:rPr lang="fa-IR" sz="4400" smtClean="0"/>
              <a:t> </a:t>
            </a:r>
            <a:r>
              <a:rPr lang="fa-IR" sz="4400" smtClean="0">
                <a:solidFill>
                  <a:srgbClr val="00B050"/>
                </a:solidFill>
              </a:rPr>
              <a:t>انتظاراتی</a:t>
            </a:r>
            <a:r>
              <a:rPr lang="fa-IR" sz="4400" smtClean="0">
                <a:solidFill>
                  <a:srgbClr val="FFFF00"/>
                </a:solidFill>
              </a:rPr>
              <a:t> است که درون گروه و یا سازمان به اشتراک گذاشته می شود و به اعضا کمک می کنند که محیط خود را بشناسند و رفتار خود را بر اساس آن هدایت کنند و حتی ممکن است از </a:t>
            </a:r>
            <a:r>
              <a:rPr lang="fa-IR" sz="4400" smtClean="0">
                <a:solidFill>
                  <a:srgbClr val="FFC000"/>
                </a:solidFill>
              </a:rPr>
              <a:t>دستور مدیر و یا سیستم های فرعی</a:t>
            </a:r>
            <a:r>
              <a:rPr lang="fa-IR" sz="4400" smtClean="0">
                <a:solidFill>
                  <a:srgbClr val="00B0F0"/>
                </a:solidFill>
              </a:rPr>
              <a:t> </a:t>
            </a:r>
            <a:r>
              <a:rPr lang="fa-IR" sz="4400" smtClean="0">
                <a:solidFill>
                  <a:srgbClr val="FFFF00"/>
                </a:solidFill>
              </a:rPr>
              <a:t>موجود در سازمان قدرت بیشتری داشته باشد.</a:t>
            </a:r>
            <a:endParaRPr lang="en-US" sz="4400" smtClean="0">
              <a:solidFill>
                <a:srgbClr val="FFFF00"/>
              </a:solidFill>
            </a:endParaRPr>
          </a:p>
          <a:p>
            <a:pPr algn="just" rtl="1" eaLnBrk="1" hangingPunct="1">
              <a:buFont typeface="Arial" panose="020B0604020202020204" pitchFamily="34" charset="0"/>
              <a:buNone/>
            </a:pPr>
            <a:endParaRPr lang="en-US" sz="4000" smtClean="0"/>
          </a:p>
        </p:txBody>
      </p:sp>
      <p:sp>
        <p:nvSpPr>
          <p:cNvPr id="4" name="Footer Placeholder 3"/>
          <p:cNvSpPr>
            <a:spLocks noGrp="1"/>
          </p:cNvSpPr>
          <p:nvPr>
            <p:ph type="ftr" sz="quarter" idx="11"/>
          </p:nvPr>
        </p:nvSpPr>
        <p:spPr/>
        <p:txBody>
          <a:bodyPr/>
          <a:lstStyle/>
          <a:p>
            <a:pPr>
              <a:defRPr/>
            </a:pPr>
            <a:r>
              <a:rPr lang="en-US" smtClean="0"/>
              <a:t>www.parsdigishop.ir</a:t>
            </a:r>
            <a:endParaRPr lang="en-US"/>
          </a:p>
        </p:txBody>
      </p:sp>
      <p:sp>
        <p:nvSpPr>
          <p:cNvPr id="5" name="Slide Number Placeholder 4"/>
          <p:cNvSpPr>
            <a:spLocks noGrp="1"/>
          </p:cNvSpPr>
          <p:nvPr>
            <p:ph type="sldNum" sz="quarter" idx="12"/>
          </p:nvPr>
        </p:nvSpPr>
        <p:spPr/>
        <p:txBody>
          <a:bodyPr/>
          <a:lstStyle/>
          <a:p>
            <a:pPr>
              <a:defRPr/>
            </a:pPr>
            <a:fld id="{C456E7B8-EE94-4D34-A2A9-19B4F3D600F3}" type="slidenum">
              <a:rPr lang="en-US" smtClean="0"/>
              <a:pPr>
                <a:defRPr/>
              </a:pPr>
              <a:t>7</a:t>
            </a:fld>
            <a:endParaRPr lang="en-US"/>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28625" y="214313"/>
            <a:ext cx="8258175" cy="857250"/>
          </a:xfrm>
        </p:spPr>
        <p:txBody>
          <a:bodyPr/>
          <a:lstStyle/>
          <a:p>
            <a:pPr eaLnBrk="1" hangingPunct="1"/>
            <a:r>
              <a:rPr lang="fa-IR" smtClean="0">
                <a:solidFill>
                  <a:srgbClr val="FFFF00"/>
                </a:solidFill>
              </a:rPr>
              <a:t> عواملی که در ایجاد فرهنگ نقش دارند</a:t>
            </a:r>
            <a:endParaRPr lang="en-US" smtClean="0">
              <a:solidFill>
                <a:srgbClr val="FFFF00"/>
              </a:solidFill>
            </a:endParaRPr>
          </a:p>
        </p:txBody>
      </p:sp>
      <p:sp>
        <p:nvSpPr>
          <p:cNvPr id="12291" name="Content Placeholder 5"/>
          <p:cNvSpPr>
            <a:spLocks noGrp="1"/>
          </p:cNvSpPr>
          <p:nvPr>
            <p:ph idx="1"/>
          </p:nvPr>
        </p:nvSpPr>
        <p:spPr>
          <a:xfrm>
            <a:off x="528638" y="1600200"/>
            <a:ext cx="8229600" cy="4525963"/>
          </a:xfrm>
        </p:spPr>
        <p:txBody>
          <a:bodyPr/>
          <a:lstStyle/>
          <a:p>
            <a:pPr eaLnBrk="1" hangingPunct="1">
              <a:buFont typeface="Arial" panose="020B0604020202020204" pitchFamily="34" charset="0"/>
              <a:buNone/>
            </a:pPr>
            <a:r>
              <a:rPr lang="fa-IR" smtClean="0"/>
              <a:t> </a:t>
            </a:r>
            <a:endParaRPr lang="en-US" smtClean="0"/>
          </a:p>
        </p:txBody>
      </p:sp>
      <p:graphicFrame>
        <p:nvGraphicFramePr>
          <p:cNvPr id="7" name="Diagram 6"/>
          <p:cNvGraphicFramePr/>
          <p:nvPr/>
        </p:nvGraphicFramePr>
        <p:xfrm>
          <a:off x="2285984" y="1142984"/>
          <a:ext cx="6715172" cy="5286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Oval 7"/>
          <p:cNvSpPr/>
          <p:nvPr/>
        </p:nvSpPr>
        <p:spPr>
          <a:xfrm>
            <a:off x="142875" y="2500313"/>
            <a:ext cx="1643063" cy="2000250"/>
          </a:xfrm>
          <a:prstGeom prst="ellipse">
            <a:avLst/>
          </a:prstGeom>
        </p:spPr>
        <p:style>
          <a:lnRef idx="3">
            <a:schemeClr val="lt1"/>
          </a:lnRef>
          <a:fillRef idx="1">
            <a:schemeClr val="accent4"/>
          </a:fillRef>
          <a:effectRef idx="1">
            <a:schemeClr val="accent4"/>
          </a:effectRef>
          <a:fontRef idx="minor">
            <a:schemeClr val="lt1"/>
          </a:fontRef>
        </p:style>
        <p:txBody>
          <a:bodyPr anchor="ctr"/>
          <a:lstStyle/>
          <a:p>
            <a:pPr algn="ctr" eaLnBrk="1" fontAlgn="auto" hangingPunct="1">
              <a:spcBef>
                <a:spcPts val="0"/>
              </a:spcBef>
              <a:spcAft>
                <a:spcPts val="0"/>
              </a:spcAft>
              <a:defRPr/>
            </a:pPr>
            <a:r>
              <a:rPr lang="fa-IR" sz="3200" dirty="0"/>
              <a:t>فرهنگ سازمان</a:t>
            </a:r>
            <a:endParaRPr lang="en-US" sz="3200" dirty="0"/>
          </a:p>
        </p:txBody>
      </p:sp>
      <p:cxnSp>
        <p:nvCxnSpPr>
          <p:cNvPr id="10" name="Straight Arrow Connector 9"/>
          <p:cNvCxnSpPr/>
          <p:nvPr/>
        </p:nvCxnSpPr>
        <p:spPr>
          <a:xfrm rot="5400000">
            <a:off x="964407" y="1464469"/>
            <a:ext cx="1143000" cy="928687"/>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2" name="Straight Arrow Connector 11"/>
          <p:cNvCxnSpPr/>
          <p:nvPr/>
        </p:nvCxnSpPr>
        <p:spPr>
          <a:xfrm rot="16200000" flipV="1">
            <a:off x="1071563" y="4643438"/>
            <a:ext cx="928687" cy="928687"/>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5" name="Straight Arrow Connector 14"/>
          <p:cNvCxnSpPr/>
          <p:nvPr/>
        </p:nvCxnSpPr>
        <p:spPr>
          <a:xfrm rot="10800000">
            <a:off x="1714500" y="3714750"/>
            <a:ext cx="285750" cy="15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7" name="Straight Arrow Connector 16"/>
          <p:cNvCxnSpPr/>
          <p:nvPr/>
        </p:nvCxnSpPr>
        <p:spPr>
          <a:xfrm rot="10800000">
            <a:off x="6215063" y="1571625"/>
            <a:ext cx="285750" cy="1588"/>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9" name="Straight Arrow Connector 18"/>
          <p:cNvCxnSpPr/>
          <p:nvPr/>
        </p:nvCxnSpPr>
        <p:spPr>
          <a:xfrm rot="10800000">
            <a:off x="6215063" y="3571875"/>
            <a:ext cx="285750" cy="1588"/>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21" name="Straight Arrow Connector 20"/>
          <p:cNvCxnSpPr/>
          <p:nvPr/>
        </p:nvCxnSpPr>
        <p:spPr>
          <a:xfrm rot="10800000">
            <a:off x="6215063" y="5572125"/>
            <a:ext cx="285750" cy="1588"/>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2" name="Footer Placeholder 1"/>
          <p:cNvSpPr>
            <a:spLocks noGrp="1"/>
          </p:cNvSpPr>
          <p:nvPr>
            <p:ph type="ftr" sz="quarter" idx="11"/>
          </p:nvPr>
        </p:nvSpPr>
        <p:spPr/>
        <p:txBody>
          <a:bodyPr/>
          <a:lstStyle/>
          <a:p>
            <a:pPr>
              <a:defRPr/>
            </a:pPr>
            <a:r>
              <a:rPr lang="en-US" smtClean="0"/>
              <a:t>www.parsdigishop.ir</a:t>
            </a:r>
            <a:endParaRPr lang="en-US"/>
          </a:p>
        </p:txBody>
      </p:sp>
      <p:sp>
        <p:nvSpPr>
          <p:cNvPr id="3" name="Slide Number Placeholder 2"/>
          <p:cNvSpPr>
            <a:spLocks noGrp="1"/>
          </p:cNvSpPr>
          <p:nvPr>
            <p:ph type="sldNum" sz="quarter" idx="12"/>
          </p:nvPr>
        </p:nvSpPr>
        <p:spPr/>
        <p:txBody>
          <a:bodyPr/>
          <a:lstStyle/>
          <a:p>
            <a:pPr>
              <a:defRPr/>
            </a:pPr>
            <a:fld id="{C456E7B8-EE94-4D34-A2A9-19B4F3D600F3}" type="slidenum">
              <a:rPr lang="en-US" smtClean="0"/>
              <a:pPr>
                <a:defRPr/>
              </a:pPr>
              <a:t>8</a:t>
            </a:fld>
            <a:endParaRPr lang="en-US"/>
          </a:p>
        </p:txBody>
      </p:sp>
    </p:spTree>
  </p:cSld>
  <p:clrMapOvr>
    <a:masterClrMapping/>
  </p:clrMapOvr>
  <p:transition>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fa-IR" smtClean="0"/>
              <a:t> </a:t>
            </a:r>
            <a:r>
              <a:rPr lang="fa-IR" smtClean="0">
                <a:solidFill>
                  <a:srgbClr val="FFFF00"/>
                </a:solidFill>
              </a:rPr>
              <a:t>شیوه های آشنایی با فرهنگ سازمانی</a:t>
            </a:r>
            <a:endParaRPr lang="en-US" smtClean="0">
              <a:solidFill>
                <a:srgbClr val="FFFF00"/>
              </a:solidFill>
            </a:endParaRPr>
          </a:p>
        </p:txBody>
      </p:sp>
      <p:graphicFrame>
        <p:nvGraphicFramePr>
          <p:cNvPr id="4" name="Content Placeholder 3"/>
          <p:cNvGraphicFramePr>
            <a:graphicFrameLocks noGrp="1"/>
          </p:cNvGraphicFramePr>
          <p:nvPr>
            <p:ph idx="1"/>
          </p:nvPr>
        </p:nvGraphicFramePr>
        <p:xfrm>
          <a:off x="467544" y="548680"/>
          <a:ext cx="8229600" cy="56975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pPr>
              <a:defRPr/>
            </a:pPr>
            <a:r>
              <a:rPr lang="en-US" smtClean="0"/>
              <a:t>www.parsdigishop.ir</a:t>
            </a:r>
            <a:endParaRPr lang="en-US"/>
          </a:p>
        </p:txBody>
      </p:sp>
      <p:sp>
        <p:nvSpPr>
          <p:cNvPr id="5" name="Slide Number Placeholder 4"/>
          <p:cNvSpPr>
            <a:spLocks noGrp="1"/>
          </p:cNvSpPr>
          <p:nvPr>
            <p:ph type="sldNum" sz="quarter" idx="12"/>
          </p:nvPr>
        </p:nvSpPr>
        <p:spPr/>
        <p:txBody>
          <a:bodyPr/>
          <a:lstStyle/>
          <a:p>
            <a:pPr>
              <a:defRPr/>
            </a:pPr>
            <a:fld id="{C456E7B8-EE94-4D34-A2A9-19B4F3D600F3}" type="slidenum">
              <a:rPr lang="en-US" smtClean="0"/>
              <a:pPr>
                <a:defRPr/>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edge">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anagerial">
      <a:majorFont>
        <a:latin typeface="Calibri"/>
        <a:ea typeface=""/>
        <a:cs typeface="B Titr"/>
      </a:majorFont>
      <a:minorFont>
        <a:latin typeface="Calibri"/>
        <a:ea typeface=""/>
        <a:cs typeface="B Nazani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4587</TotalTime>
  <Words>3225</Words>
  <Application>Microsoft Office PowerPoint</Application>
  <PresentationFormat>On-screen Show (4:3)</PresentationFormat>
  <Paragraphs>294</Paragraphs>
  <Slides>33</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Arial</vt:lpstr>
      <vt:lpstr>B Nazanin</vt:lpstr>
      <vt:lpstr>B Titr</vt:lpstr>
      <vt:lpstr>B Zar</vt:lpstr>
      <vt:lpstr>Calibri</vt:lpstr>
      <vt:lpstr>ELLA</vt:lpstr>
      <vt:lpstr>W_zomorod</vt:lpstr>
      <vt:lpstr>Wingdings</vt:lpstr>
      <vt:lpstr>Office Theme</vt:lpstr>
      <vt:lpstr>رفتار سازمانی پیشرفته فرهنگ سازمانی  </vt:lpstr>
      <vt:lpstr>فرهنگ</vt:lpstr>
      <vt:lpstr>تعاریف فرهنگ</vt:lpstr>
      <vt:lpstr>ویژگی های فرهنگ</vt:lpstr>
      <vt:lpstr>مفهوم فرهنگ سازمانی</vt:lpstr>
      <vt:lpstr> تعاریف فرهنگ سازمانی</vt:lpstr>
      <vt:lpstr>نکات مشترک بین تعاریف مختلف</vt:lpstr>
      <vt:lpstr> عواملی که در ایجاد فرهنگ نقش دارند</vt:lpstr>
      <vt:lpstr> شیوه های آشنایی با فرهنگ سازمانی</vt:lpstr>
      <vt:lpstr>شیوه های آشنایی با فرهنگ سازمانی</vt:lpstr>
      <vt:lpstr> </vt:lpstr>
      <vt:lpstr> </vt:lpstr>
      <vt:lpstr>لایه های فرهنگ سازمانی از نظر ادگار شاین</vt:lpstr>
      <vt:lpstr>ویژگی فرهنگ سازمانی</vt:lpstr>
      <vt:lpstr> </vt:lpstr>
      <vt:lpstr> </vt:lpstr>
      <vt:lpstr>انواع فرهنگ سازمانی از نظر رابینز</vt:lpstr>
      <vt:lpstr>خرده فرهنگ چیست؟</vt:lpstr>
      <vt:lpstr>فرهنگ سازمانی از نگاهی دیگر</vt:lpstr>
      <vt:lpstr>مدیریت فرهنگ سازمانی</vt:lpstr>
      <vt:lpstr>ارتباط فرهنگ با محیط و استراتژی سازمان(دانیل دنیسون) </vt:lpstr>
      <vt:lpstr>استراتژی فرهنگ سازمانی از نظر هریسون</vt:lpstr>
      <vt:lpstr>نقش فرهنگ سازمانی</vt:lpstr>
      <vt:lpstr>فرهنگ  قوی سازمانی</vt:lpstr>
      <vt:lpstr>نکاتی در مورد فرهنگ قوی سازمانی</vt:lpstr>
      <vt:lpstr>آثار فرهنگ قوی سازمانی</vt:lpstr>
      <vt:lpstr>نقش رهبری در فرهنگ سازمانی </vt:lpstr>
      <vt:lpstr>عواملی که باعث حفظ و نگهداری فرهنگ سازمانی می شود از نظر استیفن رابینز</vt:lpstr>
      <vt:lpstr> </vt:lpstr>
      <vt:lpstr> </vt:lpstr>
      <vt:lpstr>PowerPoint Presentation</vt:lpstr>
      <vt:lpstr> </vt:lpstr>
      <vt:lpstr>پایان</vt:lpstr>
    </vt:vector>
  </TitlesOfParts>
  <Company>Lenovo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مديريت منابع انساني پيشرفته</dc:title>
  <dc:subject>فرهنگ سازماني</dc:subject>
  <dc:creator>عليشاهي</dc:creator>
  <cp:lastModifiedBy>omid arzi</cp:lastModifiedBy>
  <cp:revision>475</cp:revision>
  <dcterms:created xsi:type="dcterms:W3CDTF">2009-04-26T00:52:48Z</dcterms:created>
  <dcterms:modified xsi:type="dcterms:W3CDTF">2022-01-12T06:51:54Z</dcterms:modified>
</cp:coreProperties>
</file>

<file path=docProps/custom.xml><?xml version="1.0" encoding="utf-8"?>
<Properties xmlns="http://schemas.openxmlformats.org/officeDocument/2006/custom-properties" xmlns:vt="http://schemas.openxmlformats.org/officeDocument/2006/docPropsVTypes">
  <property fmtid="{64440492-4C8B-11D1-8B70-080036B11A03}" pid="4">
    <vt:lpwstr>وب سايت مديريتي ايران</vt:lpwstr>
  </property>
</Properties>
</file>