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>
        <p:scale>
          <a:sx n="78" d="100"/>
          <a:sy n="78" d="100"/>
        </p:scale>
        <p:origin x="-43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365" t="17831" r="22956" b="74977"/>
          <a:stretch/>
        </p:blipFill>
        <p:spPr>
          <a:xfrm>
            <a:off x="4109909" y="887507"/>
            <a:ext cx="4025561" cy="687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678" t="26421" r="22956" b="42849"/>
          <a:stretch/>
        </p:blipFill>
        <p:spPr>
          <a:xfrm>
            <a:off x="5032051" y="2393577"/>
            <a:ext cx="6904158" cy="33727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90699" y="123122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علم زندگانی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09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919" t="20037" r="24197" b="14706"/>
          <a:stretch/>
        </p:blipFill>
        <p:spPr>
          <a:xfrm>
            <a:off x="1963271" y="685798"/>
            <a:ext cx="7664823" cy="57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31" y="1702280"/>
            <a:ext cx="11766176" cy="4367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50000"/>
              </a:lnSpc>
              <a:spcAft>
                <a:spcPts val="1000"/>
              </a:spcAft>
            </a:pPr>
            <a:r>
              <a:rPr lang="fa-IR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پروین اعتصامی :</a:t>
            </a:r>
            <a:r>
              <a:rPr lang="fa-IR" sz="28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متولد تبریز/مسلط به دو زبان فارسی و عربی/نخستین شعرهایش را در مجله ی بهار به چاپ رساند/تنها اثر او دیوان اشعار است/سبک اشعار پروین به صورت "مناظره" گفتگوی دو طرفه است/آرامگاه او در شهر مقدس قم در صحن حضرت معصومه (سلام اله) می باشد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250000"/>
              </a:lnSpc>
              <a:spcAft>
                <a:spcPts val="1000"/>
              </a:spcAft>
            </a:pPr>
            <a:r>
              <a:rPr lang="fa-IR" sz="28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قالب شعر : مثنوی یا </a:t>
            </a:r>
            <a:r>
              <a:rPr lang="fa-IR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دوگانی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56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071" y="1999130"/>
            <a:ext cx="11456894" cy="43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 توجه به شماره های بیت ها ابتدا بیت شعر قرار گرفته و سپس توضیح آن درج گردد.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8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 ـ با شوق :بااشتیاق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8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 ـ شاخک:شاخه ی کوچک ، "ک" تصغیر (برای بیان کردن مفهوم کوچکی یک چیز به کار می رود)/شاخسار:شاخه های بلند/شاخک متضاد شاخسار/ بامک:بام کوچک/جو کنار:کنار جوی آب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8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 ـ گیتی:جهان/گیتی پیش چشم تیره و تار شدن:کنایه از بدبختی و سیاه روز شدن </a:t>
            </a:r>
            <a:r>
              <a:rPr lang="fa-IR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24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1" y="2203752"/>
            <a:ext cx="1163170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  <a:spcAft>
                <a:spcPts val="1000"/>
              </a:spcAft>
            </a:pPr>
            <a:r>
              <a:rPr lang="fa-IR" sz="28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4 ـ سست: بی حال/درماند در راه:کنایه از قادر به ادامه ی راه نبودن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spcAft>
                <a:spcPts val="1000"/>
              </a:spcAft>
            </a:pPr>
            <a:r>
              <a:rPr lang="fa-IR" sz="28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5 ـ فتاد از پای:کنایه از درمانده شدن و عاجز شدن/عجز :ناتوانی/شاخی:شاخه ای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spcAft>
                <a:spcPts val="1000"/>
              </a:spcAft>
            </a:pPr>
            <a:r>
              <a:rPr lang="fa-IR" sz="28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6 ـ بس:بسیار/نوکار:تازه کار،انسان بی تجربه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spcAft>
                <a:spcPts val="1000"/>
              </a:spcAft>
            </a:pPr>
            <a:r>
              <a:rPr lang="fa-IR" sz="28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7 ـ برزن و بام:کوچه و پشت بام ، مراعات النظیر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21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54181" y="2030440"/>
            <a:ext cx="12399818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8 ـ توش:آذوقه، اندوخته/حدیث زندگی:راه و رسم زندگی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9 ـ برپای ایستادن:کنایه از مستقل شدن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10 ـ      </a:t>
            </a:r>
            <a:r>
              <a:rPr lang="fa-IR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من</a:t>
            </a:r>
            <a:r>
              <a:rPr lang="fa-IR" sz="2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  این جا       </a:t>
            </a:r>
            <a:r>
              <a:rPr lang="fa-IR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چون</a:t>
            </a:r>
            <a:r>
              <a:rPr lang="fa-IR" sz="2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       </a:t>
            </a:r>
            <a:r>
              <a:rPr lang="fa-IR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نگهبانم</a:t>
            </a:r>
            <a:r>
              <a:rPr lang="fa-IR" sz="2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     </a:t>
            </a:r>
            <a:r>
              <a:rPr lang="fa-IR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تو</a:t>
            </a:r>
            <a:r>
              <a:rPr lang="fa-IR" sz="2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       </a:t>
            </a:r>
            <a:r>
              <a:rPr lang="fa-IR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چون</a:t>
            </a:r>
            <a:r>
              <a:rPr lang="fa-IR" sz="2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         </a:t>
            </a:r>
            <a:r>
              <a:rPr lang="fa-IR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گنج</a:t>
            </a:r>
            <a:r>
              <a:rPr lang="fa-IR" sz="2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                                                                                                                            .          مشبه            ادات تشبیه    مشبهً به    مشبه   ادات تشبیه    مشبهً به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13 ـ دمساز:همراه/باز:پرنده شکاری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14 ـ فتنه:آشوب و بلا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15 ـ بی بن:بدون ریشه/برومند:جوان/پند:نصیحت/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3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35" t="29596" r="22941" b="23897"/>
          <a:stretch/>
        </p:blipFill>
        <p:spPr>
          <a:xfrm>
            <a:off x="959524" y="2124634"/>
            <a:ext cx="8899615" cy="4168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376" t="18015" r="19752" b="71384"/>
          <a:stretch/>
        </p:blipFill>
        <p:spPr>
          <a:xfrm>
            <a:off x="4235825" y="502024"/>
            <a:ext cx="4358609" cy="10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232" t="21140" r="21406" b="41544"/>
          <a:stretch/>
        </p:blipFill>
        <p:spPr>
          <a:xfrm>
            <a:off x="1252807" y="2568388"/>
            <a:ext cx="9686386" cy="37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7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55" t="61966" r="24747" b="16179"/>
          <a:stretch/>
        </p:blipFill>
        <p:spPr>
          <a:xfrm>
            <a:off x="3124198" y="1573306"/>
            <a:ext cx="6377602" cy="1636059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/>
          <a:srcRect l="45085" t="46587" r="41149" b="43969"/>
          <a:stretch/>
        </p:blipFill>
        <p:spPr>
          <a:xfrm>
            <a:off x="5282453" y="574581"/>
            <a:ext cx="1627094" cy="627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9399" t="16361" r="23267" b="41360"/>
          <a:stretch/>
        </p:blipFill>
        <p:spPr>
          <a:xfrm>
            <a:off x="3471581" y="3446090"/>
            <a:ext cx="6158753" cy="30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48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98" t="65957" r="55111" b="23867"/>
          <a:stretch/>
        </p:blipFill>
        <p:spPr>
          <a:xfrm>
            <a:off x="268939" y="5849471"/>
            <a:ext cx="1976719" cy="6858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28398" t="17070" r="24517" b="32513"/>
          <a:stretch/>
        </p:blipFill>
        <p:spPr>
          <a:xfrm>
            <a:off x="3267635" y="1792941"/>
            <a:ext cx="6118893" cy="368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9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636" y="300896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8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پایان</a:t>
            </a:r>
            <a:endParaRPr lang="en-US" sz="8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151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233" t="57169" r="22956" b="12316"/>
          <a:stretch/>
        </p:blipFill>
        <p:spPr>
          <a:xfrm>
            <a:off x="739590" y="2702861"/>
            <a:ext cx="11053482" cy="35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605" t="25183" r="29882" b="40074"/>
          <a:stretch/>
        </p:blipFill>
        <p:spPr>
          <a:xfrm>
            <a:off x="1116107" y="1869139"/>
            <a:ext cx="9345706" cy="45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047" y="1882199"/>
            <a:ext cx="11645153" cy="462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5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متمم : به کلمه ی بعد از حرف اضافه «متمم» گفته می شود.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25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حروف اضافه عبارتند از :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25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، در ، به ، با ، بر ، جز ، چون ، مثل ، مانند و ....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25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نکته : «چون» فقط زمانی حرف اضافه به حساب می آید که معنای «مثل و مانند» داشته باشد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99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5577" y="3035300"/>
            <a:ext cx="577113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ایام گل     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چو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عمر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به رفتن شتاب کرد.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58474" y="2044700"/>
            <a:ext cx="808235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مثل</a:t>
            </a:r>
            <a:endParaRPr lang="en-US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98021" y="4145933"/>
            <a:ext cx="271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حرف اضافه      متمم </a:t>
            </a:r>
            <a:endParaRPr lang="en-US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887385" y="3623153"/>
            <a:ext cx="1121" cy="522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001408" y="3623153"/>
            <a:ext cx="1121" cy="522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655127" y="4930323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پرید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شاخکی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شاخساری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857353" y="5471229"/>
            <a:ext cx="1121" cy="522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369212" y="5453323"/>
            <a:ext cx="1121" cy="522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37753" y="5453323"/>
            <a:ext cx="1121" cy="522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809817" y="6018739"/>
            <a:ext cx="5942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حرف اضافه       متمم      حرف اضافه         متمم </a:t>
            </a:r>
            <a:endParaRPr lang="en-US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96223" y="5453323"/>
            <a:ext cx="1121" cy="522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7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5449" y="1402087"/>
            <a:ext cx="5747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گذشت   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بامکی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</a:t>
            </a:r>
            <a:r>
              <a:rPr lang="fa-IR" sz="2800" b="1" u="sng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جو کناری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5449" y="2661651"/>
            <a:ext cx="5404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حرف اضافه     متمم   حرف اضافه        متمم</a:t>
            </a:r>
            <a:endParaRPr lang="en-US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473176" y="1901284"/>
            <a:ext cx="1121" cy="522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415341" y="2062576"/>
            <a:ext cx="1121" cy="522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357506" y="2022235"/>
            <a:ext cx="1121" cy="522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46636" y="1983586"/>
            <a:ext cx="1121" cy="522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059" t="16307" r="26595" b="67973"/>
          <a:stretch/>
        </p:blipFill>
        <p:spPr>
          <a:xfrm>
            <a:off x="2157285" y="3759064"/>
            <a:ext cx="9448749" cy="17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059" t="31719" r="23637" b="33088"/>
          <a:stretch/>
        </p:blipFill>
        <p:spPr>
          <a:xfrm>
            <a:off x="510988" y="2139305"/>
            <a:ext cx="11268637" cy="42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468" t="27390" r="24817" b="39890"/>
          <a:stretch/>
        </p:blipFill>
        <p:spPr>
          <a:xfrm>
            <a:off x="1655195" y="2554940"/>
            <a:ext cx="8604912" cy="33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365" t="21507" r="26057" b="18750"/>
          <a:stretch/>
        </p:blipFill>
        <p:spPr>
          <a:xfrm>
            <a:off x="1990164" y="814417"/>
            <a:ext cx="7543799" cy="555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332</Words>
  <Application>Microsoft Office PowerPoint</Application>
  <PresentationFormat>Custom</PresentationFormat>
  <Paragraphs>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Nasir2</cp:lastModifiedBy>
  <cp:revision>60</cp:revision>
  <dcterms:created xsi:type="dcterms:W3CDTF">2015-07-06T05:06:21Z</dcterms:created>
  <dcterms:modified xsi:type="dcterms:W3CDTF">2016-11-02T08:38:23Z</dcterms:modified>
</cp:coreProperties>
</file>