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61" r:id="rId2"/>
    <p:sldId id="257" r:id="rId3"/>
    <p:sldId id="370" r:id="rId4"/>
    <p:sldId id="369" r:id="rId5"/>
    <p:sldId id="313" r:id="rId6"/>
    <p:sldId id="262" r:id="rId7"/>
    <p:sldId id="263" r:id="rId8"/>
    <p:sldId id="265" r:id="rId9"/>
    <p:sldId id="266" r:id="rId10"/>
    <p:sldId id="386" r:id="rId11"/>
    <p:sldId id="387" r:id="rId12"/>
    <p:sldId id="267" r:id="rId13"/>
    <p:sldId id="260" r:id="rId14"/>
    <p:sldId id="268" r:id="rId15"/>
    <p:sldId id="264" r:id="rId16"/>
    <p:sldId id="269" r:id="rId17"/>
    <p:sldId id="270" r:id="rId18"/>
    <p:sldId id="275" r:id="rId19"/>
    <p:sldId id="281" r:id="rId20"/>
    <p:sldId id="271" r:id="rId21"/>
    <p:sldId id="283" r:id="rId22"/>
    <p:sldId id="276" r:id="rId23"/>
    <p:sldId id="302" r:id="rId24"/>
    <p:sldId id="272" r:id="rId25"/>
    <p:sldId id="273" r:id="rId26"/>
    <p:sldId id="282" r:id="rId27"/>
    <p:sldId id="289" r:id="rId28"/>
    <p:sldId id="290" r:id="rId29"/>
    <p:sldId id="291" r:id="rId30"/>
    <p:sldId id="277" r:id="rId31"/>
    <p:sldId id="278" r:id="rId32"/>
    <p:sldId id="280" r:id="rId33"/>
    <p:sldId id="293" r:id="rId34"/>
    <p:sldId id="301" r:id="rId35"/>
    <p:sldId id="299" r:id="rId36"/>
    <p:sldId id="284" r:id="rId37"/>
    <p:sldId id="295" r:id="rId38"/>
    <p:sldId id="292" r:id="rId39"/>
    <p:sldId id="279" r:id="rId40"/>
    <p:sldId id="286" r:id="rId41"/>
    <p:sldId id="304" r:id="rId42"/>
    <p:sldId id="388" r:id="rId43"/>
    <p:sldId id="303" r:id="rId44"/>
    <p:sldId id="287" r:id="rId45"/>
    <p:sldId id="306" r:id="rId46"/>
    <p:sldId id="382" r:id="rId47"/>
    <p:sldId id="383" r:id="rId48"/>
    <p:sldId id="384" r:id="rId49"/>
    <p:sldId id="385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39" r:id="rId62"/>
    <p:sldId id="342" r:id="rId63"/>
    <p:sldId id="343" r:id="rId64"/>
    <p:sldId id="332" r:id="rId65"/>
    <p:sldId id="333" r:id="rId66"/>
    <p:sldId id="334" r:id="rId67"/>
    <p:sldId id="351" r:id="rId68"/>
    <p:sldId id="353" r:id="rId69"/>
    <p:sldId id="361" r:id="rId70"/>
    <p:sldId id="357" r:id="rId71"/>
    <p:sldId id="356" r:id="rId72"/>
    <p:sldId id="359" r:id="rId73"/>
    <p:sldId id="335" r:id="rId74"/>
    <p:sldId id="336" r:id="rId75"/>
    <p:sldId id="337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-10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685AA-29F3-44BB-98C7-D6CA3787407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41AFA65-E66A-40F3-92BD-D55935040C7F}">
      <dgm:prSet phldrT="[Text]"/>
      <dgm:spPr/>
      <dgm:t>
        <a:bodyPr/>
        <a:lstStyle/>
        <a:p>
          <a:pPr rtl="1"/>
          <a:r>
            <a:rPr lang="fa-IR" dirty="0" smtClean="0"/>
            <a:t>هیجان</a:t>
          </a:r>
          <a:endParaRPr lang="fa-IR" dirty="0"/>
        </a:p>
      </dgm:t>
    </dgm:pt>
    <dgm:pt modelId="{CE9D4474-0C8C-452C-ABA9-B69A6114E4EA}" type="parTrans" cxnId="{67250D30-DB42-4A70-9D51-AD621C58FC25}">
      <dgm:prSet/>
      <dgm:spPr/>
      <dgm:t>
        <a:bodyPr/>
        <a:lstStyle/>
        <a:p>
          <a:pPr rtl="1"/>
          <a:endParaRPr lang="fa-IR"/>
        </a:p>
      </dgm:t>
    </dgm:pt>
    <dgm:pt modelId="{92D6F27B-4BF3-42EA-83A9-FBA4B18DC56A}" type="sibTrans" cxnId="{67250D30-DB42-4A70-9D51-AD621C58FC25}">
      <dgm:prSet/>
      <dgm:spPr/>
      <dgm:t>
        <a:bodyPr/>
        <a:lstStyle/>
        <a:p>
          <a:pPr rtl="1"/>
          <a:endParaRPr lang="fa-IR"/>
        </a:p>
      </dgm:t>
    </dgm:pt>
    <dgm:pt modelId="{74DC7791-2AB6-4F5D-A5EE-3110840CEC6B}">
      <dgm:prSet phldrT="[Text]"/>
      <dgm:spPr/>
      <dgm:t>
        <a:bodyPr/>
        <a:lstStyle/>
        <a:p>
          <a:pPr rtl="1"/>
          <a:r>
            <a:rPr lang="fa-IR" dirty="0" smtClean="0"/>
            <a:t>صمیمیت</a:t>
          </a:r>
          <a:endParaRPr lang="fa-IR" dirty="0"/>
        </a:p>
      </dgm:t>
    </dgm:pt>
    <dgm:pt modelId="{1EFF780D-96D8-4619-BC97-5F175EE65670}" type="parTrans" cxnId="{48F5D501-AF09-4FBA-80EC-216C9EB1D2E3}">
      <dgm:prSet/>
      <dgm:spPr/>
      <dgm:t>
        <a:bodyPr/>
        <a:lstStyle/>
        <a:p>
          <a:pPr rtl="1"/>
          <a:endParaRPr lang="fa-IR"/>
        </a:p>
      </dgm:t>
    </dgm:pt>
    <dgm:pt modelId="{1E95ACBB-F8D5-4078-A042-F3CF7C6401A0}" type="sibTrans" cxnId="{48F5D501-AF09-4FBA-80EC-216C9EB1D2E3}">
      <dgm:prSet/>
      <dgm:spPr/>
      <dgm:t>
        <a:bodyPr/>
        <a:lstStyle/>
        <a:p>
          <a:pPr rtl="1"/>
          <a:endParaRPr lang="fa-IR"/>
        </a:p>
      </dgm:t>
    </dgm:pt>
    <dgm:pt modelId="{D934BC39-266D-4138-994C-97A9D1E5774A}">
      <dgm:prSet phldrT="[Text]"/>
      <dgm:spPr/>
      <dgm:t>
        <a:bodyPr/>
        <a:lstStyle/>
        <a:p>
          <a:pPr rtl="1"/>
          <a:r>
            <a:rPr lang="fa-IR" dirty="0" smtClean="0"/>
            <a:t>تعهد</a:t>
          </a:r>
          <a:endParaRPr lang="fa-IR" dirty="0"/>
        </a:p>
      </dgm:t>
    </dgm:pt>
    <dgm:pt modelId="{FB497C22-8864-4DFB-9DC9-CF444F24DCAD}" type="parTrans" cxnId="{4A522927-C85D-4512-B170-59A258A64985}">
      <dgm:prSet/>
      <dgm:spPr/>
      <dgm:t>
        <a:bodyPr/>
        <a:lstStyle/>
        <a:p>
          <a:pPr rtl="1"/>
          <a:endParaRPr lang="fa-IR"/>
        </a:p>
      </dgm:t>
    </dgm:pt>
    <dgm:pt modelId="{9CFAC417-A9FD-422D-8D54-D5C940B23745}" type="sibTrans" cxnId="{4A522927-C85D-4512-B170-59A258A64985}">
      <dgm:prSet/>
      <dgm:spPr/>
      <dgm:t>
        <a:bodyPr/>
        <a:lstStyle/>
        <a:p>
          <a:pPr rtl="1"/>
          <a:endParaRPr lang="fa-IR"/>
        </a:p>
      </dgm:t>
    </dgm:pt>
    <dgm:pt modelId="{2C5BE490-E04F-4345-8197-EAD8604AFE27}" type="pres">
      <dgm:prSet presAssocID="{A8E685AA-29F3-44BB-98C7-D6CA378740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243E516-CDD2-4010-A6BE-DC58C842F9DB}" type="pres">
      <dgm:prSet presAssocID="{A41AFA65-E66A-40F3-92BD-D55935040C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646E94-038C-41AC-8529-8FAA558916CA}" type="pres">
      <dgm:prSet presAssocID="{92D6F27B-4BF3-42EA-83A9-FBA4B18DC56A}" presName="sibTrans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AA338A7E-B0D0-4015-9E7D-C9489A8A8984}" type="pres">
      <dgm:prSet presAssocID="{92D6F27B-4BF3-42EA-83A9-FBA4B18DC56A}" presName="connectorText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894A8A5D-4C2B-435D-825F-514D9337BB12}" type="pres">
      <dgm:prSet presAssocID="{74DC7791-2AB6-4F5D-A5EE-3110840CEC6B}" presName="node" presStyleLbl="node1" presStyleIdx="1" presStyleCnt="3" custRadScaleRad="119823" custRadScaleInc="-118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DBC33D0-2FC7-41CC-9294-4B551F52BBBE}" type="pres">
      <dgm:prSet presAssocID="{1E95ACBB-F8D5-4078-A042-F3CF7C6401A0}" presName="sibTrans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D8825C4A-2E83-4DCD-84F2-FCCF6163A09E}" type="pres">
      <dgm:prSet presAssocID="{1E95ACBB-F8D5-4078-A042-F3CF7C6401A0}" presName="connectorText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FA2EDF0C-A85F-4CC0-8393-E722C8E0BC4E}" type="pres">
      <dgm:prSet presAssocID="{D934BC39-266D-4138-994C-97A9D1E5774A}" presName="node" presStyleLbl="node1" presStyleIdx="2" presStyleCnt="3" custRadScaleRad="126947" custRadScaleInc="1412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A7DB95B-4C9C-4CBD-919E-1EB93ADB7566}" type="pres">
      <dgm:prSet presAssocID="{9CFAC417-A9FD-422D-8D54-D5C940B23745}" presName="sibTrans" presStyleLbl="sibTrans2D1" presStyleIdx="2" presStyleCnt="3"/>
      <dgm:spPr/>
      <dgm:t>
        <a:bodyPr/>
        <a:lstStyle/>
        <a:p>
          <a:pPr rtl="1"/>
          <a:endParaRPr lang="fa-IR"/>
        </a:p>
      </dgm:t>
    </dgm:pt>
    <dgm:pt modelId="{C304B4A8-2D77-46E9-9448-FB589BAAAA18}" type="pres">
      <dgm:prSet presAssocID="{9CFAC417-A9FD-422D-8D54-D5C940B23745}" presName="connectorText" presStyleLbl="sibTrans2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0B0E81A2-71DA-41A8-AFF9-FEC190F20558}" type="presOf" srcId="{A8E685AA-29F3-44BB-98C7-D6CA3787407C}" destId="{2C5BE490-E04F-4345-8197-EAD8604AFE27}" srcOrd="0" destOrd="0" presId="urn:microsoft.com/office/officeart/2005/8/layout/cycle7"/>
    <dgm:cxn modelId="{96DC0E86-A8B6-40C4-A479-0EF73AD7BD6F}" type="presOf" srcId="{9CFAC417-A9FD-422D-8D54-D5C940B23745}" destId="{C304B4A8-2D77-46E9-9448-FB589BAAAA18}" srcOrd="1" destOrd="0" presId="urn:microsoft.com/office/officeart/2005/8/layout/cycle7"/>
    <dgm:cxn modelId="{FC9EACE5-FEBC-429F-92CA-2F71C2502726}" type="presOf" srcId="{92D6F27B-4BF3-42EA-83A9-FBA4B18DC56A}" destId="{59646E94-038C-41AC-8529-8FAA558916CA}" srcOrd="0" destOrd="0" presId="urn:microsoft.com/office/officeart/2005/8/layout/cycle7"/>
    <dgm:cxn modelId="{26AB9E47-A7C1-4AEF-BEE7-B62E7ED91D39}" type="presOf" srcId="{1E95ACBB-F8D5-4078-A042-F3CF7C6401A0}" destId="{FDBC33D0-2FC7-41CC-9294-4B551F52BBBE}" srcOrd="0" destOrd="0" presId="urn:microsoft.com/office/officeart/2005/8/layout/cycle7"/>
    <dgm:cxn modelId="{B64C63F3-FDB2-4731-85C0-3F461D2F4EA7}" type="presOf" srcId="{74DC7791-2AB6-4F5D-A5EE-3110840CEC6B}" destId="{894A8A5D-4C2B-435D-825F-514D9337BB12}" srcOrd="0" destOrd="0" presId="urn:microsoft.com/office/officeart/2005/8/layout/cycle7"/>
    <dgm:cxn modelId="{48F5D501-AF09-4FBA-80EC-216C9EB1D2E3}" srcId="{A8E685AA-29F3-44BB-98C7-D6CA3787407C}" destId="{74DC7791-2AB6-4F5D-A5EE-3110840CEC6B}" srcOrd="1" destOrd="0" parTransId="{1EFF780D-96D8-4619-BC97-5F175EE65670}" sibTransId="{1E95ACBB-F8D5-4078-A042-F3CF7C6401A0}"/>
    <dgm:cxn modelId="{AF84DB32-0585-42F9-9B16-CE8B59C8A93C}" type="presOf" srcId="{D934BC39-266D-4138-994C-97A9D1E5774A}" destId="{FA2EDF0C-A85F-4CC0-8393-E722C8E0BC4E}" srcOrd="0" destOrd="0" presId="urn:microsoft.com/office/officeart/2005/8/layout/cycle7"/>
    <dgm:cxn modelId="{67250D30-DB42-4A70-9D51-AD621C58FC25}" srcId="{A8E685AA-29F3-44BB-98C7-D6CA3787407C}" destId="{A41AFA65-E66A-40F3-92BD-D55935040C7F}" srcOrd="0" destOrd="0" parTransId="{CE9D4474-0C8C-452C-ABA9-B69A6114E4EA}" sibTransId="{92D6F27B-4BF3-42EA-83A9-FBA4B18DC56A}"/>
    <dgm:cxn modelId="{72E9E17A-2835-4D31-A37A-9D31686547FA}" type="presOf" srcId="{92D6F27B-4BF3-42EA-83A9-FBA4B18DC56A}" destId="{AA338A7E-B0D0-4015-9E7D-C9489A8A8984}" srcOrd="1" destOrd="0" presId="urn:microsoft.com/office/officeart/2005/8/layout/cycle7"/>
    <dgm:cxn modelId="{62F03738-3B80-450C-8B51-43B852C84A50}" type="presOf" srcId="{1E95ACBB-F8D5-4078-A042-F3CF7C6401A0}" destId="{D8825C4A-2E83-4DCD-84F2-FCCF6163A09E}" srcOrd="1" destOrd="0" presId="urn:microsoft.com/office/officeart/2005/8/layout/cycle7"/>
    <dgm:cxn modelId="{4A522927-C85D-4512-B170-59A258A64985}" srcId="{A8E685AA-29F3-44BB-98C7-D6CA3787407C}" destId="{D934BC39-266D-4138-994C-97A9D1E5774A}" srcOrd="2" destOrd="0" parTransId="{FB497C22-8864-4DFB-9DC9-CF444F24DCAD}" sibTransId="{9CFAC417-A9FD-422D-8D54-D5C940B23745}"/>
    <dgm:cxn modelId="{90487818-5E18-489D-BBAB-79FCF60372B9}" type="presOf" srcId="{A41AFA65-E66A-40F3-92BD-D55935040C7F}" destId="{0243E516-CDD2-4010-A6BE-DC58C842F9DB}" srcOrd="0" destOrd="0" presId="urn:microsoft.com/office/officeart/2005/8/layout/cycle7"/>
    <dgm:cxn modelId="{29152D76-2B73-4D3B-AB2D-BDC851D7918C}" type="presOf" srcId="{9CFAC417-A9FD-422D-8D54-D5C940B23745}" destId="{5A7DB95B-4C9C-4CBD-919E-1EB93ADB7566}" srcOrd="0" destOrd="0" presId="urn:microsoft.com/office/officeart/2005/8/layout/cycle7"/>
    <dgm:cxn modelId="{252F3E39-255B-497C-AC0C-E2A41C525F06}" type="presParOf" srcId="{2C5BE490-E04F-4345-8197-EAD8604AFE27}" destId="{0243E516-CDD2-4010-A6BE-DC58C842F9DB}" srcOrd="0" destOrd="0" presId="urn:microsoft.com/office/officeart/2005/8/layout/cycle7"/>
    <dgm:cxn modelId="{4B517EAB-F9ED-4412-B4E1-4AEC434BF468}" type="presParOf" srcId="{2C5BE490-E04F-4345-8197-EAD8604AFE27}" destId="{59646E94-038C-41AC-8529-8FAA558916CA}" srcOrd="1" destOrd="0" presId="urn:microsoft.com/office/officeart/2005/8/layout/cycle7"/>
    <dgm:cxn modelId="{3BBC8CF7-078B-414F-9353-26120FBDDE0A}" type="presParOf" srcId="{59646E94-038C-41AC-8529-8FAA558916CA}" destId="{AA338A7E-B0D0-4015-9E7D-C9489A8A8984}" srcOrd="0" destOrd="0" presId="urn:microsoft.com/office/officeart/2005/8/layout/cycle7"/>
    <dgm:cxn modelId="{09AAEAC1-6786-400B-8717-F716BD76B222}" type="presParOf" srcId="{2C5BE490-E04F-4345-8197-EAD8604AFE27}" destId="{894A8A5D-4C2B-435D-825F-514D9337BB12}" srcOrd="2" destOrd="0" presId="urn:microsoft.com/office/officeart/2005/8/layout/cycle7"/>
    <dgm:cxn modelId="{0D583789-CFCE-4C12-9B93-14C34282D152}" type="presParOf" srcId="{2C5BE490-E04F-4345-8197-EAD8604AFE27}" destId="{FDBC33D0-2FC7-41CC-9294-4B551F52BBBE}" srcOrd="3" destOrd="0" presId="urn:microsoft.com/office/officeart/2005/8/layout/cycle7"/>
    <dgm:cxn modelId="{3E30BDF9-554C-49E9-A8B8-788DA81B6174}" type="presParOf" srcId="{FDBC33D0-2FC7-41CC-9294-4B551F52BBBE}" destId="{D8825C4A-2E83-4DCD-84F2-FCCF6163A09E}" srcOrd="0" destOrd="0" presId="urn:microsoft.com/office/officeart/2005/8/layout/cycle7"/>
    <dgm:cxn modelId="{71E2170E-844A-4935-957B-2EE4D516FF65}" type="presParOf" srcId="{2C5BE490-E04F-4345-8197-EAD8604AFE27}" destId="{FA2EDF0C-A85F-4CC0-8393-E722C8E0BC4E}" srcOrd="4" destOrd="0" presId="urn:microsoft.com/office/officeart/2005/8/layout/cycle7"/>
    <dgm:cxn modelId="{50F8AFFD-B51B-4C22-9369-E1FA99C9A420}" type="presParOf" srcId="{2C5BE490-E04F-4345-8197-EAD8604AFE27}" destId="{5A7DB95B-4C9C-4CBD-919E-1EB93ADB7566}" srcOrd="5" destOrd="0" presId="urn:microsoft.com/office/officeart/2005/8/layout/cycle7"/>
    <dgm:cxn modelId="{884E2948-6919-4E97-BC20-B0D021028744}" type="presParOf" srcId="{5A7DB95B-4C9C-4CBD-919E-1EB93ADB7566}" destId="{C304B4A8-2D77-46E9-9448-FB589BAAAA1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9A9CB1-3402-4B4C-A531-8E4EEC211A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8B9B2C-2F18-469C-995A-20DAC54328A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قصه‌های نا‌متقارن</a:t>
          </a:r>
          <a:endParaRPr lang="fa-IR" dirty="0"/>
        </a:p>
      </dgm:t>
    </dgm:pt>
    <dgm:pt modelId="{945F7382-E0A2-4F67-867C-9639D9B90101}" type="par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BD74152F-C965-4317-B4FD-25D1EF022818}" type="sib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4DCC1A54-00CA-42EB-9257-A519FD72CF8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800" dirty="0" smtClean="0"/>
            <a:t>قصه حکومت</a:t>
          </a:r>
          <a:endParaRPr lang="fa-IR" sz="2800" dirty="0"/>
        </a:p>
      </dgm:t>
    </dgm:pt>
    <dgm:pt modelId="{4281526A-F229-4B19-BE23-BC77CBAADCB4}" type="parTrans" cxnId="{5BEBA8EB-5445-4FFC-8A98-3DD0C419350E}">
      <dgm:prSet/>
      <dgm:spPr/>
      <dgm:t>
        <a:bodyPr/>
        <a:lstStyle/>
        <a:p>
          <a:pPr rtl="1"/>
          <a:endParaRPr lang="fa-IR"/>
        </a:p>
      </dgm:t>
    </dgm:pt>
    <dgm:pt modelId="{0A7E37A1-1485-46F7-970D-98F625AD7A10}" type="sibTrans" cxnId="{5BEBA8EB-5445-4FFC-8A98-3DD0C419350E}">
      <dgm:prSet/>
      <dgm:spPr/>
      <dgm:t>
        <a:bodyPr/>
        <a:lstStyle/>
        <a:p>
          <a:pPr rtl="1"/>
          <a:endParaRPr lang="fa-IR"/>
        </a:p>
      </dgm:t>
    </dgm:pt>
    <dgm:pt modelId="{59C4026F-EE04-47B8-A3EE-DEB4BD2622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800" dirty="0" smtClean="0"/>
            <a:t>قصه ایثار</a:t>
          </a:r>
          <a:endParaRPr lang="fa-IR" sz="2800" dirty="0"/>
        </a:p>
      </dgm:t>
    </dgm:pt>
    <dgm:pt modelId="{2A5698CC-5B69-4754-8371-2051C346D016}" type="par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21A70925-AA90-407A-A004-284E1D400B8B}" type="sib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CFC2B030-035E-49F6-A107-86B8CBF0EFE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معلم-شاگرد</a:t>
          </a:r>
          <a:endParaRPr lang="fa-IR" sz="2400" dirty="0"/>
        </a:p>
      </dgm:t>
    </dgm:pt>
    <dgm:pt modelId="{FE17AF4F-50C8-40A5-A0C9-F0F9FDA2BCF1}" type="par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C9A5A901-6234-44E2-A298-1B1E503FB1CF}" type="sib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83CA4606-F644-43B9-AFE4-BB168069DA9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 پلیسی</a:t>
          </a:r>
          <a:endParaRPr lang="fa-IR" dirty="0"/>
        </a:p>
      </dgm:t>
    </dgm:pt>
    <dgm:pt modelId="{28026903-CC93-4592-9F39-6BACA3E41137}" type="par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E490151D-219F-47D8-9D7D-CF7F11791929}" type="sib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4C9DD2BA-8BAC-4285-8F12-CFE40F57AE6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 زشت نگاری</a:t>
          </a:r>
          <a:endParaRPr lang="fa-IR" dirty="0"/>
        </a:p>
      </dgm:t>
    </dgm:pt>
    <dgm:pt modelId="{1A7E4043-7FFD-4079-B2FD-075B2E46B0EE}" type="par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09970A57-BD7C-4E3C-BE54-6B14A32B0776}" type="sib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DBA50828-89BA-4FE3-B489-17C369BF508F}" type="pres">
      <dgm:prSet presAssocID="{C19A9CB1-3402-4B4C-A531-8E4EEC211A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B30696-6299-474A-8BE0-0F62C8D8902A}" type="pres">
      <dgm:prSet presAssocID="{CE8B9B2C-2F18-469C-995A-20DAC54328AC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4730C6AA-4DD7-4C9A-AC7B-C6CBE68187C0}" type="pres">
      <dgm:prSet presAssocID="{4281526A-F229-4B19-BE23-BC77CBAADCB4}" presName="parTrans" presStyleLbl="bgSibTrans2D1" presStyleIdx="0" presStyleCnt="5"/>
      <dgm:spPr/>
      <dgm:t>
        <a:bodyPr/>
        <a:lstStyle/>
        <a:p>
          <a:pPr rtl="1"/>
          <a:endParaRPr lang="fa-IR"/>
        </a:p>
      </dgm:t>
    </dgm:pt>
    <dgm:pt modelId="{EBCA1863-6257-49D1-9282-638D430072BF}" type="pres">
      <dgm:prSet presAssocID="{4DCC1A54-00CA-42EB-9257-A519FD72CF88}" presName="node" presStyleLbl="node1" presStyleIdx="0" presStyleCnt="5" custScaleX="136841" custScaleY="72453" custRadScaleRad="138017" custRadScaleInc="1837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95AB5F-074C-4EE2-A16B-B1B841F61E2A}" type="pres">
      <dgm:prSet presAssocID="{2A5698CC-5B69-4754-8371-2051C346D016}" presName="parTrans" presStyleLbl="bgSibTrans2D1" presStyleIdx="1" presStyleCnt="5"/>
      <dgm:spPr/>
      <dgm:t>
        <a:bodyPr/>
        <a:lstStyle/>
        <a:p>
          <a:pPr rtl="1"/>
          <a:endParaRPr lang="fa-IR"/>
        </a:p>
      </dgm:t>
    </dgm:pt>
    <dgm:pt modelId="{27171BE7-5F7E-4FC2-B36D-DADC86ABFF73}" type="pres">
      <dgm:prSet presAssocID="{59C4026F-EE04-47B8-A3EE-DEB4BD2622E6}" presName="node" presStyleLbl="node1" presStyleIdx="1" presStyleCnt="5" custScaleX="117036" custScaleY="72038" custRadScaleRad="125003" custRadScaleInc="-245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18CFC8-93C3-4EE7-84D8-C2C65746B484}" type="pres">
      <dgm:prSet presAssocID="{FE17AF4F-50C8-40A5-A0C9-F0F9FDA2BCF1}" presName="parTrans" presStyleLbl="bgSibTrans2D1" presStyleIdx="2" presStyleCnt="5"/>
      <dgm:spPr/>
      <dgm:t>
        <a:bodyPr/>
        <a:lstStyle/>
        <a:p>
          <a:pPr rtl="1"/>
          <a:endParaRPr lang="fa-IR"/>
        </a:p>
      </dgm:t>
    </dgm:pt>
    <dgm:pt modelId="{C81316B4-13D7-4B65-86BF-F984863ECE5A}" type="pres">
      <dgm:prSet presAssocID="{CFC2B030-035E-49F6-A107-86B8CBF0EFE9}" presName="node" presStyleLbl="node1" presStyleIdx="2" presStyleCnt="5" custScaleX="130868" custScaleY="83255" custRadScaleRad="95184" custRadScaleInc="42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ADB3364-C627-4708-9139-D6CA623271BF}" type="pres">
      <dgm:prSet presAssocID="{28026903-CC93-4592-9F39-6BACA3E41137}" presName="parTrans" presStyleLbl="bgSibTrans2D1" presStyleIdx="3" presStyleCnt="5"/>
      <dgm:spPr/>
      <dgm:t>
        <a:bodyPr/>
        <a:lstStyle/>
        <a:p>
          <a:pPr rtl="1"/>
          <a:endParaRPr lang="fa-IR"/>
        </a:p>
      </dgm:t>
    </dgm:pt>
    <dgm:pt modelId="{F2B02B8D-EC65-4164-9FDA-C81413641B20}" type="pres">
      <dgm:prSet presAssocID="{83CA4606-F644-43B9-AFE4-BB168069DA90}" presName="node" presStyleLbl="node1" presStyleIdx="3" presStyleCnt="5" custScaleX="104185" custScaleY="66383" custRadScaleRad="138195" custRadScaleInc="2705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46DA56-D980-4168-A3D4-B56AFDB1A4EE}" type="pres">
      <dgm:prSet presAssocID="{1A7E4043-7FFD-4079-B2FD-075B2E46B0EE}" presName="parTrans" presStyleLbl="bgSibTrans2D1" presStyleIdx="4" presStyleCnt="5"/>
      <dgm:spPr/>
      <dgm:t>
        <a:bodyPr/>
        <a:lstStyle/>
        <a:p>
          <a:pPr rtl="1"/>
          <a:endParaRPr lang="fa-IR"/>
        </a:p>
      </dgm:t>
    </dgm:pt>
    <dgm:pt modelId="{781BE42F-D713-434C-824D-23A9BE75E36A}" type="pres">
      <dgm:prSet presAssocID="{4C9DD2BA-8BAC-4285-8F12-CFE40F57AE63}" presName="node" presStyleLbl="node1" presStyleIdx="4" presStyleCnt="5" custScaleX="132025" custScaleY="66727" custRadScaleRad="142254" custRadScaleInc="-1865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FC9DFCF-C7C5-438A-985E-D2606D488245}" srcId="{CE8B9B2C-2F18-469C-995A-20DAC54328AC}" destId="{83CA4606-F644-43B9-AFE4-BB168069DA90}" srcOrd="3" destOrd="0" parTransId="{28026903-CC93-4592-9F39-6BACA3E41137}" sibTransId="{E490151D-219F-47D8-9D7D-CF7F11791929}"/>
    <dgm:cxn modelId="{796F8A78-5D7B-44B4-AD95-792A23CA8629}" type="presOf" srcId="{C19A9CB1-3402-4B4C-A531-8E4EEC211AD2}" destId="{DBA50828-89BA-4FE3-B489-17C369BF508F}" srcOrd="0" destOrd="0" presId="urn:microsoft.com/office/officeart/2005/8/layout/radial4"/>
    <dgm:cxn modelId="{3CC5E39C-3F67-4E7D-AD4B-D7765DB87F90}" srcId="{CE8B9B2C-2F18-469C-995A-20DAC54328AC}" destId="{59C4026F-EE04-47B8-A3EE-DEB4BD2622E6}" srcOrd="1" destOrd="0" parTransId="{2A5698CC-5B69-4754-8371-2051C346D016}" sibTransId="{21A70925-AA90-407A-A004-284E1D400B8B}"/>
    <dgm:cxn modelId="{5989B20D-765F-441D-B9AE-78EF05C39C9C}" srcId="{C19A9CB1-3402-4B4C-A531-8E4EEC211AD2}" destId="{CE8B9B2C-2F18-469C-995A-20DAC54328AC}" srcOrd="0" destOrd="0" parTransId="{945F7382-E0A2-4F67-867C-9639D9B90101}" sibTransId="{BD74152F-C965-4317-B4FD-25D1EF022818}"/>
    <dgm:cxn modelId="{790FE414-52C5-4FF9-ACAF-7D2F334AE7A9}" type="presOf" srcId="{28026903-CC93-4592-9F39-6BACA3E41137}" destId="{CADB3364-C627-4708-9139-D6CA623271BF}" srcOrd="0" destOrd="0" presId="urn:microsoft.com/office/officeart/2005/8/layout/radial4"/>
    <dgm:cxn modelId="{2DB3A2DF-C7B3-4F15-A66B-906B353EE8B5}" type="presOf" srcId="{83CA4606-F644-43B9-AFE4-BB168069DA90}" destId="{F2B02B8D-EC65-4164-9FDA-C81413641B20}" srcOrd="0" destOrd="0" presId="urn:microsoft.com/office/officeart/2005/8/layout/radial4"/>
    <dgm:cxn modelId="{5BEBA8EB-5445-4FFC-8A98-3DD0C419350E}" srcId="{CE8B9B2C-2F18-469C-995A-20DAC54328AC}" destId="{4DCC1A54-00CA-42EB-9257-A519FD72CF88}" srcOrd="0" destOrd="0" parTransId="{4281526A-F229-4B19-BE23-BC77CBAADCB4}" sibTransId="{0A7E37A1-1485-46F7-970D-98F625AD7A10}"/>
    <dgm:cxn modelId="{22E4B262-CE38-45DE-940D-C1C394C13124}" srcId="{CE8B9B2C-2F18-469C-995A-20DAC54328AC}" destId="{CFC2B030-035E-49F6-A107-86B8CBF0EFE9}" srcOrd="2" destOrd="0" parTransId="{FE17AF4F-50C8-40A5-A0C9-F0F9FDA2BCF1}" sibTransId="{C9A5A901-6234-44E2-A298-1B1E503FB1CF}"/>
    <dgm:cxn modelId="{B26243E8-95C8-4BB9-B439-C934B2324247}" type="presOf" srcId="{4281526A-F229-4B19-BE23-BC77CBAADCB4}" destId="{4730C6AA-4DD7-4C9A-AC7B-C6CBE68187C0}" srcOrd="0" destOrd="0" presId="urn:microsoft.com/office/officeart/2005/8/layout/radial4"/>
    <dgm:cxn modelId="{8964A9FC-6EC1-4CDD-BD3B-432179DB1C50}" type="presOf" srcId="{CE8B9B2C-2F18-469C-995A-20DAC54328AC}" destId="{7CB30696-6299-474A-8BE0-0F62C8D8902A}" srcOrd="0" destOrd="0" presId="urn:microsoft.com/office/officeart/2005/8/layout/radial4"/>
    <dgm:cxn modelId="{F070C77A-5C5C-49BB-ACB8-93989F1D1245}" type="presOf" srcId="{59C4026F-EE04-47B8-A3EE-DEB4BD2622E6}" destId="{27171BE7-5F7E-4FC2-B36D-DADC86ABFF73}" srcOrd="0" destOrd="0" presId="urn:microsoft.com/office/officeart/2005/8/layout/radial4"/>
    <dgm:cxn modelId="{FA8DD566-C1B4-46AF-8B14-3C9A175F12C4}" type="presOf" srcId="{1A7E4043-7FFD-4079-B2FD-075B2E46B0EE}" destId="{3146DA56-D980-4168-A3D4-B56AFDB1A4EE}" srcOrd="0" destOrd="0" presId="urn:microsoft.com/office/officeart/2005/8/layout/radial4"/>
    <dgm:cxn modelId="{BE42AE23-61E9-4726-9578-605B4DD1A2A4}" type="presOf" srcId="{4DCC1A54-00CA-42EB-9257-A519FD72CF88}" destId="{EBCA1863-6257-49D1-9282-638D430072BF}" srcOrd="0" destOrd="0" presId="urn:microsoft.com/office/officeart/2005/8/layout/radial4"/>
    <dgm:cxn modelId="{269AF5F0-1B84-4736-862D-87B38E2066CB}" type="presOf" srcId="{FE17AF4F-50C8-40A5-A0C9-F0F9FDA2BCF1}" destId="{5118CFC8-93C3-4EE7-84D8-C2C65746B484}" srcOrd="0" destOrd="0" presId="urn:microsoft.com/office/officeart/2005/8/layout/radial4"/>
    <dgm:cxn modelId="{C1C93647-4BB3-4A90-9899-F45724F4D1C0}" srcId="{CE8B9B2C-2F18-469C-995A-20DAC54328AC}" destId="{4C9DD2BA-8BAC-4285-8F12-CFE40F57AE63}" srcOrd="4" destOrd="0" parTransId="{1A7E4043-7FFD-4079-B2FD-075B2E46B0EE}" sibTransId="{09970A57-BD7C-4E3C-BE54-6B14A32B0776}"/>
    <dgm:cxn modelId="{C1DE6616-52F7-40D4-96E2-C51AE917A06C}" type="presOf" srcId="{2A5698CC-5B69-4754-8371-2051C346D016}" destId="{C895AB5F-074C-4EE2-A16B-B1B841F61E2A}" srcOrd="0" destOrd="0" presId="urn:microsoft.com/office/officeart/2005/8/layout/radial4"/>
    <dgm:cxn modelId="{3358B8A7-4334-4338-B276-A0301D3F8F6C}" type="presOf" srcId="{CFC2B030-035E-49F6-A107-86B8CBF0EFE9}" destId="{C81316B4-13D7-4B65-86BF-F984863ECE5A}" srcOrd="0" destOrd="0" presId="urn:microsoft.com/office/officeart/2005/8/layout/radial4"/>
    <dgm:cxn modelId="{0871A4DC-4060-4336-83CC-90F4B6223FFD}" type="presOf" srcId="{4C9DD2BA-8BAC-4285-8F12-CFE40F57AE63}" destId="{781BE42F-D713-434C-824D-23A9BE75E36A}" srcOrd="0" destOrd="0" presId="urn:microsoft.com/office/officeart/2005/8/layout/radial4"/>
    <dgm:cxn modelId="{AC03BCF4-2EC3-4455-958C-B25D2C218610}" type="presParOf" srcId="{DBA50828-89BA-4FE3-B489-17C369BF508F}" destId="{7CB30696-6299-474A-8BE0-0F62C8D8902A}" srcOrd="0" destOrd="0" presId="urn:microsoft.com/office/officeart/2005/8/layout/radial4"/>
    <dgm:cxn modelId="{7B742EBE-AA1E-4714-AFB6-F2BD49232381}" type="presParOf" srcId="{DBA50828-89BA-4FE3-B489-17C369BF508F}" destId="{4730C6AA-4DD7-4C9A-AC7B-C6CBE68187C0}" srcOrd="1" destOrd="0" presId="urn:microsoft.com/office/officeart/2005/8/layout/radial4"/>
    <dgm:cxn modelId="{E914F291-4DB6-45FC-BA4C-1079B38054C4}" type="presParOf" srcId="{DBA50828-89BA-4FE3-B489-17C369BF508F}" destId="{EBCA1863-6257-49D1-9282-638D430072BF}" srcOrd="2" destOrd="0" presId="urn:microsoft.com/office/officeart/2005/8/layout/radial4"/>
    <dgm:cxn modelId="{C833286E-A056-44C9-A0FA-179C1E503831}" type="presParOf" srcId="{DBA50828-89BA-4FE3-B489-17C369BF508F}" destId="{C895AB5F-074C-4EE2-A16B-B1B841F61E2A}" srcOrd="3" destOrd="0" presId="urn:microsoft.com/office/officeart/2005/8/layout/radial4"/>
    <dgm:cxn modelId="{1C30D549-0D60-4E1C-B7D0-67C771EF027A}" type="presParOf" srcId="{DBA50828-89BA-4FE3-B489-17C369BF508F}" destId="{27171BE7-5F7E-4FC2-B36D-DADC86ABFF73}" srcOrd="4" destOrd="0" presId="urn:microsoft.com/office/officeart/2005/8/layout/radial4"/>
    <dgm:cxn modelId="{F47B3D18-9BC5-45D7-81A4-07394CB40288}" type="presParOf" srcId="{DBA50828-89BA-4FE3-B489-17C369BF508F}" destId="{5118CFC8-93C3-4EE7-84D8-C2C65746B484}" srcOrd="5" destOrd="0" presId="urn:microsoft.com/office/officeart/2005/8/layout/radial4"/>
    <dgm:cxn modelId="{018405F4-A65A-4A08-8A3D-52F68418850A}" type="presParOf" srcId="{DBA50828-89BA-4FE3-B489-17C369BF508F}" destId="{C81316B4-13D7-4B65-86BF-F984863ECE5A}" srcOrd="6" destOrd="0" presId="urn:microsoft.com/office/officeart/2005/8/layout/radial4"/>
    <dgm:cxn modelId="{83269F38-7195-4DD6-8F6D-2D537A08033D}" type="presParOf" srcId="{DBA50828-89BA-4FE3-B489-17C369BF508F}" destId="{CADB3364-C627-4708-9139-D6CA623271BF}" srcOrd="7" destOrd="0" presId="urn:microsoft.com/office/officeart/2005/8/layout/radial4"/>
    <dgm:cxn modelId="{99E0D278-23DF-43B3-80B4-9EA2EF791B2E}" type="presParOf" srcId="{DBA50828-89BA-4FE3-B489-17C369BF508F}" destId="{F2B02B8D-EC65-4164-9FDA-C81413641B20}" srcOrd="8" destOrd="0" presId="urn:microsoft.com/office/officeart/2005/8/layout/radial4"/>
    <dgm:cxn modelId="{666FFD70-3C26-4FD0-A70A-CAA0053429DD}" type="presParOf" srcId="{DBA50828-89BA-4FE3-B489-17C369BF508F}" destId="{3146DA56-D980-4168-A3D4-B56AFDB1A4EE}" srcOrd="9" destOrd="0" presId="urn:microsoft.com/office/officeart/2005/8/layout/radial4"/>
    <dgm:cxn modelId="{285BE82E-6342-4D77-82D9-3B6E931CA057}" type="presParOf" srcId="{DBA50828-89BA-4FE3-B489-17C369BF508F}" destId="{781BE42F-D713-434C-824D-23A9BE75E36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9A9CB1-3402-4B4C-A531-8E4EEC211A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8B9B2C-2F18-469C-995A-20DAC54328A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 شخص به مثابه شی</a:t>
          </a:r>
          <a:endParaRPr lang="fa-IR" dirty="0"/>
        </a:p>
      </dgm:t>
    </dgm:pt>
    <dgm:pt modelId="{945F7382-E0A2-4F67-867C-9639D9B90101}" type="par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BD74152F-C965-4317-B4FD-25D1EF022818}" type="sib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4DCC1A54-00CA-42EB-9257-A519FD72CF8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800" dirty="0" smtClean="0"/>
            <a:t>قصه هنر</a:t>
          </a:r>
          <a:endParaRPr lang="fa-IR" sz="2800" dirty="0"/>
        </a:p>
      </dgm:t>
    </dgm:pt>
    <dgm:pt modelId="{4281526A-F229-4B19-BE23-BC77CBAADCB4}" type="parTrans" cxnId="{5BEBA8EB-5445-4FFC-8A98-3DD0C419350E}">
      <dgm:prSet/>
      <dgm:spPr/>
      <dgm:t>
        <a:bodyPr/>
        <a:lstStyle/>
        <a:p>
          <a:pPr rtl="1"/>
          <a:endParaRPr lang="fa-IR"/>
        </a:p>
      </dgm:t>
    </dgm:pt>
    <dgm:pt modelId="{0A7E37A1-1485-46F7-970D-98F625AD7A10}" type="sibTrans" cxnId="{5BEBA8EB-5445-4FFC-8A98-3DD0C419350E}">
      <dgm:prSet/>
      <dgm:spPr/>
      <dgm:t>
        <a:bodyPr/>
        <a:lstStyle/>
        <a:p>
          <a:pPr rtl="1"/>
          <a:endParaRPr lang="fa-IR"/>
        </a:p>
      </dgm:t>
    </dgm:pt>
    <dgm:pt modelId="{CFC2B030-035E-49F6-A107-86B8CBF0EFE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مجموعه یا کلکسیون</a:t>
          </a:r>
          <a:endParaRPr lang="fa-IR" sz="2400" dirty="0"/>
        </a:p>
      </dgm:t>
    </dgm:pt>
    <dgm:pt modelId="{FE17AF4F-50C8-40A5-A0C9-F0F9FDA2BCF1}" type="par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C9A5A901-6234-44E2-A298-1B1E503FB1CF}" type="sib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DBA50828-89BA-4FE3-B489-17C369BF508F}" type="pres">
      <dgm:prSet presAssocID="{C19A9CB1-3402-4B4C-A531-8E4EEC211A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B30696-6299-474A-8BE0-0F62C8D8902A}" type="pres">
      <dgm:prSet presAssocID="{CE8B9B2C-2F18-469C-995A-20DAC54328AC}" presName="centerShape" presStyleLbl="node0" presStyleIdx="0" presStyleCnt="1" custScaleX="62882" custScaleY="62787" custLinFactNeighborX="1805" custLinFactNeighborY="2908"/>
      <dgm:spPr/>
      <dgm:t>
        <a:bodyPr/>
        <a:lstStyle/>
        <a:p>
          <a:pPr rtl="1"/>
          <a:endParaRPr lang="fa-IR"/>
        </a:p>
      </dgm:t>
    </dgm:pt>
    <dgm:pt modelId="{4730C6AA-4DD7-4C9A-AC7B-C6CBE68187C0}" type="pres">
      <dgm:prSet presAssocID="{4281526A-F229-4B19-BE23-BC77CBAADCB4}" presName="parTrans" presStyleLbl="bgSibTrans2D1" presStyleIdx="0" presStyleCnt="2" custScaleX="86366" custScaleY="75656" custLinFactNeighborX="7047" custLinFactNeighborY="20325"/>
      <dgm:spPr/>
      <dgm:t>
        <a:bodyPr/>
        <a:lstStyle/>
        <a:p>
          <a:pPr rtl="1"/>
          <a:endParaRPr lang="fa-IR"/>
        </a:p>
      </dgm:t>
    </dgm:pt>
    <dgm:pt modelId="{EBCA1863-6257-49D1-9282-638D430072BF}" type="pres">
      <dgm:prSet presAssocID="{4DCC1A54-00CA-42EB-9257-A519FD72CF88}" presName="node" presStyleLbl="node1" presStyleIdx="0" presStyleCnt="2" custScaleX="127295" custScaleY="47919" custRadScaleRad="97207" custRadScaleInc="-614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18CFC8-93C3-4EE7-84D8-C2C65746B484}" type="pres">
      <dgm:prSet presAssocID="{FE17AF4F-50C8-40A5-A0C9-F0F9FDA2BCF1}" presName="parTrans" presStyleLbl="bgSibTrans2D1" presStyleIdx="1" presStyleCnt="2" custScaleX="94549" custScaleY="78966"/>
      <dgm:spPr/>
      <dgm:t>
        <a:bodyPr/>
        <a:lstStyle/>
        <a:p>
          <a:pPr rtl="1"/>
          <a:endParaRPr lang="fa-IR"/>
        </a:p>
      </dgm:t>
    </dgm:pt>
    <dgm:pt modelId="{C81316B4-13D7-4B65-86BF-F984863ECE5A}" type="pres">
      <dgm:prSet presAssocID="{CFC2B030-035E-49F6-A107-86B8CBF0EFE9}" presName="node" presStyleLbl="node1" presStyleIdx="1" presStyleCnt="2" custScaleX="110752" custScaleY="43516" custRadScaleRad="100513" custRadScaleInc="554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3082334-B136-483C-AAEB-9A585F206811}" type="presOf" srcId="{CFC2B030-035E-49F6-A107-86B8CBF0EFE9}" destId="{C81316B4-13D7-4B65-86BF-F984863ECE5A}" srcOrd="0" destOrd="0" presId="urn:microsoft.com/office/officeart/2005/8/layout/radial4"/>
    <dgm:cxn modelId="{B2E0BD70-95FC-4EA2-BD31-F859B3AC355F}" type="presOf" srcId="{CE8B9B2C-2F18-469C-995A-20DAC54328AC}" destId="{7CB30696-6299-474A-8BE0-0F62C8D8902A}" srcOrd="0" destOrd="0" presId="urn:microsoft.com/office/officeart/2005/8/layout/radial4"/>
    <dgm:cxn modelId="{7F75B5C9-3EB4-4932-8AD3-774AF1E009C9}" type="presOf" srcId="{4281526A-F229-4B19-BE23-BC77CBAADCB4}" destId="{4730C6AA-4DD7-4C9A-AC7B-C6CBE68187C0}" srcOrd="0" destOrd="0" presId="urn:microsoft.com/office/officeart/2005/8/layout/radial4"/>
    <dgm:cxn modelId="{5989B20D-765F-441D-B9AE-78EF05C39C9C}" srcId="{C19A9CB1-3402-4B4C-A531-8E4EEC211AD2}" destId="{CE8B9B2C-2F18-469C-995A-20DAC54328AC}" srcOrd="0" destOrd="0" parTransId="{945F7382-E0A2-4F67-867C-9639D9B90101}" sibTransId="{BD74152F-C965-4317-B4FD-25D1EF022818}"/>
    <dgm:cxn modelId="{A754A2DD-F723-4A5C-A07D-93156269F138}" type="presOf" srcId="{FE17AF4F-50C8-40A5-A0C9-F0F9FDA2BCF1}" destId="{5118CFC8-93C3-4EE7-84D8-C2C65746B484}" srcOrd="0" destOrd="0" presId="urn:microsoft.com/office/officeart/2005/8/layout/radial4"/>
    <dgm:cxn modelId="{B5844C56-FA8B-45AF-BC66-FAA69C69AC2C}" type="presOf" srcId="{C19A9CB1-3402-4B4C-A531-8E4EEC211AD2}" destId="{DBA50828-89BA-4FE3-B489-17C369BF508F}" srcOrd="0" destOrd="0" presId="urn:microsoft.com/office/officeart/2005/8/layout/radial4"/>
    <dgm:cxn modelId="{5BEBA8EB-5445-4FFC-8A98-3DD0C419350E}" srcId="{CE8B9B2C-2F18-469C-995A-20DAC54328AC}" destId="{4DCC1A54-00CA-42EB-9257-A519FD72CF88}" srcOrd="0" destOrd="0" parTransId="{4281526A-F229-4B19-BE23-BC77CBAADCB4}" sibTransId="{0A7E37A1-1485-46F7-970D-98F625AD7A10}"/>
    <dgm:cxn modelId="{96E82116-AC35-47F9-B259-BFFC724B5072}" type="presOf" srcId="{4DCC1A54-00CA-42EB-9257-A519FD72CF88}" destId="{EBCA1863-6257-49D1-9282-638D430072BF}" srcOrd="0" destOrd="0" presId="urn:microsoft.com/office/officeart/2005/8/layout/radial4"/>
    <dgm:cxn modelId="{22E4B262-CE38-45DE-940D-C1C394C13124}" srcId="{CE8B9B2C-2F18-469C-995A-20DAC54328AC}" destId="{CFC2B030-035E-49F6-A107-86B8CBF0EFE9}" srcOrd="1" destOrd="0" parTransId="{FE17AF4F-50C8-40A5-A0C9-F0F9FDA2BCF1}" sibTransId="{C9A5A901-6234-44E2-A298-1B1E503FB1CF}"/>
    <dgm:cxn modelId="{FC669738-ED17-429E-96F6-E7DFA717B6C9}" type="presParOf" srcId="{DBA50828-89BA-4FE3-B489-17C369BF508F}" destId="{7CB30696-6299-474A-8BE0-0F62C8D8902A}" srcOrd="0" destOrd="0" presId="urn:microsoft.com/office/officeart/2005/8/layout/radial4"/>
    <dgm:cxn modelId="{A4ABFEE3-7214-41A9-B516-5B28E428F480}" type="presParOf" srcId="{DBA50828-89BA-4FE3-B489-17C369BF508F}" destId="{4730C6AA-4DD7-4C9A-AC7B-C6CBE68187C0}" srcOrd="1" destOrd="0" presId="urn:microsoft.com/office/officeart/2005/8/layout/radial4"/>
    <dgm:cxn modelId="{4891230B-F482-4930-ACC0-5B626E5A5675}" type="presParOf" srcId="{DBA50828-89BA-4FE3-B489-17C369BF508F}" destId="{EBCA1863-6257-49D1-9282-638D430072BF}" srcOrd="2" destOrd="0" presId="urn:microsoft.com/office/officeart/2005/8/layout/radial4"/>
    <dgm:cxn modelId="{0944533C-DC9A-4B1F-91F4-14A29F91DB0D}" type="presParOf" srcId="{DBA50828-89BA-4FE3-B489-17C369BF508F}" destId="{5118CFC8-93C3-4EE7-84D8-C2C65746B484}" srcOrd="3" destOrd="0" presId="urn:microsoft.com/office/officeart/2005/8/layout/radial4"/>
    <dgm:cxn modelId="{6E14D659-4DDF-4DC1-9685-0008CFBF34FD}" type="presParOf" srcId="{DBA50828-89BA-4FE3-B489-17C369BF508F}" destId="{C81316B4-13D7-4B65-86BF-F984863ECE5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9A9CB1-3402-4B4C-A531-8E4EEC211A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8B9B2C-2F18-469C-995A-20DAC54328A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قصه‌های رابطه به مثابه شی</a:t>
          </a:r>
          <a:endParaRPr lang="fa-IR" dirty="0"/>
        </a:p>
      </dgm:t>
    </dgm:pt>
    <dgm:pt modelId="{945F7382-E0A2-4F67-867C-9639D9B90101}" type="par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BD74152F-C965-4317-B4FD-25D1EF022818}" type="sib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59C4026F-EE04-47B8-A3EE-DEB4BD2622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800" dirty="0" smtClean="0"/>
            <a:t>قصه بازی</a:t>
          </a:r>
          <a:endParaRPr lang="fa-IR" sz="2800" dirty="0"/>
        </a:p>
      </dgm:t>
    </dgm:pt>
    <dgm:pt modelId="{2A5698CC-5B69-4754-8371-2051C346D016}" type="par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21A70925-AA90-407A-A004-284E1D400B8B}" type="sib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CFC2B030-035E-49F6-A107-86B8CBF0EFE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خانه و خانواده</a:t>
          </a:r>
          <a:endParaRPr lang="fa-IR" sz="2400" dirty="0"/>
        </a:p>
      </dgm:t>
    </dgm:pt>
    <dgm:pt modelId="{FE17AF4F-50C8-40A5-A0C9-F0F9FDA2BCF1}" type="par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C9A5A901-6234-44E2-A298-1B1E503FB1CF}" type="sib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83CA4606-F644-43B9-AFE4-BB168069DA9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بهبودی</a:t>
          </a:r>
          <a:endParaRPr lang="fa-IR" sz="2400" dirty="0"/>
        </a:p>
      </dgm:t>
    </dgm:pt>
    <dgm:pt modelId="{28026903-CC93-4592-9F39-6BACA3E41137}" type="par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E490151D-219F-47D8-9D7D-CF7F11791929}" type="sib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4C9DD2BA-8BAC-4285-8F12-CFE40F57AE6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دین</a:t>
          </a:r>
          <a:endParaRPr lang="fa-IR" sz="2400" dirty="0"/>
        </a:p>
      </dgm:t>
    </dgm:pt>
    <dgm:pt modelId="{1A7E4043-7FFD-4079-B2FD-075B2E46B0EE}" type="par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09970A57-BD7C-4E3C-BE54-6B14A32B0776}" type="sib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6E1DF88B-C9B1-49BC-9C10-2F306F35BF1F}">
      <dgm:prSet/>
      <dgm:spPr/>
      <dgm:t>
        <a:bodyPr/>
        <a:lstStyle/>
        <a:p>
          <a:pPr rtl="1"/>
          <a:endParaRPr lang="fa-IR"/>
        </a:p>
      </dgm:t>
    </dgm:pt>
    <dgm:pt modelId="{255659DF-2B03-49B9-A002-2954CC91893B}" type="parTrans" cxnId="{E0A21DB7-D9B3-44B2-923D-2CCD16A96D13}">
      <dgm:prSet/>
      <dgm:spPr/>
      <dgm:t>
        <a:bodyPr/>
        <a:lstStyle/>
        <a:p>
          <a:pPr rtl="1"/>
          <a:endParaRPr lang="fa-IR"/>
        </a:p>
      </dgm:t>
    </dgm:pt>
    <dgm:pt modelId="{64C0557C-C7B1-4E9A-9086-17CE05EB0F30}" type="sibTrans" cxnId="{E0A21DB7-D9B3-44B2-923D-2CCD16A96D13}">
      <dgm:prSet/>
      <dgm:spPr/>
      <dgm:t>
        <a:bodyPr/>
        <a:lstStyle/>
        <a:p>
          <a:pPr rtl="1"/>
          <a:endParaRPr lang="fa-IR"/>
        </a:p>
      </dgm:t>
    </dgm:pt>
    <dgm:pt modelId="{DBA50828-89BA-4FE3-B489-17C369BF508F}" type="pres">
      <dgm:prSet presAssocID="{C19A9CB1-3402-4B4C-A531-8E4EEC211A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B30696-6299-474A-8BE0-0F62C8D8902A}" type="pres">
      <dgm:prSet presAssocID="{CE8B9B2C-2F18-469C-995A-20DAC54328AC}" presName="centerShape" presStyleLbl="node0" presStyleIdx="0" presStyleCnt="1" custScaleX="86310" custScaleY="78205"/>
      <dgm:spPr/>
      <dgm:t>
        <a:bodyPr/>
        <a:lstStyle/>
        <a:p>
          <a:pPr rtl="1"/>
          <a:endParaRPr lang="fa-IR"/>
        </a:p>
      </dgm:t>
    </dgm:pt>
    <dgm:pt modelId="{C895AB5F-074C-4EE2-A16B-B1B841F61E2A}" type="pres">
      <dgm:prSet presAssocID="{2A5698CC-5B69-4754-8371-2051C346D016}" presName="parTrans" presStyleLbl="bgSibTrans2D1" presStyleIdx="0" presStyleCnt="4"/>
      <dgm:spPr/>
      <dgm:t>
        <a:bodyPr/>
        <a:lstStyle/>
        <a:p>
          <a:pPr rtl="1"/>
          <a:endParaRPr lang="fa-IR"/>
        </a:p>
      </dgm:t>
    </dgm:pt>
    <dgm:pt modelId="{27171BE7-5F7E-4FC2-B36D-DADC86ABFF73}" type="pres">
      <dgm:prSet presAssocID="{59C4026F-EE04-47B8-A3EE-DEB4BD2622E6}" presName="node" presStyleLbl="node1" presStyleIdx="0" presStyleCnt="4" custScaleX="106029" custScaleY="58967" custRadScaleRad="138126" custRadScaleInc="619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18CFC8-93C3-4EE7-84D8-C2C65746B484}" type="pres">
      <dgm:prSet presAssocID="{FE17AF4F-50C8-40A5-A0C9-F0F9FDA2BCF1}" presName="parTrans" presStyleLbl="bgSibTrans2D1" presStyleIdx="1" presStyleCnt="4"/>
      <dgm:spPr/>
      <dgm:t>
        <a:bodyPr/>
        <a:lstStyle/>
        <a:p>
          <a:pPr rtl="1"/>
          <a:endParaRPr lang="fa-IR"/>
        </a:p>
      </dgm:t>
    </dgm:pt>
    <dgm:pt modelId="{C81316B4-13D7-4B65-86BF-F984863ECE5A}" type="pres">
      <dgm:prSet presAssocID="{CFC2B030-035E-49F6-A107-86B8CBF0EFE9}" presName="node" presStyleLbl="node1" presStyleIdx="1" presStyleCnt="4" custScaleX="121391" custScaleY="64970" custRadScaleRad="112196" custRadScaleInc="-1202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ADB3364-C627-4708-9139-D6CA623271BF}" type="pres">
      <dgm:prSet presAssocID="{28026903-CC93-4592-9F39-6BACA3E41137}" presName="parTrans" presStyleLbl="bgSibTrans2D1" presStyleIdx="2" presStyleCnt="4"/>
      <dgm:spPr/>
      <dgm:t>
        <a:bodyPr/>
        <a:lstStyle/>
        <a:p>
          <a:pPr rtl="1"/>
          <a:endParaRPr lang="fa-IR"/>
        </a:p>
      </dgm:t>
    </dgm:pt>
    <dgm:pt modelId="{F2B02B8D-EC65-4164-9FDA-C81413641B20}" type="pres">
      <dgm:prSet presAssocID="{83CA4606-F644-43B9-AFE4-BB168069DA90}" presName="node" presStyleLbl="node1" presStyleIdx="2" presStyleCnt="4" custScaleX="104185" custScaleY="64617" custRadScaleRad="118134" custRadScaleInc="2119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46DA56-D980-4168-A3D4-B56AFDB1A4EE}" type="pres">
      <dgm:prSet presAssocID="{1A7E4043-7FFD-4079-B2FD-075B2E46B0EE}" presName="parTrans" presStyleLbl="bgSibTrans2D1" presStyleIdx="3" presStyleCnt="4"/>
      <dgm:spPr/>
      <dgm:t>
        <a:bodyPr/>
        <a:lstStyle/>
        <a:p>
          <a:pPr rtl="1"/>
          <a:endParaRPr lang="fa-IR"/>
        </a:p>
      </dgm:t>
    </dgm:pt>
    <dgm:pt modelId="{781BE42F-D713-434C-824D-23A9BE75E36A}" type="pres">
      <dgm:prSet presAssocID="{4C9DD2BA-8BAC-4285-8F12-CFE40F57AE63}" presName="node" presStyleLbl="node1" presStyleIdx="3" presStyleCnt="4" custScaleX="108392" custScaleY="51362" custRadScaleRad="150975" custRadScaleInc="21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0165002-4653-4E02-8188-67D18F33F93C}" type="presOf" srcId="{2A5698CC-5B69-4754-8371-2051C346D016}" destId="{C895AB5F-074C-4EE2-A16B-B1B841F61E2A}" srcOrd="0" destOrd="0" presId="urn:microsoft.com/office/officeart/2005/8/layout/radial4"/>
    <dgm:cxn modelId="{9413E9AC-B241-46DE-940F-F42D2EE24AD7}" type="presOf" srcId="{1A7E4043-7FFD-4079-B2FD-075B2E46B0EE}" destId="{3146DA56-D980-4168-A3D4-B56AFDB1A4EE}" srcOrd="0" destOrd="0" presId="urn:microsoft.com/office/officeart/2005/8/layout/radial4"/>
    <dgm:cxn modelId="{E0A21DB7-D9B3-44B2-923D-2CCD16A96D13}" srcId="{C19A9CB1-3402-4B4C-A531-8E4EEC211AD2}" destId="{6E1DF88B-C9B1-49BC-9C10-2F306F35BF1F}" srcOrd="1" destOrd="0" parTransId="{255659DF-2B03-49B9-A002-2954CC91893B}" sibTransId="{64C0557C-C7B1-4E9A-9086-17CE05EB0F30}"/>
    <dgm:cxn modelId="{BFC9DFCF-C7C5-438A-985E-D2606D488245}" srcId="{CE8B9B2C-2F18-469C-995A-20DAC54328AC}" destId="{83CA4606-F644-43B9-AFE4-BB168069DA90}" srcOrd="2" destOrd="0" parTransId="{28026903-CC93-4592-9F39-6BACA3E41137}" sibTransId="{E490151D-219F-47D8-9D7D-CF7F11791929}"/>
    <dgm:cxn modelId="{2D9C786C-DD29-4700-8F2C-031F8D26A4AA}" type="presOf" srcId="{4C9DD2BA-8BAC-4285-8F12-CFE40F57AE63}" destId="{781BE42F-D713-434C-824D-23A9BE75E36A}" srcOrd="0" destOrd="0" presId="urn:microsoft.com/office/officeart/2005/8/layout/radial4"/>
    <dgm:cxn modelId="{3CC5E39C-3F67-4E7D-AD4B-D7765DB87F90}" srcId="{CE8B9B2C-2F18-469C-995A-20DAC54328AC}" destId="{59C4026F-EE04-47B8-A3EE-DEB4BD2622E6}" srcOrd="0" destOrd="0" parTransId="{2A5698CC-5B69-4754-8371-2051C346D016}" sibTransId="{21A70925-AA90-407A-A004-284E1D400B8B}"/>
    <dgm:cxn modelId="{37F643DB-5875-4597-AED5-02EFFC2504ED}" type="presOf" srcId="{CE8B9B2C-2F18-469C-995A-20DAC54328AC}" destId="{7CB30696-6299-474A-8BE0-0F62C8D8902A}" srcOrd="0" destOrd="0" presId="urn:microsoft.com/office/officeart/2005/8/layout/radial4"/>
    <dgm:cxn modelId="{5989B20D-765F-441D-B9AE-78EF05C39C9C}" srcId="{C19A9CB1-3402-4B4C-A531-8E4EEC211AD2}" destId="{CE8B9B2C-2F18-469C-995A-20DAC54328AC}" srcOrd="0" destOrd="0" parTransId="{945F7382-E0A2-4F67-867C-9639D9B90101}" sibTransId="{BD74152F-C965-4317-B4FD-25D1EF022818}"/>
    <dgm:cxn modelId="{47645D9A-6B95-4D7B-B200-1DE5FC13071D}" type="presOf" srcId="{C19A9CB1-3402-4B4C-A531-8E4EEC211AD2}" destId="{DBA50828-89BA-4FE3-B489-17C369BF508F}" srcOrd="0" destOrd="0" presId="urn:microsoft.com/office/officeart/2005/8/layout/radial4"/>
    <dgm:cxn modelId="{22E4B262-CE38-45DE-940D-C1C394C13124}" srcId="{CE8B9B2C-2F18-469C-995A-20DAC54328AC}" destId="{CFC2B030-035E-49F6-A107-86B8CBF0EFE9}" srcOrd="1" destOrd="0" parTransId="{FE17AF4F-50C8-40A5-A0C9-F0F9FDA2BCF1}" sibTransId="{C9A5A901-6234-44E2-A298-1B1E503FB1CF}"/>
    <dgm:cxn modelId="{84A7C658-6C87-443E-B3B9-A60F87F31BB5}" type="presOf" srcId="{CFC2B030-035E-49F6-A107-86B8CBF0EFE9}" destId="{C81316B4-13D7-4B65-86BF-F984863ECE5A}" srcOrd="0" destOrd="0" presId="urn:microsoft.com/office/officeart/2005/8/layout/radial4"/>
    <dgm:cxn modelId="{C1C93647-4BB3-4A90-9899-F45724F4D1C0}" srcId="{CE8B9B2C-2F18-469C-995A-20DAC54328AC}" destId="{4C9DD2BA-8BAC-4285-8F12-CFE40F57AE63}" srcOrd="3" destOrd="0" parTransId="{1A7E4043-7FFD-4079-B2FD-075B2E46B0EE}" sibTransId="{09970A57-BD7C-4E3C-BE54-6B14A32B0776}"/>
    <dgm:cxn modelId="{E38BAAED-FB69-461A-BD96-E951A89A3BFF}" type="presOf" srcId="{FE17AF4F-50C8-40A5-A0C9-F0F9FDA2BCF1}" destId="{5118CFC8-93C3-4EE7-84D8-C2C65746B484}" srcOrd="0" destOrd="0" presId="urn:microsoft.com/office/officeart/2005/8/layout/radial4"/>
    <dgm:cxn modelId="{EC650684-7E48-4049-83F0-DB7063F720AC}" type="presOf" srcId="{59C4026F-EE04-47B8-A3EE-DEB4BD2622E6}" destId="{27171BE7-5F7E-4FC2-B36D-DADC86ABFF73}" srcOrd="0" destOrd="0" presId="urn:microsoft.com/office/officeart/2005/8/layout/radial4"/>
    <dgm:cxn modelId="{59422F3D-F48A-4EBE-9518-1F4A90E3F8DE}" type="presOf" srcId="{83CA4606-F644-43B9-AFE4-BB168069DA90}" destId="{F2B02B8D-EC65-4164-9FDA-C81413641B20}" srcOrd="0" destOrd="0" presId="urn:microsoft.com/office/officeart/2005/8/layout/radial4"/>
    <dgm:cxn modelId="{6EFF9025-9A02-48A9-A12C-C03FEB70D5C7}" type="presOf" srcId="{28026903-CC93-4592-9F39-6BACA3E41137}" destId="{CADB3364-C627-4708-9139-D6CA623271BF}" srcOrd="0" destOrd="0" presId="urn:microsoft.com/office/officeart/2005/8/layout/radial4"/>
    <dgm:cxn modelId="{95B76083-067F-47FA-815F-DB25C6FB83F1}" type="presParOf" srcId="{DBA50828-89BA-4FE3-B489-17C369BF508F}" destId="{7CB30696-6299-474A-8BE0-0F62C8D8902A}" srcOrd="0" destOrd="0" presId="urn:microsoft.com/office/officeart/2005/8/layout/radial4"/>
    <dgm:cxn modelId="{43C284B0-B424-4ABC-9299-A79EB6A578B2}" type="presParOf" srcId="{DBA50828-89BA-4FE3-B489-17C369BF508F}" destId="{C895AB5F-074C-4EE2-A16B-B1B841F61E2A}" srcOrd="1" destOrd="0" presId="urn:microsoft.com/office/officeart/2005/8/layout/radial4"/>
    <dgm:cxn modelId="{D3B9B708-9F0F-4200-9E3D-15181B99F97A}" type="presParOf" srcId="{DBA50828-89BA-4FE3-B489-17C369BF508F}" destId="{27171BE7-5F7E-4FC2-B36D-DADC86ABFF73}" srcOrd="2" destOrd="0" presId="urn:microsoft.com/office/officeart/2005/8/layout/radial4"/>
    <dgm:cxn modelId="{77ACCB47-9EFB-4F11-A61C-7A06FFF1B3C7}" type="presParOf" srcId="{DBA50828-89BA-4FE3-B489-17C369BF508F}" destId="{5118CFC8-93C3-4EE7-84D8-C2C65746B484}" srcOrd="3" destOrd="0" presId="urn:microsoft.com/office/officeart/2005/8/layout/radial4"/>
    <dgm:cxn modelId="{0AF76BFC-8E14-4A9C-AB4C-9EFBD224E7E1}" type="presParOf" srcId="{DBA50828-89BA-4FE3-B489-17C369BF508F}" destId="{C81316B4-13D7-4B65-86BF-F984863ECE5A}" srcOrd="4" destOrd="0" presId="urn:microsoft.com/office/officeart/2005/8/layout/radial4"/>
    <dgm:cxn modelId="{273B66B8-F919-4E85-B988-0C9FC62DC334}" type="presParOf" srcId="{DBA50828-89BA-4FE3-B489-17C369BF508F}" destId="{CADB3364-C627-4708-9139-D6CA623271BF}" srcOrd="5" destOrd="0" presId="urn:microsoft.com/office/officeart/2005/8/layout/radial4"/>
    <dgm:cxn modelId="{A07E75A4-E30B-4571-9265-1905934D59C9}" type="presParOf" srcId="{DBA50828-89BA-4FE3-B489-17C369BF508F}" destId="{F2B02B8D-EC65-4164-9FDA-C81413641B20}" srcOrd="6" destOrd="0" presId="urn:microsoft.com/office/officeart/2005/8/layout/radial4"/>
    <dgm:cxn modelId="{481958F6-F382-4403-A53D-AE5C4C806E7F}" type="presParOf" srcId="{DBA50828-89BA-4FE3-B489-17C369BF508F}" destId="{3146DA56-D980-4168-A3D4-B56AFDB1A4EE}" srcOrd="7" destOrd="0" presId="urn:microsoft.com/office/officeart/2005/8/layout/radial4"/>
    <dgm:cxn modelId="{2F40B5C6-D72D-4619-983F-9D13A072E00D}" type="presParOf" srcId="{DBA50828-89BA-4FE3-B489-17C369BF508F}" destId="{781BE42F-D713-434C-824D-23A9BE75E36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9A9CB1-3402-4B4C-A531-8E4EEC211A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8B9B2C-2F18-469C-995A-20DAC54328A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قصه‌های مشارکت</a:t>
          </a:r>
          <a:endParaRPr lang="fa-IR" dirty="0"/>
        </a:p>
      </dgm:t>
    </dgm:pt>
    <dgm:pt modelId="{945F7382-E0A2-4F67-867C-9639D9B90101}" type="par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BD74152F-C965-4317-B4FD-25D1EF022818}" type="sib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4DCC1A54-00CA-42EB-9257-A519FD72CF8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اعتیاد</a:t>
          </a:r>
          <a:endParaRPr lang="fa-IR" sz="2400" dirty="0"/>
        </a:p>
      </dgm:t>
    </dgm:pt>
    <dgm:pt modelId="{4281526A-F229-4B19-BE23-BC77CBAADCB4}" type="parTrans" cxnId="{5BEBA8EB-5445-4FFC-8A98-3DD0C419350E}">
      <dgm:prSet/>
      <dgm:spPr/>
      <dgm:t>
        <a:bodyPr/>
        <a:lstStyle/>
        <a:p>
          <a:pPr rtl="1"/>
          <a:endParaRPr lang="fa-IR"/>
        </a:p>
      </dgm:t>
    </dgm:pt>
    <dgm:pt modelId="{0A7E37A1-1485-46F7-970D-98F625AD7A10}" type="sibTrans" cxnId="{5BEBA8EB-5445-4FFC-8A98-3DD0C419350E}">
      <dgm:prSet/>
      <dgm:spPr/>
      <dgm:t>
        <a:bodyPr/>
        <a:lstStyle/>
        <a:p>
          <a:pPr rtl="1"/>
          <a:endParaRPr lang="fa-IR"/>
        </a:p>
      </dgm:t>
    </dgm:pt>
    <dgm:pt modelId="{59C4026F-EE04-47B8-A3EE-DEB4BD2622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تجارت</a:t>
          </a:r>
          <a:endParaRPr lang="fa-IR" sz="2400" dirty="0"/>
        </a:p>
      </dgm:t>
    </dgm:pt>
    <dgm:pt modelId="{2A5698CC-5B69-4754-8371-2051C346D016}" type="par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21A70925-AA90-407A-A004-284E1D400B8B}" type="sib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CFC2B030-035E-49F6-A107-86B8CBF0EFE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باغ</a:t>
          </a:r>
          <a:endParaRPr lang="fa-IR" sz="2400" dirty="0"/>
        </a:p>
      </dgm:t>
    </dgm:pt>
    <dgm:pt modelId="{FE17AF4F-50C8-40A5-A0C9-F0F9FDA2BCF1}" type="par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C9A5A901-6234-44E2-A298-1B1E503FB1CF}" type="sib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83CA4606-F644-43B9-AFE4-BB168069DA9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بافندگی و دوزندگی</a:t>
          </a:r>
          <a:endParaRPr lang="fa-IR" sz="2400" dirty="0"/>
        </a:p>
      </dgm:t>
    </dgm:pt>
    <dgm:pt modelId="{28026903-CC93-4592-9F39-6BACA3E41137}" type="par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E490151D-219F-47D8-9D7D-CF7F11791929}" type="sib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4C9DD2BA-8BAC-4285-8F12-CFE40F57AE6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سفر</a:t>
          </a:r>
          <a:endParaRPr lang="fa-IR" sz="2400" dirty="0"/>
        </a:p>
      </dgm:t>
    </dgm:pt>
    <dgm:pt modelId="{1A7E4043-7FFD-4079-B2FD-075B2E46B0EE}" type="par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09970A57-BD7C-4E3C-BE54-6B14A32B0776}" type="sib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DBA50828-89BA-4FE3-B489-17C369BF508F}" type="pres">
      <dgm:prSet presAssocID="{C19A9CB1-3402-4B4C-A531-8E4EEC211A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B30696-6299-474A-8BE0-0F62C8D8902A}" type="pres">
      <dgm:prSet presAssocID="{CE8B9B2C-2F18-469C-995A-20DAC54328AC}" presName="centerShape" presStyleLbl="node0" presStyleIdx="0" presStyleCnt="1" custScaleX="86106" custScaleY="83726"/>
      <dgm:spPr/>
      <dgm:t>
        <a:bodyPr/>
        <a:lstStyle/>
        <a:p>
          <a:pPr rtl="1"/>
          <a:endParaRPr lang="fa-IR"/>
        </a:p>
      </dgm:t>
    </dgm:pt>
    <dgm:pt modelId="{4730C6AA-4DD7-4C9A-AC7B-C6CBE68187C0}" type="pres">
      <dgm:prSet presAssocID="{4281526A-F229-4B19-BE23-BC77CBAADCB4}" presName="parTrans" presStyleLbl="bgSibTrans2D1" presStyleIdx="0" presStyleCnt="5"/>
      <dgm:spPr/>
      <dgm:t>
        <a:bodyPr/>
        <a:lstStyle/>
        <a:p>
          <a:pPr rtl="1"/>
          <a:endParaRPr lang="fa-IR"/>
        </a:p>
      </dgm:t>
    </dgm:pt>
    <dgm:pt modelId="{EBCA1863-6257-49D1-9282-638D430072BF}" type="pres">
      <dgm:prSet presAssocID="{4DCC1A54-00CA-42EB-9257-A519FD72CF88}" presName="node" presStyleLbl="node1" presStyleIdx="0" presStyleCnt="5" custScaleX="123560" custScaleY="54057" custRadScaleRad="146032" custRadScaleInc="3013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95AB5F-074C-4EE2-A16B-B1B841F61E2A}" type="pres">
      <dgm:prSet presAssocID="{2A5698CC-5B69-4754-8371-2051C346D016}" presName="parTrans" presStyleLbl="bgSibTrans2D1" presStyleIdx="1" presStyleCnt="5" custScaleX="98120" custScaleY="86036"/>
      <dgm:spPr/>
      <dgm:t>
        <a:bodyPr/>
        <a:lstStyle/>
        <a:p>
          <a:pPr rtl="1"/>
          <a:endParaRPr lang="fa-IR"/>
        </a:p>
      </dgm:t>
    </dgm:pt>
    <dgm:pt modelId="{27171BE7-5F7E-4FC2-B36D-DADC86ABFF73}" type="pres">
      <dgm:prSet presAssocID="{59C4026F-EE04-47B8-A3EE-DEB4BD2622E6}" presName="node" presStyleLbl="node1" presStyleIdx="1" presStyleCnt="5" custScaleX="109509" custScaleY="57894" custRadScaleRad="120621" custRadScaleInc="-56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18CFC8-93C3-4EE7-84D8-C2C65746B484}" type="pres">
      <dgm:prSet presAssocID="{FE17AF4F-50C8-40A5-A0C9-F0F9FDA2BCF1}" presName="parTrans" presStyleLbl="bgSibTrans2D1" presStyleIdx="2" presStyleCnt="5"/>
      <dgm:spPr/>
      <dgm:t>
        <a:bodyPr/>
        <a:lstStyle/>
        <a:p>
          <a:pPr rtl="1"/>
          <a:endParaRPr lang="fa-IR"/>
        </a:p>
      </dgm:t>
    </dgm:pt>
    <dgm:pt modelId="{C81316B4-13D7-4B65-86BF-F984863ECE5A}" type="pres">
      <dgm:prSet presAssocID="{CFC2B030-035E-49F6-A107-86B8CBF0EFE9}" presName="node" presStyleLbl="node1" presStyleIdx="2" presStyleCnt="5" custScaleX="111231" custScaleY="64889" custRadScaleRad="96020" custRadScaleInc="205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ADB3364-C627-4708-9139-D6CA623271BF}" type="pres">
      <dgm:prSet presAssocID="{28026903-CC93-4592-9F39-6BACA3E41137}" presName="parTrans" presStyleLbl="bgSibTrans2D1" presStyleIdx="3" presStyleCnt="5"/>
      <dgm:spPr/>
      <dgm:t>
        <a:bodyPr/>
        <a:lstStyle/>
        <a:p>
          <a:pPr rtl="1"/>
          <a:endParaRPr lang="fa-IR"/>
        </a:p>
      </dgm:t>
    </dgm:pt>
    <dgm:pt modelId="{F2B02B8D-EC65-4164-9FDA-C81413641B20}" type="pres">
      <dgm:prSet presAssocID="{83CA4606-F644-43B9-AFE4-BB168069DA90}" presName="node" presStyleLbl="node1" presStyleIdx="3" presStyleCnt="5" custScaleX="150577" custScaleY="66383" custRadScaleRad="136252" custRadScaleInc="2084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46DA56-D980-4168-A3D4-B56AFDB1A4EE}" type="pres">
      <dgm:prSet presAssocID="{1A7E4043-7FFD-4079-B2FD-075B2E46B0EE}" presName="parTrans" presStyleLbl="bgSibTrans2D1" presStyleIdx="4" presStyleCnt="5"/>
      <dgm:spPr/>
      <dgm:t>
        <a:bodyPr/>
        <a:lstStyle/>
        <a:p>
          <a:pPr rtl="1"/>
          <a:endParaRPr lang="fa-IR"/>
        </a:p>
      </dgm:t>
    </dgm:pt>
    <dgm:pt modelId="{781BE42F-D713-434C-824D-23A9BE75E36A}" type="pres">
      <dgm:prSet presAssocID="{4C9DD2BA-8BAC-4285-8F12-CFE40F57AE63}" presName="node" presStyleLbl="node1" presStyleIdx="4" presStyleCnt="5" custScaleX="124701" custScaleY="56902" custRadScaleRad="149057" custRadScaleInc="-178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C97386E-1865-4696-A3BB-7B684ECBC05E}" type="presOf" srcId="{83CA4606-F644-43B9-AFE4-BB168069DA90}" destId="{F2B02B8D-EC65-4164-9FDA-C81413641B20}" srcOrd="0" destOrd="0" presId="urn:microsoft.com/office/officeart/2005/8/layout/radial4"/>
    <dgm:cxn modelId="{5989B20D-765F-441D-B9AE-78EF05C39C9C}" srcId="{C19A9CB1-3402-4B4C-A531-8E4EEC211AD2}" destId="{CE8B9B2C-2F18-469C-995A-20DAC54328AC}" srcOrd="0" destOrd="0" parTransId="{945F7382-E0A2-4F67-867C-9639D9B90101}" sibTransId="{BD74152F-C965-4317-B4FD-25D1EF022818}"/>
    <dgm:cxn modelId="{6DDC61EE-97EC-4DA3-B081-269990364ACD}" type="presOf" srcId="{1A7E4043-7FFD-4079-B2FD-075B2E46B0EE}" destId="{3146DA56-D980-4168-A3D4-B56AFDB1A4EE}" srcOrd="0" destOrd="0" presId="urn:microsoft.com/office/officeart/2005/8/layout/radial4"/>
    <dgm:cxn modelId="{3CC5E39C-3F67-4E7D-AD4B-D7765DB87F90}" srcId="{CE8B9B2C-2F18-469C-995A-20DAC54328AC}" destId="{59C4026F-EE04-47B8-A3EE-DEB4BD2622E6}" srcOrd="1" destOrd="0" parTransId="{2A5698CC-5B69-4754-8371-2051C346D016}" sibTransId="{21A70925-AA90-407A-A004-284E1D400B8B}"/>
    <dgm:cxn modelId="{8D23D78C-98D5-4FA5-B068-A1358C320624}" type="presOf" srcId="{FE17AF4F-50C8-40A5-A0C9-F0F9FDA2BCF1}" destId="{5118CFC8-93C3-4EE7-84D8-C2C65746B484}" srcOrd="0" destOrd="0" presId="urn:microsoft.com/office/officeart/2005/8/layout/radial4"/>
    <dgm:cxn modelId="{5B5434FB-DDB0-4AD0-8586-6E46BD3620BB}" type="presOf" srcId="{CE8B9B2C-2F18-469C-995A-20DAC54328AC}" destId="{7CB30696-6299-474A-8BE0-0F62C8D8902A}" srcOrd="0" destOrd="0" presId="urn:microsoft.com/office/officeart/2005/8/layout/radial4"/>
    <dgm:cxn modelId="{D550943C-7E50-48AA-A240-F3F04A9AF9F8}" type="presOf" srcId="{4C9DD2BA-8BAC-4285-8F12-CFE40F57AE63}" destId="{781BE42F-D713-434C-824D-23A9BE75E36A}" srcOrd="0" destOrd="0" presId="urn:microsoft.com/office/officeart/2005/8/layout/radial4"/>
    <dgm:cxn modelId="{254F74E6-C843-4F9A-ADFE-7E85BAC78CF0}" type="presOf" srcId="{C19A9CB1-3402-4B4C-A531-8E4EEC211AD2}" destId="{DBA50828-89BA-4FE3-B489-17C369BF508F}" srcOrd="0" destOrd="0" presId="urn:microsoft.com/office/officeart/2005/8/layout/radial4"/>
    <dgm:cxn modelId="{593776BC-2A48-43F4-B94C-2A78529C41F4}" type="presOf" srcId="{4281526A-F229-4B19-BE23-BC77CBAADCB4}" destId="{4730C6AA-4DD7-4C9A-AC7B-C6CBE68187C0}" srcOrd="0" destOrd="0" presId="urn:microsoft.com/office/officeart/2005/8/layout/radial4"/>
    <dgm:cxn modelId="{0284B88B-7E53-4FC2-9D37-DD0D33900430}" type="presOf" srcId="{59C4026F-EE04-47B8-A3EE-DEB4BD2622E6}" destId="{27171BE7-5F7E-4FC2-B36D-DADC86ABFF73}" srcOrd="0" destOrd="0" presId="urn:microsoft.com/office/officeart/2005/8/layout/radial4"/>
    <dgm:cxn modelId="{5BEBA8EB-5445-4FFC-8A98-3DD0C419350E}" srcId="{CE8B9B2C-2F18-469C-995A-20DAC54328AC}" destId="{4DCC1A54-00CA-42EB-9257-A519FD72CF88}" srcOrd="0" destOrd="0" parTransId="{4281526A-F229-4B19-BE23-BC77CBAADCB4}" sibTransId="{0A7E37A1-1485-46F7-970D-98F625AD7A10}"/>
    <dgm:cxn modelId="{BFC9DFCF-C7C5-438A-985E-D2606D488245}" srcId="{CE8B9B2C-2F18-469C-995A-20DAC54328AC}" destId="{83CA4606-F644-43B9-AFE4-BB168069DA90}" srcOrd="3" destOrd="0" parTransId="{28026903-CC93-4592-9F39-6BACA3E41137}" sibTransId="{E490151D-219F-47D8-9D7D-CF7F11791929}"/>
    <dgm:cxn modelId="{418F1363-A465-4DB4-A34E-EC3F27187AEF}" type="presOf" srcId="{4DCC1A54-00CA-42EB-9257-A519FD72CF88}" destId="{EBCA1863-6257-49D1-9282-638D430072BF}" srcOrd="0" destOrd="0" presId="urn:microsoft.com/office/officeart/2005/8/layout/radial4"/>
    <dgm:cxn modelId="{0E738B01-8BF9-4D43-8695-E108CC423A47}" type="presOf" srcId="{28026903-CC93-4592-9F39-6BACA3E41137}" destId="{CADB3364-C627-4708-9139-D6CA623271BF}" srcOrd="0" destOrd="0" presId="urn:microsoft.com/office/officeart/2005/8/layout/radial4"/>
    <dgm:cxn modelId="{8F3272D6-D33D-41AC-B23B-90A9DD668696}" type="presOf" srcId="{CFC2B030-035E-49F6-A107-86B8CBF0EFE9}" destId="{C81316B4-13D7-4B65-86BF-F984863ECE5A}" srcOrd="0" destOrd="0" presId="urn:microsoft.com/office/officeart/2005/8/layout/radial4"/>
    <dgm:cxn modelId="{22E4B262-CE38-45DE-940D-C1C394C13124}" srcId="{CE8B9B2C-2F18-469C-995A-20DAC54328AC}" destId="{CFC2B030-035E-49F6-A107-86B8CBF0EFE9}" srcOrd="2" destOrd="0" parTransId="{FE17AF4F-50C8-40A5-A0C9-F0F9FDA2BCF1}" sibTransId="{C9A5A901-6234-44E2-A298-1B1E503FB1CF}"/>
    <dgm:cxn modelId="{B7F9895D-4E8F-48A0-A61F-4F82A4D1F318}" type="presOf" srcId="{2A5698CC-5B69-4754-8371-2051C346D016}" destId="{C895AB5F-074C-4EE2-A16B-B1B841F61E2A}" srcOrd="0" destOrd="0" presId="urn:microsoft.com/office/officeart/2005/8/layout/radial4"/>
    <dgm:cxn modelId="{C1C93647-4BB3-4A90-9899-F45724F4D1C0}" srcId="{CE8B9B2C-2F18-469C-995A-20DAC54328AC}" destId="{4C9DD2BA-8BAC-4285-8F12-CFE40F57AE63}" srcOrd="4" destOrd="0" parTransId="{1A7E4043-7FFD-4079-B2FD-075B2E46B0EE}" sibTransId="{09970A57-BD7C-4E3C-BE54-6B14A32B0776}"/>
    <dgm:cxn modelId="{053F1D8E-7735-41E1-8609-AE1B8B21851B}" type="presParOf" srcId="{DBA50828-89BA-4FE3-B489-17C369BF508F}" destId="{7CB30696-6299-474A-8BE0-0F62C8D8902A}" srcOrd="0" destOrd="0" presId="urn:microsoft.com/office/officeart/2005/8/layout/radial4"/>
    <dgm:cxn modelId="{080EFBDC-2B46-4ED6-BA0E-BEFBE1F29F86}" type="presParOf" srcId="{DBA50828-89BA-4FE3-B489-17C369BF508F}" destId="{4730C6AA-4DD7-4C9A-AC7B-C6CBE68187C0}" srcOrd="1" destOrd="0" presId="urn:microsoft.com/office/officeart/2005/8/layout/radial4"/>
    <dgm:cxn modelId="{B1146BFE-6F6F-4E30-8BA3-A67A7BF9C9AD}" type="presParOf" srcId="{DBA50828-89BA-4FE3-B489-17C369BF508F}" destId="{EBCA1863-6257-49D1-9282-638D430072BF}" srcOrd="2" destOrd="0" presId="urn:microsoft.com/office/officeart/2005/8/layout/radial4"/>
    <dgm:cxn modelId="{7699BD21-16CC-46CD-B5E7-72C303B29456}" type="presParOf" srcId="{DBA50828-89BA-4FE3-B489-17C369BF508F}" destId="{C895AB5F-074C-4EE2-A16B-B1B841F61E2A}" srcOrd="3" destOrd="0" presId="urn:microsoft.com/office/officeart/2005/8/layout/radial4"/>
    <dgm:cxn modelId="{E51C0AB7-6AD4-49D5-80EE-D0FF50370CFE}" type="presParOf" srcId="{DBA50828-89BA-4FE3-B489-17C369BF508F}" destId="{27171BE7-5F7E-4FC2-B36D-DADC86ABFF73}" srcOrd="4" destOrd="0" presId="urn:microsoft.com/office/officeart/2005/8/layout/radial4"/>
    <dgm:cxn modelId="{CD14FF5A-F753-4A9E-9E92-8BC5466D0512}" type="presParOf" srcId="{DBA50828-89BA-4FE3-B489-17C369BF508F}" destId="{5118CFC8-93C3-4EE7-84D8-C2C65746B484}" srcOrd="5" destOrd="0" presId="urn:microsoft.com/office/officeart/2005/8/layout/radial4"/>
    <dgm:cxn modelId="{189D8778-C8AA-4982-B9EA-9613BDA2A320}" type="presParOf" srcId="{DBA50828-89BA-4FE3-B489-17C369BF508F}" destId="{C81316B4-13D7-4B65-86BF-F984863ECE5A}" srcOrd="6" destOrd="0" presId="urn:microsoft.com/office/officeart/2005/8/layout/radial4"/>
    <dgm:cxn modelId="{B6D52D8A-77F9-471E-A920-B10A3CE7CB53}" type="presParOf" srcId="{DBA50828-89BA-4FE3-B489-17C369BF508F}" destId="{CADB3364-C627-4708-9139-D6CA623271BF}" srcOrd="7" destOrd="0" presId="urn:microsoft.com/office/officeart/2005/8/layout/radial4"/>
    <dgm:cxn modelId="{6A7A2216-ADA9-4B03-BE00-5475920C696B}" type="presParOf" srcId="{DBA50828-89BA-4FE3-B489-17C369BF508F}" destId="{F2B02B8D-EC65-4164-9FDA-C81413641B20}" srcOrd="8" destOrd="0" presId="urn:microsoft.com/office/officeart/2005/8/layout/radial4"/>
    <dgm:cxn modelId="{94280A27-9763-49D6-8EA0-403DB3ECF4CE}" type="presParOf" srcId="{DBA50828-89BA-4FE3-B489-17C369BF508F}" destId="{3146DA56-D980-4168-A3D4-B56AFDB1A4EE}" srcOrd="9" destOrd="0" presId="urn:microsoft.com/office/officeart/2005/8/layout/radial4"/>
    <dgm:cxn modelId="{5CE273C8-EE26-4611-A1C0-DF3B5632D58F}" type="presParOf" srcId="{DBA50828-89BA-4FE3-B489-17C369BF508F}" destId="{781BE42F-D713-434C-824D-23A9BE75E36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9A9CB1-3402-4B4C-A531-8E4EEC211A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8B9B2C-2F18-469C-995A-20DAC54328A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قصه‌های روایی</a:t>
          </a:r>
          <a:endParaRPr lang="fa-IR" dirty="0"/>
        </a:p>
      </dgm:t>
    </dgm:pt>
    <dgm:pt modelId="{945F7382-E0A2-4F67-867C-9639D9B90101}" type="par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BD74152F-C965-4317-B4FD-25D1EF022818}" type="sib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59C4026F-EE04-47B8-A3EE-DEB4BD2622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آشپزی</a:t>
          </a:r>
          <a:endParaRPr lang="fa-IR" sz="2400" dirty="0"/>
        </a:p>
      </dgm:t>
    </dgm:pt>
    <dgm:pt modelId="{2A5698CC-5B69-4754-8371-2051C346D016}" type="par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21A70925-AA90-407A-A004-284E1D400B8B}" type="sib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CFC2B030-035E-49F6-A107-86B8CBF0EFE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علم</a:t>
          </a:r>
          <a:endParaRPr lang="fa-IR" sz="2400" dirty="0"/>
        </a:p>
      </dgm:t>
    </dgm:pt>
    <dgm:pt modelId="{FE17AF4F-50C8-40A5-A0C9-F0F9FDA2BCF1}" type="par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C9A5A901-6234-44E2-A298-1B1E503FB1CF}" type="sib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83CA4606-F644-43B9-AFE4-BB168069DA9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تاریخ</a:t>
          </a:r>
          <a:endParaRPr lang="fa-IR" sz="2400" dirty="0"/>
        </a:p>
      </dgm:t>
    </dgm:pt>
    <dgm:pt modelId="{28026903-CC93-4592-9F39-6BACA3E41137}" type="par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E490151D-219F-47D8-9D7D-CF7F11791929}" type="sib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4C9DD2BA-8BAC-4285-8F12-CFE40F57AE6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خیال</a:t>
          </a:r>
          <a:endParaRPr lang="fa-IR" sz="2400" dirty="0"/>
        </a:p>
      </dgm:t>
    </dgm:pt>
    <dgm:pt modelId="{1A7E4043-7FFD-4079-B2FD-075B2E46B0EE}" type="par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09970A57-BD7C-4E3C-BE54-6B14A32B0776}" type="sib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DBA50828-89BA-4FE3-B489-17C369BF508F}" type="pres">
      <dgm:prSet presAssocID="{C19A9CB1-3402-4B4C-A531-8E4EEC211A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B30696-6299-474A-8BE0-0F62C8D8902A}" type="pres">
      <dgm:prSet presAssocID="{CE8B9B2C-2F18-469C-995A-20DAC54328AC}" presName="centerShape" presStyleLbl="node0" presStyleIdx="0" presStyleCnt="1" custScaleX="86106" custScaleY="83726"/>
      <dgm:spPr/>
      <dgm:t>
        <a:bodyPr/>
        <a:lstStyle/>
        <a:p>
          <a:pPr rtl="1"/>
          <a:endParaRPr lang="fa-IR"/>
        </a:p>
      </dgm:t>
    </dgm:pt>
    <dgm:pt modelId="{C895AB5F-074C-4EE2-A16B-B1B841F61E2A}" type="pres">
      <dgm:prSet presAssocID="{2A5698CC-5B69-4754-8371-2051C346D016}" presName="parTrans" presStyleLbl="bgSibTrans2D1" presStyleIdx="0" presStyleCnt="4" custScaleX="98120" custScaleY="86036"/>
      <dgm:spPr/>
      <dgm:t>
        <a:bodyPr/>
        <a:lstStyle/>
        <a:p>
          <a:pPr rtl="1"/>
          <a:endParaRPr lang="fa-IR"/>
        </a:p>
      </dgm:t>
    </dgm:pt>
    <dgm:pt modelId="{27171BE7-5F7E-4FC2-B36D-DADC86ABFF73}" type="pres">
      <dgm:prSet presAssocID="{59C4026F-EE04-47B8-A3EE-DEB4BD2622E6}" presName="node" presStyleLbl="node1" presStyleIdx="0" presStyleCnt="4" custScaleX="109509" custScaleY="57894" custRadScaleRad="120621" custRadScaleInc="-56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18CFC8-93C3-4EE7-84D8-C2C65746B484}" type="pres">
      <dgm:prSet presAssocID="{FE17AF4F-50C8-40A5-A0C9-F0F9FDA2BCF1}" presName="parTrans" presStyleLbl="bgSibTrans2D1" presStyleIdx="1" presStyleCnt="4"/>
      <dgm:spPr/>
      <dgm:t>
        <a:bodyPr/>
        <a:lstStyle/>
        <a:p>
          <a:pPr rtl="1"/>
          <a:endParaRPr lang="fa-IR"/>
        </a:p>
      </dgm:t>
    </dgm:pt>
    <dgm:pt modelId="{C81316B4-13D7-4B65-86BF-F984863ECE5A}" type="pres">
      <dgm:prSet presAssocID="{CFC2B030-035E-49F6-A107-86B8CBF0EFE9}" presName="node" presStyleLbl="node1" presStyleIdx="1" presStyleCnt="4" custScaleX="111231" custScaleY="64889" custRadScaleRad="103988" custRadScaleInc="-2100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ADB3364-C627-4708-9139-D6CA623271BF}" type="pres">
      <dgm:prSet presAssocID="{28026903-CC93-4592-9F39-6BACA3E41137}" presName="parTrans" presStyleLbl="bgSibTrans2D1" presStyleIdx="2" presStyleCnt="4"/>
      <dgm:spPr/>
      <dgm:t>
        <a:bodyPr/>
        <a:lstStyle/>
        <a:p>
          <a:pPr rtl="1"/>
          <a:endParaRPr lang="fa-IR"/>
        </a:p>
      </dgm:t>
    </dgm:pt>
    <dgm:pt modelId="{F2B02B8D-EC65-4164-9FDA-C81413641B20}" type="pres">
      <dgm:prSet presAssocID="{83CA4606-F644-43B9-AFE4-BB168069DA90}" presName="node" presStyleLbl="node1" presStyleIdx="2" presStyleCnt="4" custScaleX="124473" custScaleY="62746" custRadScaleRad="110906" custRadScaleInc="282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46DA56-D980-4168-A3D4-B56AFDB1A4EE}" type="pres">
      <dgm:prSet presAssocID="{1A7E4043-7FFD-4079-B2FD-075B2E46B0EE}" presName="parTrans" presStyleLbl="bgSibTrans2D1" presStyleIdx="3" presStyleCnt="4"/>
      <dgm:spPr/>
      <dgm:t>
        <a:bodyPr/>
        <a:lstStyle/>
        <a:p>
          <a:pPr rtl="1"/>
          <a:endParaRPr lang="fa-IR"/>
        </a:p>
      </dgm:t>
    </dgm:pt>
    <dgm:pt modelId="{781BE42F-D713-434C-824D-23A9BE75E36A}" type="pres">
      <dgm:prSet presAssocID="{4C9DD2BA-8BAC-4285-8F12-CFE40F57AE63}" presName="node" presStyleLbl="node1" presStyleIdx="3" presStyleCnt="4" custScaleX="124701" custScaleY="56902" custRadScaleRad="143167" custRadScaleInc="12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FC9DFCF-C7C5-438A-985E-D2606D488245}" srcId="{CE8B9B2C-2F18-469C-995A-20DAC54328AC}" destId="{83CA4606-F644-43B9-AFE4-BB168069DA90}" srcOrd="2" destOrd="0" parTransId="{28026903-CC93-4592-9F39-6BACA3E41137}" sibTransId="{E490151D-219F-47D8-9D7D-CF7F11791929}"/>
    <dgm:cxn modelId="{3CC5E39C-3F67-4E7D-AD4B-D7765DB87F90}" srcId="{CE8B9B2C-2F18-469C-995A-20DAC54328AC}" destId="{59C4026F-EE04-47B8-A3EE-DEB4BD2622E6}" srcOrd="0" destOrd="0" parTransId="{2A5698CC-5B69-4754-8371-2051C346D016}" sibTransId="{21A70925-AA90-407A-A004-284E1D400B8B}"/>
    <dgm:cxn modelId="{0E6C4CC0-2994-4E8D-A30F-734F6C81BE5A}" type="presOf" srcId="{1A7E4043-7FFD-4079-B2FD-075B2E46B0EE}" destId="{3146DA56-D980-4168-A3D4-B56AFDB1A4EE}" srcOrd="0" destOrd="0" presId="urn:microsoft.com/office/officeart/2005/8/layout/radial4"/>
    <dgm:cxn modelId="{5989B20D-765F-441D-B9AE-78EF05C39C9C}" srcId="{C19A9CB1-3402-4B4C-A531-8E4EEC211AD2}" destId="{CE8B9B2C-2F18-469C-995A-20DAC54328AC}" srcOrd="0" destOrd="0" parTransId="{945F7382-E0A2-4F67-867C-9639D9B90101}" sibTransId="{BD74152F-C965-4317-B4FD-25D1EF022818}"/>
    <dgm:cxn modelId="{67ED1726-F6A5-49FA-AAA9-844515D75D8A}" type="presOf" srcId="{83CA4606-F644-43B9-AFE4-BB168069DA90}" destId="{F2B02B8D-EC65-4164-9FDA-C81413641B20}" srcOrd="0" destOrd="0" presId="urn:microsoft.com/office/officeart/2005/8/layout/radial4"/>
    <dgm:cxn modelId="{22E4B262-CE38-45DE-940D-C1C394C13124}" srcId="{CE8B9B2C-2F18-469C-995A-20DAC54328AC}" destId="{CFC2B030-035E-49F6-A107-86B8CBF0EFE9}" srcOrd="1" destOrd="0" parTransId="{FE17AF4F-50C8-40A5-A0C9-F0F9FDA2BCF1}" sibTransId="{C9A5A901-6234-44E2-A298-1B1E503FB1CF}"/>
    <dgm:cxn modelId="{3C2CB07E-A85B-4336-B0B8-7C4AD388D58F}" type="presOf" srcId="{59C4026F-EE04-47B8-A3EE-DEB4BD2622E6}" destId="{27171BE7-5F7E-4FC2-B36D-DADC86ABFF73}" srcOrd="0" destOrd="0" presId="urn:microsoft.com/office/officeart/2005/8/layout/radial4"/>
    <dgm:cxn modelId="{92A44951-14D0-48AA-83AC-7996E3EAF4FD}" type="presOf" srcId="{28026903-CC93-4592-9F39-6BACA3E41137}" destId="{CADB3364-C627-4708-9139-D6CA623271BF}" srcOrd="0" destOrd="0" presId="urn:microsoft.com/office/officeart/2005/8/layout/radial4"/>
    <dgm:cxn modelId="{1FF5E201-41CB-492E-9C8D-60F6DD5AD5AE}" type="presOf" srcId="{CFC2B030-035E-49F6-A107-86B8CBF0EFE9}" destId="{C81316B4-13D7-4B65-86BF-F984863ECE5A}" srcOrd="0" destOrd="0" presId="urn:microsoft.com/office/officeart/2005/8/layout/radial4"/>
    <dgm:cxn modelId="{C1C93647-4BB3-4A90-9899-F45724F4D1C0}" srcId="{CE8B9B2C-2F18-469C-995A-20DAC54328AC}" destId="{4C9DD2BA-8BAC-4285-8F12-CFE40F57AE63}" srcOrd="3" destOrd="0" parTransId="{1A7E4043-7FFD-4079-B2FD-075B2E46B0EE}" sibTransId="{09970A57-BD7C-4E3C-BE54-6B14A32B0776}"/>
    <dgm:cxn modelId="{06979AF8-B541-48A1-A272-F8316A50282E}" type="presOf" srcId="{C19A9CB1-3402-4B4C-A531-8E4EEC211AD2}" destId="{DBA50828-89BA-4FE3-B489-17C369BF508F}" srcOrd="0" destOrd="0" presId="urn:microsoft.com/office/officeart/2005/8/layout/radial4"/>
    <dgm:cxn modelId="{DD8CEFE4-8A6D-456F-857E-A0C45DA6777A}" type="presOf" srcId="{CE8B9B2C-2F18-469C-995A-20DAC54328AC}" destId="{7CB30696-6299-474A-8BE0-0F62C8D8902A}" srcOrd="0" destOrd="0" presId="urn:microsoft.com/office/officeart/2005/8/layout/radial4"/>
    <dgm:cxn modelId="{A9EC005E-7D9B-4FB7-A079-34AF63878651}" type="presOf" srcId="{4C9DD2BA-8BAC-4285-8F12-CFE40F57AE63}" destId="{781BE42F-D713-434C-824D-23A9BE75E36A}" srcOrd="0" destOrd="0" presId="urn:microsoft.com/office/officeart/2005/8/layout/radial4"/>
    <dgm:cxn modelId="{72BD5C91-5E77-48E8-91E0-B3B9BAF9D455}" type="presOf" srcId="{2A5698CC-5B69-4754-8371-2051C346D016}" destId="{C895AB5F-074C-4EE2-A16B-B1B841F61E2A}" srcOrd="0" destOrd="0" presId="urn:microsoft.com/office/officeart/2005/8/layout/radial4"/>
    <dgm:cxn modelId="{B5C9955A-70AC-434B-9437-037CB31318EB}" type="presOf" srcId="{FE17AF4F-50C8-40A5-A0C9-F0F9FDA2BCF1}" destId="{5118CFC8-93C3-4EE7-84D8-C2C65746B484}" srcOrd="0" destOrd="0" presId="urn:microsoft.com/office/officeart/2005/8/layout/radial4"/>
    <dgm:cxn modelId="{309E25F7-61C9-4293-81BD-993C2D410C6E}" type="presParOf" srcId="{DBA50828-89BA-4FE3-B489-17C369BF508F}" destId="{7CB30696-6299-474A-8BE0-0F62C8D8902A}" srcOrd="0" destOrd="0" presId="urn:microsoft.com/office/officeart/2005/8/layout/radial4"/>
    <dgm:cxn modelId="{73B3D7D3-9A7D-48DA-9B20-EB732C70D13A}" type="presParOf" srcId="{DBA50828-89BA-4FE3-B489-17C369BF508F}" destId="{C895AB5F-074C-4EE2-A16B-B1B841F61E2A}" srcOrd="1" destOrd="0" presId="urn:microsoft.com/office/officeart/2005/8/layout/radial4"/>
    <dgm:cxn modelId="{3126934A-B6EB-40B9-B293-E0211968E209}" type="presParOf" srcId="{DBA50828-89BA-4FE3-B489-17C369BF508F}" destId="{27171BE7-5F7E-4FC2-B36D-DADC86ABFF73}" srcOrd="2" destOrd="0" presId="urn:microsoft.com/office/officeart/2005/8/layout/radial4"/>
    <dgm:cxn modelId="{D0032A4E-20EC-4526-8FCF-20FA33D1FDF3}" type="presParOf" srcId="{DBA50828-89BA-4FE3-B489-17C369BF508F}" destId="{5118CFC8-93C3-4EE7-84D8-C2C65746B484}" srcOrd="3" destOrd="0" presId="urn:microsoft.com/office/officeart/2005/8/layout/radial4"/>
    <dgm:cxn modelId="{05FD8321-9EEA-471E-81A6-C528A4DB8254}" type="presParOf" srcId="{DBA50828-89BA-4FE3-B489-17C369BF508F}" destId="{C81316B4-13D7-4B65-86BF-F984863ECE5A}" srcOrd="4" destOrd="0" presId="urn:microsoft.com/office/officeart/2005/8/layout/radial4"/>
    <dgm:cxn modelId="{7CB6C04C-B374-463A-9EC8-CE9DAA0E2389}" type="presParOf" srcId="{DBA50828-89BA-4FE3-B489-17C369BF508F}" destId="{CADB3364-C627-4708-9139-D6CA623271BF}" srcOrd="5" destOrd="0" presId="urn:microsoft.com/office/officeart/2005/8/layout/radial4"/>
    <dgm:cxn modelId="{5FFC6181-7D2E-43FB-BC8A-34E0B13526A7}" type="presParOf" srcId="{DBA50828-89BA-4FE3-B489-17C369BF508F}" destId="{F2B02B8D-EC65-4164-9FDA-C81413641B20}" srcOrd="6" destOrd="0" presId="urn:microsoft.com/office/officeart/2005/8/layout/radial4"/>
    <dgm:cxn modelId="{B2D9827C-BE4A-41AD-B9FB-0411BC543EA8}" type="presParOf" srcId="{DBA50828-89BA-4FE3-B489-17C369BF508F}" destId="{3146DA56-D980-4168-A3D4-B56AFDB1A4EE}" srcOrd="7" destOrd="0" presId="urn:microsoft.com/office/officeart/2005/8/layout/radial4"/>
    <dgm:cxn modelId="{31D1599B-0F17-4652-BD54-E30DEC01AA43}" type="presParOf" srcId="{DBA50828-89BA-4FE3-B489-17C369BF508F}" destId="{781BE42F-D713-434C-824D-23A9BE75E36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9A9CB1-3402-4B4C-A531-8E4EEC211A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8B9B2C-2F18-469C-995A-20DAC54328A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/>
            <a:t>قصه‌های گونه (ژانر)</a:t>
          </a:r>
          <a:endParaRPr lang="fa-IR" dirty="0"/>
        </a:p>
      </dgm:t>
    </dgm:pt>
    <dgm:pt modelId="{945F7382-E0A2-4F67-867C-9639D9B90101}" type="par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BD74152F-C965-4317-B4FD-25D1EF022818}" type="sibTrans" cxnId="{5989B20D-765F-441D-B9AE-78EF05C39C9C}">
      <dgm:prSet/>
      <dgm:spPr/>
      <dgm:t>
        <a:bodyPr/>
        <a:lstStyle/>
        <a:p>
          <a:pPr rtl="1"/>
          <a:endParaRPr lang="fa-IR"/>
        </a:p>
      </dgm:t>
    </dgm:pt>
    <dgm:pt modelId="{59C4026F-EE04-47B8-A3EE-DEB4BD2622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معما</a:t>
          </a:r>
          <a:endParaRPr lang="fa-IR" sz="2400" dirty="0"/>
        </a:p>
      </dgm:t>
    </dgm:pt>
    <dgm:pt modelId="{2A5698CC-5B69-4754-8371-2051C346D016}" type="par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21A70925-AA90-407A-A004-284E1D400B8B}" type="sibTrans" cxnId="{3CC5E39C-3F67-4E7D-AD4B-D7765DB87F90}">
      <dgm:prSet/>
      <dgm:spPr/>
      <dgm:t>
        <a:bodyPr/>
        <a:lstStyle/>
        <a:p>
          <a:pPr rtl="1"/>
          <a:endParaRPr lang="fa-IR"/>
        </a:p>
      </dgm:t>
    </dgm:pt>
    <dgm:pt modelId="{CFC2B030-035E-49F6-A107-86B8CBF0EFE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طنز</a:t>
          </a:r>
          <a:endParaRPr lang="fa-IR" sz="2400" dirty="0"/>
        </a:p>
      </dgm:t>
    </dgm:pt>
    <dgm:pt modelId="{FE17AF4F-50C8-40A5-A0C9-F0F9FDA2BCF1}" type="par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C9A5A901-6234-44E2-A298-1B1E503FB1CF}" type="sibTrans" cxnId="{22E4B262-CE38-45DE-940D-C1C394C13124}">
      <dgm:prSet/>
      <dgm:spPr/>
      <dgm:t>
        <a:bodyPr/>
        <a:lstStyle/>
        <a:p>
          <a:pPr rtl="1"/>
          <a:endParaRPr lang="fa-IR"/>
        </a:p>
      </dgm:t>
    </dgm:pt>
    <dgm:pt modelId="{83CA4606-F644-43B9-AFE4-BB168069DA9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تأتر</a:t>
          </a:r>
          <a:endParaRPr lang="fa-IR" sz="2400" dirty="0"/>
        </a:p>
      </dgm:t>
    </dgm:pt>
    <dgm:pt modelId="{28026903-CC93-4592-9F39-6BACA3E41137}" type="par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E490151D-219F-47D8-9D7D-CF7F11791929}" type="sibTrans" cxnId="{BFC9DFCF-C7C5-438A-985E-D2606D488245}">
      <dgm:prSet/>
      <dgm:spPr/>
      <dgm:t>
        <a:bodyPr/>
        <a:lstStyle/>
        <a:p>
          <a:pPr rtl="1"/>
          <a:endParaRPr lang="fa-IR"/>
        </a:p>
      </dgm:t>
    </dgm:pt>
    <dgm:pt modelId="{4C9DD2BA-8BAC-4285-8F12-CFE40F57AE6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400" dirty="0" smtClean="0"/>
            <a:t>قصه جنگ</a:t>
          </a:r>
          <a:endParaRPr lang="fa-IR" sz="2400" dirty="0"/>
        </a:p>
      </dgm:t>
    </dgm:pt>
    <dgm:pt modelId="{1A7E4043-7FFD-4079-B2FD-075B2E46B0EE}" type="par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09970A57-BD7C-4E3C-BE54-6B14A32B0776}" type="sibTrans" cxnId="{C1C93647-4BB3-4A90-9899-F45724F4D1C0}">
      <dgm:prSet/>
      <dgm:spPr/>
      <dgm:t>
        <a:bodyPr/>
        <a:lstStyle/>
        <a:p>
          <a:pPr rtl="1"/>
          <a:endParaRPr lang="fa-IR"/>
        </a:p>
      </dgm:t>
    </dgm:pt>
    <dgm:pt modelId="{DBA50828-89BA-4FE3-B489-17C369BF508F}" type="pres">
      <dgm:prSet presAssocID="{C19A9CB1-3402-4B4C-A531-8E4EEC211A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CB30696-6299-474A-8BE0-0F62C8D8902A}" type="pres">
      <dgm:prSet presAssocID="{CE8B9B2C-2F18-469C-995A-20DAC54328AC}" presName="centerShape" presStyleLbl="node0" presStyleIdx="0" presStyleCnt="1" custScaleX="86106" custScaleY="83726"/>
      <dgm:spPr/>
      <dgm:t>
        <a:bodyPr/>
        <a:lstStyle/>
        <a:p>
          <a:pPr rtl="1"/>
          <a:endParaRPr lang="fa-IR"/>
        </a:p>
      </dgm:t>
    </dgm:pt>
    <dgm:pt modelId="{C895AB5F-074C-4EE2-A16B-B1B841F61E2A}" type="pres">
      <dgm:prSet presAssocID="{2A5698CC-5B69-4754-8371-2051C346D016}" presName="parTrans" presStyleLbl="bgSibTrans2D1" presStyleIdx="0" presStyleCnt="4" custScaleX="98120" custScaleY="86036"/>
      <dgm:spPr/>
      <dgm:t>
        <a:bodyPr/>
        <a:lstStyle/>
        <a:p>
          <a:pPr rtl="1"/>
          <a:endParaRPr lang="fa-IR"/>
        </a:p>
      </dgm:t>
    </dgm:pt>
    <dgm:pt modelId="{27171BE7-5F7E-4FC2-B36D-DADC86ABFF73}" type="pres">
      <dgm:prSet presAssocID="{59C4026F-EE04-47B8-A3EE-DEB4BD2622E6}" presName="node" presStyleLbl="node1" presStyleIdx="0" presStyleCnt="4" custScaleX="109509" custScaleY="57894" custRadScaleRad="120621" custRadScaleInc="-56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18CFC8-93C3-4EE7-84D8-C2C65746B484}" type="pres">
      <dgm:prSet presAssocID="{FE17AF4F-50C8-40A5-A0C9-F0F9FDA2BCF1}" presName="parTrans" presStyleLbl="bgSibTrans2D1" presStyleIdx="1" presStyleCnt="4"/>
      <dgm:spPr/>
      <dgm:t>
        <a:bodyPr/>
        <a:lstStyle/>
        <a:p>
          <a:pPr rtl="1"/>
          <a:endParaRPr lang="fa-IR"/>
        </a:p>
      </dgm:t>
    </dgm:pt>
    <dgm:pt modelId="{C81316B4-13D7-4B65-86BF-F984863ECE5A}" type="pres">
      <dgm:prSet presAssocID="{CFC2B030-035E-49F6-A107-86B8CBF0EFE9}" presName="node" presStyleLbl="node1" presStyleIdx="1" presStyleCnt="4" custScaleX="111231" custScaleY="64889" custRadScaleRad="103988" custRadScaleInc="-2100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ADB3364-C627-4708-9139-D6CA623271BF}" type="pres">
      <dgm:prSet presAssocID="{28026903-CC93-4592-9F39-6BACA3E41137}" presName="parTrans" presStyleLbl="bgSibTrans2D1" presStyleIdx="2" presStyleCnt="4"/>
      <dgm:spPr/>
      <dgm:t>
        <a:bodyPr/>
        <a:lstStyle/>
        <a:p>
          <a:pPr rtl="1"/>
          <a:endParaRPr lang="fa-IR"/>
        </a:p>
      </dgm:t>
    </dgm:pt>
    <dgm:pt modelId="{F2B02B8D-EC65-4164-9FDA-C81413641B20}" type="pres">
      <dgm:prSet presAssocID="{83CA4606-F644-43B9-AFE4-BB168069DA90}" presName="node" presStyleLbl="node1" presStyleIdx="2" presStyleCnt="4" custScaleX="124473" custScaleY="62746" custRadScaleRad="110906" custRadScaleInc="282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46DA56-D980-4168-A3D4-B56AFDB1A4EE}" type="pres">
      <dgm:prSet presAssocID="{1A7E4043-7FFD-4079-B2FD-075B2E46B0EE}" presName="parTrans" presStyleLbl="bgSibTrans2D1" presStyleIdx="3" presStyleCnt="4"/>
      <dgm:spPr/>
      <dgm:t>
        <a:bodyPr/>
        <a:lstStyle/>
        <a:p>
          <a:pPr rtl="1"/>
          <a:endParaRPr lang="fa-IR"/>
        </a:p>
      </dgm:t>
    </dgm:pt>
    <dgm:pt modelId="{781BE42F-D713-434C-824D-23A9BE75E36A}" type="pres">
      <dgm:prSet presAssocID="{4C9DD2BA-8BAC-4285-8F12-CFE40F57AE63}" presName="node" presStyleLbl="node1" presStyleIdx="3" presStyleCnt="4" custScaleX="124701" custScaleY="56902" custRadScaleRad="143167" custRadScaleInc="12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3786B93-5770-432A-AD04-1D637B26B548}" type="presOf" srcId="{C19A9CB1-3402-4B4C-A531-8E4EEC211AD2}" destId="{DBA50828-89BA-4FE3-B489-17C369BF508F}" srcOrd="0" destOrd="0" presId="urn:microsoft.com/office/officeart/2005/8/layout/radial4"/>
    <dgm:cxn modelId="{BFC9DFCF-C7C5-438A-985E-D2606D488245}" srcId="{CE8B9B2C-2F18-469C-995A-20DAC54328AC}" destId="{83CA4606-F644-43B9-AFE4-BB168069DA90}" srcOrd="2" destOrd="0" parTransId="{28026903-CC93-4592-9F39-6BACA3E41137}" sibTransId="{E490151D-219F-47D8-9D7D-CF7F11791929}"/>
    <dgm:cxn modelId="{3CC5E39C-3F67-4E7D-AD4B-D7765DB87F90}" srcId="{CE8B9B2C-2F18-469C-995A-20DAC54328AC}" destId="{59C4026F-EE04-47B8-A3EE-DEB4BD2622E6}" srcOrd="0" destOrd="0" parTransId="{2A5698CC-5B69-4754-8371-2051C346D016}" sibTransId="{21A70925-AA90-407A-A004-284E1D400B8B}"/>
    <dgm:cxn modelId="{5989B20D-765F-441D-B9AE-78EF05C39C9C}" srcId="{C19A9CB1-3402-4B4C-A531-8E4EEC211AD2}" destId="{CE8B9B2C-2F18-469C-995A-20DAC54328AC}" srcOrd="0" destOrd="0" parTransId="{945F7382-E0A2-4F67-867C-9639D9B90101}" sibTransId="{BD74152F-C965-4317-B4FD-25D1EF022818}"/>
    <dgm:cxn modelId="{31FE3F2E-472F-4D31-8935-13E8D09994EB}" type="presOf" srcId="{83CA4606-F644-43B9-AFE4-BB168069DA90}" destId="{F2B02B8D-EC65-4164-9FDA-C81413641B20}" srcOrd="0" destOrd="0" presId="urn:microsoft.com/office/officeart/2005/8/layout/radial4"/>
    <dgm:cxn modelId="{22E4B262-CE38-45DE-940D-C1C394C13124}" srcId="{CE8B9B2C-2F18-469C-995A-20DAC54328AC}" destId="{CFC2B030-035E-49F6-A107-86B8CBF0EFE9}" srcOrd="1" destOrd="0" parTransId="{FE17AF4F-50C8-40A5-A0C9-F0F9FDA2BCF1}" sibTransId="{C9A5A901-6234-44E2-A298-1B1E503FB1CF}"/>
    <dgm:cxn modelId="{F3D0B380-1D90-45E1-9A81-AF92176FAF10}" type="presOf" srcId="{59C4026F-EE04-47B8-A3EE-DEB4BD2622E6}" destId="{27171BE7-5F7E-4FC2-B36D-DADC86ABFF73}" srcOrd="0" destOrd="0" presId="urn:microsoft.com/office/officeart/2005/8/layout/radial4"/>
    <dgm:cxn modelId="{37BF5BBE-EF38-46C2-AEB2-DA087CF24AF2}" type="presOf" srcId="{2A5698CC-5B69-4754-8371-2051C346D016}" destId="{C895AB5F-074C-4EE2-A16B-B1B841F61E2A}" srcOrd="0" destOrd="0" presId="urn:microsoft.com/office/officeart/2005/8/layout/radial4"/>
    <dgm:cxn modelId="{356BF9E6-1007-40EE-96F2-5CAAF19E8B3E}" type="presOf" srcId="{FE17AF4F-50C8-40A5-A0C9-F0F9FDA2BCF1}" destId="{5118CFC8-93C3-4EE7-84D8-C2C65746B484}" srcOrd="0" destOrd="0" presId="urn:microsoft.com/office/officeart/2005/8/layout/radial4"/>
    <dgm:cxn modelId="{76A14D8E-3968-45E8-B4AE-2064E449D9F9}" type="presOf" srcId="{CFC2B030-035E-49F6-A107-86B8CBF0EFE9}" destId="{C81316B4-13D7-4B65-86BF-F984863ECE5A}" srcOrd="0" destOrd="0" presId="urn:microsoft.com/office/officeart/2005/8/layout/radial4"/>
    <dgm:cxn modelId="{E7361A99-38EE-484F-AC27-82056656C5CA}" type="presOf" srcId="{1A7E4043-7FFD-4079-B2FD-075B2E46B0EE}" destId="{3146DA56-D980-4168-A3D4-B56AFDB1A4EE}" srcOrd="0" destOrd="0" presId="urn:microsoft.com/office/officeart/2005/8/layout/radial4"/>
    <dgm:cxn modelId="{C1C93647-4BB3-4A90-9899-F45724F4D1C0}" srcId="{CE8B9B2C-2F18-469C-995A-20DAC54328AC}" destId="{4C9DD2BA-8BAC-4285-8F12-CFE40F57AE63}" srcOrd="3" destOrd="0" parTransId="{1A7E4043-7FFD-4079-B2FD-075B2E46B0EE}" sibTransId="{09970A57-BD7C-4E3C-BE54-6B14A32B0776}"/>
    <dgm:cxn modelId="{CF6C16F7-CBAD-4925-BCEF-F32B841A2D37}" type="presOf" srcId="{CE8B9B2C-2F18-469C-995A-20DAC54328AC}" destId="{7CB30696-6299-474A-8BE0-0F62C8D8902A}" srcOrd="0" destOrd="0" presId="urn:microsoft.com/office/officeart/2005/8/layout/radial4"/>
    <dgm:cxn modelId="{88A2B166-057A-46AC-88A7-2F1571F1801E}" type="presOf" srcId="{28026903-CC93-4592-9F39-6BACA3E41137}" destId="{CADB3364-C627-4708-9139-D6CA623271BF}" srcOrd="0" destOrd="0" presId="urn:microsoft.com/office/officeart/2005/8/layout/radial4"/>
    <dgm:cxn modelId="{48C4F153-D049-443A-B640-4498C3A48C05}" type="presOf" srcId="{4C9DD2BA-8BAC-4285-8F12-CFE40F57AE63}" destId="{781BE42F-D713-434C-824D-23A9BE75E36A}" srcOrd="0" destOrd="0" presId="urn:microsoft.com/office/officeart/2005/8/layout/radial4"/>
    <dgm:cxn modelId="{AC7F47FF-A29A-49BE-8DDB-6B723B2E0573}" type="presParOf" srcId="{DBA50828-89BA-4FE3-B489-17C369BF508F}" destId="{7CB30696-6299-474A-8BE0-0F62C8D8902A}" srcOrd="0" destOrd="0" presId="urn:microsoft.com/office/officeart/2005/8/layout/radial4"/>
    <dgm:cxn modelId="{29C2EE28-AE30-4083-9C85-BD2F44AC89E6}" type="presParOf" srcId="{DBA50828-89BA-4FE3-B489-17C369BF508F}" destId="{C895AB5F-074C-4EE2-A16B-B1B841F61E2A}" srcOrd="1" destOrd="0" presId="urn:microsoft.com/office/officeart/2005/8/layout/radial4"/>
    <dgm:cxn modelId="{C0B830B5-10A9-41D4-B381-5A5D251515C5}" type="presParOf" srcId="{DBA50828-89BA-4FE3-B489-17C369BF508F}" destId="{27171BE7-5F7E-4FC2-B36D-DADC86ABFF73}" srcOrd="2" destOrd="0" presId="urn:microsoft.com/office/officeart/2005/8/layout/radial4"/>
    <dgm:cxn modelId="{EC31D236-1182-4FEE-A5BC-330871AE8B7E}" type="presParOf" srcId="{DBA50828-89BA-4FE3-B489-17C369BF508F}" destId="{5118CFC8-93C3-4EE7-84D8-C2C65746B484}" srcOrd="3" destOrd="0" presId="urn:microsoft.com/office/officeart/2005/8/layout/radial4"/>
    <dgm:cxn modelId="{06DA236C-AF0B-4AB2-94F2-EA1F8F89175E}" type="presParOf" srcId="{DBA50828-89BA-4FE3-B489-17C369BF508F}" destId="{C81316B4-13D7-4B65-86BF-F984863ECE5A}" srcOrd="4" destOrd="0" presId="urn:microsoft.com/office/officeart/2005/8/layout/radial4"/>
    <dgm:cxn modelId="{39D83919-A5D4-4F0D-8E28-A8A301D633A3}" type="presParOf" srcId="{DBA50828-89BA-4FE3-B489-17C369BF508F}" destId="{CADB3364-C627-4708-9139-D6CA623271BF}" srcOrd="5" destOrd="0" presId="urn:microsoft.com/office/officeart/2005/8/layout/radial4"/>
    <dgm:cxn modelId="{16A884BA-6D88-4DC8-9A3C-D86DE11BC108}" type="presParOf" srcId="{DBA50828-89BA-4FE3-B489-17C369BF508F}" destId="{F2B02B8D-EC65-4164-9FDA-C81413641B20}" srcOrd="6" destOrd="0" presId="urn:microsoft.com/office/officeart/2005/8/layout/radial4"/>
    <dgm:cxn modelId="{A146FCB7-0578-4AF8-B3FE-96C14E434593}" type="presParOf" srcId="{DBA50828-89BA-4FE3-B489-17C369BF508F}" destId="{3146DA56-D980-4168-A3D4-B56AFDB1A4EE}" srcOrd="7" destOrd="0" presId="urn:microsoft.com/office/officeart/2005/8/layout/radial4"/>
    <dgm:cxn modelId="{325CF568-BEB8-4F4F-8AFC-2B5E3C9CEE98}" type="presParOf" srcId="{DBA50828-89BA-4FE3-B489-17C369BF508F}" destId="{781BE42F-D713-434C-824D-23A9BE75E36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9B493-C6E0-4433-9597-0DE06BC5436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3F27B-7BE9-412F-B534-DF2962635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1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DDF28-ECCF-41C4-937D-811F72B40F82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45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C2E58-B473-4AD2-B920-1AC67769781E}" type="slidenum">
              <a:rPr lang="ar-SA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5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177B7-4BC5-4FAB-82F3-A1CDA9679CC4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روی تابلو یا پوستر نوشته شود</a:t>
            </a:r>
          </a:p>
        </p:txBody>
      </p:sp>
    </p:spTree>
    <p:extLst>
      <p:ext uri="{BB962C8B-B14F-4D97-AF65-F5344CB8AC3E}">
        <p14:creationId xmlns:p14="http://schemas.microsoft.com/office/powerpoint/2010/main" val="2819480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 smtClean="0">
                <a:cs typeface="B Mitra" panose="00000400000000000000" pitchFamily="2" charset="-78"/>
              </a:rPr>
              <a:t> استعاره خرید: همه ما قبل از خریدن کوچکترین چیزها اعم از کفش، گوشی موبایل، لوازم خانه و ... اطلاعات کسب می کنیم.</a:t>
            </a:r>
            <a:endParaRPr lang="en-US" sz="1200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3178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3AC21-8120-48AC-B09F-6F7639F7D8EA}" type="slidenum">
              <a:rPr lang="ar-SA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50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07EDC-4628-4A57-AE96-0459E7D82050}" type="slidenum">
              <a:rPr lang="ar-SA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ازدواج مانند خرید میوه صندوقی است نه مانند هندوانه دربسته</a:t>
            </a:r>
          </a:p>
          <a:p>
            <a:pPr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ازدواج مثل</a:t>
            </a:r>
            <a:r>
              <a:rPr lang="fa-IR" baseline="0" dirty="0" smtClean="0">
                <a:latin typeface="Arial" pitchFamily="34" charset="0"/>
                <a:cs typeface="Arial" pitchFamily="34" charset="0"/>
              </a:rPr>
              <a:t> خرید یک خودرو است که آمادگی مالی نیاز دارد، بررسی مناسب و بعد از خرید حتماً نیاز به مهارت رانندگی هم دارد تا آسیب به خودرو و خودمان وارد نشود.</a:t>
            </a:r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02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177B7-4BC5-4FAB-82F3-A1CDA9679CC4}" type="slidenum">
              <a:rPr lang="ar-SA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نتیجه گیری از بازگست</a:t>
            </a:r>
            <a:r>
              <a:rPr lang="fa-IR" baseline="0" dirty="0" smtClean="0">
                <a:latin typeface="Arial" pitchFamily="34" charset="0"/>
                <a:cs typeface="Arial" pitchFamily="34" charset="0"/>
              </a:rPr>
              <a:t> تغییرات</a:t>
            </a:r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95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D1979-A85C-48BC-9953-6A8F024DD39F}" type="slidenum">
              <a:rPr lang="ar-SA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فعالیت نقاشی دو نفره برای ضرورت شناخت</a:t>
            </a:r>
          </a:p>
        </p:txBody>
      </p:sp>
    </p:spTree>
    <p:extLst>
      <p:ext uri="{BB962C8B-B14F-4D97-AF65-F5344CB8AC3E}">
        <p14:creationId xmlns:p14="http://schemas.microsoft.com/office/powerpoint/2010/main" val="3033647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D1979-A85C-48BC-9953-6A8F024DD39F}" type="slidenum">
              <a:rPr lang="ar-SA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31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49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6F49A-3901-4665-8A00-BABC0393FEA6}" type="slidenum">
              <a:rPr lang="ar-SA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بازی پاس دادن گلوله نخ و ایجاد شبکه ای از ارتباطات</a:t>
            </a:r>
          </a:p>
        </p:txBody>
      </p:sp>
    </p:spTree>
    <p:extLst>
      <p:ext uri="{BB962C8B-B14F-4D97-AF65-F5344CB8AC3E}">
        <p14:creationId xmlns:p14="http://schemas.microsoft.com/office/powerpoint/2010/main" val="1169838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04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7ED64-63A4-44CA-B67E-F1854113A34A}" type="slidenum">
              <a:rPr lang="ar-SA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فعالیت انتخاب یک نفر</a:t>
            </a:r>
            <a:r>
              <a:rPr lang="fa-IR" baseline="0" dirty="0" smtClean="0">
                <a:latin typeface="Arial" pitchFamily="34" charset="0"/>
                <a:cs typeface="Arial" pitchFamily="34" charset="0"/>
              </a:rPr>
              <a:t> درگروه صحبت با او.</a:t>
            </a:r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34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FB5C8-87CF-40DB-BB4E-55481E005A4D}" type="slidenum">
              <a:rPr lang="ar-SA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02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4EBDA-1534-4A5E-AD8E-937B44C5831B}" type="slidenum">
              <a:rPr lang="ar-SA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47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10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24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D58A1-86E2-4863-9D79-D4EFF6434125}" type="slidenum">
              <a:rPr lang="ar-SA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2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82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16A70-67BA-400D-89D0-AB32A25397E4}" type="slidenum">
              <a:rPr lang="ar-SA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53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9B417-4E20-44C7-84AD-A7CB67E3D2A6}" type="slidenum">
              <a:rPr lang="ar-SA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85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D1979-A85C-48BC-9953-6A8F024DD39F}" type="slidenum">
              <a:rPr lang="ar-SA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6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روش این کارگاه آموزش فعال است بنابراین نیاز جدی به مقررات دارد.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6B61-448E-4805-9155-EBD5CC1870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3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D1979-A85C-48BC-9953-6A8F024DD39F}" type="slidenum">
              <a:rPr lang="ar-SA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52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57A9B-9B81-4B85-AE56-3E35317D072E}" type="slidenum">
              <a:rPr lang="ar-SA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77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3B944-7239-4FA0-AB24-C0BA987A3B86}" type="slidenum">
              <a:rPr lang="ar-SA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بحث گروهی</a:t>
            </a:r>
          </a:p>
        </p:txBody>
      </p:sp>
    </p:spTree>
    <p:extLst>
      <p:ext uri="{BB962C8B-B14F-4D97-AF65-F5344CB8AC3E}">
        <p14:creationId xmlns:p14="http://schemas.microsoft.com/office/powerpoint/2010/main" val="3839054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/>
            <a:r>
              <a:rPr lang="fa-IR" dirty="0" smtClean="0"/>
              <a:t>درباره خودارضایی و ازدواج</a:t>
            </a:r>
            <a:r>
              <a:rPr lang="fa-IR" baseline="0" dirty="0" smtClean="0"/>
              <a:t> </a:t>
            </a:r>
            <a:r>
              <a:rPr lang="fa-IR" dirty="0" smtClean="0"/>
              <a:t>توضیح داده شود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69032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27B-7BE9-412F-B534-DF29626350A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28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A225C-3589-422E-9E69-91AF8D3040DA}" type="slidenum">
              <a:rPr lang="ar-SA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947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تفاهم و همکاری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B9D47-9770-4354-BD6D-30DEAC4FF10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7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42B43-F61E-4984-83B8-B54C25A5FBFC}" type="slidenum">
              <a:rPr lang="ar-SA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168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42B43-F61E-4984-83B8-B54C25A5FBFC}" type="slidenum">
              <a:rPr lang="ar-SA" smtClean="0">
                <a:latin typeface="Arial" pitchFamily="34" charset="0"/>
                <a:cs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منبع: اولسون</a:t>
            </a:r>
          </a:p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یک نقاشی دو نفره با یک قلم</a:t>
            </a:r>
          </a:p>
        </p:txBody>
      </p:sp>
    </p:spTree>
    <p:extLst>
      <p:ext uri="{BB962C8B-B14F-4D97-AF65-F5344CB8AC3E}">
        <p14:creationId xmlns:p14="http://schemas.microsoft.com/office/powerpoint/2010/main" val="2569797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42B43-F61E-4984-83B8-B54C25A5FBFC}" type="slidenum">
              <a:rPr lang="ar-SA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هدف و فایده آموزشی وضع مقررات: قبل از هر کار گروهی لازم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6B61-448E-4805-9155-EBD5CC1870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69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42B43-F61E-4984-83B8-B54C25A5FBFC}" type="slidenum">
              <a:rPr lang="ar-SA" smtClean="0">
                <a:latin typeface="Arial" pitchFamily="34" charset="0"/>
                <a:cs typeface="Arial" pitchFamily="34" charset="0"/>
              </a:rPr>
              <a:pPr/>
              <a:t>71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164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A225C-3589-422E-9E69-91AF8D3040DA}" type="slidenum">
              <a:rPr lang="ar-SA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156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268BF-CEAE-45C2-8C28-B0CFE5AF96C8}" type="slidenum">
              <a:rPr lang="ar-SA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020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3D0EC-B1BE-49D6-B02E-ADFC276438E3}" type="slidenum">
              <a:rPr lang="ar-SA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22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91DEF-A45B-439F-B59D-788773D2DA63}" type="slidenum">
              <a:rPr lang="ar-SA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8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6F49A-3901-4665-8A00-BABC0393FEA6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هدف این دوره های آموزشی، تضمین موفقیت</a:t>
            </a:r>
            <a:r>
              <a:rPr lang="fa-IR" baseline="0" dirty="0" smtClean="0">
                <a:latin typeface="Arial" pitchFamily="34" charset="0"/>
                <a:cs typeface="Arial" pitchFamily="34" charset="0"/>
              </a:rPr>
              <a:t> ازدواج نیست.</a:t>
            </a:r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6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177B7-4BC5-4FAB-82F3-A1CDA9679CC4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نقاشی هم میتوان کشید. زیر اتیکت نوشته شود ازدواج شکل چیست؟</a:t>
            </a:r>
          </a:p>
        </p:txBody>
      </p:sp>
    </p:spTree>
    <p:extLst>
      <p:ext uri="{BB962C8B-B14F-4D97-AF65-F5344CB8AC3E}">
        <p14:creationId xmlns:p14="http://schemas.microsoft.com/office/powerpoint/2010/main" val="168686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C2E58-B473-4AD2-B920-1AC67769781E}" type="slidenum">
              <a:rPr lang="ar-SA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66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177B7-4BC5-4FAB-82F3-A1CDA9679CC4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a-IR" dirty="0" smtClean="0">
                <a:latin typeface="Arial" pitchFamily="34" charset="0"/>
                <a:cs typeface="Arial" pitchFamily="34" charset="0"/>
              </a:rPr>
              <a:t>به صورت مصاحبه هم میشود</a:t>
            </a:r>
            <a:r>
              <a:rPr lang="fa-IR" baseline="0" dirty="0" smtClean="0">
                <a:latin typeface="Arial" pitchFamily="34" charset="0"/>
                <a:cs typeface="Arial" pitchFamily="34" charset="0"/>
              </a:rPr>
              <a:t> انجام گردد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/نقاشی هم میتوان کشید</a:t>
            </a:r>
          </a:p>
        </p:txBody>
      </p:sp>
    </p:spTree>
    <p:extLst>
      <p:ext uri="{BB962C8B-B14F-4D97-AF65-F5344CB8AC3E}">
        <p14:creationId xmlns:p14="http://schemas.microsoft.com/office/powerpoint/2010/main" val="1774461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DCEF0-C601-43A4-94CC-EFBA7B4B8EE1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3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1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B0E0-829E-459E-863C-3DD2F1D99F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0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8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0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2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7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E3B-8F1A-4FAE-B686-7440B0507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0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FE3B-8F1A-4FAE-B686-7440B0507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AB270-E924-4B9B-B24C-5B14794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3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4" descr="MPj043925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1" y="1141"/>
            <a:ext cx="86287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WordArt 5"/>
          <p:cNvSpPr>
            <a:spLocks noChangeArrowheads="1" noChangeShapeType="1" noTextEdit="1"/>
          </p:cNvSpPr>
          <p:nvPr/>
        </p:nvSpPr>
        <p:spPr bwMode="auto">
          <a:xfrm>
            <a:off x="3266843" y="137329"/>
            <a:ext cx="4953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fa-I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Paach"/>
              </a:rPr>
              <a:t>بسم الله الرحمن الرح‍يم </a:t>
            </a: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 rot="-2024236">
            <a:off x="219897" y="609599"/>
            <a:ext cx="2514600" cy="1066800"/>
          </a:xfrm>
          <a:prstGeom prst="rect">
            <a:avLst/>
          </a:prstGeom>
          <a:solidFill>
            <a:srgbClr val="C0C0C0">
              <a:alpha val="0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r>
              <a:rPr lang="fa-IR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ازدواج موفق</a:t>
            </a:r>
            <a:endParaRPr lang="en-US" sz="480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7684" y="5340256"/>
            <a:ext cx="3524316" cy="15177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Koodak" pitchFamily="2" charset="-78"/>
              </a:rPr>
              <a:t>مهرداد دشتی</a:t>
            </a:r>
          </a:p>
          <a:p>
            <a:pPr algn="ctr" rtl="1"/>
            <a:r>
              <a:rPr lang="fa-IR" dirty="0" smtClean="0">
                <a:cs typeface="B Koodak" pitchFamily="2" charset="-78"/>
              </a:rPr>
              <a:t>روانشناس، مشاور و مدرس دانشگاه</a:t>
            </a:r>
          </a:p>
          <a:p>
            <a:pPr algn="ctr" rtl="1"/>
            <a:r>
              <a:rPr lang="fa-IR" dirty="0" smtClean="0">
                <a:cs typeface="B Koodak" pitchFamily="2" charset="-78"/>
              </a:rPr>
              <a:t>مرکز مشاوره آسنا: 03136605127</a:t>
            </a:r>
            <a:endParaRPr lang="en-US" dirty="0">
              <a:cs typeface="B Koodak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77" y="1945532"/>
            <a:ext cx="3489223" cy="33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58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7" y="365125"/>
            <a:ext cx="5007355" cy="605912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55" y="365125"/>
            <a:ext cx="5900659" cy="60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26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0" y="365125"/>
            <a:ext cx="5239549" cy="63773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8" y="365125"/>
            <a:ext cx="5369106" cy="63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42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8"/>
            <a:ext cx="10515600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تعریف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ازدواج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موفق و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کارکردهای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ازدواج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140"/>
            <a:ext cx="10718260" cy="493182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dirty="0" smtClean="0">
                <a:cs typeface="B Mitra" panose="00000400000000000000" pitchFamily="2" charset="-78"/>
              </a:rPr>
              <a:t>ازدواج هم یک </a:t>
            </a:r>
            <a:r>
              <a:rPr lang="fa-IR" sz="4000" u="sng" dirty="0" smtClean="0">
                <a:solidFill>
                  <a:srgbClr val="FF0000"/>
                </a:solidFill>
                <a:cs typeface="B Mitra" panose="00000400000000000000" pitchFamily="2" charset="-78"/>
              </a:rPr>
              <a:t>قرارداد قانونی </a:t>
            </a:r>
            <a:r>
              <a:rPr lang="fa-IR" sz="4000" dirty="0" smtClean="0">
                <a:cs typeface="B Mitra" panose="00000400000000000000" pitchFamily="2" charset="-78"/>
              </a:rPr>
              <a:t>است یعنی همان شروطی که در دفتر ثبت ازدواج امضا می کنیم و هم </a:t>
            </a:r>
            <a:r>
              <a:rPr lang="fa-IR" sz="4000" u="sng" dirty="0" smtClean="0">
                <a:solidFill>
                  <a:srgbClr val="FF0000"/>
                </a:solidFill>
                <a:cs typeface="B Mitra" panose="00000400000000000000" pitchFamily="2" charset="-78"/>
              </a:rPr>
              <a:t>قرارداد اخلاقی </a:t>
            </a:r>
            <a:r>
              <a:rPr lang="fa-IR" sz="4000" dirty="0" smtClean="0">
                <a:cs typeface="B Mitra" panose="00000400000000000000" pitchFamily="2" charset="-78"/>
              </a:rPr>
              <a:t>است یعنی همان قول و قرارهایی که قبل از ازدواج می گذاریم و اخلاقاً مسئول عمل به آن هستیم.</a:t>
            </a:r>
          </a:p>
          <a:p>
            <a:pPr algn="r" rtl="1">
              <a:lnSpc>
                <a:spcPct val="150000"/>
              </a:lnSpc>
            </a:pPr>
            <a:r>
              <a:rPr lang="fa-IR" sz="4000" dirty="0" smtClean="0">
                <a:cs typeface="B Mitra" panose="00000400000000000000" pitchFamily="2" charset="-78"/>
              </a:rPr>
              <a:t> بخش قانونی در همه ازدواج ها تقریبا مشترک است اما بخش اخلاقی خاص دو نفری است که می خواهند با هم ازدواج کنند.</a:t>
            </a:r>
            <a:endParaRPr lang="en-US" sz="40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7190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2"/>
          <p:cNvSpPr txBox="1">
            <a:spLocks noChangeArrowheads="1"/>
          </p:cNvSpPr>
          <p:nvPr/>
        </p:nvSpPr>
        <p:spPr bwMode="auto">
          <a:xfrm>
            <a:off x="1752600" y="228601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600" dirty="0" smtClean="0">
                <a:solidFill>
                  <a:srgbClr val="FF3300"/>
                </a:solidFill>
                <a:cs typeface="B Titr" pitchFamily="2" charset="-78"/>
              </a:rPr>
              <a:t>فعالیت انفرادی</a:t>
            </a:r>
            <a:endParaRPr lang="en-US" sz="3600" dirty="0">
              <a:solidFill>
                <a:srgbClr val="FF3300"/>
              </a:solidFill>
              <a:cs typeface="B Titr" pitchFamily="2" charset="-78"/>
            </a:endParaRPr>
          </a:p>
        </p:txBody>
      </p:sp>
      <p:pic>
        <p:nvPicPr>
          <p:cNvPr id="49154" name="Picture 2" descr="D:\image\10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6807" y="2317900"/>
            <a:ext cx="5039947" cy="3401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93570" y="1202986"/>
            <a:ext cx="9022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dirty="0" smtClean="0">
                <a:cs typeface="B Titr" pitchFamily="2" charset="-78"/>
              </a:rPr>
              <a:t>همانطور که نشسته اید یک تغییر در وضعیت خودتان ایجاد کنید</a:t>
            </a:r>
            <a:endParaRPr lang="en-US" sz="3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6629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استعاره های مهم ازدواجی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196" y="1066800"/>
            <a:ext cx="11498093" cy="5606374"/>
          </a:xfrm>
        </p:spPr>
        <p:txBody>
          <a:bodyPr>
            <a:normAutofit/>
          </a:bodyPr>
          <a:lstStyle/>
          <a:p>
            <a:pPr marL="742950" indent="-742950" algn="r" rtl="1">
              <a:lnSpc>
                <a:spcPct val="80000"/>
              </a:lnSpc>
              <a:buFont typeface="+mj-lt"/>
              <a:buAutoNum type="arabicPeriod"/>
            </a:pPr>
            <a:endParaRPr lang="fa-IR" sz="3300" b="1" dirty="0" smtClean="0">
              <a:cs typeface="B Nazanin" pitchFamily="2" charset="-78"/>
            </a:endParaRPr>
          </a:p>
          <a:p>
            <a:pPr marL="0" indent="0" algn="ctr" rtl="1">
              <a:lnSpc>
                <a:spcPct val="80000"/>
              </a:lnSpc>
              <a:buNone/>
            </a:pPr>
            <a:r>
              <a:rPr lang="fa-IR" sz="3300" b="1" dirty="0" smtClean="0">
                <a:cs typeface="B Nazanin" pitchFamily="2" charset="-78"/>
              </a:rPr>
              <a:t>ازدواج مانند خرید هندوانه دربسته است یا میوه درهم صندوقی؟</a:t>
            </a:r>
          </a:p>
          <a:p>
            <a:pPr marL="609600" indent="-609600" algn="r" rtl="1">
              <a:lnSpc>
                <a:spcPct val="80000"/>
              </a:lnSpc>
              <a:buFont typeface="+mj-lt"/>
              <a:buAutoNum type="arabicPeriod"/>
            </a:pPr>
            <a:endParaRPr lang="fa-IR" sz="3300" b="1" dirty="0" smtClean="0">
              <a:cs typeface="B Nazanin" pitchFamily="2" charset="-78"/>
            </a:endParaRPr>
          </a:p>
          <a:p>
            <a:pPr marL="0" indent="0" algn="r" rtl="1">
              <a:lnSpc>
                <a:spcPct val="80000"/>
              </a:lnSpc>
              <a:buNone/>
            </a:pPr>
            <a:endParaRPr lang="en-US" sz="3300" dirty="0"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98969"/>
            <a:ext cx="45720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520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744494" y="36219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4000" b="1" dirty="0" smtClean="0">
                <a:latin typeface="Calibri" pitchFamily="34" charset="0"/>
                <a:cs typeface="B Mitra" pitchFamily="2" charset="-78"/>
              </a:rPr>
              <a:t>ازدواج موفق دو ویژگی اساسی دارد:</a:t>
            </a:r>
            <a:endParaRPr lang="en-US" sz="2800" b="1" dirty="0" smtClean="0">
              <a:latin typeface="Calibri" pitchFamily="34" charset="0"/>
              <a:cs typeface="B Mitra" pitchFamily="2" charset="-78"/>
            </a:endParaRP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797150" y="1303110"/>
            <a:ext cx="474709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4400" b="1" dirty="0" smtClean="0">
                <a:latin typeface="Calibri" pitchFamily="34" charset="0"/>
                <a:cs typeface="B Mitra" pitchFamily="2" charset="-78"/>
              </a:rPr>
              <a:t>رضایت</a:t>
            </a:r>
            <a:endParaRPr lang="fa-IR" sz="3200" b="1" dirty="0">
              <a:latin typeface="Calibri" pitchFamily="34" charset="0"/>
              <a:cs typeface="B Mitra" pitchFamily="2" charset="-78"/>
            </a:endParaRPr>
          </a:p>
          <a:p>
            <a:pPr algn="ctr" rtl="1">
              <a:spcBef>
                <a:spcPct val="50000"/>
              </a:spcBef>
            </a:pPr>
            <a:r>
              <a:rPr lang="fa-IR" sz="4000" b="1" dirty="0" smtClean="0">
                <a:solidFill>
                  <a:srgbClr val="FF0000"/>
                </a:solidFill>
                <a:latin typeface="Calibri" pitchFamily="34" charset="0"/>
                <a:cs typeface="B Mitra" pitchFamily="2" charset="-78"/>
              </a:rPr>
              <a:t>پایداری</a:t>
            </a:r>
            <a:endParaRPr lang="en-US" sz="4000" b="1" dirty="0">
              <a:solidFill>
                <a:srgbClr val="FF0000"/>
              </a:solidFill>
              <a:latin typeface="Calibri" pitchFamily="34" charset="0"/>
              <a:cs typeface="B Mitra" pitchFamily="2" charset="-78"/>
            </a:endParaRPr>
          </a:p>
        </p:txBody>
      </p:sp>
      <p:pic>
        <p:nvPicPr>
          <p:cNvPr id="9" name="Picture 3" descr="D:\image\seminar\ارکان اصلی خانواده\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574" y="3352022"/>
            <a:ext cx="42862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3160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2"/>
          <p:cNvSpPr txBox="1">
            <a:spLocks noChangeArrowheads="1"/>
          </p:cNvSpPr>
          <p:nvPr/>
        </p:nvSpPr>
        <p:spPr bwMode="auto">
          <a:xfrm>
            <a:off x="4261689" y="2995951"/>
            <a:ext cx="70569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600" dirty="0" smtClean="0">
                <a:solidFill>
                  <a:srgbClr val="FF3300"/>
                </a:solidFill>
                <a:cs typeface="B Titr" pitchFamily="2" charset="-78"/>
              </a:rPr>
              <a:t>آموزش پیش از ازدواج چه ضرورتی دارد؟</a:t>
            </a:r>
            <a:endParaRPr lang="en-US" sz="3600" dirty="0">
              <a:solidFill>
                <a:srgbClr val="FF3300"/>
              </a:solidFill>
              <a:cs typeface="B Titr" pitchFamily="2" charset="-78"/>
            </a:endParaRPr>
          </a:p>
        </p:txBody>
      </p:sp>
      <p:pic>
        <p:nvPicPr>
          <p:cNvPr id="57346" name="Picture 2" descr="D:\image\خانواده\61a239de8e74199c14847803ca6473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2604" y="3742808"/>
            <a:ext cx="4181920" cy="2818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mehrdad\imagesCASB59I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604" y="-7594"/>
            <a:ext cx="4122906" cy="290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0" y="395434"/>
            <a:ext cx="3464992" cy="61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8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استعاره های مهم ازدواجی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7950" y="1066800"/>
            <a:ext cx="8560340" cy="165735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80000"/>
              </a:lnSpc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ازدواج مانند خرید خودرو ویا یک وسیله مهم است.</a:t>
            </a:r>
          </a:p>
          <a:p>
            <a:pPr marL="0" indent="0" algn="r" rtl="1">
              <a:lnSpc>
                <a:spcPct val="80000"/>
              </a:lnSpc>
              <a:buNone/>
            </a:pPr>
            <a:r>
              <a:rPr lang="fa-IR" sz="3300" b="1" dirty="0" smtClean="0">
                <a:cs typeface="B Nazanin" pitchFamily="2" charset="-78"/>
              </a:rPr>
              <a:t>برای خرید خودروی مناسب و استفاده از آن به چه چیز های نیاز داریم؟</a:t>
            </a:r>
          </a:p>
          <a:p>
            <a:pPr marL="0" indent="0" algn="r" rtl="1">
              <a:lnSpc>
                <a:spcPct val="80000"/>
              </a:lnSpc>
              <a:buNone/>
            </a:pPr>
            <a:endParaRPr lang="en-US" sz="3300" dirty="0"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68" y="2724150"/>
            <a:ext cx="4762500" cy="413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8" y="2174312"/>
            <a:ext cx="4917034" cy="43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0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43900" y="266700"/>
            <a:ext cx="3124200" cy="1143000"/>
          </a:xfrm>
        </p:spPr>
        <p:txBody>
          <a:bodyPr>
            <a:noAutofit/>
          </a:bodyPr>
          <a:lstStyle/>
          <a:p>
            <a:pPr rtl="1" eaLnBrk="1" hangingPunct="1"/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ازدواج، يکي از نقاط عطف بزرگ زندگي</a:t>
            </a:r>
            <a:endParaRPr lang="en-US" sz="2800" dirty="0">
              <a:solidFill>
                <a:srgbClr val="7030A0"/>
              </a:solidFill>
              <a:cs typeface="B Titr" pitchFamily="2" charset="-78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7277100" y="1579123"/>
            <a:ext cx="4191000" cy="4724400"/>
          </a:xfrm>
        </p:spPr>
        <p:txBody>
          <a:bodyPr>
            <a:normAutofit lnSpcReduction="10000"/>
          </a:bodyPr>
          <a:lstStyle/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تولد</a:t>
            </a:r>
          </a:p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تحصيل</a:t>
            </a:r>
          </a:p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انتخاب رشته</a:t>
            </a:r>
          </a:p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انتخاب شغل</a:t>
            </a:r>
          </a:p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مهاجرت</a:t>
            </a:r>
          </a:p>
          <a:p>
            <a:pPr marL="609600" indent="-609600" algn="r" rtl="1"/>
            <a:r>
              <a:rPr lang="fa-IR" sz="3600" b="1" dirty="0">
                <a:solidFill>
                  <a:srgbClr val="F71403"/>
                </a:solidFill>
                <a:cs typeface="B Mitra" pitchFamily="2" charset="-78"/>
              </a:rPr>
              <a:t>ازدواج</a:t>
            </a:r>
          </a:p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......</a:t>
            </a:r>
          </a:p>
          <a:p>
            <a:pPr marL="609600" indent="-609600" algn="r" rtl="1"/>
            <a:r>
              <a:rPr lang="fa-IR" sz="3600" b="1" dirty="0">
                <a:cs typeface="B Mitra" pitchFamily="2" charset="-78"/>
              </a:rPr>
              <a:t>مرگ</a:t>
            </a:r>
            <a:endParaRPr lang="en-US" sz="3600" b="1" dirty="0">
              <a:cs typeface="B Mitra" pitchFamily="2" charset="-78"/>
            </a:endParaRPr>
          </a:p>
        </p:txBody>
      </p:sp>
      <p:pic>
        <p:nvPicPr>
          <p:cNvPr id="5" name="Picture 2" descr="D:\image\طبغن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096000" cy="6833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546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9"/>
            <a:ext cx="10515600" cy="1132932"/>
          </a:xfrm>
        </p:spPr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ضرورت آموزش پیش از ازدواج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38" y="1147865"/>
            <a:ext cx="11264630" cy="544749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Mitra" panose="00000400000000000000" pitchFamily="2" charset="-78"/>
              </a:rPr>
              <a:t>اهمیت ازدواج کمتر از بقیه انتخاب ها نیست. ما برای اتخاذ هر تصمیمی نیاز یه اطلاعات داریم از خرید یک جفت کفش تا انتخاب </a:t>
            </a:r>
            <a:r>
              <a:rPr lang="fa-IR" sz="3600" dirty="0" smtClean="0">
                <a:cs typeface="B Mitra" panose="00000400000000000000" pitchFamily="2" charset="-78"/>
              </a:rPr>
              <a:t>شغل.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در </a:t>
            </a:r>
            <a:r>
              <a:rPr lang="fa-IR" sz="3600" dirty="0">
                <a:cs typeface="B Mitra" panose="00000400000000000000" pitchFamily="2" charset="-78"/>
              </a:rPr>
              <a:t>عصر حاضر به دلیل کوچک و هسته ای شدن خانواده ها آموزش و یادگیری مشاهده </a:t>
            </a:r>
            <a:r>
              <a:rPr lang="fa-IR" sz="3600" dirty="0" smtClean="0">
                <a:cs typeface="B Mitra" panose="00000400000000000000" pitchFamily="2" charset="-78"/>
              </a:rPr>
              <a:t>ای </a:t>
            </a:r>
            <a:r>
              <a:rPr lang="fa-IR" sz="3600" dirty="0">
                <a:cs typeface="B Mitra" panose="00000400000000000000" pitchFamily="2" charset="-78"/>
              </a:rPr>
              <a:t>در خانواده ها </a:t>
            </a:r>
            <a:r>
              <a:rPr lang="fa-IR" sz="3600" dirty="0" smtClean="0">
                <a:cs typeface="B Mitra" panose="00000400000000000000" pitchFamily="2" charset="-78"/>
              </a:rPr>
              <a:t>کمتر </a:t>
            </a:r>
            <a:r>
              <a:rPr lang="fa-IR" sz="3600" dirty="0">
                <a:cs typeface="B Mitra" panose="00000400000000000000" pitchFamily="2" charset="-78"/>
              </a:rPr>
              <a:t>شده بنابراین آموزش رسمی ضرورت دارد</a:t>
            </a:r>
            <a:r>
              <a:rPr lang="fa-IR" sz="3600" dirty="0" smtClean="0">
                <a:cs typeface="B Mitra" panose="00000400000000000000" pitchFamily="2" charset="-78"/>
              </a:rPr>
              <a:t>.</a:t>
            </a:r>
          </a:p>
          <a:p>
            <a:pPr algn="r" rtl="1"/>
            <a:r>
              <a:rPr lang="fa-IR" sz="3600" dirty="0">
                <a:cs typeface="B Mitra" panose="00000400000000000000" pitchFamily="2" charset="-78"/>
              </a:rPr>
              <a:t>همه افراد در سن ازدواج، نیاز دارند، درباره ازدواج آموزش </a:t>
            </a:r>
            <a:r>
              <a:rPr lang="fa-IR" sz="3600" dirty="0" smtClean="0">
                <a:cs typeface="B Mitra" panose="00000400000000000000" pitchFamily="2" charset="-78"/>
              </a:rPr>
              <a:t>ببینند، نكته </a:t>
            </a:r>
            <a:r>
              <a:rPr lang="fa-IR" sz="3600" dirty="0">
                <a:cs typeface="B Mitra" panose="00000400000000000000" pitchFamily="2" charset="-78"/>
              </a:rPr>
              <a:t>مهم اعتبار منبع </a:t>
            </a:r>
            <a:r>
              <a:rPr lang="fa-IR" sz="3600" dirty="0" smtClean="0">
                <a:cs typeface="B Mitra" panose="00000400000000000000" pitchFamily="2" charset="-78"/>
              </a:rPr>
              <a:t>آموزشی است</a:t>
            </a:r>
            <a:r>
              <a:rPr lang="fa-IR" sz="3600" dirty="0">
                <a:cs typeface="B Mitra" panose="00000400000000000000" pitchFamily="2" charset="-78"/>
              </a:rPr>
              <a:t>.</a:t>
            </a:r>
            <a:endParaRPr lang="fa-IR" sz="36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600" dirty="0">
                <a:cs typeface="B Mitra" panose="00000400000000000000" pitchFamily="2" charset="-78"/>
              </a:rPr>
              <a:t>آموزش قبل از ازدواج، </a:t>
            </a:r>
            <a:r>
              <a:rPr lang="fa-IR" sz="3600" dirty="0" smtClean="0">
                <a:cs typeface="B Mitra" panose="00000400000000000000" pitchFamily="2" charset="-78"/>
              </a:rPr>
              <a:t>اقدامی است </a:t>
            </a:r>
            <a:r>
              <a:rPr lang="fa-IR" sz="3600" dirty="0">
                <a:cs typeface="B Mitra" panose="00000400000000000000" pitchFamily="2" charset="-78"/>
              </a:rPr>
              <a:t>برای کاهش طلاق و هزینه های ناشی از آن</a:t>
            </a:r>
            <a:r>
              <a:rPr lang="fa-IR" sz="3600" dirty="0" smtClean="0">
                <a:cs typeface="B Mitra" panose="00000400000000000000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آموزش پیش از ازدواج، ضرورت همگانی است ولی مشاوره پیش از ازدواج در مواقعی ضروری است که نگرانی و یا تردید خاصی وجود دارد.</a:t>
            </a:r>
          </a:p>
        </p:txBody>
      </p:sp>
    </p:spTree>
    <p:extLst>
      <p:ext uri="{BB962C8B-B14F-4D97-AF65-F5344CB8AC3E}">
        <p14:creationId xmlns:p14="http://schemas.microsoft.com/office/powerpoint/2010/main" val="622609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642020" y="1219200"/>
            <a:ext cx="10758792" cy="4928681"/>
          </a:xfrm>
        </p:spPr>
        <p:txBody>
          <a:bodyPr>
            <a:normAutofit lnSpcReduction="10000"/>
          </a:bodyPr>
          <a:lstStyle/>
          <a:p>
            <a:pPr marL="514350" indent="-514350" algn="r" rtl="1">
              <a:buNone/>
            </a:pPr>
            <a:r>
              <a:rPr lang="fa-IR" sz="3200" dirty="0">
                <a:latin typeface="Arial" pitchFamily="34" charset="0"/>
                <a:cs typeface="B Koodak" pitchFamily="2" charset="-78"/>
              </a:rPr>
              <a:t>هر کس بگردد و از بین جمع یک نفر را به دلخواه انتخاب کند و با کسب اطلاعات زیر او را معرفی کند:</a:t>
            </a:r>
          </a:p>
          <a:p>
            <a:pPr marL="514350" indent="-514350" algn="r" rtl="1">
              <a:buNone/>
            </a:pPr>
            <a:endParaRPr lang="fa-IR" sz="3600" dirty="0">
              <a:cs typeface="B Koodak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3600" dirty="0">
                <a:cs typeface="B Mitra" pitchFamily="2" charset="-78"/>
              </a:rPr>
              <a:t>نام و نام خانوادگي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600" dirty="0">
                <a:cs typeface="B Mitra" pitchFamily="2" charset="-78"/>
              </a:rPr>
              <a:t>سن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600" dirty="0">
                <a:cs typeface="B Mitra" pitchFamily="2" charset="-78"/>
              </a:rPr>
              <a:t>رشته و مقطع تحصيلي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600" dirty="0">
                <a:cs typeface="B Mitra" pitchFamily="2" charset="-78"/>
              </a:rPr>
              <a:t>چه انتظاري از اين كارگاه داري؟</a:t>
            </a:r>
          </a:p>
          <a:p>
            <a:pPr marL="514350" indent="-514350" algn="ctr" rtl="1">
              <a:buNone/>
            </a:pPr>
            <a:r>
              <a:rPr lang="fa-IR" sz="3900" b="1" dirty="0" smtClean="0">
                <a:cs typeface="B Mitra" pitchFamily="2" charset="-78"/>
              </a:rPr>
              <a:t>اکنون </a:t>
            </a:r>
            <a:r>
              <a:rPr lang="fa-IR" sz="3900" b="1" dirty="0">
                <a:cs typeface="B Mitra" pitchFamily="2" charset="-78"/>
              </a:rPr>
              <a:t>هر کس اين جمله را بلند بگويي:</a:t>
            </a:r>
          </a:p>
          <a:p>
            <a:pPr marL="514350" indent="-514350" algn="ctr" rtl="1">
              <a:buNone/>
            </a:pPr>
            <a:r>
              <a:rPr lang="fa-IR" sz="3900" b="1" dirty="0">
                <a:solidFill>
                  <a:srgbClr val="FF0000"/>
                </a:solidFill>
                <a:cs typeface="B Mitra" pitchFamily="2" charset="-78"/>
              </a:rPr>
              <a:t> ”من مي خواهم ازدواج كنم“</a:t>
            </a:r>
            <a:endParaRPr lang="en-US" sz="3900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cs typeface="B Titr" pitchFamily="2" charset="-78"/>
              </a:rPr>
              <a:t>فعالیت معارفه</a:t>
            </a:r>
            <a:endParaRPr lang="en-US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203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23622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fa-IR" sz="4400" b="1" u="sng" dirty="0">
                <a:cs typeface="B Titr" pitchFamily="2" charset="-78"/>
              </a:rPr>
              <a:t> قانون طلايي ازدواج</a:t>
            </a:r>
            <a:endParaRPr lang="en-US" sz="4000" b="1" u="sng" dirty="0">
              <a:cs typeface="B Titr" pitchFamily="2" charset="-78"/>
            </a:endParaRPr>
          </a:p>
        </p:txBody>
      </p:sp>
      <p:sp>
        <p:nvSpPr>
          <p:cNvPr id="161795" name="Rectangle 3" descr="Parchment"/>
          <p:cNvSpPr>
            <a:spLocks noChangeArrowheads="1"/>
          </p:cNvSpPr>
          <p:nvPr/>
        </p:nvSpPr>
        <p:spPr bwMode="auto">
          <a:xfrm>
            <a:off x="1867711" y="1219200"/>
            <a:ext cx="5447489" cy="1295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4400" b="1" dirty="0">
                <a:solidFill>
                  <a:srgbClr val="FF3300"/>
                </a:solidFill>
                <a:cs typeface="B Mitra" pitchFamily="2" charset="-78"/>
              </a:rPr>
              <a:t>1- اقدام به موقع</a:t>
            </a:r>
          </a:p>
          <a:p>
            <a:pPr algn="ctr" rtl="1"/>
            <a:r>
              <a:rPr lang="fa-IR" sz="4400" dirty="0">
                <a:cs typeface="B Mitra" pitchFamily="2" charset="-78"/>
              </a:rPr>
              <a:t>(آمادگی قبل از ازدواج)</a:t>
            </a:r>
            <a:endParaRPr lang="fa-IR" sz="4000" dirty="0">
              <a:cs typeface="B Mitra" pitchFamily="2" charset="-78"/>
            </a:endParaRPr>
          </a:p>
        </p:txBody>
      </p:sp>
      <p:sp>
        <p:nvSpPr>
          <p:cNvPr id="161796" name="Oval 4"/>
          <p:cNvSpPr>
            <a:spLocks noChangeArrowheads="1"/>
          </p:cNvSpPr>
          <p:nvPr/>
        </p:nvSpPr>
        <p:spPr bwMode="auto">
          <a:xfrm>
            <a:off x="8382000" y="457200"/>
            <a:ext cx="2057400" cy="1066800"/>
          </a:xfrm>
          <a:prstGeom prst="ellipse">
            <a:avLst/>
          </a:prstGeom>
          <a:gradFill rotWithShape="1">
            <a:gsLst>
              <a:gs pos="0">
                <a:srgbClr val="A98700"/>
              </a:gs>
              <a:gs pos="50000">
                <a:srgbClr val="FFCC00"/>
              </a:gs>
              <a:gs pos="100000">
                <a:srgbClr val="A98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2800" b="1">
                <a:cs typeface="Arial" pitchFamily="34" charset="0"/>
              </a:rPr>
              <a:t> ازدواج موفق</a:t>
            </a:r>
            <a:endParaRPr lang="en-US" sz="2800" b="1">
              <a:cs typeface="Arial" pitchFamily="34" charset="0"/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447472" y="2743200"/>
            <a:ext cx="8315528" cy="228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fa-IR" sz="4400" b="1" dirty="0">
                <a:cs typeface="B Mitra" pitchFamily="2" charset="-78"/>
              </a:rPr>
              <a:t> 2- انتخاب </a:t>
            </a:r>
            <a:r>
              <a:rPr lang="fa-IR" sz="4400" b="1" dirty="0" smtClean="0">
                <a:cs typeface="B Mitra" pitchFamily="2" charset="-78"/>
              </a:rPr>
              <a:t>مناسب:</a:t>
            </a:r>
          </a:p>
          <a:p>
            <a:pPr algn="ctr" rtl="1"/>
            <a:r>
              <a:rPr lang="fa-IR" sz="3600" u="sng" dirty="0" smtClean="0">
                <a:solidFill>
                  <a:srgbClr val="FF0000"/>
                </a:solidFill>
                <a:cs typeface="B Mitra" pitchFamily="2" charset="-78"/>
              </a:rPr>
              <a:t>فرآیندی</a:t>
            </a:r>
            <a:r>
              <a:rPr lang="fa-IR" sz="3600" dirty="0" smtClean="0">
                <a:cs typeface="B Mitra" pitchFamily="2" charset="-78"/>
              </a:rPr>
              <a:t> عقلانی-عاطفی که از </a:t>
            </a:r>
            <a:r>
              <a:rPr lang="fa-IR" sz="3600" b="1" u="sng" dirty="0" smtClean="0">
                <a:solidFill>
                  <a:srgbClr val="FF0000"/>
                </a:solidFill>
                <a:cs typeface="B Mitra" pitchFamily="2" charset="-78"/>
              </a:rPr>
              <a:t>شناخت</a:t>
            </a:r>
            <a:r>
              <a:rPr lang="fa-IR" sz="3600" dirty="0" smtClean="0">
                <a:solidFill>
                  <a:srgbClr val="003300"/>
                </a:solidFill>
                <a:cs typeface="B Mitra" pitchFamily="2" charset="-78"/>
              </a:rPr>
              <a:t> تناسب ها و تفاوت ها و</a:t>
            </a:r>
          </a:p>
          <a:p>
            <a:pPr algn="ctr" rtl="1"/>
            <a:r>
              <a:rPr lang="fa-IR" sz="3600" dirty="0" smtClean="0">
                <a:solidFill>
                  <a:srgbClr val="003300"/>
                </a:solidFill>
                <a:cs typeface="B Mitra" pitchFamily="2" charset="-78"/>
              </a:rPr>
              <a:t> تعارض ها شروع شده و به انتخابی </a:t>
            </a:r>
            <a:r>
              <a:rPr lang="fa-IR" sz="3600" b="1" u="sng" dirty="0" smtClean="0">
                <a:solidFill>
                  <a:srgbClr val="FF0000"/>
                </a:solidFill>
                <a:cs typeface="B Mitra" pitchFamily="2" charset="-78"/>
              </a:rPr>
              <a:t>مسئولانه</a:t>
            </a:r>
            <a:r>
              <a:rPr lang="fa-IR" sz="3600" dirty="0" smtClean="0">
                <a:solidFill>
                  <a:srgbClr val="003300"/>
                </a:solidFill>
                <a:cs typeface="B Mitra" pitchFamily="2" charset="-78"/>
              </a:rPr>
              <a:t> ختم می شود.</a:t>
            </a:r>
            <a:endParaRPr lang="en-US" sz="3600" dirty="0">
              <a:solidFill>
                <a:srgbClr val="003300"/>
              </a:solidFill>
              <a:cs typeface="B Mitra" pitchFamily="2" charset="-78"/>
            </a:endParaRPr>
          </a:p>
        </p:txBody>
      </p:sp>
      <p:sp>
        <p:nvSpPr>
          <p:cNvPr id="161798" name="Rectangle 6" descr="Stationery"/>
          <p:cNvSpPr>
            <a:spLocks noChangeArrowheads="1"/>
          </p:cNvSpPr>
          <p:nvPr/>
        </p:nvSpPr>
        <p:spPr bwMode="auto">
          <a:xfrm>
            <a:off x="953311" y="5181600"/>
            <a:ext cx="9961123" cy="151103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fa-IR" sz="5400" b="1" i="1" dirty="0">
                <a:solidFill>
                  <a:srgbClr val="FF0000"/>
                </a:solidFill>
                <a:cs typeface="B Mitra" pitchFamily="2" charset="-78"/>
              </a:rPr>
              <a:t>3- ارتباط </a:t>
            </a:r>
            <a:r>
              <a:rPr lang="fa-IR" sz="5400" b="1" i="1" dirty="0" smtClean="0">
                <a:solidFill>
                  <a:srgbClr val="FF0000"/>
                </a:solidFill>
                <a:cs typeface="B Mitra" pitchFamily="2" charset="-78"/>
              </a:rPr>
              <a:t>صحيح</a:t>
            </a:r>
            <a:r>
              <a:rPr lang="fa-IR" sz="5400" dirty="0" smtClean="0">
                <a:solidFill>
                  <a:srgbClr val="FF0000"/>
                </a:solidFill>
                <a:cs typeface="B Mitra" pitchFamily="2" charset="-78"/>
              </a:rPr>
              <a:t> </a:t>
            </a:r>
          </a:p>
          <a:p>
            <a:pPr algn="ctr" rtl="1"/>
            <a:r>
              <a:rPr lang="fa-IR" sz="4000" dirty="0" smtClean="0">
                <a:solidFill>
                  <a:srgbClr val="003300"/>
                </a:solidFill>
                <a:cs typeface="B Mitra" pitchFamily="2" charset="-78"/>
              </a:rPr>
              <a:t>(با ازدواج، ارتباطی متولد می شود که همیشه نیاز به مراقبت دارد) </a:t>
            </a:r>
            <a:endParaRPr lang="en-US" sz="6000" dirty="0">
              <a:solidFill>
                <a:srgbClr val="33CC33"/>
              </a:solidFill>
              <a:cs typeface="B Mitra" pitchFamily="2" charset="-78"/>
            </a:endParaRPr>
          </a:p>
        </p:txBody>
      </p:sp>
      <p:sp>
        <p:nvSpPr>
          <p:cNvPr id="161799" name="Line 7"/>
          <p:cNvSpPr>
            <a:spLocks noChangeShapeType="1"/>
          </p:cNvSpPr>
          <p:nvPr/>
        </p:nvSpPr>
        <p:spPr bwMode="auto">
          <a:xfrm flipH="1">
            <a:off x="7315200" y="13716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 flipH="1">
            <a:off x="8686800" y="15240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H="1">
            <a:off x="9829800" y="14478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7711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2"/>
          <p:cNvSpPr txBox="1">
            <a:spLocks noChangeArrowheads="1"/>
          </p:cNvSpPr>
          <p:nvPr/>
        </p:nvSpPr>
        <p:spPr bwMode="auto">
          <a:xfrm>
            <a:off x="1752600" y="228601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600" dirty="0" smtClean="0">
                <a:solidFill>
                  <a:srgbClr val="FF3300"/>
                </a:solidFill>
                <a:cs typeface="B Titr" pitchFamily="2" charset="-78"/>
              </a:rPr>
              <a:t>فعالیت انفرادی</a:t>
            </a:r>
            <a:endParaRPr lang="en-US" sz="3600" dirty="0">
              <a:solidFill>
                <a:srgbClr val="FF3300"/>
              </a:solidFill>
              <a:cs typeface="B Titr" pitchFamily="2" charset="-78"/>
            </a:endParaRPr>
          </a:p>
        </p:txBody>
      </p:sp>
      <p:pic>
        <p:nvPicPr>
          <p:cNvPr id="49154" name="Picture 2" descr="D:\image\10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6807" y="2317900"/>
            <a:ext cx="5039947" cy="3401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93570" y="1202986"/>
            <a:ext cx="9022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dirty="0" smtClean="0">
                <a:cs typeface="B Titr" pitchFamily="2" charset="-78"/>
              </a:rPr>
              <a:t>تغییری که در خودتان ایجاد کردید چه شد؟</a:t>
            </a:r>
            <a:endParaRPr lang="en-US" sz="3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8620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image\1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54" y="-1"/>
            <a:ext cx="5212081" cy="6858001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2240450">
            <a:off x="4273838" y="2881610"/>
            <a:ext cx="8713047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به نظر شما ازدواج یک اتفاق است یا یک فرآیند؟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1615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8"/>
            <a:ext cx="10515600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مراحل اصلی ازدواج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05" y="1245140"/>
            <a:ext cx="11420273" cy="5097294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Mitra" panose="00000400000000000000" pitchFamily="2" charset="-78"/>
              </a:rPr>
              <a:t>ازدواج یک اتفاق ناگهانی نیست بلکه </a:t>
            </a:r>
            <a:r>
              <a:rPr lang="fa-IR" sz="3600" b="1" dirty="0">
                <a:solidFill>
                  <a:srgbClr val="FF0000"/>
                </a:solidFill>
                <a:cs typeface="B Mitra" panose="00000400000000000000" pitchFamily="2" charset="-78"/>
              </a:rPr>
              <a:t>یک فرایند است </a:t>
            </a:r>
            <a:r>
              <a:rPr lang="fa-IR" sz="3600" dirty="0">
                <a:cs typeface="B Mitra" panose="00000400000000000000" pitchFamily="2" charset="-78"/>
              </a:rPr>
              <a:t>که سه مرحله دارد: آمادگی و آشنایی، نامزدی و عقد. </a:t>
            </a:r>
            <a:endParaRPr lang="fa-IR" sz="36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آشنايي </a:t>
            </a:r>
            <a:r>
              <a:rPr lang="fa-I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فرايند تبادل اطلاعات و </a:t>
            </a:r>
            <a:r>
              <a:rPr lang="fa-I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احساسات بين </a:t>
            </a:r>
            <a:r>
              <a:rPr lang="fa-I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دو نفر از جنس مقابل به منظور تصميم‌گيري براي ازدواج </a:t>
            </a:r>
            <a:r>
              <a:rPr lang="fa-I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است.(مهم ترین مرحله ازدواج و لزوم خانوادگی بودن آن)</a:t>
            </a:r>
          </a:p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نامزدی: </a:t>
            </a:r>
            <a:r>
              <a:rPr lang="fa-IR" sz="3600" dirty="0" smtClean="0">
                <a:cs typeface="B Mitra" panose="00000400000000000000" pitchFamily="2" charset="-78"/>
              </a:rPr>
              <a:t>زماني </a:t>
            </a:r>
            <a:r>
              <a:rPr lang="fa-IR" sz="3600" dirty="0">
                <a:cs typeface="B Mitra" panose="00000400000000000000" pitchFamily="2" charset="-78"/>
              </a:rPr>
              <a:t>كه هردو نفر به قدري باهم آشنا شدند كه تصميم به ازدواج گرفتند، از آن زمان تا زمان عقد رسمي، دوران نامزدي محسوب </a:t>
            </a:r>
            <a:r>
              <a:rPr lang="fa-IR" sz="3600" dirty="0" smtClean="0">
                <a:cs typeface="B Mitra" panose="00000400000000000000" pitchFamily="2" charset="-78"/>
              </a:rPr>
              <a:t>مي‌شود.(قول ازدواج)</a:t>
            </a:r>
          </a:p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دوران </a:t>
            </a:r>
            <a:r>
              <a:rPr lang="fa-IR" sz="3600" b="1" dirty="0">
                <a:solidFill>
                  <a:srgbClr val="FF0000"/>
                </a:solidFill>
                <a:cs typeface="B Mitra" panose="00000400000000000000" pitchFamily="2" charset="-78"/>
              </a:rPr>
              <a:t>عقد </a:t>
            </a:r>
            <a:r>
              <a:rPr lang="fa-IR" sz="3600" dirty="0">
                <a:cs typeface="B Mitra" panose="00000400000000000000" pitchFamily="2" charset="-78"/>
              </a:rPr>
              <a:t>به دورانی گفته می شود که با عقد ازدواج آغاز می شود و با شروع زندگی مشترک </a:t>
            </a:r>
            <a:r>
              <a:rPr lang="fa-IR" sz="3600" dirty="0" smtClean="0">
                <a:cs typeface="B Mitra" panose="00000400000000000000" pitchFamily="2" charset="-78"/>
              </a:rPr>
              <a:t>زیر یک سقف پايان </a:t>
            </a:r>
            <a:r>
              <a:rPr lang="fa-IR" sz="3600" dirty="0">
                <a:cs typeface="B Mitra" panose="00000400000000000000" pitchFamily="2" charset="-78"/>
              </a:rPr>
              <a:t>می يابد</a:t>
            </a:r>
            <a:r>
              <a:rPr lang="fa-IR" sz="3600" dirty="0" smtClean="0">
                <a:cs typeface="B Mitr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2811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9" name="Rectangle 3"/>
          <p:cNvSpPr>
            <a:spLocks noGrp="1" noChangeArrowheads="1"/>
          </p:cNvSpPr>
          <p:nvPr>
            <p:ph idx="1"/>
          </p:nvPr>
        </p:nvSpPr>
        <p:spPr>
          <a:xfrm>
            <a:off x="1439689" y="557715"/>
            <a:ext cx="10298340" cy="6096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800" dirty="0" smtClean="0">
                <a:solidFill>
                  <a:srgbClr val="FF0000"/>
                </a:solidFill>
                <a:cs typeface="B Mitra" pitchFamily="2" charset="-78"/>
              </a:rPr>
              <a:t>مراحل ازدواج (عبور از تجرد به تاهل) کدامند؟</a:t>
            </a:r>
            <a:endParaRPr lang="fa-IR" sz="4800" dirty="0">
              <a:solidFill>
                <a:srgbClr val="FF0000"/>
              </a:solidFill>
              <a:cs typeface="B Mitra" pitchFamily="2" charset="-78"/>
            </a:endParaRPr>
          </a:p>
          <a:p>
            <a:pPr marL="400050" indent="-514350" algn="r" rtl="1">
              <a:buFont typeface="Wingdings" pitchFamily="2" charset="2"/>
              <a:buChar char="ü"/>
            </a:pPr>
            <a:r>
              <a:rPr lang="fa-IR" sz="3600" dirty="0" smtClean="0">
                <a:cs typeface="B Mitra" pitchFamily="2" charset="-78"/>
              </a:rPr>
              <a:t>آمادگی</a:t>
            </a:r>
          </a:p>
          <a:p>
            <a:pPr marL="400050" indent="-514350" algn="r" rtl="1">
              <a:buFont typeface="Wingdings" pitchFamily="2" charset="2"/>
              <a:buChar char="ü"/>
            </a:pPr>
            <a:r>
              <a:rPr lang="fa-IR" sz="3600" dirty="0" smtClean="0">
                <a:cs typeface="B Mitra" pitchFamily="2" charset="-78"/>
              </a:rPr>
              <a:t>آشنایی </a:t>
            </a:r>
            <a:r>
              <a:rPr lang="fa-IR" sz="3600" dirty="0">
                <a:cs typeface="B Mitra" pitchFamily="2" charset="-78"/>
              </a:rPr>
              <a:t>اولیه </a:t>
            </a:r>
            <a:r>
              <a:rPr lang="fa-IR" sz="3600" dirty="0" smtClean="0">
                <a:cs typeface="B Mitra" pitchFamily="2" charset="-78"/>
              </a:rPr>
              <a:t>(از اولین دیدار تا قول ازدواج)</a:t>
            </a:r>
          </a:p>
          <a:p>
            <a:pPr marL="400050" indent="-514350" algn="r" rtl="1">
              <a:buFont typeface="Wingdings" pitchFamily="2" charset="2"/>
              <a:buChar char="ü"/>
            </a:pPr>
            <a:r>
              <a:rPr lang="fa-IR" sz="3600" dirty="0" smtClean="0">
                <a:cs typeface="B Mitra" pitchFamily="2" charset="-78"/>
              </a:rPr>
              <a:t>دوران نامزدی(از قول ازدواج تا عقد رسمی)</a:t>
            </a:r>
            <a:endParaRPr lang="fa-IR" sz="3600" dirty="0">
              <a:cs typeface="B Mitra" pitchFamily="2" charset="-78"/>
            </a:endParaRPr>
          </a:p>
          <a:p>
            <a:pPr marL="400050" indent="-514350" algn="r" rtl="1">
              <a:buFont typeface="Wingdings" pitchFamily="2" charset="2"/>
              <a:buChar char="ü"/>
            </a:pPr>
            <a:r>
              <a:rPr lang="fa-IR" sz="3600" dirty="0">
                <a:cs typeface="B Mitra" pitchFamily="2" charset="-78"/>
              </a:rPr>
              <a:t>دوران </a:t>
            </a:r>
            <a:r>
              <a:rPr lang="fa-IR" sz="3600" dirty="0" smtClean="0">
                <a:cs typeface="B Mitra" pitchFamily="2" charset="-78"/>
              </a:rPr>
              <a:t>عقد(میثاق و تعهد قانونی، شرعی، اجتماعی و اخلاقی) </a:t>
            </a:r>
            <a:endParaRPr lang="fa-IR" sz="3600" dirty="0">
              <a:cs typeface="B Mitra" pitchFamily="2" charset="-78"/>
            </a:endParaRPr>
          </a:p>
          <a:p>
            <a:pPr marL="400050" indent="-514350" algn="r" rtl="1">
              <a:buFont typeface="Wingdings" pitchFamily="2" charset="2"/>
              <a:buChar char="ü"/>
            </a:pPr>
            <a:r>
              <a:rPr lang="fa-IR" sz="3600" dirty="0">
                <a:cs typeface="B Mitra" pitchFamily="2" charset="-78"/>
              </a:rPr>
              <a:t>از عروسی تا بچه دار شدن</a:t>
            </a:r>
          </a:p>
        </p:txBody>
      </p:sp>
      <p:pic>
        <p:nvPicPr>
          <p:cNvPr id="111618" name="Picture 2" descr="E:\mehrdad\imagesCAUPZE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732" y="4029963"/>
            <a:ext cx="3429000" cy="256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19" name="Picture 3" descr="E:\mehrdad\imagesCA2LG3J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783" y="557715"/>
            <a:ext cx="3429884" cy="256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1620" name="Picture 4" descr="E:\mehrdad\l;ougblh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6876" y="3972510"/>
            <a:ext cx="1917468" cy="2681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077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7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9275" y="82154"/>
            <a:ext cx="871922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آمادگی های مهم برای ازدواج موفق کدامند؟</a:t>
            </a:r>
            <a:endParaRPr lang="en-US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idx="1"/>
          </p:nvPr>
        </p:nvSpPr>
        <p:spPr>
          <a:xfrm>
            <a:off x="5817689" y="1070769"/>
            <a:ext cx="6205693" cy="5787231"/>
          </a:xfrm>
        </p:spPr>
        <p:txBody>
          <a:bodyPr>
            <a:norm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fa-IR" sz="4000" dirty="0">
                <a:cs typeface="B Mitra" pitchFamily="2" charset="-78"/>
              </a:rPr>
              <a:t>خودپنداره مثبت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>
                <a:solidFill>
                  <a:srgbClr val="FF0000"/>
                </a:solidFill>
                <a:cs typeface="B Mitra" pitchFamily="2" charset="-78"/>
              </a:rPr>
              <a:t>فعالیت مفید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>
                <a:cs typeface="B Mitra" pitchFamily="2" charset="-78"/>
              </a:rPr>
              <a:t>استقلال </a:t>
            </a:r>
            <a:r>
              <a:rPr lang="fa-IR" sz="4000" dirty="0" smtClean="0">
                <a:cs typeface="B Mitra" pitchFamily="2" charset="-78"/>
              </a:rPr>
              <a:t>و خودمختاری:</a:t>
            </a:r>
          </a:p>
          <a:p>
            <a:pPr marL="457200" lvl="1" indent="0" algn="r" rtl="1">
              <a:buNone/>
            </a:pPr>
            <a:r>
              <a:rPr lang="fa-IR" sz="3200" dirty="0" smtClean="0">
                <a:cs typeface="B Mitra" pitchFamily="2" charset="-78"/>
              </a:rPr>
              <a:t> در اداره احساسات و رفتار خود، و پذیرش مسئولیت رفتارها و تصمیم ها و تعهدات خود</a:t>
            </a:r>
            <a:endParaRPr lang="fa-IR" sz="3200" dirty="0">
              <a:cs typeface="B Mitra" pitchFamily="2" charset="-78"/>
            </a:endParaRP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>
                <a:solidFill>
                  <a:srgbClr val="FF0000"/>
                </a:solidFill>
                <a:cs typeface="B Mitra" pitchFamily="2" charset="-78"/>
              </a:rPr>
              <a:t>ارتباط موثر </a:t>
            </a:r>
            <a:r>
              <a:rPr lang="fa-IR" sz="4000" dirty="0">
                <a:cs typeface="B Mitra" pitchFamily="2" charset="-78"/>
              </a:rPr>
              <a:t>با دیگران(انعطاف پذیری و </a:t>
            </a:r>
            <a:r>
              <a:rPr lang="fa-IR" sz="4000" dirty="0" smtClean="0">
                <a:cs typeface="B Mitra" pitchFamily="2" charset="-78"/>
              </a:rPr>
              <a:t>سازگاری)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 smtClean="0">
                <a:cs typeface="B Mitra" pitchFamily="2" charset="-78"/>
              </a:rPr>
              <a:t>وجود نیاز عاطفی و جنسی به جنس مخالف</a:t>
            </a:r>
            <a:endParaRPr lang="fa-IR" sz="4000" dirty="0">
              <a:cs typeface="B Mitra" pitchFamily="2" charset="-78"/>
            </a:endParaRPr>
          </a:p>
          <a:p>
            <a:pPr marL="0" indent="0" algn="r" rtl="1">
              <a:buNone/>
            </a:pPr>
            <a:endParaRPr lang="fa-IR" sz="4000" dirty="0" smtClean="0">
              <a:cs typeface="B Mitra" pitchFamily="2" charset="-78"/>
            </a:endParaRPr>
          </a:p>
          <a:p>
            <a:pPr marL="457200" lvl="1" indent="0" algn="r" rtl="1">
              <a:buNone/>
            </a:pPr>
            <a:endParaRPr lang="en-US" sz="3600" dirty="0">
              <a:cs typeface="B Mitra" pitchFamily="2" charset="-78"/>
            </a:endParaRPr>
          </a:p>
        </p:txBody>
      </p:sp>
      <p:sp>
        <p:nvSpPr>
          <p:cNvPr id="50180" name="AutoShape 4" descr="data:image/jpeg;base64,/9j/4AAQSkZJRgABAQAAAQABAAD/2wCEAAkGBhMSEBQQExQVFRUVFQ8YFRIUFRUUFRcVFBAVFBUVFRQXHiYeGBovGRQSIC8gIycpLCwsFh4xODAqNSYsLCkBCQoKDgwOGg8PGiwkHCApKiotLSktKSwpLCo1KSk1KiwvLCkpLCk1KSkvLCkpLSosKSksKiw1NSopLCkqLTUsKf/AABEIAGwAoAMBIgACEQEDEQH/xAAbAAACAwEBAQAAAAAAAAAAAAACAwEEBQAGB//EADwQAAEDAgQDBQYDBgcBAAAAAAEAAhEDIQQSMUEFUWETIjJxgQZSkaGx8ELB8QcjYnKS0SQzQ1OCouEU/8QAGQEAAgMBAAAAAAAAAAAAAAAAAAECAwQF/8QAJBEAAgIBBAIBBQAAAAAAAAAAAAECESEDEjFBBDJxIjNCQ1H/2gAMAwEAAhEDEQA/APPlqkNKMtXBi6xiOCIFcApBUBkgomlQ1GGpDRICnKjpUHEOcGuIaJcQ0uDRzJAta6iEscEiAEWZRChADAVJaEuUYckAJYoITQpNOyAEQhITTTQlqdgBCtYTAZ9wB+aRCtYRxBHKRpppuk+BI1eHYZrJ7ondxurb8HTqEA6TyhVRi87coEeSvYWmQFU7LDxTmoU1wUBairAICINRZd1wCixHAJlJsloJABcwFx0EuAzEDUDX0Qwjp0i4w0EmHG14AaST8P0OhTGj3/CK9Clg2sbWbILi2s0EBxIkEbXsO9O68TxOkxteq2n4Gvc1vkLfDX4L0XBKT6mGGHbQp5AynNWrnyARDbgAh0R3ddD3ZVKt7GYnOcoa8e9mySP5XXHxXN8ZqEnuZs1mpRSiYELoVjG4CpReadRpa4AGCQQQdHNcLEJAcuinfBkBhRmRypgJgA1xT2PSuzTKVFx0SAc2iXSQJ/8AEHYnl+SvYOi5o8/qDZPLyQW5ZPyJO07KFkjJyKxhWmRET1TH4M3MW9VZpcNIh0jQG07p2FDcNgzmmI67Sr9MQpwzLQlY7EBgjmq3kkeTLBslliM0yuDT+q0FIKt0+F1TT7YU3dnHjsPMtB8XpOh5K3wnAAg4iqctKnOrA7O8tIDAx1na6WJJAkbFQ4XjqdN2Oq1y1jaYIk9o5oeG5OzpmzHDNY3jaZWfV1XH1LoQUvZmfg8J2lRrJs4iTrDdScu9ptvovU4bgBAysAh7C1znEyHF13OcL5S0vsLy3UZpGRwzLmDmkF9YBtNsF0OcO/JA7phrjfYFe6wTIAkiCGmI01IuD1WLyNbdhcFkIVyTQqUqYDX1B3QMtPRrQNIYNLcyT1KuYbFhznAbZDpAlwOWDo/Q6KBVaRlGU/w90/8AUqrhSGvewANAyWa3KATnJEecaALIWnkfbwD/AOlpH+2PhmdC8zK3vbOtmxAHusLdf43ECNtVgZV2dD7aMc/YMCUN06lQny3TgwBW2IqhyvYF8u1tyhC/D8kdOjlM/NJ5BI2abBySn1Mu8Dz+iDCYkEwV2NEi0KqiwdTxAIiJ+9VdpNlY1EloBhXaPEQBJhFCsdjHZdJF9VnYp2c29SRdFi+ICoJFolUBiHabfe6kog2VS9WcDg85JJysZd75iN4afe67a30ScPhy92Uep5D8ym4nG2DKbe60HKJkOcJmoSbOHu8yMxgEJ6kqwuRRV5LPEcWKrqWHa3KCaVOnTEgU2vc1udwJvVIc6QfC0wIJcF6L9pNbs+HBrbCpVYLW7jS5wHlGQLzXsfQ7XGUyb9mKlWTrLWEd+dZe5ut5Jm62P2pYoZ8PhcxBFMuOsePLE9YWN5ZdRg+yLwxtasT3KYzERYuywDHMgOH/ADC9/RIaAz3YaNoDRGnnuvnriKTWYY6M/wAVXOsNaM1CmR1hrj0YF7FnG6LjIr0YOYg9tTuJnQunfksuosliNSsWus4A+gJ+Ovqk4StZ5Di5uYtaSQYLDETMkGTE8lm8R4x2bSRcx3WyRLj4BI1BJGnLQrLxHtA5tMsc6iTENNCo7/MIJyVGPh4dm/EJbe4aoKLeB9WY3F63aVnuGkkAxHhd81UYSjJQyu5FbUl/DC3bsMPhCaxULkxDqWJPonsxKpFqZSCGhouioETaxSWNR5VEkWDX+iqvKNw5IMqVABkXNYnNZ9lSaf2E7Ap4nEi1Fm/iOmYjxX90FcynFt9zGpFtOXRcymBcC5jTltHmucQLkwBqen3CUIKP1PkJSvCPU/s/4YO1rVhrFKnF47zxVcbaWp07dVke3jO2xdV15YQxvQMF/qvRew1XLhmvdbO+pV28IPZsExP+m4+oXkK1XO575uS8z5zp8VmilObZY24pGM4ubhalR0l9dwk6mNhO+jB5tWlwPg9Hs2ve6g81AYZkY4BoEE98ZnOsb6SFFWgHupUdiRPKBLiD00Cs4s9i0gZS95guYLD3WMJAIGk+Q5XyXeC4z8e1zAThjkazSn+EW1YCTkOpso4ZhgWtqklznCczhcSdQFbOFAijqImp5n8JPxThhwAALAAADkBoFr0IfkyqcsUccOIGnokPoRZOAhcX81rKHRW7NEGpppgqOyIvsmADWKWiCmwoDufxSGDmKt0CCkOZul5YNkcgaYphcWCVUp1TumCqo0Ox5YpED+yUXqO0RQHn8LiDScKbz3fwP2AnwnkFYxjM7gyTAEkbSfrabKvXGaARNnx5kNj6lXeE0S3K0kG7ZMbA3HPSR6qMlnZ0NPG49fRrdlh40yU2t9Q0DQaXLl4Vuai9tMDumGxM3LozAnVes4hW/dxPiIJ6y5zjPyWDjqQyzFwWkHzc35KhQuLl2TbzROFP72fdbHWXOgwN7CVNA56rqhjJSn+pLDyxpfaX5svOAS0u9JAH8yl7crGYYWLoc/yvqed5WSKt0WsbhSSC86vM+mysgrsuw9B0Fh8kDweoXUjGlRmb7DyoHUkMnmpafvdSEQaa4BHZDlSA7MpDWnohLENkwDNI7XQydwpa9MFfyP1SEBZGGou6enzU5BsUEgVIpoieikFAGEHADaSPgP7q5wwy89GuPSfCPqs3CYgvgkDXaf7rV4W2HO/mpD0ku+oCP1uXbIK96XSLPGce1mRpMlznwBecgAmBp0VLGVg6m2Dq4fENNj1R8fpywCSJZUuIkXkweu6xeAMzh4dJAaXZZMHK10A9Oe6yW4wrpl+G/gtHEiQ+xY2GsGzyy39Oa5PJWuHgmajiczyb+t/mB6ALKqPLiHE+4ANA1pFmtA0A2/NehawBoA5BHjxV2Go8Bow5KapAWwpTDIHJRkC6FKQWR2a7J96IiFACABshICaFJYExi+zCCpQ/REW3UygQkeaJcQuCLFZAqHmi7VLqNSQ8oWQs/9k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AutoShape 6" descr="data:image/jpeg;base64,/9j/4AAQSkZJRgABAQAAAQABAAD/2wCEAAkGBhMSEBQQExQVFRUVFQ8YFRIUFRUUFRcVFBAVFBUVFRQXHiYeGBovGRQSIC8gIycpLCwsFh4xODAqNSYsLCkBCQoKDgwOGg8PGiwkHCApKiotLSktKSwpLCo1KSk1KiwvLCkpLCk1KSkvLCkpLSosKSksKiw1NSopLCkqLTUsKf/AABEIAGwAoAMBIgACEQEDEQH/xAAbAAACAwEBAQAAAAAAAAAAAAACAwEEBQAGB//EADwQAAEDAgQDBQYDBgcBAAAAAAEAAhEDIQQSMUEFUWETIjJxgQZSkaGx8ELB8QcjYnKS0SQzQ1OCouEU/8QAGQEAAgMBAAAAAAAAAAAAAAAAAAECAwQF/8QAJBEAAgIBBAIBBQAAAAAAAAAAAAECESEDEjFBBDJxIjNCQ1H/2gAMAwEAAhEDEQA/APPlqkNKMtXBi6xiOCIFcApBUBkgomlQ1GGpDRICnKjpUHEOcGuIaJcQ0uDRzJAta6iEscEiAEWZRChADAVJaEuUYckAJYoITQpNOyAEQhITTTQlqdgBCtYTAZ9wB+aRCtYRxBHKRpppuk+BI1eHYZrJ7ondxurb8HTqEA6TyhVRi87coEeSvYWmQFU7LDxTmoU1wUBairAICINRZd1wCixHAJlJsloJABcwFx0EuAzEDUDX0Qwjp0i4w0EmHG14AaST8P0OhTGj3/CK9Clg2sbWbILi2s0EBxIkEbXsO9O68TxOkxteq2n4Gvc1vkLfDX4L0XBKT6mGGHbQp5AynNWrnyARDbgAh0R3ddD3ZVKt7GYnOcoa8e9mySP5XXHxXN8ZqEnuZs1mpRSiYELoVjG4CpReadRpa4AGCQQQdHNcLEJAcuinfBkBhRmRypgJgA1xT2PSuzTKVFx0SAc2iXSQJ/8AEHYnl+SvYOi5o8/qDZPLyQW5ZPyJO07KFkjJyKxhWmRET1TH4M3MW9VZpcNIh0jQG07p2FDcNgzmmI67Sr9MQpwzLQlY7EBgjmq3kkeTLBslliM0yuDT+q0FIKt0+F1TT7YU3dnHjsPMtB8XpOh5K3wnAAg4iqctKnOrA7O8tIDAx1na6WJJAkbFQ4XjqdN2Oq1y1jaYIk9o5oeG5OzpmzHDNY3jaZWfV1XH1LoQUvZmfg8J2lRrJs4iTrDdScu9ptvovU4bgBAysAh7C1znEyHF13OcL5S0vsLy3UZpGRwzLmDmkF9YBtNsF0OcO/JA7phrjfYFe6wTIAkiCGmI01IuD1WLyNbdhcFkIVyTQqUqYDX1B3QMtPRrQNIYNLcyT1KuYbFhznAbZDpAlwOWDo/Q6KBVaRlGU/w90/8AUqrhSGvewANAyWa3KATnJEecaALIWnkfbwD/AOlpH+2PhmdC8zK3vbOtmxAHusLdf43ECNtVgZV2dD7aMc/YMCUN06lQny3TgwBW2IqhyvYF8u1tyhC/D8kdOjlM/NJ5BI2abBySn1Mu8Dz+iDCYkEwV2NEi0KqiwdTxAIiJ+9VdpNlY1EloBhXaPEQBJhFCsdjHZdJF9VnYp2c29SRdFi+ICoJFolUBiHabfe6kog2VS9WcDg85JJysZd75iN4afe67a30ScPhy92Uep5D8ym4nG2DKbe60HKJkOcJmoSbOHu8yMxgEJ6kqwuRRV5LPEcWKrqWHa3KCaVOnTEgU2vc1udwJvVIc6QfC0wIJcF6L9pNbs+HBrbCpVYLW7jS5wHlGQLzXsfQ7XGUyb9mKlWTrLWEd+dZe5ut5Jm62P2pYoZ8PhcxBFMuOsePLE9YWN5ZdRg+yLwxtasT3KYzERYuywDHMgOH/ADC9/RIaAz3YaNoDRGnnuvnriKTWYY6M/wAVXOsNaM1CmR1hrj0YF7FnG6LjIr0YOYg9tTuJnQunfksuosliNSsWus4A+gJ+Ovqk4StZ5Di5uYtaSQYLDETMkGTE8lm8R4x2bSRcx3WyRLj4BI1BJGnLQrLxHtA5tMsc6iTENNCo7/MIJyVGPh4dm/EJbe4aoKLeB9WY3F63aVnuGkkAxHhd81UYSjJQyu5FbUl/DC3bsMPhCaxULkxDqWJPonsxKpFqZSCGhouioETaxSWNR5VEkWDX+iqvKNw5IMqVABkXNYnNZ9lSaf2E7Ap4nEi1Fm/iOmYjxX90FcynFt9zGpFtOXRcymBcC5jTltHmucQLkwBqen3CUIKP1PkJSvCPU/s/4YO1rVhrFKnF47zxVcbaWp07dVke3jO2xdV15YQxvQMF/qvRew1XLhmvdbO+pV28IPZsExP+m4+oXkK1XO575uS8z5zp8VmilObZY24pGM4ubhalR0l9dwk6mNhO+jB5tWlwPg9Hs2ve6g81AYZkY4BoEE98ZnOsb6SFFWgHupUdiRPKBLiD00Cs4s9i0gZS95guYLD3WMJAIGk+Q5XyXeC4z8e1zAThjkazSn+EW1YCTkOpso4ZhgWtqklznCczhcSdQFbOFAijqImp5n8JPxThhwAALAAADkBoFr0IfkyqcsUccOIGnokPoRZOAhcX81rKHRW7NEGpppgqOyIvsmADWKWiCmwoDufxSGDmKt0CCkOZul5YNkcgaYphcWCVUp1TumCqo0Ox5YpED+yUXqO0RQHn8LiDScKbz3fwP2AnwnkFYxjM7gyTAEkbSfrabKvXGaARNnx5kNj6lXeE0S3K0kG7ZMbA3HPSR6qMlnZ0NPG49fRrdlh40yU2t9Q0DQaXLl4Vuai9tMDumGxM3LozAnVes4hW/dxPiIJ6y5zjPyWDjqQyzFwWkHzc35KhQuLl2TbzROFP72fdbHWXOgwN7CVNA56rqhjJSn+pLDyxpfaX5svOAS0u9JAH8yl7crGYYWLoc/yvqed5WSKt0WsbhSSC86vM+mysgrsuw9B0Fh8kDweoXUjGlRmb7DyoHUkMnmpafvdSEQaa4BHZDlSA7MpDWnohLENkwDNI7XQydwpa9MFfyP1SEBZGGou6enzU5BsUEgVIpoieikFAGEHADaSPgP7q5wwy89GuPSfCPqs3CYgvgkDXaf7rV4W2HO/mpD0ku+oCP1uXbIK96XSLPGce1mRpMlznwBecgAmBp0VLGVg6m2Dq4fENNj1R8fpywCSJZUuIkXkweu6xeAMzh4dJAaXZZMHK10A9Oe6yW4wrpl+G/gtHEiQ+xY2GsGzyy39Oa5PJWuHgmajiczyb+t/mB6ALKqPLiHE+4ANA1pFmtA0A2/NehawBoA5BHjxV2Go8Bow5KapAWwpTDIHJRkC6FKQWR2a7J96IiFACABshICaFJYExi+zCCpQ/REW3UygQkeaJcQuCLFZAqHmi7VLqNSQ8oWQs/9k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92" name="Picture 16" descr="http://t3.gstatic.com/images?q=tbn:ANd9GcSp8lfZ_HJ3WyxdUCMnsCgrPEbnUlywMzvtLwMmDP3AHCXfVroC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1" y="160338"/>
            <a:ext cx="2665379" cy="268027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75" y="105300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" y="4260698"/>
            <a:ext cx="2579964" cy="25799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2" y="4182878"/>
            <a:ext cx="3507834" cy="248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53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926" y="326218"/>
            <a:ext cx="10515600" cy="1132932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خودآگاهی ازدواجی </a:t>
            </a:r>
            <a:b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(یکی از ضروریات آمادگی برای ازدواج)</a:t>
            </a:r>
            <a:br>
              <a:rPr lang="fa-IR" sz="3600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قبل از ازدواج چه چیز هایی درباره خودمان باید بدانیم؟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39" y="1828800"/>
            <a:ext cx="10940375" cy="4708188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Mitra" panose="00000400000000000000" pitchFamily="2" charset="-78"/>
              </a:rPr>
              <a:t>من کی ام</a:t>
            </a:r>
            <a:r>
              <a:rPr lang="fa-IR" sz="3600" dirty="0" smtClean="0">
                <a:cs typeface="B Mitra" panose="00000400000000000000" pitchFamily="2" charset="-78"/>
              </a:rPr>
              <a:t>؟ ویژگی ها و داشته ها و نداشته های واقعی من چیست؟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چه قدر آمادگی ازدواج و پذیرش مسئولیت های آن را دارم؟ آیا من همسر مناسبی هستم؟</a:t>
            </a:r>
            <a:endParaRPr lang="fa-IR" sz="3600" dirty="0">
              <a:cs typeface="B Mitra" panose="00000400000000000000" pitchFamily="2" charset="-78"/>
            </a:endParaRPr>
          </a:p>
          <a:p>
            <a:pPr algn="r" rtl="1"/>
            <a:r>
              <a:rPr lang="fa-IR" sz="3600" dirty="0" smtClean="0">
                <a:solidFill>
                  <a:srgbClr val="FF0000"/>
                </a:solidFill>
                <a:cs typeface="B Mitra" panose="00000400000000000000" pitchFamily="2" charset="-78"/>
              </a:rPr>
              <a:t> از همسرم چه انتظاراتی دارم، از رابطه با همسر و از خانواده همسر بعد از ازدواج چه انتظاراتی دارم؟(از نظر عاطفی، احترام، حمایت اجتماعی و مالی، رعایت آداب و رسوم)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ویژگی هایی که من ندارم و می خواهم همسر آینده ام داشته باشد کدام اند؟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ویژگی هایی که من دارم و نمی خواهم همسر آینده ام داشته باشد کدام اند؟ </a:t>
            </a:r>
          </a:p>
        </p:txBody>
      </p:sp>
    </p:spTree>
    <p:extLst>
      <p:ext uri="{BB962C8B-B14F-4D97-AF65-F5344CB8AC3E}">
        <p14:creationId xmlns:p14="http://schemas.microsoft.com/office/powerpoint/2010/main" val="697476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استعاره های مهم ازدواجی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47345"/>
            <a:ext cx="11848289" cy="5606374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80000"/>
              </a:lnSpc>
              <a:buNone/>
            </a:pPr>
            <a:endParaRPr lang="fa-IR" sz="3300" b="1" dirty="0" smtClean="0">
              <a:cs typeface="B Nazanin" pitchFamily="2" charset="-78"/>
            </a:endParaRPr>
          </a:p>
          <a:p>
            <a:pPr marL="0" indent="0" algn="ctr" rtl="1">
              <a:lnSpc>
                <a:spcPct val="80000"/>
              </a:lnSpc>
              <a:buNone/>
            </a:pPr>
            <a:r>
              <a:rPr lang="fa-IR" sz="3300" b="1" dirty="0" smtClean="0">
                <a:cs typeface="B Nazanin" pitchFamily="2" charset="-78"/>
              </a:rPr>
              <a:t>ازدواج مانند شروع یک سفر دریایی دو نفره با یک قایق است.</a:t>
            </a:r>
          </a:p>
          <a:p>
            <a:pPr marL="609600" indent="-609600" algn="r" rtl="1">
              <a:lnSpc>
                <a:spcPct val="80000"/>
              </a:lnSpc>
              <a:buFont typeface="+mj-lt"/>
              <a:buAutoNum type="arabicPeriod"/>
            </a:pPr>
            <a:endParaRPr lang="fa-IR" sz="3300" b="1" dirty="0" smtClean="0"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01174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0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استعاره های مهم ازدواجی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2416"/>
            <a:ext cx="11848289" cy="5330757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80000"/>
              </a:lnSpc>
              <a:buNone/>
            </a:pPr>
            <a:r>
              <a:rPr lang="fa-IR" sz="3300" b="1" dirty="0" smtClean="0">
                <a:cs typeface="B Nazanin" pitchFamily="2" charset="-78"/>
              </a:rPr>
              <a:t>ازدواج مانند کاشت نهال وجود خودمان در یک کشتزار است.</a:t>
            </a:r>
          </a:p>
          <a:p>
            <a:pPr marL="609600" indent="-609600" algn="r" rtl="1">
              <a:lnSpc>
                <a:spcPct val="80000"/>
              </a:lnSpc>
              <a:buFont typeface="+mj-lt"/>
              <a:buAutoNum type="arabicPeriod"/>
            </a:pPr>
            <a:endParaRPr lang="fa-IR" sz="3300" b="1" dirty="0" smtClean="0">
              <a:cs typeface="B Nazanin" pitchFamily="2" charset="-78"/>
            </a:endParaRPr>
          </a:p>
          <a:p>
            <a:pPr marL="0" indent="0" algn="r" rtl="1">
              <a:lnSpc>
                <a:spcPct val="80000"/>
              </a:lnSpc>
              <a:buNone/>
            </a:pPr>
            <a:endParaRPr lang="en-US" sz="3300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81" y="2062263"/>
            <a:ext cx="6768188" cy="39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23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استعاره های مهم ازدواجی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0260"/>
            <a:ext cx="11848289" cy="4691977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80000"/>
              </a:lnSpc>
              <a:buNone/>
            </a:pPr>
            <a:r>
              <a:rPr lang="fa-IR" sz="3300" b="1" dirty="0" smtClean="0">
                <a:cs typeface="B Nazanin" pitchFamily="2" charset="-78"/>
              </a:rPr>
              <a:t>ازدواج مانند تاسیس یک شرکت دو نفره با تمام سرمایه دو طرف است.</a:t>
            </a:r>
          </a:p>
          <a:p>
            <a:pPr marL="0" indent="0" algn="r" rtl="1">
              <a:lnSpc>
                <a:spcPct val="80000"/>
              </a:lnSpc>
              <a:buNone/>
            </a:pPr>
            <a:endParaRPr lang="en-US" sz="3300" dirty="0"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2" y="2265024"/>
            <a:ext cx="53244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7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39158">
            <a:off x="1361969" y="811433"/>
            <a:ext cx="3733800" cy="1249362"/>
          </a:xfrm>
        </p:spPr>
        <p:txBody>
          <a:bodyPr>
            <a:noAutofit/>
          </a:bodyPr>
          <a:lstStyle/>
          <a:p>
            <a:r>
              <a:rPr lang="fa-IR" sz="3200" dirty="0">
                <a:solidFill>
                  <a:schemeClr val="bg1"/>
                </a:solidFill>
                <a:cs typeface="B Titr" pitchFamily="2" charset="-78"/>
              </a:rPr>
              <a:t>راهبرد های آموزشی</a:t>
            </a:r>
          </a:p>
        </p:txBody>
      </p:sp>
      <p:sp>
        <p:nvSpPr>
          <p:cNvPr id="4" name="Curved Up Arrow 3"/>
          <p:cNvSpPr/>
          <p:nvPr/>
        </p:nvSpPr>
        <p:spPr>
          <a:xfrm>
            <a:off x="4267200" y="4114800"/>
            <a:ext cx="3505200" cy="731520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 rot="10800000">
            <a:off x="4114800" y="2362200"/>
            <a:ext cx="3654048" cy="731520"/>
          </a:xfrm>
          <a:prstGeom prst="curved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05000" y="3124200"/>
            <a:ext cx="24384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cs typeface="B Titr" pitchFamily="2" charset="-78"/>
              </a:rPr>
              <a:t>فراگیر یا مخاطب</a:t>
            </a:r>
          </a:p>
        </p:txBody>
      </p:sp>
      <p:sp>
        <p:nvSpPr>
          <p:cNvPr id="7" name="Oval 6"/>
          <p:cNvSpPr/>
          <p:nvPr/>
        </p:nvSpPr>
        <p:spPr>
          <a:xfrm>
            <a:off x="7391400" y="3200400"/>
            <a:ext cx="27432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itchFamily="2" charset="-78"/>
              </a:rPr>
              <a:t>اهداف آموزشی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76800" y="1143000"/>
            <a:ext cx="3810000" cy="99060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2000" b="1" dirty="0">
                <a:cs typeface="B Zar" pitchFamily="2" charset="-78"/>
              </a:rPr>
              <a:t>یاد دادن- القاء- معلم- مطالب حجیم- سریع- ناپایدار- خستگی- تقلید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819400" y="5029200"/>
            <a:ext cx="4191000" cy="1219200"/>
          </a:xfrm>
          <a:prstGeom prst="wedgeRoundRectCallout">
            <a:avLst>
              <a:gd name="adj1" fmla="val 17115"/>
              <a:gd name="adj2" fmla="val -600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2000" b="1" dirty="0">
                <a:cs typeface="B Zar" pitchFamily="2" charset="-78"/>
              </a:rPr>
              <a:t>یادگیری- اکتشاف- تسهیل گر- کم حجم- کند- پایدار- رضایت- خلاقیت </a:t>
            </a:r>
          </a:p>
        </p:txBody>
      </p:sp>
      <p:sp>
        <p:nvSpPr>
          <p:cNvPr id="12" name="Explosion 2 11"/>
          <p:cNvSpPr/>
          <p:nvPr/>
        </p:nvSpPr>
        <p:spPr>
          <a:xfrm>
            <a:off x="8343900" y="4114800"/>
            <a:ext cx="3429000" cy="2667000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tx1"/>
                </a:solidFill>
                <a:cs typeface="B Titr" pitchFamily="2" charset="-78"/>
              </a:rPr>
              <a:t>آموزش فعال فراگیرمدار غیرخطی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21456"/>
            <a:ext cx="4914900" cy="109696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a-IR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ویژگی های آموزش کارگاهی</a:t>
            </a:r>
            <a:endParaRPr lang="fa-IR" sz="3200" b="1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2210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5019471" y="477778"/>
            <a:ext cx="66148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چطور می شود از کسی خوشمان می آید و با او وارد فرآیند آشنایی می شویم؟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2912420" y="294831"/>
            <a:ext cx="1514475" cy="4435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endParaRPr lang="fa-IR"/>
          </a:p>
        </p:txBody>
      </p:sp>
      <p:pic>
        <p:nvPicPr>
          <p:cNvPr id="55298" name="Picture 2" descr="D:\image\cgjn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91" y="1016387"/>
            <a:ext cx="3200400" cy="317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9" name="Picture 3" descr="D:\image\kutcdj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5248" y="1766031"/>
            <a:ext cx="5562600" cy="4255389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9220" y="5082782"/>
            <a:ext cx="5486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itchFamily="2" charset="-78"/>
              </a:rPr>
              <a:t>چه ويژگي هايي يک زن یا مرد را براي شما جذاب مي کند؟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6116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19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2590800" y="1752601"/>
            <a:ext cx="678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fa-IR" sz="4800" b="1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0307" name="Rectangle 3"/>
          <p:cNvSpPr>
            <a:spLocks noChangeArrowheads="1"/>
          </p:cNvSpPr>
          <p:nvPr/>
        </p:nvSpPr>
        <p:spPr bwMode="auto">
          <a:xfrm>
            <a:off x="2819400" y="228601"/>
            <a:ext cx="678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fa-IR" sz="4800" b="1" dirty="0">
                <a:solidFill>
                  <a:srgbClr val="33CC33"/>
                </a:solidFill>
                <a:latin typeface="Arial" pitchFamily="34" charset="0"/>
                <a:cs typeface="B Titr" pitchFamily="2" charset="-78"/>
              </a:rPr>
              <a:t>ابعاد جذابيت</a:t>
            </a:r>
            <a:endParaRPr lang="en-US" sz="3600" b="1" dirty="0">
              <a:solidFill>
                <a:srgbClr val="33CC33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6248400" y="4832351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fa-IR" sz="2800" b="1">
                <a:cs typeface="Arial" pitchFamily="34" charset="0"/>
              </a:rPr>
              <a:t> </a:t>
            </a:r>
            <a:endParaRPr lang="en-US" sz="2800" b="1">
              <a:solidFill>
                <a:srgbClr val="993300"/>
              </a:solidFill>
              <a:cs typeface="Arial" pitchFamily="34" charset="0"/>
            </a:endParaRPr>
          </a:p>
        </p:txBody>
      </p:sp>
      <p:sp>
        <p:nvSpPr>
          <p:cNvPr id="1250309" name="Text Box 5"/>
          <p:cNvSpPr txBox="1">
            <a:spLocks noChangeArrowheads="1"/>
          </p:cNvSpPr>
          <p:nvPr/>
        </p:nvSpPr>
        <p:spPr bwMode="auto">
          <a:xfrm>
            <a:off x="719847" y="762000"/>
            <a:ext cx="9414753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3200" dirty="0">
                <a:cs typeface="Arial" pitchFamily="34" charset="0"/>
              </a:rPr>
              <a:t> </a:t>
            </a:r>
          </a:p>
          <a:p>
            <a:pPr algn="r" rtl="1"/>
            <a:r>
              <a:rPr lang="fa-IR" sz="3200" dirty="0">
                <a:cs typeface="B Nazanin" pitchFamily="2" charset="-78"/>
              </a:rPr>
              <a:t>                                    زيبايي جسماني</a:t>
            </a:r>
            <a:endParaRPr lang="fa-IR" sz="1600" b="1" dirty="0">
              <a:cs typeface="B Nazanin" pitchFamily="2" charset="-78"/>
            </a:endParaRPr>
          </a:p>
          <a:p>
            <a:pPr algn="r" rtl="1"/>
            <a:r>
              <a:rPr lang="fa-IR" sz="3200" dirty="0">
                <a:solidFill>
                  <a:srgbClr val="993300"/>
                </a:solidFill>
                <a:cs typeface="B Nazanin" pitchFamily="2" charset="-78"/>
              </a:rPr>
              <a:t> - </a:t>
            </a:r>
            <a:r>
              <a:rPr lang="fa-IR" sz="3200" b="1" dirty="0">
                <a:solidFill>
                  <a:srgbClr val="993300"/>
                </a:solidFill>
                <a:cs typeface="B Nazanin" pitchFamily="2" charset="-78"/>
              </a:rPr>
              <a:t>جذابيت ظاهري</a:t>
            </a:r>
            <a:r>
              <a:rPr lang="fa-IR" sz="3200" dirty="0">
                <a:solidFill>
                  <a:srgbClr val="993300"/>
                </a:solidFill>
                <a:cs typeface="B Nazanin" pitchFamily="2" charset="-78"/>
              </a:rPr>
              <a:t>          </a:t>
            </a:r>
            <a:endParaRPr lang="fa-IR" sz="3200" dirty="0">
              <a:cs typeface="B Nazanin" pitchFamily="2" charset="-78"/>
            </a:endParaRPr>
          </a:p>
          <a:p>
            <a:pPr algn="r" rtl="1"/>
            <a:r>
              <a:rPr lang="fa-IR" sz="3200" dirty="0">
                <a:solidFill>
                  <a:schemeClr val="folHlink"/>
                </a:solidFill>
                <a:cs typeface="B Nazanin" pitchFamily="2" charset="-78"/>
              </a:rPr>
              <a:t>                                    </a:t>
            </a:r>
            <a:r>
              <a:rPr lang="fa-IR" sz="3200" dirty="0">
                <a:cs typeface="B Nazanin" pitchFamily="2" charset="-78"/>
              </a:rPr>
              <a:t>زيبايي رفتاري</a:t>
            </a:r>
          </a:p>
          <a:p>
            <a:pPr algn="r" rtl="1"/>
            <a:r>
              <a:rPr lang="fa-IR" sz="4800" dirty="0"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993300"/>
                </a:solidFill>
                <a:cs typeface="B Nazanin" pitchFamily="2" charset="-78"/>
              </a:rPr>
              <a:t>- </a:t>
            </a:r>
            <a:r>
              <a:rPr lang="fa-IR" sz="3600" b="1" dirty="0">
                <a:solidFill>
                  <a:srgbClr val="993300"/>
                </a:solidFill>
                <a:cs typeface="B Nazanin" pitchFamily="2" charset="-78"/>
              </a:rPr>
              <a:t>جذابيت شخصيت</a:t>
            </a:r>
            <a:endParaRPr lang="fa-IR" sz="4800" b="1" dirty="0">
              <a:cs typeface="B Nazanin" pitchFamily="2" charset="-78"/>
            </a:endParaRPr>
          </a:p>
          <a:p>
            <a:pPr algn="r"/>
            <a:r>
              <a:rPr lang="fa-IR" sz="3200" dirty="0">
                <a:cs typeface="B Nazanin" pitchFamily="2" charset="-78"/>
              </a:rPr>
              <a:t> - </a:t>
            </a:r>
            <a:r>
              <a:rPr lang="fa-IR" sz="3200" b="1" i="1" dirty="0">
                <a:solidFill>
                  <a:srgbClr val="FF3300"/>
                </a:solidFill>
                <a:cs typeface="B Nazanin" pitchFamily="2" charset="-78"/>
              </a:rPr>
              <a:t>جذابيت موقعيت اجتماعي</a:t>
            </a:r>
            <a:r>
              <a:rPr lang="fa-IR" sz="3200" dirty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(وضعيت شغلي، اقتصادي، تحصيلي، اصالت و اعتبار خانوادگي، شهرت و اعتبار اجتماعي)</a:t>
            </a:r>
            <a:r>
              <a:rPr lang="fa-IR" sz="3200" dirty="0">
                <a:cs typeface="B Nazanin" pitchFamily="2" charset="-78"/>
              </a:rPr>
              <a:t> </a:t>
            </a:r>
          </a:p>
          <a:p>
            <a:pPr algn="r" rtl="1"/>
            <a:r>
              <a:rPr lang="fa-IR" sz="3200" dirty="0">
                <a:solidFill>
                  <a:srgbClr val="009900"/>
                </a:solidFill>
                <a:cs typeface="B Nazanin" pitchFamily="2" charset="-78"/>
              </a:rPr>
              <a:t> - </a:t>
            </a:r>
            <a:r>
              <a:rPr lang="fa-IR" sz="3200" b="1" i="1" dirty="0">
                <a:solidFill>
                  <a:srgbClr val="009900"/>
                </a:solidFill>
                <a:cs typeface="B Nazanin" pitchFamily="2" charset="-78"/>
              </a:rPr>
              <a:t>جذابيت مشابهت ها</a:t>
            </a:r>
            <a:r>
              <a:rPr lang="fa-IR" b="1" i="1" dirty="0">
                <a:cs typeface="B Nazanin" pitchFamily="2" charset="-78"/>
              </a:rPr>
              <a:t>: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sz="2600" dirty="0">
                <a:cs typeface="B Nazanin" pitchFamily="2" charset="-78"/>
              </a:rPr>
              <a:t>در انديشه ها، باورها، نگرش ها، تجربه ها، حوادث غم انگيز، اهداف، فعاليت ها و گروه ها (نظريه همسان همسري)</a:t>
            </a:r>
            <a:endParaRPr lang="fa-IR" sz="2600" dirty="0">
              <a:solidFill>
                <a:srgbClr val="009900"/>
              </a:solidFill>
              <a:cs typeface="B Nazanin" pitchFamily="2" charset="-78"/>
            </a:endParaRPr>
          </a:p>
          <a:p>
            <a:pPr algn="r"/>
            <a:r>
              <a:rPr lang="fa-IR" sz="3200" dirty="0">
                <a:solidFill>
                  <a:srgbClr val="FF3300"/>
                </a:solidFill>
                <a:cs typeface="B Nazanin" pitchFamily="2" charset="-78"/>
              </a:rPr>
              <a:t> - </a:t>
            </a:r>
            <a:r>
              <a:rPr lang="fa-IR" sz="3200" i="1" dirty="0">
                <a:solidFill>
                  <a:srgbClr val="FF3300"/>
                </a:solidFill>
                <a:cs typeface="B Nazanin" pitchFamily="2" charset="-78"/>
              </a:rPr>
              <a:t>جذابيت تفاوت ها</a:t>
            </a:r>
            <a:r>
              <a:rPr lang="fa-IR" i="1" dirty="0">
                <a:cs typeface="B Nazanin" pitchFamily="2" charset="-78"/>
              </a:rPr>
              <a:t>: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درصفات و شرايطي که نداريم ولي مي خواهيم داشته باشيم. (نظريه ناهمسان همسري)</a:t>
            </a:r>
            <a:endParaRPr lang="fa-IR" sz="3600" dirty="0">
              <a:solidFill>
                <a:srgbClr val="FF3300"/>
              </a:solidFill>
              <a:cs typeface="B Nazanin" pitchFamily="2" charset="-78"/>
            </a:endParaRPr>
          </a:p>
          <a:p>
            <a:pPr algn="r" rtl="1"/>
            <a:endParaRPr lang="en-US" sz="4000" dirty="0">
              <a:cs typeface="Arial" pitchFamily="34" charset="0"/>
            </a:endParaRPr>
          </a:p>
        </p:txBody>
      </p:sp>
      <p:sp>
        <p:nvSpPr>
          <p:cNvPr id="1250310" name="Line 6"/>
          <p:cNvSpPr>
            <a:spLocks noChangeShapeType="1"/>
          </p:cNvSpPr>
          <p:nvPr/>
        </p:nvSpPr>
        <p:spPr bwMode="auto">
          <a:xfrm>
            <a:off x="6477000" y="16002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50311" name="Line 7"/>
          <p:cNvSpPr>
            <a:spLocks noChangeShapeType="1"/>
          </p:cNvSpPr>
          <p:nvPr/>
        </p:nvSpPr>
        <p:spPr bwMode="auto">
          <a:xfrm flipV="1">
            <a:off x="6553200" y="21336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50312" name="Line 8"/>
          <p:cNvSpPr>
            <a:spLocks noChangeShapeType="1"/>
          </p:cNvSpPr>
          <p:nvPr/>
        </p:nvSpPr>
        <p:spPr bwMode="auto">
          <a:xfrm flipH="1" flipV="1">
            <a:off x="3962400" y="1143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50313" name="Line 9"/>
          <p:cNvSpPr>
            <a:spLocks noChangeShapeType="1"/>
          </p:cNvSpPr>
          <p:nvPr/>
        </p:nvSpPr>
        <p:spPr bwMode="auto">
          <a:xfrm flipH="1">
            <a:off x="3886200" y="1600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50314" name="Line 10"/>
          <p:cNvSpPr>
            <a:spLocks noChangeShapeType="1"/>
          </p:cNvSpPr>
          <p:nvPr/>
        </p:nvSpPr>
        <p:spPr bwMode="auto">
          <a:xfrm flipH="1" flipV="1">
            <a:off x="4038600" y="2362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50315" name="Line 11"/>
          <p:cNvSpPr>
            <a:spLocks noChangeShapeType="1"/>
          </p:cNvSpPr>
          <p:nvPr/>
        </p:nvSpPr>
        <p:spPr bwMode="auto">
          <a:xfrm flipH="1">
            <a:off x="4038600" y="2667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50316" name="Rectangle 12"/>
          <p:cNvSpPr>
            <a:spLocks noChangeArrowheads="1"/>
          </p:cNvSpPr>
          <p:nvPr/>
        </p:nvSpPr>
        <p:spPr bwMode="auto">
          <a:xfrm>
            <a:off x="2971800" y="9144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fa-IR" sz="2400">
                <a:cs typeface="Arial" pitchFamily="34" charset="0"/>
              </a:rPr>
              <a:t> </a:t>
            </a:r>
            <a:r>
              <a:rPr lang="fa-IR" sz="2400">
                <a:cs typeface="B Mitra" pitchFamily="2" charset="-78"/>
              </a:rPr>
              <a:t>چهره</a:t>
            </a:r>
            <a:endParaRPr lang="en-US" sz="2400">
              <a:cs typeface="B Mitra" pitchFamily="2" charset="-78"/>
            </a:endParaRPr>
          </a:p>
        </p:txBody>
      </p:sp>
      <p:sp>
        <p:nvSpPr>
          <p:cNvPr id="1250317" name="Rectangle 13"/>
          <p:cNvSpPr>
            <a:spLocks noChangeArrowheads="1"/>
          </p:cNvSpPr>
          <p:nvPr/>
        </p:nvSpPr>
        <p:spPr bwMode="auto">
          <a:xfrm>
            <a:off x="2819400" y="16764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fa-IR" sz="2400">
                <a:cs typeface="Arial" pitchFamily="34" charset="0"/>
              </a:rPr>
              <a:t> </a:t>
            </a:r>
            <a:r>
              <a:rPr lang="fa-IR" sz="2400">
                <a:cs typeface="B Mitra" pitchFamily="2" charset="-78"/>
              </a:rPr>
              <a:t>اندام</a:t>
            </a:r>
            <a:endParaRPr lang="en-US" sz="2400">
              <a:cs typeface="B Mitra" pitchFamily="2" charset="-78"/>
            </a:endParaRPr>
          </a:p>
        </p:txBody>
      </p:sp>
      <p:sp>
        <p:nvSpPr>
          <p:cNvPr id="1250318" name="Rectangle 14"/>
          <p:cNvSpPr>
            <a:spLocks noChangeArrowheads="1"/>
          </p:cNvSpPr>
          <p:nvPr/>
        </p:nvSpPr>
        <p:spPr bwMode="auto">
          <a:xfrm>
            <a:off x="3124200" y="21336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r>
              <a:rPr lang="fa-IR">
                <a:cs typeface="B Mitra" pitchFamily="2" charset="-78"/>
              </a:rPr>
              <a:t> </a:t>
            </a:r>
            <a:r>
              <a:rPr lang="fa-IR" sz="2400">
                <a:cs typeface="B Mitra" pitchFamily="2" charset="-78"/>
              </a:rPr>
              <a:t>کلامي</a:t>
            </a:r>
            <a:endParaRPr lang="en-US" sz="2400">
              <a:cs typeface="B Mitra" pitchFamily="2" charset="-78"/>
            </a:endParaRPr>
          </a:p>
        </p:txBody>
      </p:sp>
      <p:sp>
        <p:nvSpPr>
          <p:cNvPr id="1250319" name="Rectangle 15"/>
          <p:cNvSpPr>
            <a:spLocks noChangeArrowheads="1"/>
          </p:cNvSpPr>
          <p:nvPr/>
        </p:nvSpPr>
        <p:spPr bwMode="auto">
          <a:xfrm>
            <a:off x="3200400" y="27432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r>
              <a:rPr lang="fa-IR" sz="2400">
                <a:cs typeface="B Mitra" pitchFamily="2" charset="-78"/>
              </a:rPr>
              <a:t>غير کلامي</a:t>
            </a:r>
            <a:endParaRPr lang="en-US" sz="2400">
              <a:cs typeface="B Mitra" pitchFamily="2" charset="-78"/>
            </a:endParaRPr>
          </a:p>
        </p:txBody>
      </p:sp>
      <p:pic>
        <p:nvPicPr>
          <p:cNvPr id="16" name="Picture 4" descr="D:\image\خانواده\4399xfn81nyvtxvd7fa.gif"/>
          <p:cNvPicPr>
            <a:picLocks noChangeAspect="1" noChangeArrowheads="1"/>
          </p:cNvPicPr>
          <p:nvPr/>
        </p:nvPicPr>
        <p:blipFill>
          <a:blip r:embed="rId3" cstate="print"/>
          <a:srcRect b="15596"/>
          <a:stretch>
            <a:fillRect/>
          </a:stretch>
        </p:blipFill>
        <p:spPr bwMode="auto">
          <a:xfrm>
            <a:off x="120908" y="700390"/>
            <a:ext cx="2830626" cy="2083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0733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"/>
          <p:cNvSpPr>
            <a:spLocks noChangeArrowheads="1"/>
          </p:cNvSpPr>
          <p:nvPr/>
        </p:nvSpPr>
        <p:spPr bwMode="auto">
          <a:xfrm>
            <a:off x="2514600" y="304800"/>
            <a:ext cx="3581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cs typeface="B Jadid" pitchFamily="2" charset="-78"/>
              </a:rPr>
              <a:t>   </a:t>
            </a:r>
            <a:r>
              <a:rPr lang="fa-IR" sz="2800">
                <a:cs typeface="B Jadid" pitchFamily="2" charset="-78"/>
              </a:rPr>
              <a:t>منفي ترين خصوصيات</a:t>
            </a:r>
            <a:endParaRPr lang="en-US">
              <a:cs typeface="B Jadid" pitchFamily="2" charset="-78"/>
            </a:endParaRPr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2514600" y="1371600"/>
            <a:ext cx="3581400" cy="449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دروغگويي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بي رحمي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بدخواهي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غير قابل اعتماد بودن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نامهرباني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رياکاري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حريص بودن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خودخواهي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گستاخي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کوته فکري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600">
                <a:cs typeface="B Nazanin" pitchFamily="2" charset="-78"/>
              </a:rPr>
              <a:t>  وراجي</a:t>
            </a:r>
            <a:endParaRPr lang="en-US" sz="2600">
              <a:cs typeface="B Nazanin" pitchFamily="2" charset="-78"/>
            </a:endParaRPr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title"/>
          </p:nvPr>
        </p:nvSpPr>
        <p:spPr>
          <a:xfrm>
            <a:off x="6705600" y="292100"/>
            <a:ext cx="3505200" cy="10795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a-IR" sz="2800" dirty="0">
                <a:cs typeface="B Jadid" pitchFamily="2" charset="-78"/>
              </a:rPr>
              <a:t>جذاب ترين خصوصيات </a:t>
            </a:r>
            <a:endParaRPr lang="en-US" sz="2800" dirty="0">
              <a:cs typeface="B Jadid" pitchFamily="2" charset="-78"/>
            </a:endParaRP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705600" y="1371601"/>
            <a:ext cx="3505200" cy="45259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مهرباني</a:t>
            </a:r>
            <a:endParaRPr lang="en-US" dirty="0"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درستکاري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باهوشي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قابل اعتماد بودن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 بي ريايي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فهيم بودن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وفاداري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با ملاحظه بودن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fa-IR" dirty="0">
                <a:cs typeface="B Nazanin" pitchFamily="2" charset="-78"/>
              </a:rPr>
              <a:t>خونگرمي</a:t>
            </a:r>
          </a:p>
        </p:txBody>
      </p:sp>
    </p:spTree>
    <p:extLst>
      <p:ext uri="{BB962C8B-B14F-4D97-AF65-F5344CB8AC3E}">
        <p14:creationId xmlns:p14="http://schemas.microsoft.com/office/powerpoint/2010/main" val="2730813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8"/>
            <a:ext cx="10515600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تمرین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3" y="1770434"/>
            <a:ext cx="11070077" cy="440652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6000" dirty="0" smtClean="0">
                <a:cs typeface="B Mitra" panose="00000400000000000000" pitchFamily="2" charset="-78"/>
              </a:rPr>
              <a:t>100 ویژگی از همسر ایدآل خود بنویسید</a:t>
            </a:r>
          </a:p>
        </p:txBody>
      </p:sp>
      <p:pic>
        <p:nvPicPr>
          <p:cNvPr id="5" name="Picture 2" descr="E:\mehrdad\imagesCA104Z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8963"/>
            <a:ext cx="27432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7635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135247" y="126123"/>
            <a:ext cx="4056753" cy="792162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solidFill>
                  <a:srgbClr val="FF0000"/>
                </a:solidFill>
                <a:cs typeface="B Jadid" pitchFamily="2" charset="-78"/>
              </a:rPr>
              <a:t>آشنایی</a:t>
            </a:r>
            <a:endParaRPr lang="en-US" dirty="0" smtClean="0">
              <a:solidFill>
                <a:srgbClr val="FF0000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682" y="274638"/>
            <a:ext cx="11322994" cy="5059362"/>
          </a:xfrm>
        </p:spPr>
        <p:txBody>
          <a:bodyPr>
            <a:normAutofit/>
          </a:bodyPr>
          <a:lstStyle/>
          <a:p>
            <a:pPr marL="609600" indent="-609600" algn="ctr" rtl="1">
              <a:lnSpc>
                <a:spcPct val="80000"/>
              </a:lnSpc>
              <a:buNone/>
            </a:pPr>
            <a:r>
              <a:rPr lang="fa-IR" sz="4000" b="1" dirty="0" smtClean="0">
                <a:cs typeface="B Nazanin" pitchFamily="2" charset="-78"/>
              </a:rPr>
              <a:t>تعریف آشنایی:</a:t>
            </a:r>
          </a:p>
          <a:p>
            <a:pPr marL="609600" indent="-609600" algn="ctr" rtl="1">
              <a:lnSpc>
                <a:spcPct val="80000"/>
              </a:lnSpc>
              <a:buNone/>
            </a:pPr>
            <a:r>
              <a:rPr lang="fa-IR" sz="4000" b="1" dirty="0" smtClean="0">
                <a:cs typeface="B Nazanin" pitchFamily="2" charset="-78"/>
              </a:rPr>
              <a:t>فرآیند تبادل اطلاعات و احساسات به قصد ازدواج</a:t>
            </a:r>
          </a:p>
          <a:p>
            <a:pPr marL="609600" indent="-609600" algn="ctr" rtl="1">
              <a:lnSpc>
                <a:spcPct val="80000"/>
              </a:lnSpc>
              <a:buNone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(مهم ترین مرحله ازدواج و لزوم خانوادگی بودن آن)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79" y="2354094"/>
            <a:ext cx="5614800" cy="43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26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1224"/>
            <a:ext cx="7350872" cy="792162"/>
          </a:xfrm>
        </p:spPr>
        <p:txBody>
          <a:bodyPr>
            <a:normAutofit fontScale="90000"/>
          </a:bodyPr>
          <a:lstStyle/>
          <a:p>
            <a:pPr algn="ctr" rtl="1" eaLnBrk="1" hangingPunct="1"/>
            <a:r>
              <a:rPr lang="fa-IR" dirty="0" smtClean="0">
                <a:cs typeface="B Jadid" pitchFamily="2" charset="-78"/>
              </a:rPr>
              <a:t>فواید و نگرانی های دوره آشنایی کدامند؟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13" y="159940"/>
            <a:ext cx="4572000" cy="6477000"/>
          </a:xfrm>
          <a:prstGeom prst="rect">
            <a:avLst/>
          </a:prstGeom>
        </p:spPr>
      </p:pic>
      <p:pic>
        <p:nvPicPr>
          <p:cNvPr id="5" name="Picture 5" descr="j0315598"/>
          <p:cNvPicPr>
            <a:picLocks noChangeAspect="1" noChangeArrowheads="1"/>
          </p:cNvPicPr>
          <p:nvPr/>
        </p:nvPicPr>
        <p:blipFill>
          <a:blip r:embed="rId4"/>
          <a:srcRect r="30208"/>
          <a:stretch>
            <a:fillRect/>
          </a:stretch>
        </p:blipFill>
        <p:spPr bwMode="auto">
          <a:xfrm>
            <a:off x="2264515" y="3545731"/>
            <a:ext cx="25527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8819" y="601809"/>
            <a:ext cx="6413776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solidFill>
                  <a:srgbClr val="C00000"/>
                </a:solidFill>
                <a:cs typeface="B Jadid" pitchFamily="2" charset="-78"/>
              </a:rPr>
              <a:t>بحث در گروه های کوچک</a:t>
            </a:r>
            <a:endParaRPr lang="en-US" dirty="0">
              <a:solidFill>
                <a:srgbClr val="C00000"/>
              </a:solidFill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8666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9"/>
            <a:ext cx="10515600" cy="996746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آشنایی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29" y="1108954"/>
            <a:ext cx="11498092" cy="5291846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آشنایی، </a:t>
            </a:r>
            <a:r>
              <a:rPr lang="fa-IR" sz="3600" dirty="0">
                <a:cs typeface="B Mitra" panose="00000400000000000000" pitchFamily="2" charset="-78"/>
              </a:rPr>
              <a:t>ضرورتی امروزی و مربوط به شهرهای بزرگ است</a:t>
            </a:r>
            <a:r>
              <a:rPr lang="fa-IR" sz="3600" dirty="0" smtClean="0">
                <a:cs typeface="B Mitra" panose="00000400000000000000" pitchFamily="2" charset="-78"/>
              </a:rPr>
              <a:t>.</a:t>
            </a:r>
          </a:p>
          <a:p>
            <a:pPr marL="0" indent="0" algn="ctr" rtl="1">
              <a:buNone/>
            </a:pPr>
            <a:r>
              <a:rPr lang="fa-IR" sz="3600" b="1" dirty="0" smtClean="0">
                <a:cs typeface="B Nazanin" pitchFamily="2" charset="-78"/>
              </a:rPr>
              <a:t>جایگزین مناسبی برای روش های شناخت سنتی که دیگر وجود ندارند.</a:t>
            </a:r>
            <a:endParaRPr lang="fa-IR" sz="3600" dirty="0" smtClean="0">
              <a:cs typeface="B Mitra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3600" b="1" dirty="0" smtClean="0">
                <a:cs typeface="B Mitra" panose="00000400000000000000" pitchFamily="2" charset="-78"/>
              </a:rPr>
              <a:t>آشنایی </a:t>
            </a:r>
            <a:r>
              <a:rPr lang="fa-IR" sz="3600" b="1" dirty="0">
                <a:cs typeface="B Mitra" panose="00000400000000000000" pitchFamily="2" charset="-78"/>
              </a:rPr>
              <a:t>قبل از ازدواج، چند ویژگی </a:t>
            </a:r>
            <a:r>
              <a:rPr lang="fa-IR" sz="3600" b="1" dirty="0" smtClean="0">
                <a:cs typeface="B Mitra" panose="00000400000000000000" pitchFamily="2" charset="-78"/>
              </a:rPr>
              <a:t>دارد: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این </a:t>
            </a:r>
            <a:r>
              <a:rPr lang="fa-IR" sz="3600" dirty="0">
                <a:cs typeface="B Mitra" panose="00000400000000000000" pitchFamily="2" charset="-78"/>
              </a:rPr>
              <a:t>آشنایی به منظور تصمیم گیری برای ازدواج انجام می </a:t>
            </a:r>
            <a:r>
              <a:rPr lang="fa-IR" sz="3600" dirty="0" smtClean="0">
                <a:cs typeface="B Mitra" panose="00000400000000000000" pitchFamily="2" charset="-78"/>
              </a:rPr>
              <a:t>شود.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در </a:t>
            </a:r>
            <a:r>
              <a:rPr lang="fa-IR" sz="3600" dirty="0">
                <a:cs typeface="B Mitra" panose="00000400000000000000" pitchFamily="2" charset="-78"/>
              </a:rPr>
              <a:t>فرآیند آشنایی، حس ها تبادل می شود نه عواطف. در این دوره، فرد احساسات درونی اش را بررسی </a:t>
            </a:r>
            <a:r>
              <a:rPr lang="fa-IR" sz="3600" dirty="0" smtClean="0">
                <a:cs typeface="B Mitra" panose="00000400000000000000" pitchFamily="2" charset="-78"/>
              </a:rPr>
              <a:t>و اطلاع رسانی می </a:t>
            </a:r>
            <a:r>
              <a:rPr lang="fa-IR" sz="3600" dirty="0">
                <a:cs typeface="B Mitra" panose="00000400000000000000" pitchFamily="2" charset="-78"/>
              </a:rPr>
              <a:t>کند و </a:t>
            </a:r>
            <a:r>
              <a:rPr lang="fa-IR" sz="3600" dirty="0" smtClean="0">
                <a:cs typeface="B Mitra" panose="00000400000000000000" pitchFamily="2" charset="-78"/>
              </a:rPr>
              <a:t>ابراز </a:t>
            </a:r>
            <a:r>
              <a:rPr lang="fa-IR" sz="3600" dirty="0">
                <a:cs typeface="B Mitra" panose="00000400000000000000" pitchFamily="2" charset="-78"/>
              </a:rPr>
              <a:t>نمی </a:t>
            </a:r>
            <a:r>
              <a:rPr lang="fa-IR" sz="3600" dirty="0" smtClean="0">
                <a:cs typeface="B Mitra" panose="00000400000000000000" pitchFamily="2" charset="-78"/>
              </a:rPr>
              <a:t>کند.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ابراز </a:t>
            </a:r>
            <a:r>
              <a:rPr lang="fa-IR" sz="3600" dirty="0">
                <a:cs typeface="B Mitra" panose="00000400000000000000" pitchFamily="2" charset="-78"/>
              </a:rPr>
              <a:t>عواطف شدید و زود هنگام در دوره آشنایی، نشانه عدم بلوغ و ناپختگی فرد و یا بی صداقتی و تلاش او برای وابسته کردن طرف مقابل </a:t>
            </a:r>
            <a:r>
              <a:rPr lang="fa-IR" sz="3600" dirty="0" smtClean="0">
                <a:cs typeface="B Mitra" panose="00000400000000000000" pitchFamily="2" charset="-78"/>
              </a:rPr>
              <a:t>است.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در دوره آشنایی می توان اشخاص دیگر را هم بررسی کرد اما با قول ازدواج نوعی تعهد ایجاد می شود.</a:t>
            </a:r>
          </a:p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دوره آشنایی، دوره پاسخگویی به نیازهای جنسی و عاطفی نیست. </a:t>
            </a:r>
            <a:endParaRPr lang="en-US" sz="3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4046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438400" y="762001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>
              <a:cs typeface="Arial" pitchFamily="34" charset="0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518542" y="487364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نقش فرد و خانواده در آشنایی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cs typeface="B Titr" pitchFamily="2" charset="-78"/>
            </a:endParaRP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1828800" y="20574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b="1">
                <a:solidFill>
                  <a:schemeClr val="accent2"/>
                </a:solidFill>
                <a:cs typeface="B Nazanin" pitchFamily="2" charset="-78"/>
              </a:rPr>
              <a:t> </a:t>
            </a:r>
            <a:endParaRPr lang="en-US" sz="2800" b="1">
              <a:cs typeface="B Nazanin" pitchFamily="2" charset="-78"/>
            </a:endParaRP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2133600" y="5943601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800" b="1" u="sng">
                <a:cs typeface="B Zar" pitchFamily="2" charset="-78"/>
              </a:rPr>
              <a:t> </a:t>
            </a:r>
            <a:endParaRPr lang="en-US" sz="2800" u="sng">
              <a:cs typeface="B Zar" pitchFamily="2" charset="-78"/>
            </a:endParaRPr>
          </a:p>
        </p:txBody>
      </p:sp>
      <p:pic>
        <p:nvPicPr>
          <p:cNvPr id="233480" name="Picture 8" descr="C:\Documents and Settings\mehrdad dashti\My Documents\My Pictures\FamilyLiving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918" y="2492376"/>
            <a:ext cx="62277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6929" y="1403350"/>
            <a:ext cx="11498092" cy="4997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3600" b="1" dirty="0" smtClean="0">
                <a:cs typeface="B Mitra" panose="00000400000000000000" pitchFamily="2" charset="-78"/>
              </a:rPr>
              <a:t>چهار سبک ازدواج بر اساس عوامل رضایت و پایداری</a:t>
            </a:r>
            <a:endParaRPr lang="fa-IR" sz="3600" b="1" dirty="0">
              <a:cs typeface="B Mitra" panose="00000400000000000000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6929" y="5077838"/>
            <a:ext cx="11498092" cy="132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خانواده ها بیشتر به عوامل پایداری توجه دارند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3600" dirty="0" smtClean="0">
                <a:cs typeface="B Mitra" panose="00000400000000000000" pitchFamily="2" charset="-78"/>
              </a:rPr>
              <a:t>و خود طرفین بشتر به عوامل رضایت</a:t>
            </a:r>
            <a:endParaRPr lang="fa-I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8994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132" y="0"/>
            <a:ext cx="6447817" cy="1325563"/>
          </a:xfrm>
        </p:spPr>
        <p:txBody>
          <a:bodyPr>
            <a:normAutofit fontScale="90000"/>
          </a:bodyPr>
          <a:lstStyle/>
          <a:p>
            <a:pPr rtl="1" eaLnBrk="1" hangingPunct="1">
              <a:defRPr/>
            </a:pPr>
            <a:r>
              <a:rPr lang="fa-IR" sz="4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itchFamily="2" charset="-78"/>
              </a:rPr>
              <a:t>شیوه </a:t>
            </a:r>
            <a:r>
              <a:rPr lang="fa-IR" sz="4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itchFamily="2" charset="-78"/>
              </a:rPr>
              <a:t>ها و ابواب آشنايي کدامند؟</a:t>
            </a:r>
            <a:endParaRPr lang="en-US" sz="4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itchFamily="2" charset="-78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132" y="365124"/>
            <a:ext cx="10515600" cy="6492875"/>
          </a:xfrm>
        </p:spPr>
        <p:txBody>
          <a:bodyPr>
            <a:normAutofit fontScale="92500" lnSpcReduction="10000"/>
          </a:bodyPr>
          <a:lstStyle/>
          <a:p>
            <a:pPr marL="609600" indent="-609600" algn="r" rtl="1">
              <a:defRPr/>
            </a:pPr>
            <a:r>
              <a:rPr lang="fa-IR" sz="4400" dirty="0"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  <a:t> معرفي(سنتي)</a:t>
            </a:r>
          </a:p>
          <a:p>
            <a:pPr marL="609600" indent="-609600" algn="r" rtl="1">
              <a:defRPr/>
            </a:pPr>
            <a:r>
              <a:rPr lang="fa-IR" sz="4400" dirty="0"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  <a:t> محيط زندگي</a:t>
            </a:r>
          </a:p>
          <a:p>
            <a:pPr marL="609600" indent="-609600" algn="r" rtl="1">
              <a:defRPr/>
            </a:pPr>
            <a:r>
              <a:rPr lang="fa-IR" sz="4400" dirty="0"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  <a:t> ميهماني ها و مراسم</a:t>
            </a:r>
          </a:p>
          <a:p>
            <a:pPr marL="609600" indent="-609600" algn="r" rtl="1">
              <a:defRPr/>
            </a:pPr>
            <a:r>
              <a:rPr lang="fa-IR" sz="4400" dirty="0"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  <a:t> محيط هاي مجازي</a:t>
            </a:r>
          </a:p>
          <a:p>
            <a:pPr marL="609600" indent="-609600" algn="r" rtl="1">
              <a:defRPr/>
            </a:pPr>
            <a:r>
              <a:rPr lang="fa-IR" sz="4400" dirty="0"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  <a:t> مراکز </a:t>
            </a:r>
            <a:r>
              <a:rPr lang="fa-IR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  <a:t>همسريابي</a:t>
            </a:r>
          </a:p>
          <a:p>
            <a:pPr algn="r" rtl="1"/>
            <a:r>
              <a:rPr lang="fa-IR" sz="4400" b="1" u="sng" dirty="0" smtClean="0">
                <a:solidFill>
                  <a:srgbClr val="FF0000"/>
                </a:solidFill>
                <a:cs typeface="B Mitra" panose="00000400000000000000" pitchFamily="2" charset="-78"/>
              </a:rPr>
              <a:t>نکته: </a:t>
            </a:r>
          </a:p>
          <a:p>
            <a:pPr algn="r" rtl="1"/>
            <a:r>
              <a:rPr lang="fa-IR" sz="4400" dirty="0" smtClean="0">
                <a:cs typeface="B Mitra" panose="00000400000000000000" pitchFamily="2" charset="-78"/>
              </a:rPr>
              <a:t>1) تعدد و تنوع ابواب آشنایی به رغم تفاوت اعتبار به افزایش ازدواج کمک می کند.</a:t>
            </a:r>
          </a:p>
          <a:p>
            <a:pPr algn="r" rtl="1"/>
            <a:r>
              <a:rPr lang="fa-IR" sz="4400" dirty="0" smtClean="0">
                <a:cs typeface="B Mitra" panose="00000400000000000000" pitchFamily="2" charset="-78"/>
              </a:rPr>
              <a:t>2) باب آشنایی قابل اعتماد نیست بلکه فرآیند آشنایی قابل اعتماد و مهم است. </a:t>
            </a:r>
            <a:endParaRPr lang="en-US" sz="4400" dirty="0" smtClean="0">
              <a:cs typeface="B Mitra" panose="00000400000000000000" pitchFamily="2" charset="-78"/>
            </a:endParaRPr>
          </a:p>
        </p:txBody>
      </p:sp>
      <p:pic>
        <p:nvPicPr>
          <p:cNvPr id="256004" name="Picture 4" descr="666f00d41e802f9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850" y="1344294"/>
            <a:ext cx="2899547" cy="216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7" y="1325563"/>
            <a:ext cx="3544718" cy="220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234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322979" y="642026"/>
            <a:ext cx="5564221" cy="6215974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sz="3600" b="1" dirty="0" smtClean="0">
                <a:cs typeface="B Nazanin" pitchFamily="2" charset="-78"/>
              </a:rPr>
              <a:t>آقا و خانمی به همدیگر علاقه دارند ولی پسر قصد ازدواج ندارد! خانم چه کار کند؟</a:t>
            </a:r>
          </a:p>
          <a:p>
            <a:pPr algn="r" rtl="1" eaLnBrk="1" hangingPunct="1"/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اگرپسری بگوید رابطه پنهان بماند تا من برای خواستگاری آماده شوم چه باید کرد؟</a:t>
            </a:r>
          </a:p>
          <a:p>
            <a:pPr algn="r" rtl="1" eaLnBrk="1" hangingPunct="1"/>
            <a:r>
              <a:rPr lang="fa-IR" sz="3600" b="1" dirty="0" smtClean="0">
                <a:cs typeface="B Nazanin" pitchFamily="2" charset="-78"/>
              </a:rPr>
              <a:t>آیا نزدیکتر شدن و برقراری رابطه جنسی با پسر باعث جلب رضایت او برای ازدواج می شود؟ </a:t>
            </a:r>
            <a:endParaRPr lang="fa-IR" sz="3600" b="1" dirty="0">
              <a:cs typeface="B Nazanin" pitchFamily="2" charset="-78"/>
            </a:endParaRPr>
          </a:p>
        </p:txBody>
      </p:sp>
      <p:pic>
        <p:nvPicPr>
          <p:cNvPr id="4" name="Picture 2" descr="D:\image\خانواده\imagesCATPC8I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293" y="959147"/>
            <a:ext cx="5525311" cy="395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511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15" y="198438"/>
            <a:ext cx="11186808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ویژگی های آموزش فعال و ضرورت وضع قوانین و مقررات در کارگاه 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345" y="2140086"/>
            <a:ext cx="5408578" cy="4513634"/>
          </a:xfrm>
        </p:spPr>
        <p:txBody>
          <a:bodyPr>
            <a:norm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fa-IR" sz="4000" dirty="0" smtClean="0">
                <a:cs typeface="B Nazanin" panose="00000400000000000000" pitchFamily="2" charset="-78"/>
              </a:rPr>
              <a:t>حضور به موقع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 smtClean="0">
                <a:cs typeface="B Nazanin" panose="00000400000000000000" pitchFamily="2" charset="-78"/>
              </a:rPr>
              <a:t>موبایل ها ساکت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 smtClean="0">
                <a:cs typeface="B Nazanin" panose="00000400000000000000" pitchFamily="2" charset="-78"/>
              </a:rPr>
              <a:t>عدم قضاوت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 smtClean="0">
                <a:cs typeface="B Nazanin" panose="00000400000000000000" pitchFamily="2" charset="-78"/>
              </a:rPr>
              <a:t>حفظ احترام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4000" dirty="0" smtClean="0">
                <a:cs typeface="B Nazanin" panose="00000400000000000000" pitchFamily="2" charset="-78"/>
              </a:rPr>
              <a:t>رازداری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9965" y="1066800"/>
            <a:ext cx="9533107" cy="924114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fa-IR" sz="3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B Davat" pitchFamily="2" charset="-78"/>
              </a:rPr>
              <a:t>به نظر شما برای استفاده بهینه از کارگاه چه مقرراتی باید وضع شود؟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1267" y="2140086"/>
            <a:ext cx="7021209" cy="4513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r" rtl="1">
              <a:buFont typeface="+mj-lt"/>
              <a:buAutoNum type="arabicPeriod" startAt="6"/>
            </a:pPr>
            <a:r>
              <a:rPr lang="fa-IR" sz="3600" dirty="0" smtClean="0">
                <a:cs typeface="B Nazanin" panose="00000400000000000000" pitchFamily="2" charset="-78"/>
              </a:rPr>
              <a:t>عدم بحث و جدل دو نفره(پینگ پنگ)</a:t>
            </a:r>
          </a:p>
          <a:p>
            <a:pPr marL="742950" indent="-742950" algn="r" rtl="1">
              <a:buFont typeface="+mj-lt"/>
              <a:buAutoNum type="arabicPeriod" startAt="6"/>
            </a:pPr>
            <a:r>
              <a:rPr lang="fa-IR" sz="3600" dirty="0" smtClean="0">
                <a:cs typeface="B Nazanin" panose="00000400000000000000" pitchFamily="2" charset="-78"/>
              </a:rPr>
              <a:t>گفتگوی درگوشی (پچ پچ)</a:t>
            </a:r>
          </a:p>
          <a:p>
            <a:pPr marL="742950" indent="-742950" algn="r" rtl="1">
              <a:buFont typeface="+mj-lt"/>
              <a:buAutoNum type="arabicPeriod" startAt="6"/>
            </a:pPr>
            <a:r>
              <a:rPr lang="fa-IR" sz="3600" dirty="0" smtClean="0">
                <a:cs typeface="B Nazanin" panose="00000400000000000000" pitchFamily="2" charset="-78"/>
              </a:rPr>
              <a:t>بحث خارج از موضوع ممنوع</a:t>
            </a:r>
          </a:p>
          <a:p>
            <a:pPr marL="742950" indent="-742950" algn="r" rtl="1">
              <a:buFont typeface="+mj-lt"/>
              <a:buAutoNum type="arabicPeriod" startAt="6"/>
            </a:pPr>
            <a:r>
              <a:rPr lang="fa-IR" sz="3600" dirty="0" smtClean="0">
                <a:cs typeface="B Nazanin" panose="00000400000000000000" pitchFamily="2" charset="-78"/>
              </a:rPr>
              <a:t>مشارکت داوطلبانه و برابر (مختصر و مفید) </a:t>
            </a:r>
          </a:p>
          <a:p>
            <a:pPr marL="742950" indent="-742950" algn="r" rtl="1">
              <a:buFont typeface="+mj-lt"/>
              <a:buAutoNum type="arabicPeriod" startAt="6"/>
            </a:pPr>
            <a:r>
              <a:rPr lang="fa-IR" sz="3600" dirty="0" smtClean="0">
                <a:cs typeface="B Nazanin" panose="00000400000000000000" pitchFamily="2" charset="-78"/>
              </a:rPr>
              <a:t>تذکر همگانی در صورت نقض قوانین</a:t>
            </a:r>
            <a:endParaRPr lang="fa-IR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8207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739" y="34388"/>
            <a:ext cx="7307094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سوء تفاهم زنان و مردان در آشنایی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548" y="1400780"/>
            <a:ext cx="5836596" cy="493182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هدف خانم </a:t>
            </a:r>
            <a:r>
              <a:rPr lang="fa-IR" sz="3600" dirty="0">
                <a:cs typeface="B Mitra" panose="00000400000000000000" pitchFamily="2" charset="-78"/>
              </a:rPr>
              <a:t>ها از برقراری رابطه ایجاد رابطه پایدار و با هدف ازدواج است اما مردان کمتر اینطورند</a:t>
            </a:r>
            <a:r>
              <a:rPr lang="fa-IR" sz="3600" dirty="0" smtClean="0">
                <a:cs typeface="B Mitra" panose="00000400000000000000" pitchFamily="2" charset="-78"/>
              </a:rPr>
              <a:t>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اگر </a:t>
            </a:r>
            <a:r>
              <a:rPr lang="fa-IR" sz="3600" dirty="0">
                <a:cs typeface="B Mitra" panose="00000400000000000000" pitchFamily="2" charset="-78"/>
              </a:rPr>
              <a:t>مردی در طول رابطه قصد ازدواج را مطرح نکرد خانم باید باور کند که آن مرد واقعا قصد ازدواج با او را ندارد</a:t>
            </a:r>
            <a:endParaRPr lang="en-US" sz="3600" dirty="0">
              <a:cs typeface="B Mitra" panose="00000400000000000000" pitchFamily="2" charset="-78"/>
            </a:endParaRPr>
          </a:p>
        </p:txBody>
      </p:sp>
      <p:pic>
        <p:nvPicPr>
          <p:cNvPr id="5" name="Picture 4" descr="C:\Documents and Settings\mehrdad dashti\My Documents\My Pictures\c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5060" y="1241490"/>
            <a:ext cx="4876800" cy="5091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092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74638"/>
            <a:ext cx="7620000" cy="868362"/>
          </a:xfrm>
        </p:spPr>
        <p:txBody>
          <a:bodyPr>
            <a:normAutofit/>
          </a:bodyPr>
          <a:lstStyle/>
          <a:p>
            <a:pPr algn="ctr" rtl="1" eaLnBrk="1" hangingPunct="1"/>
            <a:r>
              <a:rPr lang="fa-IR" dirty="0" smtClean="0">
                <a:cs typeface="B Titr" pitchFamily="2" charset="-78"/>
              </a:rPr>
              <a:t>بازی دو نفره مجسمه سازی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066800"/>
            <a:ext cx="8686800" cy="5715000"/>
          </a:xfrm>
        </p:spPr>
        <p:txBody>
          <a:bodyPr>
            <a:normAutofit/>
          </a:bodyPr>
          <a:lstStyle/>
          <a:p>
            <a:pPr marL="514350" indent="-514350" algn="r" rtl="1"/>
            <a:r>
              <a:rPr lang="fa-IR" sz="4000" dirty="0" smtClean="0">
                <a:cs typeface="B Mitra" pitchFamily="2" charset="-78"/>
              </a:rPr>
              <a:t>وقتی مجسمه بودید چه احساسی داشتید؟</a:t>
            </a:r>
          </a:p>
          <a:p>
            <a:pPr marL="514350" indent="-514350" algn="r" rtl="1"/>
            <a:r>
              <a:rPr lang="fa-IR" sz="4000" dirty="0" smtClean="0">
                <a:cs typeface="B Mitra" pitchFamily="2" charset="-78"/>
              </a:rPr>
              <a:t>وقتی مجسمه ساز بودید چه احساسی داشتید؟</a:t>
            </a:r>
          </a:p>
          <a:p>
            <a:pPr marL="514350" indent="-514350" algn="r" rtl="1"/>
            <a:r>
              <a:rPr lang="fa-IR" sz="4000" dirty="0" smtClean="0">
                <a:cs typeface="B Mitra" pitchFamily="2" charset="-78"/>
              </a:rPr>
              <a:t>برداشت شما از این بازی چیست؟</a:t>
            </a:r>
            <a:endParaRPr lang="fa-IR" sz="4000" dirty="0">
              <a:cs typeface="B Mitra" pitchFamily="2" charset="-78"/>
            </a:endParaRPr>
          </a:p>
        </p:txBody>
      </p:sp>
      <p:sp>
        <p:nvSpPr>
          <p:cNvPr id="88066" name="AutoShape 2" descr="data:image/jpeg;base64,/9j/4AAQSkZJRgABAQAAAQABAAD/2wCEAAkGBhQSERUUExIVFRQVFxcXGBgYFxcUFBYVFxYVGBcYGBcaGyYeFxkjHBcUHy8gIycpLCwsFR4xNTAqNSYrLCkBCQoKDgwOGg8PGiwkHyUsLCwsLCwqLCwsLCwpLCwsLCksLCwsKSwsLCwsLCwsLCwsLCksLCwpLCwsLCwpLCwsLP/AABEIAOEA4QMBIgACEQEDEQH/xAAcAAABBQEBAQAAAAAAAAAAAAAAAwQFBgcCAQj/xAA9EAABAwIEBAMGBQMCBgMAAAABAAIRAyEEBRIxBkFRYSJxgRORobHB8AcjMkLRUuHxFGIWM3KCkqIVstL/xAAaAQACAwEBAAAAAAAAAAAAAAAABAIDBQEG/8QAMREAAgICAQIDBgUEAwAAAAAAAAECAwQRIRIxE0FRBRQiMmGBQnGRsfAjM6HBFdHh/9oADAMBAAIRAxEAPwDbUIQgAQhCABCEIAEIJSNbEtaLmF1LZxi0rh9QDcqsZtxrTpg6TJVPzTjd750m0pqvFnMXsyYQ7s0rE5zTZu4KKxPGdNuyzCpmVR53J9Cill1V94Ka90rgt2S0JyzW+IIvtbj9o2Ca1PxAPIKr0+G6h3j4pdvCzuvzVLuwYd5oj4uQ/Inxx+7slqX4geSrg4WPUJN/C7hs6bLiycCX40d8XIXkXjD8cMO8e9S2H4ipO/cPespq5DVE2nZI/msPOytVOPZ/bmv1OrLsj80TbKeKa7YhKgrGsDxLVpkXsrVlXHYNndAqrMOcewzXlwmXyUJhg83ZUFiE+BSbi09MaT2eoQhRJAhCEACEIQAIQhAAhCEACEIQALkuXlSoAJKqPEnFgYC1pv5qyutzekVzmoLbJbN+I2UQeZWfZ1xY+oTBICisXj31Xc795T/LeH5hz45WWhLwMSHXazMnfZc+mBFU8NUqmwJU1geFebz8VO0MK1ogAe5LtHb4Ssiz2nlZT6cePSvUlDFiuZ8saYbLWM2ATttP6JRlKSB9EvVw0Xj+yW9w6pf15ttjaWlwhoWnp8V77PtuuvRPzREQr54WNVrcdneWR2heFiXfSixn5LiOwV3/AB+NJbUTm2IuavHUQdwCnNOgSeg6wva9GOsJWfs2nq1CTTDkhcZkVN+wIPayhMXkDmXFwI5kq3FcOapRtzsPz64lE6K5+WmVDCZrUou3IiOqumQ8Zh0NefhCruZljnlvQxIjdRFbBOYZEwtmq6vKj8S6WQdd2Pz3RtOHxIeJBS4Kyrh3it1Mhrjb1WjZbmjarQQQlrsd1sdpujYuB+hEoSxeCEIQAIQhAAhCEAC4fUgSV0SqpxXxD7Npa3eFZXW5vSITmorbGfFnFGkFrT2VDfUdVcvarnVXne5UjXoewYCRvF5t5LRtthiRUV8z7IxrJytbb7IeZNgWDmNY5WU21Z0zNHseKjSQQduRvcGeRVxyrianWhsmm/8ApcRf/pPPy3WTLBldZ4t8t/QnjZNbXSuP9k5h2X6iF3Uw8bX+a6wjN7JxCnO3w5aj2NBIQw1PmnLUQumpS2xzeyaEKmGuCPUJcNJsvYTnBU7k+ih1uek2Ghk+mHCD802ZhLmYjz3UhWpw4j7hJx2U4XSrTigaOQEnWZIPUJUheQoxlp9QaIyVF55mPs2w39ThvIsOZ+gXmcZ0GPLKdzMF27QeYHUqAe6TJOom7ifqtxPqWy+mh76pIbPN99ySL9I+KseXZb4JqC55bwP5S2VcP6WipUHimWiB4Z2J7/LzUkWfcpTIrd8NVvTO5N6a6EVPNcl0kubt5JXh/iF1FwBNhHzVieyxB5+qrWd5NEuYOX1XMHPc37tk/N2TMWyt1PrrNTyvM21WyCn4KyPhjiA0nhpNpWp4HFio0EK3Iodb+hoUXKxbHSEISowCEIQAIlCTqvgEoBkdnuZilTJm8LJczxrqrz3/AJU/xjnRc4tBEKHyTA6zJAgLVr6cal2zMnIsdkuiJKZNlukAnfylSz6Ac3S4AtO4IsvGDaPkl2s6D4LBxoSyrXk2/ZDEYKMelFFz/h40TrbemTHdpIsCYuOhULSJB9BynktRxWW+1pupukBwsbWIILT6EArPhkNUVHUtJ9o0E6Zu4Xuz+q14nr0W0rE3ox8rH6JbguGSnDvGDqJDKxc+nG+kl7PXdzey0PA1G1ma6bg4EWI2P91kFLBkyXS1oOlxOo6Dy1AXHP4q3cOVa1KoW0WtbWI1GiT+RiGD99J0w18dLH0ISt9MZPcRjEyJr4Z8r/Jc4816E4o/n0xU0PpuO7XjS4EGCD9DzSDhG/LfssycWuDY+oKSwVPwjuZVWx3FeFpWdWaT0bLz/wCtkzxX4w4Wn4W0qz47MaPi5FUfNnPFhHuy4ZhT2Pp/CZKtUfxaw9VpBoVm/wDg75OCcYXjTCvt7TQf97S347fFdnB72kR8etvSkv1Jw+irmfZ2dLm0iA0eEv21O2LKfU9SpnFvY+i4mp+XElzD+0XIkTYqu4ikJ2DPCS3wyMPhxz086jibd3C8lW48U3tjVKTeyvtabcr9fofu6leH8FrrtkGG+J0+ZAB9QpfBZS2lQdizRuI9hTiXDUQGvd1eSZ/ypnBZU2gwM3dAL3blzzcz74/ynbsjpi9F9liS4Pao8J/v1TF0dFJuEiL80h/oh1P36Kii6MFpme0MXM7fJJVKciD0KkXYUJrXbB++iryqY5MeqHzIj2KTnWXGk/UNiVaeCuIdmOP3K8x2FD2EHeFT6DzRq8xB+Cf9n5PvlLrn80RGS93s2uzNyY6brpQvDeaCrTF7qaCWlHpejWjLa2CEIUSR5KheJsw9nSN7kFTTis647zGTpmyYx4dc0im6fRBsqOIcalTrJVqy7B6GAQJKgMiwut8wbK1Qqfa9jtthix+5nYse82KUDEKQb6bKOan+HB03U7q41wSj5DsRXT5JhnGWe0aHtA9rT8VN3MERaeh6fyVK0qBcJEW5Lp2GcP2nnyskuprklKCktMrubZI6oBXpAMr6fE2JbVBF2PGx6Seg7ERmXADS0ucyk9xFJ8ePCYgEeEn+gmN9581c4VU4v4rbhQ6nSDfauu4wPBMQdrvsInaxU4ZDXAtOiKfV2JXiLj5mAptZVIrYrTdjPC0Hq4n9ANrb+l1l+dcb18U4moSGmYY06WAcrDf1lQOMxZqukkydyTJJ5knquKVNHfli997fC7C9PEPNhsneEy0vIHUx70YXD7K15RlhsY7+5TS33MxylOWoobYXhtzZLSD2IIXuIyp7R+gH1KuNPDgdNlzVot+7K7pWi7wfQz5uaVsO6aZ0HtsfMbEeatHC/GeHrONPGA031KrXmoCPZVCB4GOt4Gj3dwm2ZZO0NJMz2VNzDCEfBVS3F8EqMmyiWmz6SF1E1nS4nus54A/EQ0iMPiHTTPhY4/sPIT/R8vJaHKVtl2N2FqsjtHJC5Pou14fvZVpkhMiFHuMlSFUWKj3sg3stPE1plchJyrfE+B/eB5qyvI+5TbHYYPYR2Sdj9zy42rs+GU2Q64OIx4HzbQ8NJ3K09jpCxDAVTTrD/qWwZJitdJp5wFs5sEmprzDDs3HTJCUIQs/Q8I4uppYSsg4jxmuqb9VqPENfTSKyDFO1VD5/VaeDHvJmdnS0lEsGQUAGTaSpYDp/lNMvpRTaOyk8GBziVh0T8TKsvfOidcdQSFKGHi5+adtC5DR2+KUaFZba5PbL0hXDVdJB9/cKWBkA/VQwH0TzA14Ok9befRUxlzosQ34pztuEw7qhALj4WNPN529BcnsFgucvfUOokuc5xJPUnn81d/xPzn2mK9kD4KLYj/e4AuPoNI9Cqdhca10sBJJgz/FlN+orfYpPoIY0yDBtCsuT4ZpZZokgg7TN+ZTfG4XU0kbtv3jmPvojKMxFMEEE3keZAB+S6jO2oS+LsO6OEippiRIjyV3wQsL8ugt8FW8FVD/HF9utlNYXFGPvqm4R+HYtVZCFj12Jou78j9Ej8/5CTZXC9qVh9+SlocjZFJjbFtndVXO8C3SdIEgjYG/xVlxNUbE3MxbyUBinvNaKe4tsI6meqqs5eip9PRzy2VajgXF8hpgG55LUeA8+9rT9i8y+mJaTu5n8jby8lUc0xYptJc0iOVrk/wA/RReQcQezxLKgBGkyR1Zs4e4peUOpaGapKnXP5m2rwhPqeCaRMkgiQdpB2SowLOhPmqFVJmpoiyk3fdlK19DB+kTyCjqjybn/AApJdJxoaVqAuZjyFlHkJ7i60mBsN0zcPuVbl1SnjNy7rkq7Mp2d0dFWVoHAuN1U46BU7iijZrvMbqW/D7F+KFq0z8fCjL+cCdPwXtGjoXkr1JGoV3jKrFIrLqImp6+S0vjZ35azXAn80ea1MbimT+jMvM/uJFxoCAPJKtsdz7kxqZgxu7vgT9ElUz6mNtRPuHvKyPZdUlCTa7saLHh6uoc57rjEZtSp/rqNB6bn3C6p2Jz2q+w8LZ2bYkd3bn0gJvgcQWEeIskfqDWvdvyk296ceDvl/oT2XOjnzX/op1XDqKZI+ak9fP12g7SqhTraj+rGv2PhiPgTZSGExNPRVGvFavZVSG1BLDDHGSYtsk7cbS+E7szDOMeXmpUJMvc4+rjP1UDSqlpBG9lMVqctg9FGU8C9w1AeXdVaMuUuR2MdUqHSJvaB8u6l8vyUfvd0s0/X+F1lWF8A0t37c+dyEli84exxaG6IPMX9Oi7ohJJcyLXgcExg2Any+ZCkaQaf0/IH6KsYfFagCTve91ccnpgC3IWTvT0pFNNviyaS1o5eyORHpH0XHh7e9S9VsggqsY4Q70RHkutfQtneNwQeLHrHNRTcM6k4un0iJTsV4Pv8l5iqrXUyTAGknyIC5KGnti0ZRmm48Mgc6r+1jULDYf33VXqj2dS19jHmNlI4vM/6RPfkoZzyTJ3JS82vInX1PbkfRfAWYCtl9B0zDdB82Et+QCl8Vig2wufkqH+E+OIy8tHKvUv0BDD9VaiUtOzyRvVy3BHlRxJum9UmDEfVLucuJ+qhB6ezrIue/wD6lck9/hCd4qhzE90zdt/eVq2SjbTL8mVMiOIqc05SXBFUirFt04zw/lu2Udwi784bbrnsl7wmn6sUnxemavrXqQ1IUdGnshOOR+Ws2wf/ADB5rUeMaU0isto2qeq0sbmlr6My8z50PsyaJ96ZhtthtzuN1Y//AIxj/E4E+sD4Ql6ODpCxpMI8rj1SmHlRnXqO+OBpFV0ieVj9P4TzLsrfXdppM1ODZOwA7k8lN1uFabjNOoWyZgjV2jkQvaHCBYZbXLXci0FvycmJZVeu+n9UyeiRwfC+N3OL0G1g57o91vcpKhk2KDXtq4r2rXMe3Tp3LmuA8RvafVJZQytSd4sQ6qyLtcJM8iHEkhTrMyad5CzbL98bT+xbFLR88YmpDCeg6cyI/lNcvrSC2NlYeKMD7LE1qdy3WS3/AKHXb8Cq3QcKbnNPobpaJmXd+CeyvGaTpO3Uz9hS+Ky9lUXA7ER/N1DCtSZSl5b7pcSdgDNknlGOLyRTcRpE3sPjZXxaYvPcVpra/YkjlrmABokco5KVy3OdAAd4SLSQYI9yjGZwQYc0TzixTxucMO5cPRMpt8CceiEuqL0/RkzX4jbp/UPS5UHVx5qO8IJ7ATZdOxlLexNv2n+F4c1YBYH0sPmurjyC2XicSktClLCuN3mO3O3XooXiPNZ/JZtF+nZoTnFZo5wP7RG3rzKj81ygOAcx0kj0PbsqrW9EqdJ9MF9yLxWUPERB69fioyIseVvin9HNHsljgTFh1B+q4yyjqMkT06km/qUqkOcJGtfhnhtOAaSI11KjvSYH/wBVa00y+g2lhm0KRY7EUWNBp6tJLrF1ut3R3XOGzZj3FhllQbseNLx/PoqZUzXOjXhFxikPHBckfVdErlRidOYTHF0QLjny79glquK5DdNXknmm/DlCuU3wtFciHz0flH75qN4QH5439ykeInRTSHBNCaoTHsjjDb+rEpreQkaPpQlvZoRs1NDXiKlqou8isfxYip5FbbjKWphHZY9xFhtFUp7Bl3iIZ0eEyfwNSWD3bpYKKyCvqYROxUwylJhY2N/QyrKn+ZKEuqKYvg6ZJkSAN1JA/MJGlTDRCWAU77OuQwuDqV0FywDol8Lh9buw3P8AHdLa2SRSfxCyNxY3EtBIbDHxa0+E+8x6hZtmmH8M3t1vZfSVfBsfTNNwljhpI6tKw/ivhl2FrOpuux0ljv6m/wD6GxH8qxRcUUX1ef8AP2KY95IgkwO9lKZbXaymTIm5ItvySTsr/wB3PomlfCFu/vC7ozuz5HGW1ya7XO6kn3H+ym8VjLtaALyZAAIiPfuq3h62h+rz7bqbqYgOAgWjrMz9hWQ3sqtScWmSmBose06pkHkeUJJ1QU6sEAgHn0ndJYHGhgIdsSIhJY2sHOkHkPeEzttirhBQTXclc3p6m6huB2uP7KHdjyxjhuNwOh/i/wAl7/rXaA2bfGOk9Eyx1MlsATe91CT+FlicXNOIyw9I1HkunqT1V5/D7h7/AFGJaYinRGsmxGr9g6ElwBg8mlVvKMse9zKbG6qjzAA5k/KPhutkybh9uDpikILjDnkfucQNucDYeXmlpS6Fs0Met2T2+yIzM8aXEsfUwtcgx+Yx+Hqgj/dAAPqFC5ljXNAY8EtM6W1D7QsP9VKqLx228+Vyx9OnocaoaWgXLhMD5qr4nC4Vw/Jr6DJOkzokjuPD5p2i+M/wv9/5+hsJiWU8Uvpw2odbIHM6m+RO47FW6hXa9oc0y03BCzgyAAZ5DlunWAzOpRd4HEAm4N2m3RWXYkZ/FDhg47Lxi2bH3/ymbyorCcY6gG1aW4mWmRvGxP1Tylj6b/0vB+B9xSGZ4leM4tFDg0yH4nq2aPvZSvAGE8WqOXmq3ndXVVje/mr9wRg9NOYWjTDwMOMPX/YlT8d7ZadIQvV6kzUPCFnHHWXkO1DaOy0kqA4ry72lI2vCuxrOiaKb4dcGjM8kxWl8XufRWlv3dUyuzQ89irRleKD2A847Kn2vU67I5UfuZ2LLvWyRbVP9RTvBuJuSYTFqk6VhH3KttsjOtSiu47Ec4eiXGB6qXY0META9AoNtQ8jHko7iTMDSw1RwMOIDW9ZcYn0BJ9ElFPei1PRL5txVTpYc1WOFQk6WR+kukjfoCD7iofP83oVcCz/VsOp7GuGgeJtQtklk9J58rKq1K9MjC0HOApU2e1qnqXBziO5vEdXJanVGLqvr1pZh6QgCIkSYYJ5m8x1hNeH6kHNsrea5FVoAF7TpcJDokXAsYmHCdlHOb1+Xz6rTeHadXH1jUqS3CsJ/LNmvIHhaeToJknbkls6/C5jiXYZ/sz/Q6Sz0du34qmUXEXljdXKMXxWF0utsfv0SuArH9N4j3EK25lwbi6H66LyJ/Uz8xp/8b+8KHOGLT+lzf+3Sop8isqX2aESVw+qBueqbZpTJLQATb632S+XcJ4uufysLVdPPQWt/8nQPirPEFvd98CLcwGoCLdVL5blVSvUFOkwvefd5k7NHcqRpfhnUot9pinQ1pbqZSIc9oPMujSIttO6vmS46ngwCwNOFqH9Y/XSdABDzu4T1uJO9gux6pfz/AAXwx4qXx8IkeD+DWYNmow6u4eJ/Jo/pZPLvz+ClcxHiHcfIpHA5vNZ1GoG6iNVNzf0VaZkgj/cLyO0pzmIsD3IVN0WlpmvDp6fhI9ybYnLaVQQ6m0+kEeRFwnJXMpaLa5RIg6vCFHcax2m3Too3MOEy3xUnSJmHWPodj6hW0lMsZvF1o491spacjnU0Z/7MtsbESCC2+/RSWHZpYXEjborBXwrX/qE9+Y8iq3ntcM8DTaFb7wsm3wIeXcquuUYbGmX0jVrC03Wv5NhdFIBZ/wAEZXreHQLLTWtgJnNmt9K8irDhqPU/M6hC9Qs4eBJ16eoEJReIOmW8YZMWPLgLT0UPkuP0Og7FalxDlQq0z1WTZjgjSqR3WtX05NTqmZGTB1z64lypO2IPXunArun/AAq/kea6hpMypoHdefobxLXj3fZjMJqcepDhlVxMTuqxx3jpeyiP2t1uExcmG/AOP/crRhGXn7lZ3xDjG1MVUcC0i4Bg7NAbv5haul4nHkT8hg3e238mdyVK5PhnYh7aJc/2epxi3hgDUbc4AAnqFFMdPMbs+nVS+T5jVpucaDQXuH9Os2M2EdQOStl24Imx4PDtpsaxoADREDZe4jFBg6np/KpmU4zMS4Oq1GBltTXBuoiPFAa3wnzKnJKy5/D57GOrjgUqVS4yVxpH+boQlwJqk0QCA3bkAuqlQAEnkmuBqSzynl6/VcZhWtp6/L/Kv3wT3pFRzsVKNU4indrv+a0iRsBMdEydUYwa2AuoVDpq0puwm8joeh7KbpZtTe91IgtdcQ4RqF9lVMxoOw9SpTbZjhaby0mRHkfcQtHHTn8EuH+6/wC15MyLtR+KPb9n/wCkj7RwAph8vofn4d/Is3cz1AmP9rgrnSx4r4dtVuzoMRsZII9DZZb7Z0CSYbIDRuJkyDyF1bOB8wmnUpFwJHiHSDZwHqAfVTy6NV9XoGLfufT/AD6E6D9wvCVy90AlNTinfY/usuuiU+UaTY6c77lMMQfEV7/qzE/T6FJVanM+Z9yrvt92Wl8zIPlDTMMWGMJMduaqNJrq1T+yXzrMjUdpEwO6s3BmQ6iHEW81qez8b3Olzn80hGTd9nSuyLXw1lvsqQ6kDkpsLhjYELsJacup7NWMdLSPZXiEKJMEIQgDlzVT+LeHNY1NHuVyXFWkCIKsrscJbRXOCmtMwwtdSdabKz5XmQqCDv57qQ4r4WsXNHwVHaXU323CeycavPq9JLszIfVjz+hZc+zM02aGzqfbf9LTufmFSGsMCeTXcx1E3Vj/ANSKoufEoupljtYa0CSSB6kfBI0uVK8O7uhyMlNbie5Pk1TEuIbAs3UXTpH9+3Y7LQ8oy0YenpYbn9Tti4/Qdk2yigyizS3tNruN7lOqlcnqrHu35XwWIeB0kroHzTPDvg87p00pa2voeiexQIBSVSpC9Y+fvZVeG9bO7JDL6kEjqPkkMTW1OPw8kk1/RI1a0DvZdjFy4QN8DHO8oFdogw9t2nr2J848iqdi8bUe+KvicwFkxDgQT+rr0lX9tWVFZ7w+K3jYYeLHk14HXoe/RaGNd4clGz7P0EcmhzXVDv6epTiTP3fspDhzFaMQ3kD4DyjVtPrCa4jA1KRioIJ2/pHkeaQI59N+UxzWrJKyLXqZSbrlv0NIrHwnyUeG8z7uSaZTnJq0yHHxAXJ3It4vNOK1YNEkwPJeauyfdd1LmRvRkprq8jpxAHaFWM7zjVLGXHMrjOM9L5a02HOFxkWRurPFvgmsD2e4v3nJ+byXoJ22ux+HWL8N5GatQEiy1bAYMU2gAJtk2UNosAAvCkwrci92S+g/RSq0ewhCEqMghCEACEIQAIQhACdaiHCCqXxNwjMuZ8FeFy5gO6trtlW9orsrU1pmG4nAvpugghO8tzbQfEFpOc8MMqiYuqBnHDD6cwDC0XKnLh0WIy50TqfVAmqGLa7Y/FLtfZUhlWpTOxUnhuICCA4W/usiz2Zk4z6seW16MlHJT+fgs7anonPt7d/RQlHNGO5wnNOqOs+qXedKL1fBoYjJPsx6587x74XVOpB5R2kpoKq6FbumV7RxpLWye2SRqWTZzp5pv7Xuj2h6hcjm41faQbYtq7hK08TyJHomhq91y/ENG5A+Cps9pVy4hFsOx1j8M2qC12xuD0I2IVRGFOtwcLtMHofLtEKexOesaLGVX8dm5qOJAgxEj4J7BnmWN9UdR8tiGT4cvPbH1PEto3m/RR+YZs+sYvHS64w2X1KrtnH0MK6ZDwSN3z6p/wAGmmXiz5l6kYQstXSuEV7IuFn1SCRZaZlOTNotAAunOEwLaYhoToBJ35MrPyNOmiNa4PIXsIQlRkEIQgAQhCABCEIAEIQgAQhCACE3xGDa8QQnCIXU9HGVLNeCmPktAVQzPhCoyYbI9VrkJOpRB3Cary5wFrMaEzDqmXvabtIgr2li6jOo9VsGIyGm/wDaFE4rgim6YATfvdc1qaE5YTjzFmfMz2oP8pVvEbunXorRiPw/6QmbuAHD/KrdGFPvBEfBvXZkN/xG7p8lw7iJ97fAclN/8Au+SXZ+H57c1FY2DH8CDwsj1Ks/OKjj9E3b7R52JWgYfgJoiQPcpfC8J0mR4RZWq7Hq+SK/QksSyXzMzPDcP1Xn9J5Ky5VwITBfPvV8oYBjdmhOAFTZmTl2GYYcI9yMy/ImU9hdSQauoQkpScu42opBCEIUSQIQhAAhCEACEIQAIQhAAhCEACEIQAIQhAAhCEAeFCELqOMFyhC6cZyF21CEHPI9CAhCiSR6hCEHQQhCABCEIAEIQgAQhCABCEIA/9k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68" name="Picture 4" descr="http://www.mobin-group.com/image/reg/images/970471897833_resiz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3962400"/>
            <a:ext cx="2743199" cy="2743200"/>
          </a:xfrm>
          <a:prstGeom prst="rect">
            <a:avLst/>
          </a:prstGeom>
          <a:noFill/>
        </p:spPr>
      </p:pic>
      <p:sp>
        <p:nvSpPr>
          <p:cNvPr id="88070" name="AutoShape 6" descr="data:image/jpeg;base64,/9j/4AAQSkZJRgABAQAAAQABAAD/2wCEAAkGBhQSEBQSEhIVFRQVFxcVFxgXFRUWFhYXGBUXGBUVGBYXHCYeFxwjGhQUHy8gJCcpLCwtFR4xNTAqNSYrLCkBCQoKDgwOGg8PGikkHSUtLSwsLSwsKSwsKSkpLCkqKSkuKSksKSkpKSksLSwpLCwpKSkpKSwpKSksLCksKSkpKf/AABEIALwAoAMBIgACEQEDEQH/xAAbAAAABwEAAAAAAAAAAAAAAAAAAQIDBAUGB//EAEIQAAIABAMECAMFBgQHAQAAAAECAAMRIQQSMQVBUXEGEyIyYYGRsUKhwSNSYnLwBxQkM9HxgpKy4RY0Y3ODosIV/8QAGwEAAQUBAQAAAAAAAAAAAAAAAQACAwQGBQf/xAAuEQACAgIBAwIDBwUAAAAAAAAAAQIDBBEhBRIxQXETIlEGFDKBkaHBIyRCYWL/2gAMAwEAAhEDEQA/AK2kCKnDbfqwDrqaDLFuRGn2ctPYmDpB0gQQgEHAgQhBGEwowmEIUIDD9GFSZRZgqgknQAXMWkrodPe7hVG4FiSOdBaOfldSxsV6tsSZLCmyfMVspc6/eEOKtRa/IiLqb0GmHR5dOF6nzitx/Q+bKBdZVcoJORiaga24xWr69g2PtVq3+ZJLFuX+JGZYENlyhoa0O495DwaHisdeM1NbT4KzWuGERCKQ5CTDhBUgRGxm0FlWapY3AHCIkzbyUOUNm3VFoGxu0iwMwDUi+kOGMpiMQ0xsz3PpSJeB2syCj1Zd17iBsb3ogcos8HtwomUrUitzFaII1rrDNkabXgsZG3ZgNGoQTSm8eNYvJuIRTQuoPCsZOEtqd++94dscpaNkrAgEEEHhB0ik2FjAtUZgF3Vi4lYpGNFmKfOHbJk9ocpBZCSFAqWIAHiTQQsCLbonhc+JDG4lqW8zYRS6jlfdMad30X7ktMPiWKJqNjbHXDplHfPfbfXwO4RNywIEeG5GRO2bnN7bNNGKitIEJZQQRe4oacIVSABEEZNBaKrbewZeIlMHADKOy4HaFPcaRh8QrSaiaKMigkV14HxBjpoP6403ecYb9qeEHUSp29X6vmrCwPGhEbH7N9WsqvVEnuMuPZnOzaFKDl6oxh27MLVAAXhx84VN6RPWyKIrB7QCN2+PUnIzycmg50wuxZjcw3S36tCjwgjA2N0xMHB5bQQXjA2DtYAPGDjRbT2TVcwAzDWmlBpFCZZzAUvu5xBG5MsyoaG+r3QKbxGm2XskSxma7n5ViJtfZOU51pQ6jgYar1se8Z62UzDwqeUHkpRqEA6EWrE/Z2B61r2UG54nhGjnYJGTqyKL8PFTxgu/QYUb8iJE0MgZdDGr6GSOxNmaEkJ5KK/WMZKm9XSW9Mt8rbtN8dG6M4N2w6fu6dlgGLzahWYi4Au3nHA+0Mp34iprTbbX7FzEj2Wd0voWA0hIiS2yMQFqerbiqlq8wTEAYmpyhWaYTlCd1geLeHjHm93TMiuSjKL5Ourovwx+kCnh+uUSE2LiCKl5aH7ozEcid3lEaaHksBNQKDYEGqH/ABG484NvSsiqPfKPAo3Rk9JgjHftRmfwstOM4H/KL+8bMi/zp9IyPThBMmSpZFgrv/nsIn6JD+9r/wBPf6DclbraOZS5JZgqipNv940U3YaCTlpVgK5t9eEL2TswSszE1apHKJ7jskR6vO/fg49dCiuTHTZBRirWvrzix2Fs3M3WsLCwHE8YssfgRMl1sDTX5H5RNlSQgVRothAdz0JUpSM7tbZeQ5lFVN+XhDWx8B1kyrd1Lk8fCNPOUEEUqKG3lrDWEkhECqPEneYHxnoc6VvY4WFOA+kR5GGXMzBRWuutjBYhszFAa2v4VNBDyWYjwX2P9Ii1pDlLuYswGFQQRUHUQdYMaiGkwxIlqstQBbNf1iUYiyTZfzN7mJKwm9jRIwgmskptJjqp4ULCo9BHbwgUBRZVoABuAFAI4fMFLg0IGYc1NR846Lh+mzPh5TdQ3XzKKFNpeal3z/dtFXItjWtzegKLb4Naf1/eIcmSpnTXoMwCrXeFpXWKabtfE5WAMkMVoDRqBjoeQiPgdrT5RVsTldSuSa6A0zDScE+4RYjjHMh1PGm+1SHuqa9DWqf14QzjMOsxDLYVVgQfGta+cIk7QllarMSlK94UHluik270nYNLl4RUns5YOweiyVy/zCRY0O6Ldltag3JrQ1J74KlcUwlLcF82UnwUntfKkZnpNjA2NdPiRFU+mf6xpTherlGlWyJb8Xxuw5kGMCMT1k0TWFDNM5td1snoBGc6JSp5LsXhb/ct3y1HQ7Jvm/MfYQc4WHMQUrVvzH2ELdaiNoVRpv5fl/SJB1hqaLHyhzxgiE038K+0Nyu4OUOkw3J7sIRAwKliz3oWoOQ0iae8T+FfrAkysqqo3Af7wfxnkv8A9Q+T2RVw7QpXxfmMO0/VaQ0j3I49qFsbVpWl/SI2SNkeRN0BBHaNe6eMSJb15A+savZ/QfDCUsyazszKrls1Aucbl36xlUQgsjd5GKMKUNjY05UMc/Ez68iTjFPj6jpRcfIsUoa+PtF9sjETBh5IsnVmo/EL0qN0U+Ckh5qqbi7NyGg8/oY0lIq9RcbPkZPVH1JK7ZffLBp911I9DChtihvKmDzQ+xiHlgZYz7wa2WdsnS8ZIexUA/iFAfMCJqSQLBQBuAAA52ijYVsb84d2fiyj5CTkYUHFSNFHGsU8nCkluL4CnryWOKsKlS19AaVrqOVIxO2sBLkzwkoURpXWBdchJIIqeMWfSDpfiMPLL/8A582mcKC7KVYHeMt4zcnbBxebEM1WaxABUSwDQS6HhHV6Hh3ws+I/w+5Vvsi1r1HJXxc/oIciPOmZVehvuoK0NBrFRMxk2WA3WFqCtCKg8RGv7kCFEpx2i/m90wF7vlDch80sNuZAfWHALDkIcQvgIjdCJGnmfeF1vzhEnT/E0EAqkNg9tuS/WFVufACCXvtwov1hAQVe2xO6gt46CLTbXR2bh8LLnzco6yYkrqxXMOsspLcRrDvQ3CI+NUvdVUzaHeyii15Rodv7EfHLIWXMCr17Tpxe5FFyqEp902vEcn6DXIYwE/8AhkAY9pEEx2NhlNFVPA0jJ4x2OLxTNMEwtNUh0IK0y2QcaAGsbVtju8nqUShytJDowW9KK+U13VMYOVg2kMcO6gPLtUWDqTaYPOtY5mBjSqctj5TUtFxsDLmep7YIAGhIpX6xcaRkwoNPffaHcDjWWhebNEuhHZ3GtjppD8nGcn3InhYlwakNCogphrVE6bQioIYX+USJVhQknmaxypR0WExwrEbHTSktnVSxXtACzEjh40iTAly8zqo1qD5DWK9k4wjuQWtmK2xtSSZLzF2lPo0yW6yJ6GqkHlcA8IoNjfvJ62bLEsq7knOCpanxKPhrHWelcgPhXqqnKVYVVaihvQm8Y8r7mOt0jJjdXLtWtMp2VNSRE2VjMQHZsspWGWqE1D3DUvvIEVW38U05pzqgllmoZad1biorvrB4vEsg61BVw1RXwNx6QwuJMxZgIyuxLU0ArrSLc7GpbNDh4fGn9C0wW3ZLqQHVSLZWOXQUtxiwkuGUUIaw0IMV2AWXMlZGlrmQUKsqk6d4GkH/AMPyCAeroaC6lh52MXoNNGfyK5V2uLRObUQUnfzgGXlKgcaegrByh2m8vaHEIN55Qj425L7NCpZDXU1BHoeEJXvtyT6wBGr6H4Y5HnDVHqN9VWXVk8zGt2XRpKzFXL1lZlOFbhTy3xkNnbcGC2eswjNMmvMWWnE1FCeQi52JtqY0kvMlUDscuSpA45vwk1vDCGZZbHxGZCt1dGbODqrE1BHEEGMT+0WTkxeDNLzDNUEDVSKkclZQfMxqpUib1zTQrXGVaC/5jx4coxXTOfNb916wE/b0VyRVKo1VUDRTSCmMj5IawMBIZyElqWc5gFAJLVO46CBUDlX0A1joH7O9idXhzOcEPNrTwSpoRwrCm+CwUeA2DiZQZZgVbKVQtU+NSNIdOGmDWWfJgw9Y0mPDLOOa4ygKQbW0r4xHrSMF1LNnVkyidGlJxRUS8HMPwhfEmpHlFhhMGJY1qx1PHlDjzKCum4cT+XjEiTs6a/wZRxY/QRQ7r8viK2PbjHyV+2JJeRNUb0IHPcYxmLwbyXCTUKPStN1D8QMdPTo8CPtHJFqhRQEcD4Rn/wBpOzvs5DJ2aZpIO/tDsDlYxqui4luLCSsWt6KltinJaOV4mV9qVBqg7XnvhhGoS5BopNPEHWH5klgxlv2QL21bcTCFUaAaeMdCzy0bPB12JiMRMK5ZqaqL+IMWWK2plSXkAJdFZam/4vSKpMaqoVNzemvGLDo/s0qOscVPwA3yqTU04RPjd2tM5vW41bU15LRx3K/q0FL7z8x7Qqcd/A/2huVq/Mewi8ZdlJsTElcROlbizsvgVOnnF0O8x/Cnre0Y+TtApOM0KCSzUU6HMbVMaHAYVmfrZ5zPlVguir3qCkOcdEEJbNLt7FqZGCVDeTMysdbzJBb5xpOgmI70pRaXKWv52msxXllIjEstqE2DiYeYXKPlG86Gy1k4YsSDMmNnKjvWFBXgAKXiJjp+DQzXygt90E63FLxzzp0lpPEYpaHf/Je/zjaT8fVH7FbEdkWFtC1aRQ4/CrMm4YzlE2UcSHB7Jp9mVFQt9TFdZNXd2p8kcYS8mPE9CwUuoqyg66VvyrU+kdsUqkoFaZFTs03qB2aRGxmDlqolpKl1fsAZFpT4ibaAe8MDBlMsgAmVmGVt6qDXIfMekSSlsmEbQwX8MXbv1E1jy1A/w+0VrTRQMd//ALHcB4xq2QaUsbeVIpdmbFKsTMHZS0tdd9n5xnuo9N+82xkvZ+xYqt7E0Fs7ZDZTNmfzCpKrul2sQPvRbYMdhTWvZF+JpeHl/vEXZ5yy6MQMrMLnxt8o62PjwogoQXBDKTk9sl0jNftClA4FmJAyOj38CB63i7fGZrS1znjonrELbOBl/u85sQ4oUbMzGipa1ORpE64AvJxPGdqa/gco40pUn5xX7OmhmY8PmK0rEidaQ5JBIDdqtiTvtupF1jOjknDYLCu2JrOdAVQLTMpufSsQtbZr43qhQr+pR9HZalZ2YAsJrC40BFou5SmgrwimwKNLms+RuqmXZ8pyhwDqd0XUk9gXtQecXK/BnMp/1HzsRN08xCUPafmPYQ6RDcvvPzHtExVMn0d2dnmdYw+zl6ncWpWNHs6eZlXPxKhHIZgIyuFxTtKXDSxQM1XI1NbE+ka+RICHINFRBzoDeJJleodYVFP1rv8ACNHhJc7aMwyZajDyrGe6kl/FQ+q1O7SkZ4E7hViQAN5J0Edd6O7EGFkhLZjRnI+JyLnluA4RVm9Ez5BJ6NyVRECVVLCrG/iRoYmS9ny1Ayy0XkoFOFIkkw1ip+RGc7hX+nziqq4p7SQhmSM01m3KMinxN2PsIl0iPgJBSWoOtKk8WNyfnElYkAJpBlYVAgBE0hh8EpNaV/ryiVBQRCAtPoBEXEyVm5pbqGl91lIqG41B1ESnalTwBPoIYwQ7Cn73a8yYICAnRHCDTDSqcCopE2Zs6UwAaWhC2FVBoOA4RKg6QB7nJ+WR3waFChRShqCtBlI5RynpRsA4GeFUH93nV6o/cbUyjwtcR1wxU9KdiDF4SZJ0YjNLP3Zgup9becPi9DTkoMNy++3Me0Jw03MoYihoQw8QSp+YMGh7TeXtFhBIGwtjdSudv5jDyUcOcWFPtG4UWkNnaCZSa6DTjQ6wazwWa9CT5UArD5RZDGcF6kiTiDLdJigFpbLMAO8g6ecdm2dtBZ0tXWt6VB1UkXBEck6P4UTpwOqLR2PCmg9Y26u6OZkqgY2ZT3X4edIzmb1WvHv+FLx6v6FuNXfHuRrjEHaIztLl7mbM35Uv70hGztrJMH3GGqtYimtDvh7C9pzMGlMq8t/lWkdGuyM13Re0QtNcMmQYgCBEgQQIECAIECBAhAYib3W5H2hvCfy0/KIeZfnaI+CaqgfdqvoYICQIOCrArCCAwQMAtETG7SSWO0bnQC7HkBpDJTjBbk9IPnwci6Q4HqdoYuV8JZZ67gFmC48iD6xBXvN5RZdJ9qHEY6azy8hlDqAK1LL3s5itI7fkPeLdclJbQkVPWVFxBs9tKwgGJGAwnWzUl07zAeVbn0jsXyhTXKyXhLZk6p2WTUE/Ju+hmzuqw+YjtTe2fBRZR7xfUrpAlqFAUCoUU8haETJhWgW7NZR4njy18o8Svsnl5Dn5cmbyuKhBIcwmD66bQCqJ323jgqc98atFpYWAsBwiLs3BCUgQc2PFjq3nE0CN9gY33alQ9fX3KM5d0tgECDgovDQQIECEIEHAgQhCGhgjISQtcxqacYkmEmEAqW6QoCQEmEixAA136mGZnSI/DJav4yF9qxAnD7acP+ofmqke5hJMY3M6zkVWyhHXD14LtdEWkx6dtKc4uwljgo+WaGElAGt6nUk1PrBmDEcK7OuufzybLChGPhGH6WoExtTX7aWpHGsuze8VTTQG5A1voNxi/wD2hyexImEd2YVJ/Cy/1jHdVv3849K+z+78KMvptfocLMyVTa4/mIDRpegOEVp7udUUAczqfpGZESdlbSeRNDyzQmxrcEV0IjsdZrlZg2xi9cfycHAko5EdnWgRXwiVsSRnnO5FpdF/8nxHyFIq9m4ozJQcgVI3Cg1jS7ElBZQpvJJ8Sd5jzPotKeV83omzaXP5CwC/0hUEION0UQzAgGAIAQ6QUHBQhAgQIEIQIS0KgGEBmV2mKYuaBoUR/O4P0hmJO2P+bH/aH+qI5jznrK1lz9/4R06PwIFIMQIBjjImM907klsE5GqvLbyz0PyMYErHSOlg/gp35R/qEc1Ggj1P7IS3iTX/AF/CMl1ri2Psf//Z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AutoShape 8" descr="data:image/jpeg;base64,/9j/4AAQSkZJRgABAQAAAQABAAD/2wCEAAkGBhQQEBQREBQVFBUWFhUVFBcWFRQVFhYVFBcYFRcUFxcXHSYeGBkjGhcVHy8gIycpLCwsFR4xNTAqNSYrLCkBCQoKDgwOGg8PGiokHyQqLC0pNSwsLCwqKSovLCksLCwsLCwpKSwvLCwpLCkpLCwsKSwsLCwsLCwsLCwsLCwsKf/AABEIAOYA2wMBIgACEQEDEQH/xAAcAAEAAQUBAQAAAAAAAAAAAAAABwEDBAUGAgj/xAA/EAACAQIEAwYEBAMGBgMAAAABAgADEQQSITEFBlEHEyJBYXEygZGhFEJSsSPB0QhicoKS8BUzU7LC4SRDk//EABoBAQACAwEAAAAAAAAAAAAAAAAEBQEDBgL/xAAvEQACAgEEAgEDAwEJAAAAAAAAAQIDEQQSITEFQRMiMlFhcaGBFBUjJDORsdHw/9oADAMBAAIRAxEAPwCcYiIAiIgCIiAIiIAiIgCIiAIiIAiIgCIiAIiIAiLymaAVieO+F8txe17XF7DS9vmPrPV4BWIiAIiIAiIgCIiAIiIAiIgCIiAIiIAiUMpeAeolitilT4jaWqfE0Y2DC/rNTurT2trJ6UW+cGZE83gtNmTyepSYh4nSDBTUXMTYDML32taZcJp9GWmu0anmDmKlgUWpiMy0i2VqgBZaZOxe2oUnS/kbSK+b+2aq1Upw4qtNf/tZM2fqQG2X5XMkvnWowwj2oHEIQy1kW2fuypuyA6MwNjb6T5vwuLSjXzoq1lUnIKoyi/5WdQfI62uNhearZNFjoaYzy5LP4O45M7Ra1Ti9J+IP4WpNQXwikqGoVdWYW2JAF/7wk1cL4omJpCtSN0JYKeoViuYehtpPlfjmIr1zTeuWa6BFdgRmRCRoT8Vi1ryeqfE24dwTLmpJicNhlulw+VgLLdRrrp8zMwlwa9TRtlwuzqG5iojFjB5v4xQ1Atj8I9evnb0myEifsoxzY/H4vHV7d4KdNABsua+aw/yAfWSwJ6g8rJEshsltfZ6iIns8CIiAIiIAiIgCIiAIvEoTAKyl5j4nHpTBLsBb1E0lXm5CbUhnPvpI1uqqq+5m2umyz7UdGWmv4pxQUh1Y6ATSYrEVq4sxCKdwpN/qJocTyOrNnp18RTfe4qswv/ha8qLfM0yzCMsfrgkR023mR0NMF/E5uT9p4xVAEaTkcdjcfgfEzDEUxuStzb1y2K/eXuH9pmGq2Wteg3qCyH2bcfMSkt8fqZP5q3vX6GyOoSltfH7nUDm6nhaJOJbxDRQBct0tORxnO2Kx9QUMMO7DE2APisOpnLca4t+JrNU/LtTF9kG3zOpne9n3JwATF1CCSLoB5epnR6Z2ygoS/qXEtNp9LV881mT6MvlHkU0yK+Ku1UNmUE3ykG4N/M3F53U8iVLS1hBRWEc5dfK6W6RRxIX7QHwvDcabYNKj1QawZstrsxBABvax9Okmm81vGOEUa6lqtCnWZVOQOqknzygttcgTMllCmxQllrg+bOP8y1MXUSoVRTT2AFxo2YAg6W0GgAEzMFw0YjC4jH1qrF++WkqDVq1VwGOdv06+XQek03GC4xFQVsq1MzF1BUgMxJIuvhsPSZfKPF6eHxVE4sv+Hp1e+ZVXN4wtlNvPULIiTbxIu78RqzWSFwLs24lw3E0sRhnpPfKKqk5LISC6MDcNbWxBvcSZU2nG8N7XuF17AYpaZPlVV6f3YZfvOtw2LSooemyup2ZWDA/MSXFY6KOyyVnMuy/ERPRqEREAREQBERAERBgHh3sLmcJzV2s4XBkpnDOPyr4j9tB9Zz3bj2hNhVXA4VytVxmqsN1pnZQfJjv7T5/eoTqTf31mmdbnxnCNkJRj2skuY7tyVm8OHzD+8VB/Yyxhu2Sjmu+Et6qVv+wkUz0qXNhreRn47Ttcr+TetVYuEfQXCO1fBVrLnNM9HBH32nZYXGpUUFGBB6G/7SCeWuySviFD127lTqBa729Rss6xezzE4FS+AxLlhr3dSxV/TTQGc9qvGaRyxVPD/gmQ3SWZLBI/E8QtOk9RwSqqSQoubDoJEmP4V+MrM+Co5dCSC2hP7K3oJuOW+1Ja5FHEAUqvw+L4CdiL+RnUJXentQGU63p2I+01ad3eOb45/jBIrqrsg1JZz1+hEPCuNHCV2GKph1JsyEWZDtdfUdPOfQvI2JSpgaTUjdCND7GRPz5wNMSve0xlqjU+WcdD539Z1vYSpGAqKb6VTYH8twLi3lOr09lWpXzR4l7RA1Stqiq5cx9ElzkOauMVhi8NgqNVcP3q1Kj1iFJAp2Hd08/hzkm/noJ18weKcFo4pMmIpJVXezqDY9R0PtJJBi0nlnCcK5tr4OpXp41/xVVmRcJSomnUqVFGa5IpgBfK7EATke0bnnHqWo1GSn4b1KFIFsiMNBVrfmY5l0Wy663kw8K5bw2Dv+Ho06V9yqgE+7HUj5yMO3TlxXp/jaLrmstOuoYeJbgobDfUAf6ek8PJIi4Sb49fyQa+K0AF7W9tfOe/xxOpO23+7Td8bpYapRpNh1CsEs9jqWG5I9Zy89YRqVs4+zJ/F+n3MmL+zjUvWxYLsCEpkU7+CzMcz5f1DKov0MhSTL/ZvwLficVWt4BSSnfyzM+YD6KftM4weJTcuyfRERMnkREQBERAERKEwCssYvECmjVG2VSx9gLy9eafnGplwGKPSjU/7TAPkzmnjbY3GVsQ51qOSPRb2VfYCasCUtMnC8PqVTamjN7KTMN4PUU28Ise0lXss5BzsMViFOniQW29bdekweS+zstUV69idCE8h6t1PpJw4fghSQKvzlRrNYv9Ov8AqWUKHUt0+/RiUjUUAmkoTTQOTUA8iRly39BeX8T4RfpMtn1t8/UDrMfEHSUVneUjZBtvk+Zud6Hd8RxKrp/FYgdL+L+c7Ds57RzTIw2JN12RidvQnpNH2r4Hu+JVG8qio4/05T91nHLOodENTp1GX4ITsdVr/B9TVqFKuviUN6/+xNpylhaeHV6aH4mza766fPaQ3yDzmzUu7c3ZB5+Y2vOubmVlZSmhuLTntPXdo79vaLh6Z6irMXwSzKyzhmJRSdyBf6S/Oti8rJzjWODW8w8GGMw1TDuzItQAFkNmABB0Pyt85wvD+w3Cpfv6tat0FxTA/wBOpkmSloaTNkbJxWIshPA/2f2bFlsTUprhwGAWgXFQ75c2YWvY6nztNlU/s44M/DiMSP8A8z/4yW4mTWQFzd2BthxSfh4q4rxfxkZqaNl0IynTfxDztcSYuUeBphMJTpU6C0NMzUw2chm3zPu7bXP00m6IlRAEREAREQBERAEwuI1CAuUkXYAkdCDbf1tM2Wq9AOCrC4PlPE02uDK75MGlinU+IZx1GjfMf0jiNJMXQq0M3/Mpsh6jMpF7fOKmDdPg8Q/STr8m/rLDMrGzAq3rdWHsfP5GQVbZV9yNu2MuiAOROyNsbisRRxTNRGGYI9hqxvsL+RAvf1k28U5Xp0sIKNBQqU1sqjQAAedt9ZtaSFGLIFOa2a4AdraC7Dc26zIGNVgQ3hvpZtPvsZslZC6DWTNblVJSXo5rhnLLYZUYsHzAF/CFysddLbp5dZsapIU5dGsbe/lOY4hzrVwfEUw2IGbD11RaDAAKvk123ZtjboZ01VriVmrohW4yj0yUrJ2Z3F6ryvS7qyALVGorW/iZ/wBRbc3O4OlprGdiNd/P3Gh+85rkztArf8Qr4HGsWIdyrsFQBQL6AeXkN9LTPqcSOdiAbFmIJ0uCxI0M9+ThFQi4nrRQnKUkcp2qcpNi6S1qQvUpA3Ubsh1NvUb/AFnPdn3JdIUWxuMTOL5aNMjQm9rke+gkoVMTmF9pqzWz1FpnYHN85Dr1tiq+P/2CxWjU572czzDwZaJo4xKSUSagpOqfCVqA5TbqDabPlPgb4nEoSpyKwLHy08p0qcBXiNREYnuqLrUe35nX4UP7zvMFgUpLlpqFHoJY6aqVkYyma7PIfBGVcF3/AAXVFgBLkpaVlwc+IiIAiIgCIiAIiIAlCZWazi3F1olFLAM5st/Tcx2DZZpWckRVp1lrLVeotvHTOtwfzDyW039Di9J2CK6liLgA6kTDazgzhmdEpKzJgpaW62HDizAEesuxMNJg11XAsuqG4/S1/s24mPVcfC4t1DbH2PnNwRLVeiGUg+YtItmmi+UbI2Y4Zz9bg9N9tPMAai/UA3EsYun3ViXLAkLrbz1vNZjMa2Gq5bOmtiNCrL5Mub9rzDr4ynfPUq1CR+pSLewAlBdxw0XFVMm088GbihhqVXvqig1Mtla2uXe2aaWtx8VmIRdB6dZ44pzpTZclNc52Gnn85kctUwtA1a1gzs5HsptNct2zMvRZQqVUd01y+i61I5fPXYTB4lyBjcUyCjUGHXXO5JzEHYACbDC8Q77EU1XRcwufbpJJUSd42hTbnIg67UzqSgvZqeVOW1wGGSghLWuWc7sx3Jm5ECVl+ljhFA228sRETJgREQBERAEREAREQBOZ5v5QXHZG7xqbpfKw9dTcfITpp5aZi3F5QIzxqs2Mo4Gs9l/iPUsSA4RR3ae3wn6+s6rCg0nYNlbLlamiIM1IFQCrW3uQbH6yzzjTpUguMeiaj0DnUK2VjbTKP1e0jnHdrNKpiaQxGCr0VzWZnJUrsbgKBn1tcGQdVCUknW+uzdDl4ZNWHq5lDWIv5HcS9OCp9qFCniaWHfOUqgCnUVGNqjGwplRrqLazula8kUz3wTPE4ODwz3ECJtPAlDKxALFfCq4s6hh6i84btAxGFwFHOzOjtcU0U6MfY3AE78yGu2ei34uiz60hSOUf3s3i+09Vaau+ajNCWonRHdFmr4JzVh62tak3fbXo71OmVd7+o2ndYjlu7YdnBykH+HrlRbBrHzZiTqTINOKSk61qDFKiMGU+YIO+s3tXtAxRbvVxdYVN/i8J9O7+G3pPV3hU8qD4N397zkovDJb46+HwbJXruKYHwgAl2t5Ko1Mt4Lth4eQAzuh2AdTf52kU8R4hV4hVNfEtdiAABooA8lHkL6/OaTF4ICqqjckCStL4eFMOXyQLvJO2e1+j6pw2IFRFdDdWAIPUHaXRNdy/b8LRym47tLe1psRITWG0SE8rJWIiYMiIiAIiIAiIgCIiAJQysoYBbrKbEgXNjYE2F/IX8hIs4vyNiMdjXbila9KklNqHdramrVG8SBTctbKASd/SdtzdzpS4aKJr3tVfJcW8OnxkfpGlz5Xmt4zzZQp5Hq1kCk3GXxA22PhubSHfqYU8STefwb6YSk8xMzAcv0qVIU2AqWIfNUVScynwn0K2Fplcv8xfi3rZFtTpsERr/GbeI+19pGT9oNTinEqWBwtTu8MwK1HyWd7AlrH8o8ha0lvhHCUw1MU6QsB9z5kzbW8pYWEep9Nz+5meDKygErN5GEREAoZC3a5xXv8AGLh1sRRQ36l28vkJNJM+ae0wVMLxbEX1zsHX1DbSZo3FWZkaL4ylHbE0+D5ffEV1oi2ZyAB+kblj7AGZXG+RK2CpmpVAtmyqQRqTciw9hJD7J+WmWk2Nra1Kl1UEG6IDY36EkfQeszu1TBs+AzqLmlUSof8ADqp/7pUX+e/z6ph9ucNkqrTbavq7Ij4EGPivoNxOh5R4WMbxCnTbZib/AOFQWY/QW+c0eDx9NaZIFid53fYuneYxqgA8NJzf3KL/AFnXXz21PDKOMG7stExYah3QCqPABoB+UdPaZqm8ts9gSbAdfKeqRFtNvKc3nnBcnuJS8rMgREQBERAEREAREQBMfG4oUkLtsBL85PnLH3ApKfUyNqb1TW5G/T1fNYonHc4OvEWArpdVvlFzpfznLf8ABVokBAMp29LdZ1L0JiYjDgrac2tTNvlnZ6eFdWNqNZToHDutal4WUhrgdJNPAeKriaCVV8xr6EbiRhjcJkoHN0095sOyzi5Wo+HJ0YFl9CN5ZaDUOTwyB5TTq6n5Y9r/AIJRErPInqXZyglDKzwxgHmvVCqWJsACSfQakyEMDiG4rxVsZVsKIc08JTIBDtTU3qHqqjxHyJKr1kh8549mw1ZabAX/AISkH89Qinf/AC5iflOHw6pgcZhnJAo91lpgfkp2sCfc+InzLHpKm7W5jNV98r/sstNpPk7JDwlI0gFGwFvf/f8AOaHtDxP/AMJl/wCoyIfUE5j9lm/pcTpuoYMpHW84rnvjVOv3eGokM/eKxItlGhUC/W7CcppYS+ZPnjlkqiqU7Fuj+5FHGODLQ7t3cKKodl3tZWykHobyS+x/GUqa1Wo3cnLTv8I08THXqSPpOS7QuCMuBps2poVnRvRKwDKf9SsPmJTsZ4kRVq0b7gOo9tDO11Guulom4PlEOzS1/wBra9c4JvxveVl8RsOg0Hzmy4LiroFO66TAwuLutm+sxc7U6mddvP1E5PTeQnXcp2Syn3+h6lVui446OrlZjYLFCooYTInawmppSXsrmmuGViInswIiIAiIgCIiAW6jWBJ8hf6SNMXijVqM58zf2HlJJxC3Rh1BH2kVrUAYgdT9tP5Si8u3tii68THLkyjzHqHS/SZLMDMLF1Mqt7GUkF6OhgsvBreMcXaqAuwHTrMnkTGijjaTNsxyfNtB95oGebXlWkWxlHKLkPm1GngBbX6S5pSrwyTqq1HTSivwydUq36/MT2WmjXFYhvNV9l/rPSvWG9Qf6BJ394V56f8AscF8EvyjbtWsLnYfKabivMKhQtF0LMbHxjwjrp5zWcTC1B3WLrBkJ2zBR6AhSDOR5j4NQw4zYSuFb81INmB9uhmqetU01FNE3S6OMpJSfP7cGz4/wxqeHcI2lTUDzWp/1B6dZHHfVWsK986gKb9FBAt6e029LmaqCL2NvSxHXbT7TBJ72pUq1CSt8zD30VB0LHT0kSqG06jTaaWnblIsoLAEnKD8O5LewG/vtLbHYrmBBBGoFje97AToKPADU/iPuwGg2A/Ko6ADSYONwQS4G/SFZBvCJcHGffZj43jrVaVajXGYVUCXOyldVfTW4M43gz1OHYunWaxS9sym6sp0Nj19N51NegbbbTUVCAWUi6t8SnY+o6MPIyZTKO1xfTKrW6BN74donfgXEkrU1ZSGUgEHrNliaQYaSEOBcT/B0WOHZ1VFDMXOYOzEKAF2Uan10nc8E5nr4iq1KkqVAochvEobJlvYW9Zzmo8dYm1Xyivs00l9TeDrcDjvw7EG5Qn6TpqdQEAjzka4biFXEl0YrSZdwASxHUE+Q9p2/AsXekqsdV0N9zbzlv4qycP8K1/sQNbp3H6vfs2wlZQGVnQlYIiIAiIgCIiAWcSPA1uh/aQ7UYhm9zcfOTM0ijm2gaOKcW0JuP5yp8nDMUy88NNb5Q/KMNcRMHi+Jy0j6mwnpcRNRxXF52CgCw/c7ynqq+o6iuH1ZMRqk6Xkmu9Oo9VKYchcouSACxudt9BOZAudpK3LHAO5w6gjxN4n9z5fIWHyku2bgvp7NXkr4Qr2y9lipxHGVPzCmOirr9TMduGO+tSo7e7H9p11LheaZScEFt5FhRqrnxwc5/bKodJEeYjhTA5VpFr6XsLfWZL8DQJZsqm25IEkWlglVMm4tb3vOJ452XpUu2HcqTuGuwMnS8bNJPPJtp8lGctsntI/4tgVQ3VlJvrYg3EtYZlARTsXLt/lsq/+RmzxHIGMRivdFvVSLGaniHDqtBwlZShtselzsZ6+OUY4Z0kLarkoRmmdTxXiIRVVNyNx5D+s0DfOeaBJAJ95ceQoV7DEIKHBYMwMfgVqDTRvI/1mwcyy0kRbRtaz2aLgnERSxKisoKZhnDXsNfi08xqRJQ7PK4rcReqgIQ06ra/36gAPscsi/jmGsyuNL6H38jJo7L+H5cIK+71gCT+VUW6qo9Rr8yZYVQU5qZz/AJJ/FXJP3wZXE+WWasa1A2Ia4HX9Q9pmLwd2AJuh3OtrEe283eHwYS5W4B3Hl726zIFpmWirc9xRPVTa2v0a7A4h1JDapoFY7mZwxS3tmF5br6a/aajFEMyrsTsfWSd200KO7k6G8rNbRxb01Hei/wDeGx9+kyqWMVtj/KbVNM8OLMiJQGVns8iIiAeZyXPnAWrIKtIXZNx1E660owmqytWR2s3UXSpmpx9Hz/jsSUuoBzdLHSYdHB1H1CMfYGfQpwFM6lFv/hEqmDUbKB8hIkdEl7L5edaX2cnA8m9nwASviQc9wVQ7C2153wwi+Yl4LK2kqNMUuik1GqsvnumyiraVlbRNuERhPJnqJkHkicR2ncDFXDGuPipi/uPOdxaYnFMEK1F6bbMpX6ia7IKUcG/TXOm2M0/ZCFL4R7D9hPVYyvdGmSjaFSVN/Q2H7Tw7Gc84tSZ30Xv+pey05lnNLzGY7uJsSNqRr+Mrei3pYj6yauzWhUpcLwyVFIYK2h6F2I+xEhbidzTKjclQOpJYaT6L4VRKUKancIgPuFAllpFwcz52WJRRfyE7yjUAZdtKybtOcyYJYqbMNOs9VcOtQfsRuJlsJYbD/p0M8SgelIxGd6fxDOvUDX5r/SYtSnSazI2U7+E6H0t1+kza5qAaC/tLOC4YCxqOtmO48tNjbrNO15we/WTaJtPUoJWSkaRERMgREQBKGViAIiIAiIgCIiAJ5InqIBHXP/LZz/iKa3B+O3kR5zhaqD1+8nurSDAgi4O8jzmrkNgTUwwJHmo8vaVmp07zuidJ4zyMUlVb66OBZB/u8stNhicBUQ2ZGB9VMv8AB+Wa2KqBUUgX1YjQSJGMm8YOhlfXGO5vg2fZ3yt+Ird/U/5dJrgfqcbfISX1mu4FwZcJRWlT2G56nrNkJc1Q2RwcPrdS9Ta5+vRWIibSEJSViAUtErEAREQBERAEREAREQBERAEREAREQBERAE8sIiAW3oA7gH3E9JRA2AHsJSJhJGcvGC5aBKxMmBERAEREAREQBERAEREA/9k=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AutoShape 10" descr="data:image/jpeg;base64,/9j/4AAQSkZJRgABAQAAAQABAAD/2wCEAAkGBhQSEBQUEhQWFBQVFBQXFxUYFRcXFxcUFBUVFBQUFRUXHSYeFxwjGRUUHy8gJCcpLCwsFR4xNTAqNSYrLCkBCQoKDgwOGg8PGi8lHyQsLCwsLCwuKS0sKSksLCksKSksKSwpKSwpLCwsLCwsLCkpLCwpLCwsLCwsLCwpLCwsLP/AABEIANwA3AMBIgACEQEDEQH/xAAbAAACAwEBAQAAAAAAAAAAAAAFBgIDBAEAB//EAEkQAAIBAgMDCAQLBgQFBQAAAAECAwARBBIhBQYxEyJBUWGBkbEycaHBBxQjM0JSYnJzstEVJIKSovBDY8LhNHSj0vEWJWSk4v/EABoBAAIDAQEAAAAAAAAAAAAAAAIEAQMFAAb/xAAtEQACAgEEAQIFAwUBAAAAAAAAAQIRAwQSITFBE1EUIjJxkWGhsQUjM0LRgf/aAAwDAQACEQMRAD8AwbKwfOGYdPTX0CCIKot1Vhk2Ng8Kqri2keVlDFU+hfr/AL6KlDszDMP3bGmM9CSiw9w86fy6r1HbRj6a8K2ur+/JfiW6L0vY/Z5vn6aPybExiC4WOdegowufKhuJxbJpLE6H7Sm3jbWphmS6GMk4z+pUUbJxbLpTFDtbSl0zIRzbX7KpGKKnWjlFT5Cx5tqpMaMRiMym+tANqYJSM3A9lXLjbrWKXE62qIJxfAWWSkhfxQK6isMk5PGj+KylSLa0IkwdauKaa5MPPjlfBjrwFbIsHc1p+IgVY8kUURwSfIOWI1flNa44608iLVVLIMQwcdgSQnhUuQ0vei74VeJFdlwodbgWollBenfLsBVZDAzmyi56q0fELmwOvqrZg8G8TXBq2U0lwUQwyb5XALnw7IbMCD21Xaju3OeAekcaCWosctytg5obJUiNq9apWqccVzYAk0bKSq1etWlcETw9teGDPVQ7kHtl7GW1etV8kBFVhalcgu12QtXrVa8RHRUbVJw5b6vfHTdhUf0rQO9Gd8TfHT/f/wBIoKK8quhjUP8Auy+5ow20JIzeN2T7rEeVGsLv1iVFnZZV6nUHytWHYexBimMayBZNSqlSVYAXPOB0PZatOL3JxKEgKsluORwSO42Psrml0WY/iFHdC6Ng3gwcvz2ECn60Rt7NPfUxsrBS/M4sxnoWVdPHSlSWIqSrAgjQg6EdhFcFco1yg1q5dTin+w2ybqYlRdBHMvXGw8jQfF4d0NpEeM/aUjwPTWDD4x4zdHZD1qxHlRrC78YpBZnEi9IkUNcevQ0anNF8dVjfuv3BJ17azSRimf8A9RYSX5/CBT9aI5f6dPOpfsrBS/NYoxn6sy3Hjp76vhqtvaLHU+mn+woxLY1a0o4UxT7jzgZowky/WjcH2GhGI2Y0ZtIjIftqR7eBpqOpxy8gbJRVUYl6LVs5Hm9tQWO3DX1a+ypjFWqxyvoKKS7KI31s17Vfy4tYLpUJJ762rO854dFEluBctpZK+U6adNc5cngazTGs6zW4VeoWhWebay7EI/dWW3XVrYhj01XTEU0JZJJu0RtRbYuF51zxHCh8Vri4o1glW16qzSqNF+linKyvaWFu1xp2iqoQwonGg8apXZvOuToaXjPimPyxO90StVDaMtUnZSE1olbL6I1rPHiTf1VKvtESUepI0LsjhaoHZB6hWzDY08CK2HFA9FUvJNMvWLHLwY969cbP+IfIUINFN5jfGT/it50MrIXRk5/8kvuNvwbYTNiXfoSPj2sbeQagO0tpscVJKjFWMjEMDbQGy6+oCm/cmIR4GeUsEzlgGPAZVyqT2ZiaFxbjiPK+JniWE21BN3BF7LcDiKG1bNB4p+jCMfuzXvvhg+Fw+JIAkYIGtpcMmbX1Ee2l3diaBMQGxIvGA3EXGa2lxRLfPeNMQUjh+ajvY8LtYDQdAA07zWbCbqmTDPiOVjyIpJAzE3AvlNwADw8alcLkqzfNnvGrpAjHOjSuYxZCzFR1Lc2HhVFSWMkgAXJ0AGpJPQBWnFbImiAaSN0U9LKbf7UaEtrlckjLUjGQL2Nj02Nr9V+FdgchlK6MCLEcb9FOHwiYgj4vETcqhZj1sbLf+lvGob5oshi3QlO+hRw+LdDdGZD1qSPKjOF33xKizMJF6nUNfv40BrhqaTBhnyQ6Yzjb2El+fwoQ/WibL/TpUv2Tg5fmcVkPQsy/6tPfSvXr1yTXTGFq3/skxgxW4+IAugWVfrRuDfuNAsXs+RDZ1KnqZSp9tTw+NkjN0dkP2SR5UYw++uJAs5WVeqRQ16ujqcsP1D9XDL3QqzK3SKptTuNtYOX57C5D0tC1v6TYedRbd/BzfM4pVJ+jMuX+ofpTuP8AqCXEo0VS0u/mEkxKtXQKaMZuDiFF1TOvXGwYH1DjQSbZjobMMp6mBU+Bp2GrxS6kLT0+WPaM0a61rjxFtBVIw7V4oV4irXUvJEHKHg1jFkVaMax6axq1+NXxIOi1UyghuGRvybFN9DWmHZwtc1iUHorUITYEmqJfcbhT7R6R1SqDtPqFXSYe+lQGHUdVclHyS9/g7t8/vU/4sn5jQ8Vt20f3mb8WT87VVgpo1a8qGRfqhynT1gG/qrFXRmZOcjv3HHbI5DY8MfTIUv33kPstXsD+97IZOMkHD+HnL/SSKH7ybxw4uFFAeJo7kKQCp0ta6nThxtUPg/2mIsQUYgLKtteGZdV9mYd9BXFml6sXmUE/laoV6cG+R2MOgzyeIzf9qUE2/sZocQ0YU2LfJ6aMpPNCnp4gd1G9+/k48Lh/qR3I7bBfc3jRPmkLYoPGsjfjj8le6GHCYfE4q3OjUql+hityfavtqz4Pps8s8b89GjLMG1BYMBc37Cf7FZNhYzkMPIMRcQYgFVsLuWGhdR9UX1J6ha9VYXakeFhlWFjJLKMubIUVE14X1JN/Z4w1ZdCUYKD9k7ObNyYjHQCOJYhmBZVJIOUli2vDgBajW8GGw0uOYYicqSVRVQXy2sBncggXN9Kw/B5hx8YeQ8Io2PqJ08g1CNnqcRjUv/iTAn1Fsx9lS+yIyrGrV7mS25sA4fE8jmBvYqzELdWNrsToLEEd1GdsbptBhEEamV3bNI6i4CqLgL05bm9+m3qqnfE8ttERjoMcfedT+arPhAx5GKWNGKiOIDQkelckadmUd1dbdHOGOCyOvNIUq9XhXasMxhLd0ocRGkiK6OwQg30zGwII4G9vbRLfPZmHw8vJxI4OUNfPcWJOgUjqHXQTZj5Z4j1SxnwdaZfhKX96Q9cQ9jMKBv5h3HXw8nXKaMi7m58P8YimTk7E/KAoVtoQbXF70AOHOfKLMb2GXnXJ+rbjTts6InYctxb0yO0BwbjvvSThoGd1RBdmYBfWa6L7Jz44x2bVVouixM0Dc1nibq5ynw6aKw78T2tKI5l6pEB9oqW9m33d+QV7xxqqE6Euy2zMTx4ily9Ela5IlllilthJjN+1MDL85A8B+tE1x/Kf0qZ2JDKLQYuNvsSjI383T4UrCvUS3R+lkrU39UUwxjNzcQmpiZhxzJZx/TrQtMKQ1j4HQ+Bq/B7Xmi+bkdPUxt4cKLpvpI2k8cU4+2gDdzDhTMdXlSp8kpYJO1aMMi24AiqxKaKYyGOaIS4cGMZgkkRNwjm5RlJ+ibEeuh3xRqZxZVkjbGJKSfBQ5brqayaVcMPfjVb4Nr6Wq+0wGpLkhtQ3nlP+bJ+dqy01bZ3YaVzPhRyscl2spGZWOrKQe0mgGI2ZLH6cbr61I9vCsFSQrmwTjJuuDEa4Kmy1ECjFaaL8NtCSMgxuyEcLEj2Vtk2hPi2SNrSOTZTYB+sjMOjp1oYBRHd3agw+JSUi4FwQONiLEjtqGXY5NvbJ8MZ03gwyIuFxSCXkhl5RVuAw4ga300FxxtwrBtrY+EaB5sHJqli0ZJ9Em1wG1FrirNp7Ewk7NLDio0DEsUfSxOpt08T1GgeKaOJHjiflWewdwMqhQQ2Vb6tcgXJ6tKBD+WbpqaTXh/wMm7+DMWz8UylWkddFRg7BctuC315zG1YPg+wObF5yNI0Y36ATzR36nwNLKsQbjQjga34DeLEQi0crADguhXwNTtZTDPDdBtcRC+7f7xtTOeGeSTuF8vmKE7yYrlMXM3RyjAepeaPKrNibfMGJ5bKDe4ZV5oseOUcBrrVW2doRyuTFEIwWLG5zMWPHXoHYP/EpNMGeSMsVXzdg61dr1q5RiZOA2YHqIPgb0/777LM+JwyjQMrhj9VVIZm7gTXz69fR9+driPDoq/Oypa/SsRsX8SAKrl2jR0u14p7ulR3AY8T4LGKmkaB0jHUixi3iQT30pbIHIQPiT6ZvHD98jnyfwj2mj/wdx54MVH9aw/mVl91LO8eLBkEUZ+SgHJr2kem/rZr+AqI9tFuWV44ZX3Rk2Xs18RKscfpN18ABqWJ/vjRNN3EklaGKbNMubQx5UZk9JVfMbdPEdFY9gSTrNfDAmSxHAEWPEm+g76ZNzNl5cU8ryozRo7MqktYtoSWAy348CaOToowY4zpV2+RRw2z5JGKohZlvdRx00OnE2qGIwzobOrKeplKnwNFt3cZ/7hE/DNMf+oTp/VV2/Gf47IpLEc3KCSQMyjRR0VKlzQDxR9NyXvQvV6jm8LIgjhyJyqKvKyAWOc65NNNBYE9dA7UadlM4bXQe3dPyOJ9UJt6pR+tEwbjSwJoXu8fksT+HGfCZKIriwBe1qPF5o19O/kVmWXDHMTbT31hnQhtKMfGc2tqzSNrwpyM2TOCCg2G0bE4ed4wejW3sPuqwbSx8f+Iko+0B+gojMCKyFqyaNGWniuuDJNtot/xGBjfrZBY+IB86ytNs1/SjmgPYbge0+VEJJuqgu1ma4uNKux4N74Ynnx7Vff3RpO7uEk+axig9Ui29unlVUu4U9rxtHKOtX/WgpcHoHl5V2N8pupZT1qbf341c9FlXRmuWGXcfwXYjdrEJ6ULgdYUkf03oc8VvWP74Ubw+8uJT0Z39Tc4e29bRvrK3zscMw+0ov5+6qpYc0e0R6WGXTaFYrXAKajtbBP8AO4Rk7Y292lR/Zuz5PQxEkR6nS49lvOq7a7QHwl/TJCvXBTO+5DMPkJ4ZeoZrHwoPsvZEyY0w4lAAoGmhBupa9wfVQvIkTj0GWcqMFepun2BAz8mAyvlzc29rXt03FZ5NzD9Fx/EPeP0qFkRZP+m5Y9ci1WraW0mnfO3QqqB0BVFre/vrZiN1p14KG+6fcbUPlwbr6SMPWpFFuTFZYM0OGmFNhbc+Lw4gKbPIqKniwZu4Ggldrhol7lcpyaUX4HfCYRl2MzQgl5G5+Uc7Lmykaa6Ae01VsPDNh9m4qVgVaQBFuLG3o3tx1LHwpcwG3p4VKxSMinoFuPWL8K24Te+VIHiKpIGYtmcFiGOpJBNm1F9aDax6Goxun1Sr/wBBOBmySI31XVvBgfdTzvThhHjDiXF1jiRlHQ0xLLGv9OY+qkJFLMANWY2A6SSdPbTHvvtoyyLDe4hADW4GW1nPdw8aKS5AwzUcUr/SvuLssxZizG5Ykk9ZJuTUK8K9RinbDe7x+TxX4APhLHRCEknWwHb09lBdibUijXEZ5EW8BAuwFznQ2AvqdD4Vum3twan51Sfsgt7qPHJJuzY09bFYTnw4Oi6AjjVa7NbroPL8IGHuMiSPbqUDzNWxfCFhiOcJFPVlB9oqxZGuhqoe48Yg3oVPpW2Y1jm4UpEfmzI71nnfMLGrmS5qLYfr4UzHgUnyDpcACCRxHtrG8Jo0VA4V1Ih009DK12Z+TBGXQvMlQy0wybNVuBtWaTZNu2r1niKS0sl0Bxp013X+xRL4iOqvfEqlyg+wVhmgVJHcHSxtob9Nc2NtBsLIxkinlUknMpRyNANAWvbThW7FNHGrEslwpIUuoJIBIFr31pXn3pm6ERerRjfxNZuphgb54NLRxyw5Sv7n0nD754KUqoZ45bWKyROpsBqb2NG48TG+YxOsgFzzTm07uFfEJt48Tcc+1iGAVQNRwpwxm3I8VgkfKomWRVfhmU5W1B42PHu7KyMkdr+Xo2Yu18wdxO8DR4t1Osdk6NVJAvb9K3z7ehA+cU6Xtx7tK+dcqSaraVsxX6NlIPWTe691h41xw8SRx4jC8rlUOVNrcQw4jtpSxJEZs5CnqYgHWt+1Ww4wGETEO6As7gILsxAYa3HCzUvHF4BDzYZZPvPb2A0eObMzW6bHkad0XvtWIfTHdc1CLb0WZea8gzC6qLEi+oHdURvTEnzeDhHa3P8AMVxt/cSBZBFGOpYwPOrN8vYRjpcEe5DANvkycphNnSI1iFzsxVWOmcKVGvfaho2Nj315NUv0sw9tyaCT72Yt+M791l8hQ6fGSP6cjt95mPmaH5i9/D+1jU+78w+exkMY6RnF/CwrLLszBD53GtJ2IpPnelfJXMlTz7nepjX0xQx8vsxOEc8p6ybDzFSG82GT5rBRjtc5vZY+dLXJ10LXUR8Q10kM3/rqYegkUY6lSj2AwOHxyCZ0yP6LhSACw6e8EV89p23LP7u34jflSpLMOaTlUuT6VMtZZAK0TvWNpKOJpyZUVtresGO2zCosZUv1ZgfKgO39oJdpJwzxh2jhgDFQxS3KSuR2mwoId6Y1+bwcC/eBfztU+rXSFZyiu3QyNvVhxwcsepVY+6vft8t83h8Q/wDBlHiaWm34xH0OTj+5EorHLvTim4zydxy+QFF68/Au5Yvdscxica3o4XKOuRx7rVVJJix6c+Fh7C4J99Ic2Md/Sdm9bE+Zqm9Q8s35B9XGukx2mxC/4m0u6NCfaKHYyfBZTeXEzNbS+gv30tXrl6DdL3I+IS6ijacbhweZER9pn4dulSk2rFZbkmxzCysbGxF9Owmh1q9ehn8wUNY4roIft5OhJD/CB51H9vN9GHxdR5A1grtBtOetl4Rsbbkx4LGv8zfoKofaM5/xAPuoB53qq1eqdiK3q8j8mjEbRlkVFkkLrGCEBtzQ1r8AOoVQBXL10NbUaW6fI1KVdC8pubtmyHY07ejDKfVG1vG1W7O3cnnvyUeaxIPOUWI0NwTenXdXaTY3Az4aRyZAhAYm5KtqlzxNmFieoiknY20WwuJWTUFGs461vZ18L94oVJ8jTxQjtd8M5tTYsmHIWXIHP0A4ZgCLgsBwrbsLdtcSrN8YRMil3UqxZUHFugHuPTRj4S9mASR4hPRlUAn7QF1Petv5TQfYByYbGv8A5Kxj1yyD3Ka5NuJzxxhlcWuANOqhiEJZb6MRlJHXl1t6qrq3C4V5HVEBZmNgBxJ6qMQ7ou5dY5YZJUBLRKxLaGxCm2ViOGhom6F1CU+YoBV21Ft29ipipeSaXk2N8oKZs1hci+YWPZVO3NnLh8Q0QLNkIDFgFuePNAJ0semutHenLbu8A+nbcr/h2/Fb8qUB2/g4Y0g5JXDSRCRsz5rBiQqiwHVe9uqjm5Tfu7fin8qV1l2KLhOmfRcRWCQ1tlN6xS0zFGlNnzzfI3EHaJj/ANd/0qcG5Cth2xHxlGjVSTkRmPN4ixy61Tvg3Nw33JT/APYkoj8G20xnkw0mqSqSAeGYCzjvT8tJybrgVqMsu2QF3c2bhp5hFI8qlmIRgEseoNe+Unvq3e/ZMWFm5KNXvZWzuwOYMOAUAAa9PZQ3amCfC4l0vZo35p7BzkbwsaefhB2aZcJFiLc+MLn7FkAJ8G8zUN8pgRheOSrlC9ujJC3KiaBH5OGSUOc17raynW1tbcKXsTPnctZVufRUWUdgHQKLbG5uExknXHHEPXLICfYntqvdjYqYqYI8ojubBbEs+lyF0sNBxPgaL3ZU05xjFAgmvU7tsjAQPPDiCeVs7ISWsi2+TUEcXOh167UNwuEXDYFcUyK8sz5Is4DKii+Z8p0J5p49lduOena7f3FqpxQsxsoLHqAudNToKctgyR7RR4JkRZ1XNHKiBDbqYLYGxt3X4EVb8HcrLiJcM6KDkcMQozZlYAgvxIsTpw4VzkdHT21zwxTwmwp5IzJHC7oL3YDTTjbpPdWAinHYO80wx8cebLDn5IRD0FS5UAdtwDfiTesW28Ike1ipACcvGxHRlcqzd2prtzJlhjVxfmmVYXdFmZUeaKKZ1BSJs2Yg6rmsCFJ6jrVG2N1pcMuaUxjUDKJFZze9jl427aI/CDE0e0GfUZljdT03AtcHsK1d8IcodsLJ9OTDqx7zceZ8KhNsKeOCjLjlCga8K9XqMSDe521vi+LjYnmscj/dbS/cbHuolvvsErj1yjm4hlI7GLBXHib/AMVKQr6zscpjcLhpnPPw7hmPbGLNf1jKaCXDsf069WDxvxyiOOZcdhsXAoGeCRlQfc9A99mXupFUZNmMemXFKO6KO/5mNa9y9u8nj8zHmzswb1u2ZT/MR41s+EbDrCYYk4EzTEdRlce9WoVw6LMklkxvJ5XH/AFuttlcLiVldSygMCBa/OFri9GNzIWOOScgRxu8gXMdWz5jkQcWtfU8KCbs7NWfFxRv6LNzu0KCbd9rd9GcXM/7ZRbWEc6IijgsYsAFHVYk0Uu6KcF1FvqwVtpjBj5SnNMc7Mv82Yd2tHt+cKMRDDjYho6hHHUfo39RBXuWhm/uGK4+Y2Njka9vrKLeRop8H2PWRZMHNqj89B2ggsB4Bu41z6TQcf8AJLFLp/yAd7G/eig4RJFF/JGoPtvRnc0/IN+KfyJSxtbE8piJX+tI5HqLG3stTRuZ8w/4p/IlH4Koc5GfQ896zYjjXBJfibCoPKNLdY86e2DTyWj5zvaeZhfwXPjPLQTZ2OaGVJV4owYdtjqD69R30Y3rPMwn/Lk+M0ppfFZ6Es0msl/Y+hb7bHGIkwuIj1WZo42PY5BRj3Fh3Ctuw9qLiMTjsLJqrs5UfZA5NwPAN41H4P8AaqyYNo5NTh2zC/1Rd1PcQ3gKQ9k7XMOKSfqfMw61YnOPAmq0vA9LIouM1/t2E9o4JsPgWjf0mxjA9qwpYH1XIPfQ7dqXLjMO3VKg/mOX30y/Chiwz4dVsRkaS46c5AB8FpOwTESoQDcOhFukhgQBRrmIrlqOZKPSoN7/AMWXaEv2sjeKj9KK7eiD7FwjjgjAHvzp52qHwm7Of4yJQjFDELsASAVJGpHDS3HrrPurtuJsPJg8S2WOS5SQ8EY669WtiD66Hwi10ss4vyD9ypymPgI6WKn1MpBpjwUgXb7gfSLDvMYPmKEbK2YMHiBPPJGUiuyBJFdpWsQoVV1A6bm1qy7E2uox3xmdytnaQgKWLE3GUAcOPT0CpasHHLYoxl7leM+S2k32MVfu5TN5UQ+EmHLjifrRofC6+6se3sdhpcWZkaUq7ZnXIoYEADmkt026eHbVu9m8kWMKssTo6i2YuCCt76rl9fT09NTzaIk47ZRvzaNe1NrsYMOmKg5eTJnViWQiNtEDFfTJAueHR03NL+18bJNJykoy3AVRlKqqqLKqg9AFOeJ33mwaRQyIjyCJCxJK5bjmqQOJC5b9tZG32bGh4JYY8jRyG4zEoURnVrsSNCPbUK1zQWRRlxu59qEmvV6vCrDPPUy7q7f5GHFRsbB4WKa/4gGWw9YP9NLVermrDx5HB2iStbW/DpovvPtv41JG/SIUVvvi5a3ZcnxoNXamkcpunH3L8BjmhlSRPSRgR1eo91x30w7a36aYDJCkL2AMos0hA6FYqCo/8XpXFcNQ0mFHLKKaQb2/vZNi1VZMoVTeygi7cMxuT1nxNT3YhaOV5WBUQwSObgixKlE49bMKCwS5WVhxVgRfhcG+vhTRvPv4cVCIlj5MGxclgxNtQosNBfXuqGvCRZCSdzm+UKdNu6D2hf8AEP5EpSpn3Xb5JvxD+RKlg4X8w8K/XXWnqDCoPopPYfKtxxVFe9iHvQebhP8AlV9ryGgFHt6OGEH/AMSLzc++gRrBQeb6zfsjbDQGTLqJYnjI4emLA91YBXjXr0VFbk2qNOLx7SBM+vJoEX7qkkX8arw+JaNsyMVYdINj3HoqquXqSLbdmmfaEj+nI7fediPAms964TVbzgGoC+aRbXrVs2ThBKGLXFiB1dF+miMezodeJsSPSPEcRa3GusYjpcklYCtXb03Pu6qBS8dsyZgCTe3RxPsqzZG74nfJHGCRqSRoABfUn1cKhyRatFP3LsVt7Z+MCvikkSYKAxS+tuojiPXY60D2pteAI0WDiMato8jm8jj6t/orw06bUQxMGQMcguoJtYC9ugacaO7lSfvBXhnicW8G91V8Ialp5SXLX4Pmtepqk3Rw6+njoUIJBGUkggnQ68RUP2JgF9LHE/dj/W9GppoQlpJp1x+RYvXr0zjCbLH+NiH9Sj/tqSvs0ejFiZPH3GiV+xHw3vJfkVhXTTas+E+js6dvvZv96vTFL9DZY/iP6iiqXsd6EfMkJVdFPK47E/Q2fh07SB+oq0Y7aP0Y8Ond/uaJQyPpHeliXchGTBu3oo59SsfIVoj2HiG4QyfyMPOnEnaZ4yxL6l//ADUf2dj29LGAepf9hRejk9idmFeWLEe6mKPCBu+w8zTLs58NgU5LESLyp57ADNlJsAt+wKKmd2MQ3p42XuBH+qow7hwAc9ndr3LZrewV3w+RlsJY4fSvyMxSoSR3BHWCPEWrSVqOStZuxKhF5LDzxRxYmb4tPhwY7lCyugJK8ODC5FVHY2zhxxrt92E++9O02zImbM0aM3WVBOnDiK6mBjHBEHqRR7qznonfZf6q8xTYkjC7LH+JipPUgHuq5I9nfRw2Mk77eRp0EYHAAeqvWqfgV5kd61dRQpKuG+hsuZvvyEVcrfU2TGPvOT50zZa9aiWih5Z3ry8JfhC+kuJ+hgcInrCn31nxOEx7te2Gj9Sj3Cmm1etVkdJjRHr5BLl2RjAedaQ8boLAD6tjb+zV+zdgYiNRMsNzdjZnGbMCbmx7b+FNqrqKYcDhxyanpIbza9J6vEsdNeTQ0uVz4fg+eSYqdyDLhy3C+acDr0AANuNMmxtoyxxHk8CmVRcgYmxN9CfQ18antHCnP2E8aJ7v2KSj7HvpFjqbE7bGPecGOPZxifQiT4wGGUcRYgcdKzbv4HEwzLIyxgAEauSbEW4LTSrqwJXhbQ9BFxqp6Rx1qkitDTaeOSO6QhqNRLHKkCTsCAuztGCzEk3uRdjcmxPH9auj2PEOESD+AfpW7LViTleFaMcUYKoozpTc3cmZDggv0AP4QK6FrRLOW461VarEv0K5V4I5a9kqWWvLoakg6FF+Fq6IB111n66kHHVQO0WLac+KHrBqIW3ECp8oOquhL1yb8ktLwRDV0L21ckFdbB0Dkg1GRPLXstXFK5lrrIooKVApWkrUSlFZFGfLXCtXlKjkrrBopy17LVpWuZamzqKrV0Cp5a9aus6iKrrTFg/QT1HzagKrTHs9LxqeoH8z1na58I0NF2wNtdr6dHG/fV27hI5YdSHzqva3Cu7uNrJfpQ37qzWaIL2fA6x5WIIQWUjQlb6Zhw0v0eyp2ruBnDRA3uxBJGgy66oR1jQd1dArX0T/ALZlaz6yBWolavK1ErTtiVFNq9arClcy11nUV2r1qsK1zLXWdRCvWqeWpKLVzZyR5Ir1oRRwtc1FG7bVdHETwYeNqpkxiEV4K7noFTzuNLVYsRGuYVwz9Zqpuy5Kuy8pUWSrq4RR2V0ZylRK1eRUTU2RRSVqJWriK4RU2DtKCtcy1aRUSKmyKK8tcy1ZXDU2RRECmPZqnkQexx/U3upetTPs4fIL/H76z9b0h3R8NixtrE2Ui2tx7as3dNuUH+Wdaw7VHOYdF/8AVWjdz5xh/lk9/Gs9dD7JGNQ7ZQBcEmwHHTjbjVQFLu5LHPiwSTaV+Jv0nWmWtXSfQZuq+s4BXSteFSFOChWVqJWrrV2SMWFRuJ2mcivWqdcrrBo7G9uip5gdMtV10ULDi/BBoqksRPCt0bX41ckYvwqp5aL44LMCYQmro9nXGt71rU2OlaBMaplmkuhiGni+z//Z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6" name="AutoShape 12" descr="data:image/jpeg;base64,/9j/4AAQSkZJRgABAQAAAQABAAD/2wBDAAkGBwgHBgkIBwgKCgkLDRYPDQwMDRsUFRAWIB0iIiAdHx8kKDQsJCYxJx8fLT0tMTU3Ojo6Iys/RD84QzQ5Ojf/2wBDAQoKCg0MDRoPDxo3JR8lNzc3Nzc3Nzc3Nzc3Nzc3Nzc3Nzc3Nzc3Nzc3Nzc3Nzc3Nzc3Nzc3Nzc3Nzc3Nzc3Nzf/wAARCAC3ARQDASIAAhEBAxEB/8QAHAAAAQUBAQEAAAAAAAAAAAAABAACAwUGAQcI/8QAORAAAgEDAwIFAQUGBgMBAAAAAQIDAAQRBRIhMUEGEyJRYXEUMoGRoRUjQrHB0QckM2Lh8ENSU5L/xAAYAQEAAwEAAAAAAAAAAAAAAAAAAQIDBP/EAB0RAQEBAQADAQEBAAAAAAAAAAABAhEDEiExBMH/2gAMAwEAAhEDEQA/APFhmnocGo8HrXSDQTGTJwKJjb04oJMjpRMR5oC4I8tkk4ohyCAoqCMFvump0UqemaBkkWRtNBNEVbpVntxkk1CVDNgUAZcxjAFVk53SEmrmWIhiccCqaf77fWgipUqVBfeFbhYr0ox4bitfJGM5WvNoXaNwyEgjpW50bUlvbQbj+8UYYUBhbaQzdBTl1i3GVZ+R2pjneNvaufYrb75jXP0oBrzULd+SVxQA1OINlCPwFWkzWgXaY0z9KFaS2UbY40HyBQCSawp4Ckt8CiYpTKAx4+KbHHGWLbR+VOYYOQKCXis/4jnBZIVPyatri4EMLMxxgVkrmZp5mkbuaCKnxna4NMro60FzbakY1C4qc6nHJ6GyCe9UwmVVA25PvUZkJOcUGmiZWjBBrrJGRzzVNZ3UpIVelHy3IGAG9VBMY41529KGnlT+EUyW4dVIJyTQbT4znr7UBP2soMKMU4Xu1fUQTVazSSdOBTdjjkmgONwJT2Ap6shPGKrgzdAKZucHqc0FoXjz94Uqqi7e9KgmMmeMU9W38YqTywRwKZtIPAoGnd2p8bNkCuBTmpFXBy3SgPtfR945zRfmr2FVguUXjFOF0rEAUB5fIwKaqncMmmW8yMwA61ZRKrgErQQNB+6Yk9qzFwMSN9a2zxBozkbVArG3q7ZWx70AlKu1yg6DirCxuXtJRIh4PUe9V1ERHcmO4oNtp97FdKrKeT1FW6QCQcGvO7G5e2lypxWw0rV1dRubmgsJ9FWTlmxQv7FjjPL0a+pjHWg5tRznmgY9ukfTpQN3KsakkgAUrvUVRSSay+o6g9y5VThP50C1O+Ny+xD6B+tAUqVAqVKlQTRKr8d6NSzUpnFVqsVORRsF9tGJBkfFB0N5aFVHqoYOyPuPJolM3M4EEbMT2AohdHvZnIS3fP0oBI5jNkMeaa0ZJ4FWUXh3VBKALfH4067sprU7ZYyCOtBXIQowetRux3dakdCzk9qjMZ7UHQ4IPFRPnNO2V3YVHJoIaVPJGetKglDuKRkaijGp7UwxfFBGsuMZWk8jMeBgVIUAHNSRQg80EMMEk0gSNCzHoK2GieEFaSI6lJ5e/ooqt0m0n85Wtly/Y46Vr49L1y6VXdo1YD0mgA1DwhDaymSNHMKnlgazs7mG5K27FUB6PW6W9vtOjNpq6q0bfxrzj61V674X+225vLI5QDt3oMbqGqzjMJdSP9tVc5Lru960sXhvZFvuR6ieBVfrdh9ihVwvpY4oKAexpEYoi0s7i/uo7azheeaQ4SOMZJrcWf8AhJr80IkuJrK2JH3HkLMPrgY/WgwCjOadF1IraX/+GPiGxBeMW10o7RS4P5MBWTmsrmzvDb3UEkMoPKSKQaBjRuoD4OKnt5yuCDzVkUhgsX+0OAegXvVdJa5US2xDqeoB5FAYuoSAdc0yW/lbpQat2PWngZoIp5JJPvE0IetWDJxQUi4Y8UEdKnYrdeCP8OL/AF947rUA9np55BIxJKP9oPQfJ/DNBiLe2nupVitopJpG6JGpYn8BWgtvAviWZN/7Gugp/wDYAH8ic19B6J4f0zQrZbfTbOOFcepgMs31PU1amPjoAPag+U9R0e706cw3cEkMgGdsilTQlvby3E6wxKWdjjAFfT+v+HrDXLQ29/Esg/hP8Sn3B7ViovBiaFc+ZawrKP8A6HqB8igzfhnRRZCIyqA3UnHNai4tY4o1dON2aVjEHlkz1HIo6cBrJWPRWoK5bMNDvU5cjINU+r2ZkhYvH6wPbrVvOzlzHYkucerHQUHe2GoXFsXMoUrwRmg8rvklgmYFWC544obzcd816HPobyxMDINwHGRmsVqulTWsh3Jg57dKAAzewpu7J5NMZSpwRXKCXC0qipUF7JGoHBod5QowBU0QOcyNQ8o9RC4oODMgo/RdPmvbxII8nJ5+BQkREakOMk9K9G8A6asVsty6jfIep7CgJs9La0VY4yqbepxya0MVnIkiFbmTBArothNJJsOSDkDHWnQzSbkWQAbcAAUFfrFnLDIckTLjOGHWo7G9S2U2zoVgkPAPY1fXVv8Aabna+QOgxVDqlphJICDuz6D7Ggdr1gjwxpEAG2ZGPesZqGn3moPDpdvAZriR+FA6AdST2HzWu026kvPLgmGJ0wpB7j3rYaZp8VqpkiVfNcep8cn4+lBUeA/BFp4Xt2dnE+oSj95LjAUf+q/H861M3AIzQlzdCHiRj8Yqmu9aXe0W/LL80FhdPs5zWd1qxtdUi8u9gRwOVb+JT7g9qLW9DghyNx5xQc9yuSvf5oPLfGuiXVldCcKXtDwsi9j7N7GqzR7RppVHmbMmvWG2TM0cyq8bDDIwyCPaq1PCkcMkk9nCZrcjKxg5ZPj5FBgNdtBazoVIO4ckUAlaHxmkFvJBBGG8zGW3dviqBFJ6Cgf1U0I0byMERSWJwABkknoMVodC0G+1u7SzsYsu3LM3CoPcn2r2Twp4H0vwxH9oCi71Ajm4kUen4Qfw/XrQYjwN/h8LOSLUvEUYMo9UVm3O35f5/wBv5+1epW1yCxxgDHSqu8lVmZx1HShI7wKw9XFBq0uQTjvTpLhRxnmsz+1FQBs9OtRXmqK0RIfCjkn2oNI13HvUA+o1yXa4KqQfesRa6q8t7sd8leCc9Qe9aPTWlYYySo7+9ABqlulsxuETb13Ed/wrN3lzc3wFlYo2zOXl7VtNej/yp+nNYbw9cyQ61c2JY+W6+Yv1B/5oLSK1exXYrBdwGQKmltjLbPKWZRnGB3qwltAbfznXLMePig7yTyLVNxwC2AvvQAOkdvb73HqY4BNZvXbeN7Yu2PUeKvdSuFnWNY8lQP1qovoQ1sT1HQCgwlzaJuNBPZ4PBq31VfJl29jVe7biKAQ2j0qKKk9CaVAZ5imMjHNQrCzqcDmiJo2yNoG2kz+THnFBzT7R5rmONlzlhXqWlwtbeTHnhSMKKwvhSZJrsBhz2PzXohIRIz3xyaDRQgCcjATcKAeILLgdckc0RbyktC6jcWA5rmoRlJ2J45Df0oJZnC+VISOQDxVXroAk3g/eGRVuoQ2S9Mxtg5obVo457BXBGV4NBnLWdFvY2GPMK4Jra6fL+765rzxz5OoQk9OR+VbHR7regOcKOpoJdXDMCRj4rz3Wrg2F2swfIZT19816PqOx4Ww3UdxXm19ZG/1yOGdwkUR8yQ9c+1AVYTTR2jXlw21pOVB647VB+0tzlnOB81NrOo6faRlUQSMoxukbP/FY+fUJrqb0IQpPBxgVHTlrWJqAkk9JrV+HZdsSu3O7oK880qGS4njtoclmPqb2FelafZ+XEq5ISMe3tUp5aj8V+FdO8QxgTIIrsD93PGPUvwfcV5hdeF73TdTXT7iMGV2AjYfdfJ4Ir2qGSVS0scakdAx/pQGpSxXjQtJAjSQSB1deqnv+mar7xb00K8MaJb6FpqQQqN5GZZSOXb+3tVpcnzF2g9e9RWmoWkxECXETS4/0w43fl1qcqueCPpVpeq2WMzqAMEvqyEbgE9jVHertJZMhf5VrL9IZw4JR4ySrgHOD/Q1WQaIjq4uLseTn0ZHqx9aIZh/tORsIZT80VaQTO3plVCeqODiirywsYJdsd84PYHBxUItNQLf5KSC5+N200FfJYTaVqgmlx9mlUqCrZCt1FbPRJgtugLc4yTnqTWYvxqJtHivNMZlI/wDG6k/zojwvctJtEweMouza4wQaDWaniS2YfFYKza3tfEyz3ZKIY2XIXPcH+lbq7kLWjeWQSBXmOr323VIWOAQ+OPkY/rQehDUba+J+zSoUQdj0/CqLVblbyUKnCr6U/qaovNVvUjFH7OpwaMs76G5l+zXuFmYemVeA4/vQTBF8h3P3hwoqpuHJVRIQvPHzV7d2voXySTt6g9ayniTc848sFCg6UGd1XM16cfd3YoeWAK3sKffS7Asi9QearpL2SQ88CgPCxgYJFKq7zWPelQGxzyNJt6gVyadnO0gba47BADGQQRzTF2k4Y4zQXnhiRBfIqLzXoygXCAKSEU8/JrzPRQEu1IO35r0vT+bXIYEFeKC909wbRRHyynke1FamuTGz8F0I/Sq/TGWK19PVm4PvQmr6nJcXH2SA7VQfvJB1HwKAk6nbRB4ipkkIBCrzg01tTdrZojEqK3Y8mqtPLiGEAA/U1BdXHHB4oBtRKy+Zt+8o3L9an8OXM93IsUbBY413ysfbsPxNBWoW4vtr8qFyR702eddGE8cZ2iZy4HsMcD+dBptU1KKMbVfIrDatcPNdboZQmRgnGSaFutTaUkl/1o3wtBrcuoJd6fp5ntjlWdyqjHuNxGarq2TsWxJdSW8VNuqqXeXzGkaVYg0q42g8kj/vaquS78yYMHCKzDCgfdBPH1r2ObQmmbN3cxRMe0WW/nx/OoIvDPh63ulnS2Xz06OWxz74GBn8KwmNbvtqOvXkxjMzm9F6VPpOl2lvBbxqeP3pRcsTnHJ4zwM9ec/GKkv9as1guI7KB4C6qqOUB6HJ3YP8qHvrWxSLdFIFI5wDWY1LUY7QEyMGzwqK2M/U9h7mo14/X7U48nt8jcW+owRyW0E19bq8o3xDePWSOgPejzp0j7TvEZJz6RkYryq1t/2nie7JdHO2GNcKznGe/wB1QMnB4A9TZNaefxLJoOmJaz6tJI0YGECg89SCxG7HI9jjA6tgZav3jfObzvOLnWPD6SRtJJJDG5XAlZwpGPjPPH41Rxapql8n7KS6jaSPId0fLsnTIb2+etZC/wDFUSmSfyBcXcrMERhksT74/X/8joSTfDOpz2FtLJcq739y2+UuOcDoMdgPatPH473rLzeWTPLO/wCNjFpNxZWjf5uKNiOWA4b6+/16/Wsj4h1i805QJ5WZG6NEfSfx/wCKC8ReK5ZEaFJtznrtPpX8e5/7zWXGqSzKYpm3qfeunOZn5HDrd1e12bXZ3nLeYcZ4Gc4qzsfE08DIwkIYfNZi6tyrF4Rlfaoon55PNWVe1eHPGUb5+0LGSQMllGT+NLW7iKKT9p2ZzA5AmAPKHsfpXk1vftGPS2KuLDXHWOSKRtyOhVlPQig9LstcgZAHfrWX8XWNs6Jf2RAaN8zJ7jPB/wC/2rF22sSRO0TMfScA56ii21stwzEqRhh7g9aA6O9xxmuT3RZco2HX1KR2NUX2gg4znFPFzx1oNjF4ilEEUjDPTPyKZdyLqDNJGADjhe5rN2s+bTaTxnirrw9Op1DYwypU9e9BlNTxDO0bZ57VWNIM1e+L4RFqz4H3hnis+EJ5oH780q5gClQN3OoxkgU5N7nIJ4o3ydw5WpLe1wxwOKDukTS/bYUbO3dzXrGkuotUil+6R972rza1tHWVXTsa3WiyslsxkOdzemgv5rlLWCSRTgRrxVHBOfL3MfU53Mfk1zV7nOmzHPJPSq/z8KOe1BaGf5oS5uBtPNBvcY70JPcZzk0B2lXG2/JY8baJ8R6c+qQJNbSBZYxja3RhWdiuPLnDZ+KsYNZ2EozUFZoWkPd6osd8dtvGcuB/F8V6hPrFtZWYitFVVUYGK84m1JY5C0ZAJ60LNrJOQHyKDTX/AIokWRju5rPzeKJjcDdIQp6nNUV7deaSS2KDigmuW9AO3uxFBqjr/nEKLhiey4yf0rUaN4attQjW51hixIysSvjC9fV/asNYww2I3HBcc5NH2niCc3RBlYIB90HGaiyX9TLZexv9R0OwgiaWybyZgm1XJLgd+h9zjPvivPrmKyi1QWV39ru7o+ppDGSg7+lQctknqT1PSi7rxBIyHZOHHsTg/l/ap9CtYfEayrd3dxb44XyXC7vrkGs9eLP7HRj+nc+avYobCyvhqUNpDY2azTtsBkk3FR3JAPAA5xWs1zwxbWdj/kwnmkfvHVQu4+4Hb9ar/wBkQeF55bqO5M0gBCMwwdp6/jQt34jE8JLT7uPuLnJ/tVs55+s9+TvyMjqCywSlHYHnrQyyEH09amvZjcTvI2PV7dKHiba2D+FXZLKzfPDgY+abe2asfMg4Pce9DBytSx3JHBNAHuYHaeCKkWRl71JdBZF3L1FCjPegcTukyalYgEY9qhXrmnk5NBIJD708ScZqAU4csqjvyaCztmK2/TqRVnpc62t0JZG9AJyB1qpgBIVfmiHUmJ9ww2Djmg74r1GK/uEeFNqqMc9TVInSpbnooqMEcUCwPalSLDtSoLaR4lX5pyXkES88n6UaLW3XjYCaGltIXbBULQS2uqoD/pHH0rV6Rdie3UICuFyc96xki7MCJRgfFaHRZ2jhQYwWHegsr9S1lID8iqkTkxIfirC6vB5UkbEdcfnVCJcbkPY5H0oCJJ+KFlnJqN3od2oOySH35qKactgjO4e1MZs1GTQdad265Jriq7nhM/Wm7hnnpRUcwiAbqvxQOttP3OrT9ParbMMEWFAFVjXiSDEbDPt3oWaeXblsgfSgffS7pCVOKr5H56c9sU9jI/OMfWnxRqvJOT70DYoyRvkJIHbNaPSrhLKMFZNjEcHPB/tWdkJB9J4rjR3IfymV42xkq2QfyoLjXdWaZCjnJBz1rNhixJYdf0qWSBhyxya9K8HQacvhOO4v7C1e5w/lSvCpYgMQDnH60HmWw55prgGt5qGm22rXBLpskP8AGnB/H3qBf8Pp2QS/tCMRk8ZjOf50GLV+MN2713ZnkHNX3iXw4NCt4pDdec8jEbRHtA4+tUMEwU7ZFBU98cigRJAxXFXJ+KKKIRlehqNlx0oIjXKcRTCQKDucCpLceos3Gen0qJRvbnoO1FbGVd5/KgMtCseC3UnNPWTdLyvB45oaNnRS78ccZpgmdQCp5JzQRXSkTEEdKiC1Mwdm3cknua75EhGcUEWylTjBJmlQGT38juSDgUOl05b1MaH3HJzSGKA/7YejGr7TLsy2odcZTissF3dRxVvolyqiS2YAK3IJoLG7mJYP2IwcUFLMXbIA3D27124l2jZwQOnPWghIUfPVf5UE7S5GRUDvmuXKtjzbcjnqPegxcgthwVbvmgIY0wtTfMB70xnHvQdZqjeXaDz+FRySgdOTUBJY80Fxob5M7MOcDFaKCdZJNsgDKRyGGQapPD8QNtcN1PAotXaOcA8cUGsudE0+706DzIERuSGiAUj8qrz4U0yKZd89wwIBKlwP5CrK1kcpDG54KjFEXdu0t0QO2Bx8CgksND02zs/NtoYVk8wet/U35npV4+lWuqaWi3ttDMVf0uRhl+jDkVWrYqtrAG3Esc/lV5BqkNpYfZ44G8wqAOP1oKO68D6BbQC6ktXdsZ2NMxQ/hVJqU6RfuowFjUbURRgAdhitbqk6yQbZAwKQ5xmsBczCe9bHTPAoJtMYm+T2Jwa2GnZkSS3YfNZKxQrcBgMEGttYJtvEfHpcA/nQZ/xRop1jTvLQZnQ7k+fcV5bqGnSWcrRurB0OGUjpXtWoyC3mcbsYY1lvFgtL1luCgEjLyw7mg8zjlaPgdPY1IbgEcijL+CGOTG3Oe9RR20bHpQCmQtworojPVutSOdjFQAKY0jAdaB6jaMDr71KshYjd90UMrE9a0eh2cJtzNKik54JoKy4LSlQFYj4FG2FiSheUc9h7CrSXymVgCB8Co4GiRdqk/jQRfZUHammJemKmmkAHFQgF+lA0xrnpSp5IXg9aVBQ+XzzXHwvQV2RtpzmoJHLUEvmgDilFMUkDA4INC5py5BFBbROsxIDDPYGmvkHDcEdarS53ZU4oq2ka4dYnbOeAaAiFwMrnr2pstsk52qp3DvU5sLi3bzUAcCpFhnbEmzy/fPego5oZIGw2ce9Rkt3JrQSwecAZCMdOB1oIwojbcAgHvQVYBPQGpI4XYjCmriGCETAFBiiIUjDZVRQF6PbC2sPWMNKcnPtXNQULcLtPQDpRrsGZEI4AFCXuHncqOM0FhY3bLPCGOenWrRtUIkYqOSxNZwKsc0eTxiiLa5AcjGcdM/Wg1ZvpJlhUow2Ie9Wl3cosUEZ3L6eTWVkvZWnXC7cKBVnc3U5ni4DEAYXFBJqV0PPuxE+UEQHq+lZGwBkuSx6bqsNRuHkubxpoypPAA7VHocG+Mv7PQXQtxHJwOuDV6s/l2cDg8rwfwoG6ULbwyEYyuKrLjV1W0kiUbmB3D4oJPFF8oberffXP41jrm986MgsTg8CpdUvXngBZvumqeJjyOuRQR3h3lT1rqjEYYdqTLuz8U0PgFRQDXI9efeoD0NETcr9KgAzQdiXitFppLWWA2MdqoUHWrWxYiABTz7UEslx5QK7cn3qIXigEk8/FcutznkYxQXLNjHFBPJfueAK4l9KKgmHIxXEBJxQFfa5D1pVDlRxjNKgGxnjtTXT2pwmQ04OmOTQDMNppdBTyVJyTxXQ6HjFBHjjNT6cdt5GfmmsBt4psWUkVh2NBqlckMpp1ycR8+1QQHdGrH+I0+8cZCjNAOD6B9aCk/wBU/Wit2F+lCyn96aCQnEmenFMglKuOe9dJG8E+1QA+ugu4Lj/MgnmkHWRyc9T/AFqs3FZAQeTUKzOj9ehoNHdRRmVBkDgc1VPJslO1uh4pjXzFwSOKFecFzkd6C4N/MJQ3OcCrGTVrhriMlTkYxis28v3SJO1F+a5ZG8wdsGgOluWnnuN+4NnoavfDUYFtIWHJXdWahdFmm3yjJI696In1yO1HlW7Z4IJFBodY1ZFsGjDjch4FY19RJlb1cHNBTXc0+8knBoeIesE0BRmaRXHaoY3KtXVPLCog2GoJlJywPeh92GqXd6zQ7ZaTAoOMcq1MjFSSjaStchHNA9BwaKiJCLt4Iob3p8UnOD0oCJHeTgnimGMnAXIqRJIwOaQmG7PagjcLGNrnmo+c+k8VHdS75M1CJTnmgJLY70qH3g9TSoE9tg8GktufelSoHfZ/ml9npUqBrwkd6ZhkNKlQae2IEEJbsuabdybuQO9KlQQP/ptjrQUx5BpUqDpP3TUTnDmlSoJN3KkVHIfWaVKgmYgqnHao5kG/j4pUqBFDsB+aPjWIWgk53rSpUFfeyEybgx5FQRAbueaVKglRgNw+KiDEkUqVBID6jUROGpUqB4y0gxTnQQgs3XNKlQDE7ufepQNsQPc0qVAv/Hmog2M0qVAt5FIzMBjNKlQRlye9N3GlSoOZpUqVB//Z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77" name="Picture 13" descr="D:\image\کودک\صغافقسفقا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3418" y="3398520"/>
            <a:ext cx="2619983" cy="307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078" name="Picture 14" descr="D:\image\کودک\تفیبلا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1" y="3435958"/>
            <a:ext cx="2895601" cy="3041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100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78" grpId="0"/>
      <p:bldP spid="130457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292"/>
            <a:ext cx="10515600" cy="26963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1662"/>
            <a:ext cx="10515600" cy="5756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تمرین: پس از شنیدن متن مشخص کنید که فرد مورد نظر دارای چه ویژگی هایی است؟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با هوش              برونگرا          خوش سلیقه            مؤدب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مهربان               با کفایت          پرجرأت               جذاب</a:t>
            </a:r>
          </a:p>
          <a:p>
            <a:pPr marL="0" indent="0" algn="r" rtl="1">
              <a:buNone/>
            </a:pPr>
            <a:endParaRPr lang="fa-IR" sz="32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Mitra" panose="00000400000000000000" pitchFamily="2" charset="-78"/>
              </a:rPr>
              <a:t>به هر کدام از صفات بالا بر اساس مقیاس 4 درجه ای زیر نمره دهید.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نمی توانم بگویم= 0                           اصلاً این صفت را ندارد= 1 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Mitra" panose="00000400000000000000" pitchFamily="2" charset="-78"/>
              </a:rPr>
              <a:t>تا حدودی این صفت را دارد= 2             کاملاً این صفت را دارد= 3</a:t>
            </a:r>
          </a:p>
          <a:p>
            <a:pPr marL="0" indent="0" algn="r" rtl="1">
              <a:buNone/>
            </a:pPr>
            <a:endParaRPr lang="fa-IR" sz="3200" dirty="0" smtClean="0">
              <a:cs typeface="B Mitra" panose="00000400000000000000" pitchFamily="2" charset="-78"/>
            </a:endParaRPr>
          </a:p>
          <a:p>
            <a:pPr marL="0" indent="0" algn="r">
              <a:buNone/>
            </a:pPr>
            <a:r>
              <a:rPr lang="fa-IR" b="1" dirty="0" smtClean="0">
                <a:cs typeface="B Mitra" panose="00000400000000000000" pitchFamily="2" charset="-78"/>
              </a:rPr>
              <a:t>بازی</a:t>
            </a:r>
            <a:r>
              <a:rPr lang="fa-IR" b="1" dirty="0">
                <a:cs typeface="B Mitra" panose="00000400000000000000" pitchFamily="2" charset="-78"/>
              </a:rPr>
              <a:t>: نادیده گرفتن نشانه های هشدار</a:t>
            </a:r>
          </a:p>
        </p:txBody>
      </p:sp>
    </p:spTree>
    <p:extLst>
      <p:ext uri="{BB962C8B-B14F-4D97-AF65-F5344CB8AC3E}">
        <p14:creationId xmlns:p14="http://schemas.microsoft.com/office/powerpoint/2010/main" val="3276792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601010">
            <a:off x="-749612" y="2889116"/>
            <a:ext cx="6536987" cy="1089497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اشتباهات اساسی در فرآیند آشنایی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554"/>
            <a:ext cx="11165732" cy="6478620"/>
          </a:xfrm>
        </p:spPr>
        <p:txBody>
          <a:bodyPr>
            <a:normAutofit fontScale="92500" lnSpcReduction="10000"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کلی گویی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خطای اثر هاله ای (حدس زدن به جای بررسی کردن)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سؤالات </a:t>
            </a:r>
            <a:r>
              <a:rPr lang="fa-IR" sz="3600" dirty="0">
                <a:cs typeface="B Mitra" panose="00000400000000000000" pitchFamily="2" charset="-78"/>
              </a:rPr>
              <a:t>كافي </a:t>
            </a:r>
            <a:r>
              <a:rPr lang="fa-IR" sz="3600" dirty="0" smtClean="0">
                <a:cs typeface="B Mitra" panose="00000400000000000000" pitchFamily="2" charset="-78"/>
              </a:rPr>
              <a:t>نمي‌پرسيم.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 </a:t>
            </a:r>
            <a:r>
              <a:rPr lang="fa-IR" sz="3600" dirty="0">
                <a:cs typeface="B Mitra" panose="00000400000000000000" pitchFamily="2" charset="-78"/>
              </a:rPr>
              <a:t>نشانه‌هاي هشدار دهنده را ناديده </a:t>
            </a:r>
            <a:r>
              <a:rPr lang="fa-IR" sz="3600" dirty="0" smtClean="0">
                <a:cs typeface="B Mitra" panose="00000400000000000000" pitchFamily="2" charset="-78"/>
              </a:rPr>
              <a:t>مي‌گيريم.(نیاز به مشاوره)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عجولانه </a:t>
            </a:r>
            <a:r>
              <a:rPr lang="fa-IR" sz="3600" dirty="0">
                <a:cs typeface="B Mitra" panose="00000400000000000000" pitchFamily="2" charset="-78"/>
              </a:rPr>
              <a:t>و زود هنگام، سازش </a:t>
            </a:r>
            <a:r>
              <a:rPr lang="fa-IR" sz="3600" dirty="0" smtClean="0">
                <a:cs typeface="B Mitra" panose="00000400000000000000" pitchFamily="2" charset="-78"/>
              </a:rPr>
              <a:t>مي‌كنيم.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تسليم </a:t>
            </a:r>
            <a:r>
              <a:rPr lang="fa-IR" sz="3600" dirty="0">
                <a:cs typeface="B Mitra" panose="00000400000000000000" pitchFamily="2" charset="-78"/>
              </a:rPr>
              <a:t>نياز جنسي </a:t>
            </a:r>
            <a:r>
              <a:rPr lang="fa-IR" sz="3600" dirty="0" smtClean="0">
                <a:cs typeface="B Mitra" panose="00000400000000000000" pitchFamily="2" charset="-78"/>
              </a:rPr>
              <a:t>مي‌شويم.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تسليم </a:t>
            </a:r>
            <a:r>
              <a:rPr lang="fa-IR" sz="3600" dirty="0">
                <a:cs typeface="B Mitra" panose="00000400000000000000" pitchFamily="2" charset="-78"/>
              </a:rPr>
              <a:t>زرق و برق‌هاي مادي و ظاهري مي‌شويم.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«تعهد</a:t>
            </a:r>
            <a:r>
              <a:rPr lang="fa-IR" sz="3600" dirty="0">
                <a:cs typeface="B Mitra" panose="00000400000000000000" pitchFamily="2" charset="-78"/>
              </a:rPr>
              <a:t>» را مقدم بر «تفاهم» </a:t>
            </a:r>
            <a:r>
              <a:rPr lang="fa-IR" sz="3600" dirty="0" smtClean="0">
                <a:cs typeface="B Mitra" panose="00000400000000000000" pitchFamily="2" charset="-78"/>
              </a:rPr>
              <a:t>مي‌دانيم.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ترديدهاي </a:t>
            </a:r>
            <a:r>
              <a:rPr lang="fa-IR" sz="3600" dirty="0">
                <a:cs typeface="B Mitra" panose="00000400000000000000" pitchFamily="2" charset="-78"/>
              </a:rPr>
              <a:t>خود را ناديده </a:t>
            </a:r>
            <a:r>
              <a:rPr lang="fa-IR" sz="3600" dirty="0" smtClean="0">
                <a:cs typeface="B Mitra" panose="00000400000000000000" pitchFamily="2" charset="-78"/>
              </a:rPr>
              <a:t>مي‌گيريم.(نیاز به مشاوره)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«تفاهم</a:t>
            </a:r>
            <a:r>
              <a:rPr lang="fa-IR" sz="3600" dirty="0">
                <a:cs typeface="B Mitra" panose="00000400000000000000" pitchFamily="2" charset="-78"/>
              </a:rPr>
              <a:t>» را بر «علاقه» مقدم </a:t>
            </a:r>
            <a:r>
              <a:rPr lang="fa-IR" sz="3600" dirty="0" smtClean="0">
                <a:cs typeface="B Mitra" panose="00000400000000000000" pitchFamily="2" charset="-78"/>
              </a:rPr>
              <a:t>مي‌دانيم.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باور </a:t>
            </a:r>
            <a:r>
              <a:rPr lang="fa-IR" sz="3600" dirty="0">
                <a:cs typeface="B Mitra" panose="00000400000000000000" pitchFamily="2" charset="-78"/>
              </a:rPr>
              <a:t>به اين‌كه او را تغيير خواهيم </a:t>
            </a:r>
            <a:r>
              <a:rPr lang="fa-IR" sz="3600" dirty="0" smtClean="0">
                <a:cs typeface="B Mitra" panose="00000400000000000000" pitchFamily="2" charset="-78"/>
              </a:rPr>
              <a:t>داد.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fa-IR" sz="3600" dirty="0" smtClean="0">
                <a:cs typeface="B Mitra" panose="00000400000000000000" pitchFamily="2" charset="-78"/>
              </a:rPr>
              <a:t>باور </a:t>
            </a:r>
            <a:r>
              <a:rPr lang="fa-IR" sz="3600" dirty="0">
                <a:cs typeface="B Mitra" panose="00000400000000000000" pitchFamily="2" charset="-78"/>
              </a:rPr>
              <a:t>به اين‌كه پس از ازدواج مشكلات كم مي‌شود</a:t>
            </a:r>
            <a:endParaRPr lang="en-US" sz="36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1703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934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روش های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آشنایی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idx="1"/>
          </p:nvPr>
        </p:nvSpPr>
        <p:spPr>
          <a:xfrm>
            <a:off x="2209802" y="1066800"/>
            <a:ext cx="8305799" cy="5334000"/>
          </a:xfrm>
        </p:spPr>
        <p:txBody>
          <a:bodyPr>
            <a:normAutofit/>
          </a:bodyPr>
          <a:lstStyle/>
          <a:p>
            <a:pPr marL="1314450" lvl="2" indent="-514350" algn="ctr" rtl="1">
              <a:buFont typeface="+mj-lt"/>
              <a:buAutoNum type="arabicPeriod"/>
            </a:pPr>
            <a:r>
              <a:rPr lang="fa-IR" sz="4000" b="1" dirty="0" smtClean="0">
                <a:cs typeface="B Mitra" pitchFamily="2" charset="-78"/>
              </a:rPr>
              <a:t>گفتگو</a:t>
            </a:r>
            <a:endParaRPr lang="fa-IR" sz="4000" b="1" dirty="0">
              <a:cs typeface="B Mitra" pitchFamily="2" charset="-78"/>
            </a:endParaRPr>
          </a:p>
          <a:p>
            <a:pPr marL="1314450" lvl="2" indent="-514350" algn="ctr" rtl="1">
              <a:buFont typeface="+mj-lt"/>
              <a:buAutoNum type="arabicPeriod"/>
            </a:pPr>
            <a:r>
              <a:rPr lang="fa-IR" sz="4000" b="1" dirty="0">
                <a:cs typeface="B Mitra" pitchFamily="2" charset="-78"/>
              </a:rPr>
              <a:t>تحقیق</a:t>
            </a:r>
          </a:p>
          <a:p>
            <a:pPr marL="1314450" lvl="2" indent="-514350" algn="ctr" rtl="1">
              <a:buFont typeface="+mj-lt"/>
              <a:buAutoNum type="arabicPeriod"/>
            </a:pPr>
            <a:r>
              <a:rPr lang="fa-IR" sz="4000" b="1" dirty="0">
                <a:cs typeface="B Mitra" pitchFamily="2" charset="-78"/>
              </a:rPr>
              <a:t>معاشرت </a:t>
            </a:r>
            <a:r>
              <a:rPr lang="fa-IR" sz="4000" b="1" dirty="0" smtClean="0">
                <a:cs typeface="B Mitra" pitchFamily="2" charset="-78"/>
              </a:rPr>
              <a:t>خانوادگی</a:t>
            </a:r>
            <a:endParaRPr lang="fa-IR" sz="4000" b="1" dirty="0">
              <a:cs typeface="B Mitra" pitchFamily="2" charset="-78"/>
            </a:endParaRPr>
          </a:p>
          <a:p>
            <a:pPr marL="1314450" lvl="2" indent="-514350" algn="ctr" rtl="1">
              <a:buFont typeface="+mj-lt"/>
              <a:buAutoNum type="arabicPeriod"/>
            </a:pPr>
            <a:r>
              <a:rPr lang="fa-IR" sz="4000" b="1" dirty="0">
                <a:cs typeface="B Mitra" pitchFamily="2" charset="-78"/>
              </a:rPr>
              <a:t>مشاوره تخصصی</a:t>
            </a:r>
          </a:p>
        </p:txBody>
      </p:sp>
      <p:pic>
        <p:nvPicPr>
          <p:cNvPr id="110594" name="Picture 2" descr="E:\mehrdad\imagesCA9CCK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2" y="1791335"/>
            <a:ext cx="2895600" cy="1942465"/>
          </a:xfrm>
          <a:prstGeom prst="rect">
            <a:avLst/>
          </a:prstGeom>
          <a:noFill/>
        </p:spPr>
      </p:pic>
      <p:pic>
        <p:nvPicPr>
          <p:cNvPr id="110595" name="Picture 3" descr="E:\mehrdad\.;ougku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4544" y="2209800"/>
            <a:ext cx="2547257" cy="1981200"/>
          </a:xfrm>
          <a:prstGeom prst="rect">
            <a:avLst/>
          </a:prstGeom>
          <a:noFill/>
        </p:spPr>
      </p:pic>
      <p:pic>
        <p:nvPicPr>
          <p:cNvPr id="110596" name="Picture 4" descr="E:\mehrdad\imagesCAEIAG2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457700"/>
            <a:ext cx="2057400" cy="2400300"/>
          </a:xfrm>
          <a:prstGeom prst="rect">
            <a:avLst/>
          </a:prstGeom>
          <a:noFill/>
        </p:spPr>
      </p:pic>
      <p:pic>
        <p:nvPicPr>
          <p:cNvPr id="110597" name="Picture 5" descr="E:\mehrdad\imagesCAK1VXT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392346"/>
            <a:ext cx="2000250" cy="246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2773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7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001" y="75217"/>
            <a:ext cx="7307094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ایفای نقش خواستگاری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2" descr="D:\image\seminar\افکار سمی مانع از ازدواج موفق\ezdev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237" y="2234017"/>
            <a:ext cx="3852809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102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244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cs typeface="B Mitra" panose="00000400000000000000" pitchFamily="2" charset="-78"/>
              </a:rPr>
              <a:t>نحوه گفتگو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370"/>
            <a:ext cx="10849708" cy="492259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Mitra" panose="00000400000000000000" pitchFamily="2" charset="-78"/>
              </a:rPr>
              <a:t>گفتگو به دو شيوه مصاحبه(سوال و جواب) و خودافشايي امکان پذير است.</a:t>
            </a:r>
          </a:p>
          <a:p>
            <a:pPr algn="r" rtl="1"/>
            <a:r>
              <a:rPr lang="fa-IR" sz="3600" dirty="0">
                <a:cs typeface="B Mitra" panose="00000400000000000000" pitchFamily="2" charset="-78"/>
              </a:rPr>
              <a:t> بايد از ساده ترين موضوعات شروع شود تا رابطه اوليه شکل گيرد و </a:t>
            </a:r>
            <a:r>
              <a:rPr lang="fa-IR" sz="3600" dirty="0">
                <a:solidFill>
                  <a:srgbClr val="FF3300"/>
                </a:solidFill>
                <a:cs typeface="B Mitra" panose="00000400000000000000" pitchFamily="2" charset="-78"/>
              </a:rPr>
              <a:t>اضطراب زدايي</a:t>
            </a:r>
            <a:r>
              <a:rPr lang="fa-IR" sz="3600" dirty="0">
                <a:cs typeface="B Mitra" panose="00000400000000000000" pitchFamily="2" charset="-78"/>
              </a:rPr>
              <a:t> و </a:t>
            </a:r>
            <a:r>
              <a:rPr lang="fa-IR" sz="3600" dirty="0">
                <a:solidFill>
                  <a:srgbClr val="FF3300"/>
                </a:solidFill>
                <a:cs typeface="B Mitra" panose="00000400000000000000" pitchFamily="2" charset="-78"/>
              </a:rPr>
              <a:t>اعتمادسازي</a:t>
            </a:r>
            <a:r>
              <a:rPr lang="fa-IR" sz="3600" dirty="0">
                <a:cs typeface="B Mitra" panose="00000400000000000000" pitchFamily="2" charset="-78"/>
              </a:rPr>
              <a:t> انجام شود</a:t>
            </a:r>
            <a:r>
              <a:rPr lang="en-US" sz="3600" dirty="0">
                <a:cs typeface="B Mitra" panose="00000400000000000000" pitchFamily="2" charset="-78"/>
              </a:rPr>
              <a:t>  .</a:t>
            </a:r>
          </a:p>
          <a:p>
            <a:pPr algn="r" rtl="1"/>
            <a:r>
              <a:rPr lang="fa-IR" sz="3600" dirty="0">
                <a:cs typeface="B Mitra" panose="00000400000000000000" pitchFamily="2" charset="-78"/>
              </a:rPr>
              <a:t>موضوعات مناقشه انگيز نبايد در اولين جلسه مطرح شوند.</a:t>
            </a:r>
            <a:r>
              <a:rPr lang="en-US" sz="3600" dirty="0">
                <a:cs typeface="B Mitra" panose="00000400000000000000" pitchFamily="2" charset="-78"/>
              </a:rPr>
              <a:t> </a:t>
            </a:r>
          </a:p>
          <a:p>
            <a:pPr algn="r" rtl="1"/>
            <a:r>
              <a:rPr lang="fa-IR" sz="3600" dirty="0">
                <a:solidFill>
                  <a:srgbClr val="FF0000"/>
                </a:solidFill>
                <a:cs typeface="B Mitra" panose="00000400000000000000" pitchFamily="2" charset="-78"/>
              </a:rPr>
              <a:t>جز راست نبايد </a:t>
            </a:r>
            <a:r>
              <a:rPr lang="fa-IR" sz="3600" dirty="0" smtClean="0">
                <a:solidFill>
                  <a:srgbClr val="FF0000"/>
                </a:solidFill>
                <a:cs typeface="B Mitra" panose="00000400000000000000" pitchFamily="2" charset="-78"/>
              </a:rPr>
              <a:t>گفت         </a:t>
            </a:r>
            <a:r>
              <a:rPr lang="fa-IR" sz="3600" dirty="0">
                <a:solidFill>
                  <a:srgbClr val="FF0000"/>
                </a:solidFill>
                <a:cs typeface="B Mitra" panose="00000400000000000000" pitchFamily="2" charset="-78"/>
              </a:rPr>
              <a:t>	هر راست نشايد گفت</a:t>
            </a:r>
            <a:r>
              <a:rPr lang="en-US" sz="36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</a:p>
          <a:p>
            <a:pPr algn="r" rtl="1"/>
            <a:r>
              <a:rPr lang="fa-IR" sz="3600" dirty="0">
                <a:cs typeface="B Mitra" panose="00000400000000000000" pitchFamily="2" charset="-78"/>
              </a:rPr>
              <a:t>آنچه که مربوط به اسرار خانوادگي و زندگي شخصي شماست و به زندگي مشترکتان ارتباط ندارد و يا اصلاً احتمال فاش شدن آنها وجود ندارد، نبايد افشا شود.</a:t>
            </a:r>
            <a:r>
              <a:rPr lang="en-US" sz="3600" dirty="0">
                <a:cs typeface="B Mitra" panose="00000400000000000000" pitchFamily="2" charset="-78"/>
              </a:rPr>
              <a:t> </a:t>
            </a:r>
          </a:p>
          <a:p>
            <a:endParaRPr lang="fa-IR" sz="36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3119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509"/>
            <a:ext cx="10515600" cy="140676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2" y="351692"/>
            <a:ext cx="10966938" cy="621323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3200" dirty="0">
                <a:solidFill>
                  <a:srgbClr val="FF3300"/>
                </a:solidFill>
                <a:cs typeface="B Mitra" panose="00000400000000000000" pitchFamily="2" charset="-78"/>
              </a:rPr>
              <a:t>در تبادل اطلاعات با هم پيش برويد:</a:t>
            </a:r>
            <a:r>
              <a:rPr lang="fa-IR" sz="3200" dirty="0">
                <a:cs typeface="B Mitra" panose="00000400000000000000" pitchFamily="2" charset="-78"/>
              </a:rPr>
              <a:t> در صورتي که طرف شما بيشتر درصدد کسب اطلاعات يک طرفه از شماست و از خودش اطلاعاتي نمي دهد، ويا براي افشاي اسرار زندگيتان اصرار دارد، احتمالاً فرد بدبيني است و بنابراين در شناخت و دادن اطلاعات به او بايد بيشتر احتياط کنيد.</a:t>
            </a:r>
            <a:endParaRPr lang="en-US" sz="3200" dirty="0">
              <a:cs typeface="B Mitra" panose="00000400000000000000" pitchFamily="2" charset="-78"/>
            </a:endParaRPr>
          </a:p>
          <a:p>
            <a:pPr algn="r" rtl="1"/>
            <a:r>
              <a:rPr lang="fa-IR" sz="3200" dirty="0">
                <a:cs typeface="B Mitra" panose="00000400000000000000" pitchFamily="2" charset="-78"/>
              </a:rPr>
              <a:t>هرآنچه که لازم است افشا شود بايد قبل از جلسه مهربُران (قباله بران يا نامزدي) گفته شود وگرنه طرف احساس فريب خوردگي خواهد کرد.</a:t>
            </a:r>
            <a:r>
              <a:rPr lang="en-US" sz="3200" dirty="0">
                <a:cs typeface="B Mitra" panose="00000400000000000000" pitchFamily="2" charset="-78"/>
              </a:rPr>
              <a:t> </a:t>
            </a:r>
            <a:endParaRPr lang="fa-IR" sz="32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3200" dirty="0">
                <a:cs typeface="B Mitra" panose="00000400000000000000" pitchFamily="2" charset="-78"/>
              </a:rPr>
              <a:t>در جلسات گفتگو بايد از آنچه هستيم بگوييم، </a:t>
            </a:r>
            <a:r>
              <a:rPr lang="fa-IR" sz="3200" dirty="0" smtClean="0">
                <a:cs typeface="B Mitra" panose="00000400000000000000" pitchFamily="2" charset="-78"/>
              </a:rPr>
              <a:t>و آنچه </a:t>
            </a:r>
            <a:r>
              <a:rPr lang="fa-IR" sz="3200" dirty="0">
                <a:cs typeface="B Mitra" panose="00000400000000000000" pitchFamily="2" charset="-78"/>
              </a:rPr>
              <a:t>مي خواهيم باشيم را جزء اهداف و آرزوهايمان مطرح کنيم.</a:t>
            </a:r>
          </a:p>
          <a:p>
            <a:pPr algn="r" rtl="1"/>
            <a:r>
              <a:rPr lang="fa-IR" sz="3200" dirty="0">
                <a:cs typeface="B Mitra" panose="00000400000000000000" pitchFamily="2" charset="-78"/>
              </a:rPr>
              <a:t>بيان ويژگي هاي مثبت خود را بايد بر بيان ويژگي هاي منفي مقدم داريم.</a:t>
            </a:r>
            <a:r>
              <a:rPr lang="en-US" sz="3200" dirty="0">
                <a:cs typeface="B Mitra" panose="00000400000000000000" pitchFamily="2" charset="-78"/>
              </a:rPr>
              <a:t> </a:t>
            </a:r>
            <a:endParaRPr lang="fa-IR" sz="3200" dirty="0">
              <a:cs typeface="B Mitra" panose="00000400000000000000" pitchFamily="2" charset="-78"/>
            </a:endParaRPr>
          </a:p>
          <a:p>
            <a:pPr algn="r" rtl="1"/>
            <a:r>
              <a:rPr lang="fa-IR" sz="3200" dirty="0">
                <a:cs typeface="B Mitra" panose="00000400000000000000" pitchFamily="2" charset="-78"/>
              </a:rPr>
              <a:t>در جلسه اول بايد به صورت سطحي به بسياري از موضوعات پرداخت و بررسي جدي تر و عميق تر آنها را به جلسات بعدي موکول کرد.</a:t>
            </a:r>
            <a:r>
              <a:rPr lang="en-US" sz="3200" dirty="0">
                <a:cs typeface="B Mitra" panose="00000400000000000000" pitchFamily="2" charset="-78"/>
              </a:rPr>
              <a:t> </a:t>
            </a:r>
            <a:endParaRPr lang="fa-IR" sz="3200" dirty="0">
              <a:cs typeface="B Mitra" panose="00000400000000000000" pitchFamily="2" charset="-78"/>
            </a:endParaRPr>
          </a:p>
          <a:p>
            <a:pPr algn="r" rtl="1"/>
            <a:r>
              <a:rPr lang="en-US" sz="3200" dirty="0">
                <a:cs typeface="B Mitra" panose="00000400000000000000" pitchFamily="2" charset="-78"/>
              </a:rPr>
              <a:t> </a:t>
            </a:r>
            <a:r>
              <a:rPr lang="fa-IR" sz="3200" dirty="0">
                <a:cs typeface="B Mitra" panose="00000400000000000000" pitchFamily="2" charset="-78"/>
              </a:rPr>
              <a:t> در جلسات خواستگاري حتماً بر سر يک مکانيزم کارآمد براي حل اختلافات پس از ازدواج به توافق برسيد.</a:t>
            </a:r>
            <a:r>
              <a:rPr lang="en-US" sz="3200" dirty="0">
                <a:cs typeface="B Mitra" panose="00000400000000000000" pitchFamily="2" charset="-78"/>
              </a:rPr>
              <a:t> </a:t>
            </a:r>
          </a:p>
          <a:p>
            <a:pPr algn="r" rtl="1"/>
            <a:endParaRPr lang="en-US" sz="3200" dirty="0">
              <a:cs typeface="B Mitra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67276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02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6831"/>
            <a:ext cx="10515600" cy="5450132"/>
          </a:xfrm>
        </p:spPr>
        <p:txBody>
          <a:bodyPr/>
          <a:lstStyle/>
          <a:p>
            <a:pPr marL="0" indent="0" algn="r" rtl="1">
              <a:buNone/>
              <a:defRPr/>
            </a:pPr>
            <a:r>
              <a:rPr lang="fa-IR" sz="3600" dirty="0">
                <a:cs typeface="B Mitra" panose="00000400000000000000" pitchFamily="2" charset="-78"/>
              </a:rPr>
              <a:t>در خواستگاري هاي ضربتي که خانواده ها اجازه جلسات متعدد را نمي دهند (و متاسفانه هنوز در برخي خانواده ها رايج است!)، بايد شناخت:</a:t>
            </a:r>
          </a:p>
          <a:p>
            <a:pPr algn="r" rtl="1">
              <a:defRPr/>
            </a:pPr>
            <a:r>
              <a:rPr lang="fa-IR" sz="3600" dirty="0">
                <a:cs typeface="B Mitra" panose="00000400000000000000" pitchFamily="2" charset="-78"/>
              </a:rPr>
              <a:t> حساسيت ها يا به اصطلاح </a:t>
            </a:r>
            <a:r>
              <a:rPr lang="fa-IR" sz="3600" dirty="0">
                <a:solidFill>
                  <a:srgbClr val="FF3300"/>
                </a:solidFill>
                <a:cs typeface="B Mitra" panose="00000400000000000000" pitchFamily="2" charset="-78"/>
              </a:rPr>
              <a:t>خط قرمزهاي شخصي</a:t>
            </a:r>
            <a:r>
              <a:rPr lang="fa-IR" sz="3600" dirty="0">
                <a:cs typeface="B Mitra" panose="00000400000000000000" pitchFamily="2" charset="-78"/>
              </a:rPr>
              <a:t> و بررسي </a:t>
            </a:r>
            <a:r>
              <a:rPr lang="fa-IR" sz="3600" b="1" dirty="0">
                <a:solidFill>
                  <a:schemeClr val="accent2"/>
                </a:solidFill>
                <a:cs typeface="B Mitra" panose="00000400000000000000" pitchFamily="2" charset="-78"/>
              </a:rPr>
              <a:t>عدم تعارض</a:t>
            </a:r>
            <a:r>
              <a:rPr lang="fa-IR" sz="3600" dirty="0">
                <a:cs typeface="B Mitra" panose="00000400000000000000" pitchFamily="2" charset="-78"/>
              </a:rPr>
              <a:t> درآنها</a:t>
            </a:r>
          </a:p>
          <a:p>
            <a:pPr algn="r" rtl="1">
              <a:defRPr/>
            </a:pPr>
            <a:r>
              <a:rPr lang="fa-IR" sz="3600" dirty="0">
                <a:cs typeface="B Mitra" panose="00000400000000000000" pitchFamily="2" charset="-78"/>
              </a:rPr>
              <a:t>آشنايي با </a:t>
            </a:r>
            <a:r>
              <a:rPr lang="fa-IR" sz="3600" dirty="0">
                <a:solidFill>
                  <a:srgbClr val="FF3300"/>
                </a:solidFill>
                <a:cs typeface="B Mitra" panose="00000400000000000000" pitchFamily="2" charset="-78"/>
              </a:rPr>
              <a:t>سبک زندگي</a:t>
            </a:r>
            <a:r>
              <a:rPr lang="fa-IR" sz="3600" dirty="0">
                <a:cs typeface="B Mitra" panose="00000400000000000000" pitchFamily="2" charset="-78"/>
              </a:rPr>
              <a:t> موجود و مطلوب</a:t>
            </a:r>
          </a:p>
          <a:p>
            <a:pPr algn="r" rtl="1">
              <a:defRPr/>
            </a:pPr>
            <a:r>
              <a:rPr lang="fa-IR" sz="3600" dirty="0">
                <a:cs typeface="B Mitra" panose="00000400000000000000" pitchFamily="2" charset="-78"/>
              </a:rPr>
              <a:t>و بررسي </a:t>
            </a:r>
            <a:r>
              <a:rPr lang="fa-IR" sz="3600" dirty="0">
                <a:solidFill>
                  <a:srgbClr val="FF3300"/>
                </a:solidFill>
                <a:cs typeface="B Mitra" panose="00000400000000000000" pitchFamily="2" charset="-78"/>
              </a:rPr>
              <a:t>تناسب شخصيتي و خانوادگي</a:t>
            </a:r>
            <a:endParaRPr lang="fa-IR" sz="3600" dirty="0">
              <a:cs typeface="B Mitra" panose="00000400000000000000" pitchFamily="2" charset="-78"/>
            </a:endParaRPr>
          </a:p>
          <a:p>
            <a:pPr marL="0" indent="0" rtl="1">
              <a:buNone/>
              <a:defRPr/>
            </a:pPr>
            <a:r>
              <a:rPr lang="fa-IR" sz="3600" dirty="0">
                <a:cs typeface="B Mitra" panose="00000400000000000000" pitchFamily="2" charset="-78"/>
              </a:rPr>
              <a:t>در اولويت موضوعات گفتگو قرار گيرند. </a:t>
            </a:r>
            <a:endParaRPr lang="en-US" sz="3600" dirty="0">
              <a:cs typeface="B Mitra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78739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956"/>
            <a:ext cx="10515600" cy="866408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cs typeface="B Titr" pitchFamily="2" charset="-78"/>
              </a:rPr>
              <a:t>موضوعات گفتگوی قبل از ازدواج</a:t>
            </a:r>
            <a:endParaRPr lang="fa-IR" sz="36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6096000" y="1825625"/>
            <a:ext cx="5627076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1. سرگرمی </a:t>
            </a:r>
            <a:r>
              <a:rPr lang="fa-IR" dirty="0">
                <a:cs typeface="B Mitra" panose="00000400000000000000" pitchFamily="2" charset="-78"/>
              </a:rPr>
              <a:t>ها و علایق</a:t>
            </a: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2. باورها </a:t>
            </a:r>
            <a:r>
              <a:rPr lang="fa-IR" dirty="0">
                <a:cs typeface="B Mitra" panose="00000400000000000000" pitchFamily="2" charset="-78"/>
              </a:rPr>
              <a:t>و ارزش های </a:t>
            </a:r>
            <a:r>
              <a:rPr lang="fa-IR" dirty="0" smtClean="0">
                <a:cs typeface="B Mitra" panose="00000400000000000000" pitchFamily="2" charset="-78"/>
              </a:rPr>
              <a:t>دینی</a:t>
            </a: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3. باورها و اصول اخلاقی</a:t>
            </a:r>
            <a:endParaRPr lang="fa-IR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4. رویارویی </a:t>
            </a:r>
            <a:r>
              <a:rPr lang="fa-IR" dirty="0">
                <a:cs typeface="B Mitra" panose="00000400000000000000" pitchFamily="2" charset="-78"/>
              </a:rPr>
              <a:t>با هیجان ها</a:t>
            </a: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5. نحوه </a:t>
            </a:r>
            <a:r>
              <a:rPr lang="fa-IR" dirty="0">
                <a:cs typeface="B Mitra" panose="00000400000000000000" pitchFamily="2" charset="-78"/>
              </a:rPr>
              <a:t>بیان و میزان خواسته ها و توقعات از دیگران</a:t>
            </a: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6. حل </a:t>
            </a:r>
            <a:r>
              <a:rPr lang="fa-IR" dirty="0">
                <a:cs typeface="B Mitra" panose="00000400000000000000" pitchFamily="2" charset="-78"/>
              </a:rPr>
              <a:t>اختلافات</a:t>
            </a: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7. دوستان</a:t>
            </a:r>
            <a:endParaRPr lang="fa-IR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Mitra" panose="00000400000000000000" pitchFamily="2" charset="-78"/>
              </a:rPr>
              <a:t>8. اهداف </a:t>
            </a:r>
            <a:r>
              <a:rPr lang="fa-IR" dirty="0">
                <a:cs typeface="B Mitra" panose="00000400000000000000" pitchFamily="2" charset="-78"/>
              </a:rPr>
              <a:t>رشد و پیشرفت </a:t>
            </a:r>
            <a:r>
              <a:rPr lang="fa-IR" dirty="0" smtClean="0">
                <a:cs typeface="B Mitra" panose="00000400000000000000" pitchFamily="2" charset="-78"/>
              </a:rPr>
              <a:t>شخصی</a:t>
            </a: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93077" y="1371600"/>
            <a:ext cx="5802923" cy="5181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9. خانواده </a:t>
            </a:r>
            <a:r>
              <a:rPr lang="fa-IR" dirty="0">
                <a:cs typeface="B Mitra" panose="00000400000000000000" pitchFamily="2" charset="-78"/>
              </a:rPr>
              <a:t>خود: سبک زندگی، توزیع قدرت، روابط عاطفی، و نوع و میزان رابطه با هریک از اعضا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10. خویشاوندان</a:t>
            </a:r>
            <a:r>
              <a:rPr lang="fa-IR" dirty="0">
                <a:cs typeface="B Mitra" panose="00000400000000000000" pitchFamily="2" charset="-78"/>
              </a:rPr>
              <a:t>: سبک زندگیشان و نوع و میزان رابطه با </a:t>
            </a:r>
            <a:r>
              <a:rPr lang="fa-IR" dirty="0" smtClean="0">
                <a:cs typeface="B Mitra" panose="00000400000000000000" pitchFamily="2" charset="-78"/>
              </a:rPr>
              <a:t>آنها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11. وظایف </a:t>
            </a:r>
            <a:r>
              <a:rPr lang="fa-IR" dirty="0">
                <a:cs typeface="B Mitra" panose="00000400000000000000" pitchFamily="2" charset="-78"/>
              </a:rPr>
              <a:t>زن و مرد در خانواده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12. رابطه </a:t>
            </a:r>
            <a:r>
              <a:rPr lang="fa-IR" dirty="0">
                <a:cs typeface="B Mitra" panose="00000400000000000000" pitchFamily="2" charset="-78"/>
              </a:rPr>
              <a:t>صمیمانه و عاطفی با همسر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13. خانواده </a:t>
            </a:r>
            <a:r>
              <a:rPr lang="fa-IR" dirty="0">
                <a:cs typeface="B Mitra" panose="00000400000000000000" pitchFamily="2" charset="-78"/>
              </a:rPr>
              <a:t>همسر و خواسته ها وانتظارات از آنها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14. پول </a:t>
            </a:r>
            <a:r>
              <a:rPr lang="fa-IR" dirty="0">
                <a:cs typeface="B Mitra" panose="00000400000000000000" pitchFamily="2" charset="-78"/>
              </a:rPr>
              <a:t>و مسایل مالی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15. فرزند </a:t>
            </a:r>
            <a:r>
              <a:rPr lang="fa-IR" dirty="0">
                <a:cs typeface="B Mitra" panose="00000400000000000000" pitchFamily="2" charset="-78"/>
              </a:rPr>
              <a:t>و تربیت فرزند: تعداد، زمان، روش تربیت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dirty="0" smtClean="0">
                <a:cs typeface="B Mitra" panose="00000400000000000000" pitchFamily="2" charset="-78"/>
              </a:rPr>
              <a:t>16. موضوعات </a:t>
            </a:r>
            <a:r>
              <a:rPr lang="fa-IR" dirty="0">
                <a:cs typeface="B Mitra" panose="00000400000000000000" pitchFamily="2" charset="-78"/>
              </a:rPr>
              <a:t>جنسی</a:t>
            </a:r>
          </a:p>
        </p:txBody>
      </p:sp>
    </p:spTree>
    <p:extLst>
      <p:ext uri="{BB962C8B-B14F-4D97-AF65-F5344CB8AC3E}">
        <p14:creationId xmlns:p14="http://schemas.microsoft.com/office/powerpoint/2010/main" val="2836622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716604" y="2075234"/>
            <a:ext cx="10758792" cy="1543455"/>
          </a:xfrm>
        </p:spPr>
        <p:txBody>
          <a:bodyPr>
            <a:normAutofit/>
          </a:bodyPr>
          <a:lstStyle/>
          <a:p>
            <a:pPr marL="514350" indent="-514350" algn="ctr" rtl="1">
              <a:buNone/>
            </a:pPr>
            <a:r>
              <a:rPr lang="fa-IR" sz="4000" dirty="0" smtClean="0">
                <a:solidFill>
                  <a:srgbClr val="FF0000"/>
                </a:solidFill>
                <a:latin typeface="Arial" pitchFamily="34" charset="0"/>
                <a:cs typeface="B Koodak" pitchFamily="2" charset="-78"/>
              </a:rPr>
              <a:t>افزایش احتمال موفقیت ازدواج یا افزایش رضایت از ازدواج</a:t>
            </a:r>
            <a:endParaRPr lang="en-US" sz="4400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cs typeface="B Titr" pitchFamily="2" charset="-78"/>
              </a:rPr>
              <a:t>هدف از این دوره آموزشی</a:t>
            </a:r>
            <a:endParaRPr lang="en-US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8500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Davat" panose="00000400000000000000" pitchFamily="2" charset="-78"/>
              </a:rPr>
              <a:t>از صدای سخن عشق ندیدم خوشتر    یادگاری که در این گنبد دوار بماند</a:t>
            </a:r>
            <a:endParaRPr lang="fa-IR" sz="4000" b="1" dirty="0">
              <a:solidFill>
                <a:srgbClr val="C00000"/>
              </a:solidFill>
              <a:cs typeface="B 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416" y="1690688"/>
            <a:ext cx="105156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400" dirty="0" smtClean="0">
                <a:cs typeface="B Mitra" panose="00000400000000000000" pitchFamily="2" charset="-78"/>
              </a:rPr>
              <a:t>وقتی کلمه </a:t>
            </a:r>
            <a:r>
              <a:rPr lang="fa-IR" sz="4400" dirty="0" smtClean="0">
                <a:solidFill>
                  <a:srgbClr val="FF0000"/>
                </a:solidFill>
                <a:cs typeface="B Mitra" panose="00000400000000000000" pitchFamily="2" charset="-78"/>
              </a:rPr>
              <a:t>«عشق» </a:t>
            </a:r>
            <a:r>
              <a:rPr lang="fa-IR" sz="4400" dirty="0" smtClean="0">
                <a:cs typeface="B Mitra" panose="00000400000000000000" pitchFamily="2" charset="-78"/>
              </a:rPr>
              <a:t>را می شنوید </a:t>
            </a:r>
          </a:p>
          <a:p>
            <a:pPr marL="0" indent="0" algn="r">
              <a:buNone/>
            </a:pPr>
            <a:r>
              <a:rPr lang="fa-IR" sz="4400" dirty="0" smtClean="0">
                <a:cs typeface="B Mitra" panose="00000400000000000000" pitchFamily="2" charset="-78"/>
              </a:rPr>
              <a:t>چه کلمات، تصاویر یا خاطراتی به ذهنتان می آید؟</a:t>
            </a:r>
            <a:endParaRPr lang="fa-IR" sz="4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5606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ابعاد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عشق: نظریه مثلثی عشق اشترنبرگ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277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rgbClr val="C00000"/>
                </a:solidFill>
                <a:cs typeface="B Mitra" panose="00000400000000000000" pitchFamily="2" charset="-78"/>
              </a:rPr>
              <a:t>انواع عشق</a:t>
            </a:r>
            <a:endParaRPr lang="fa-IR" sz="54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1-عشق دوستانه (صمیمیت)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2-عشق شهوانی(هیجان)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3-عشق پوچ(تعهد)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4-عشق رومانتیک(صمیمیت+هیجان)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5-عشق مشفقانه(تعهد+صمیمیت)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6-عشق ابلهانه(تعهد+هیجان)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b="1" dirty="0">
                <a:cs typeface="B Mitra" panose="00000400000000000000" pitchFamily="2" charset="-78"/>
              </a:rPr>
              <a:t>7-عشق کامل(صمیمیت+هیجان +تعهد)</a:t>
            </a:r>
            <a:endParaRPr lang="en-US" b="1" dirty="0">
              <a:cs typeface="B Mitra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27357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158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000" b="1" dirty="0" smtClean="0">
                <a:cs typeface="B Zar" panose="00000400000000000000" pitchFamily="2" charset="-78"/>
              </a:rPr>
              <a:t/>
            </a:r>
            <a:br>
              <a:rPr lang="fa-IR" sz="4000" b="1" dirty="0" smtClean="0">
                <a:cs typeface="B Zar" panose="00000400000000000000" pitchFamily="2" charset="-78"/>
              </a:rPr>
            </a:br>
            <a:r>
              <a:rPr lang="fa-IR" sz="4000" b="1" dirty="0" smtClean="0">
                <a:cs typeface="B Zar" panose="00000400000000000000" pitchFamily="2" charset="-78"/>
              </a:rPr>
              <a:t>عشق یک داستان است.</a:t>
            </a:r>
            <a:br>
              <a:rPr lang="fa-IR" sz="4000" b="1" dirty="0" smtClean="0">
                <a:cs typeface="B Zar" panose="00000400000000000000" pitchFamily="2" charset="-78"/>
              </a:rPr>
            </a:br>
            <a:r>
              <a:rPr lang="fa-IR" sz="4000" b="1" dirty="0" smtClean="0">
                <a:cs typeface="B Zar" panose="00000400000000000000" pitchFamily="2" charset="-78"/>
              </a:rPr>
              <a:t/>
            </a:r>
            <a:br>
              <a:rPr lang="fa-IR" sz="4000" b="1" dirty="0" smtClean="0">
                <a:cs typeface="B Zar" panose="00000400000000000000" pitchFamily="2" charset="-78"/>
              </a:rPr>
            </a:br>
            <a:r>
              <a:rPr lang="fa-IR" sz="3600" b="1" dirty="0" smtClean="0">
                <a:cs typeface="B Zar" panose="00000400000000000000" pitchFamily="2" charset="-78"/>
              </a:rPr>
              <a:t>عدم </a:t>
            </a:r>
            <a:r>
              <a:rPr lang="fa-IR" sz="3600" b="1" dirty="0">
                <a:cs typeface="B Zar" panose="00000400000000000000" pitchFamily="2" charset="-78"/>
              </a:rPr>
              <a:t>تقارن:</a:t>
            </a:r>
            <a:r>
              <a:rPr lang="fa-IR" sz="3600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رفتار مکمل میان جفت ها باید مبنای یک رابطه صمیمانه قرار </a:t>
            </a:r>
            <a:r>
              <a:rPr lang="fa-IR" dirty="0" smtClean="0">
                <a:cs typeface="B Zar" panose="00000400000000000000" pitchFamily="2" charset="-78"/>
              </a:rPr>
              <a:t>گیرد.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546534"/>
              </p:ext>
            </p:extLst>
          </p:nvPr>
        </p:nvGraphicFramePr>
        <p:xfrm>
          <a:off x="627185" y="237660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917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7538"/>
            <a:ext cx="10515600" cy="1535724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>
                <a:cs typeface="B Zar" panose="00000400000000000000" pitchFamily="2" charset="-78"/>
              </a:rPr>
              <a:t>شخص به مشابه شی: </a:t>
            </a:r>
            <a:r>
              <a:rPr lang="fa-IR" dirty="0">
                <a:cs typeface="B Zar" panose="00000400000000000000" pitchFamily="2" charset="-78"/>
              </a:rPr>
              <a:t>ارزش شخص و روابط بخاطر خودشان نیست بلکه بخاطر عملکرد (کارکرد) آنها در مقام یک شئ است.</a:t>
            </a:r>
            <a:br>
              <a:rPr lang="fa-IR" dirty="0">
                <a:cs typeface="B Zar" panose="00000400000000000000" pitchFamily="2" charset="-78"/>
              </a:rPr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677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5477"/>
            <a:ext cx="10515600" cy="1245211"/>
          </a:xfrm>
        </p:spPr>
        <p:txBody>
          <a:bodyPr>
            <a:normAutofit fontScale="90000"/>
          </a:bodyPr>
          <a:lstStyle/>
          <a:p>
            <a:r>
              <a:rPr lang="fa-IR" sz="3600" b="1" dirty="0">
                <a:cs typeface="B Zar" panose="00000400000000000000" pitchFamily="2" charset="-78"/>
              </a:rPr>
              <a:t>رابطه به مثابه شی: </a:t>
            </a:r>
            <a:r>
              <a:rPr lang="fa-IR" dirty="0">
                <a:cs typeface="B Zar" panose="00000400000000000000" pitchFamily="2" charset="-78"/>
              </a:rPr>
              <a:t>رابطه به صورت وسیله‌ای در‌می‌آید برای نیل به هدفی که اغلب هیچ ربطی به رابطه ندارد و اگر دارد اندک است.</a:t>
            </a:r>
            <a:br>
              <a:rPr lang="fa-IR" dirty="0">
                <a:cs typeface="B Zar" panose="00000400000000000000" pitchFamily="2" charset="-78"/>
              </a:rPr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5215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168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>
                <a:cs typeface="B Zar" panose="00000400000000000000" pitchFamily="2" charset="-78"/>
              </a:rPr>
              <a:t>مشارکت:</a:t>
            </a:r>
            <a:r>
              <a:rPr lang="fa-IR" sz="3600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به عشق از این زاویه نگاه می‌شود که همپای همکاری جفت‌ها برای آفریدن یا حفظ چیزی عشق نیز تکامل می‌یابد.</a:t>
            </a:r>
            <a:br>
              <a:rPr lang="fa-IR" dirty="0">
                <a:cs typeface="B Zar" panose="00000400000000000000" pitchFamily="2" charset="-78"/>
              </a:rPr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544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7507"/>
            <a:ext cx="10515600" cy="1277815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>
                <a:cs typeface="B Zar" panose="00000400000000000000" pitchFamily="2" charset="-78"/>
              </a:rPr>
              <a:t>روایی</a:t>
            </a:r>
            <a:r>
              <a:rPr lang="fa-IR" sz="3600" b="1" dirty="0" smtClean="0">
                <a:cs typeface="B Zar" panose="00000400000000000000" pitchFamily="2" charset="-78"/>
              </a:rPr>
              <a:t>: </a:t>
            </a:r>
            <a:r>
              <a:rPr lang="fa-IR" dirty="0" smtClean="0">
                <a:cs typeface="B Zar" panose="00000400000000000000" pitchFamily="2" charset="-78"/>
              </a:rPr>
              <a:t>در </a:t>
            </a:r>
            <a:r>
              <a:rPr lang="fa-IR" dirty="0">
                <a:cs typeface="B Zar" panose="00000400000000000000" pitchFamily="2" charset="-78"/>
              </a:rPr>
              <a:t>این قصه‌ها جفت‌ها معتقدند که نوعی متن واقعی یا خیالی وجود دارد که بیرون از رابطه حضور دارد اما به طریق زیادی معین می‌کند که رابطه چگونه باشد.</a:t>
            </a:r>
            <a:br>
              <a:rPr lang="fa-IR" dirty="0">
                <a:cs typeface="B Zar" panose="00000400000000000000" pitchFamily="2" charset="-78"/>
              </a:rPr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332945"/>
              </p:ext>
            </p:extLst>
          </p:nvPr>
        </p:nvGraphicFramePr>
        <p:xfrm>
          <a:off x="838200" y="223593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601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046"/>
            <a:ext cx="10515600" cy="1582616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>
                <a:cs typeface="B Zar" panose="00000400000000000000" pitchFamily="2" charset="-78"/>
              </a:rPr>
              <a:t>گونه:</a:t>
            </a:r>
            <a:r>
              <a:rPr lang="fa-IR" sz="3600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در این قصه شیوه یا روش حضور در یک رابطه کلید موجودیت و حفظ آن رابطه است و بعد جاری خاصی در رابطه بر جنبه‌های دیگر تسلط خاصی دارد.</a:t>
            </a:r>
            <a:br>
              <a:rPr lang="fa-IR" dirty="0">
                <a:cs typeface="B Zar" panose="00000400000000000000" pitchFamily="2" charset="-78"/>
              </a:rPr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665684"/>
              </p:ext>
            </p:extLst>
          </p:nvPr>
        </p:nvGraphicFramePr>
        <p:xfrm>
          <a:off x="838200" y="224765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066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Mitra" panose="00000400000000000000" pitchFamily="2" charset="-78"/>
              </a:rPr>
              <a:t>بیوشیمی عشق: 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itchFamily="2" charset="2"/>
              <a:buChar char="v"/>
            </a:pPr>
            <a:r>
              <a:rPr lang="fa-IR" b="1" dirty="0" smtClean="0">
                <a:cs typeface="B Zar" panose="00000400000000000000" pitchFamily="2" charset="-78"/>
              </a:rPr>
              <a:t>دوپامین، نوراپی نفرین، آندروفین، سروتونین، اُکسی توسین، تستسترون </a:t>
            </a:r>
            <a:r>
              <a:rPr lang="fa-IR" b="1" dirty="0">
                <a:cs typeface="B Zar" panose="00000400000000000000" pitchFamily="2" charset="-78"/>
              </a:rPr>
              <a:t>(</a:t>
            </a:r>
            <a:r>
              <a:rPr lang="fa-IR" b="1" dirty="0" smtClean="0">
                <a:cs typeface="B Zar" panose="00000400000000000000" pitchFamily="2" charset="-78"/>
              </a:rPr>
              <a:t>هورمون مردانه)، پروژسترون </a:t>
            </a:r>
            <a:r>
              <a:rPr lang="fa-IR" b="1" dirty="0">
                <a:cs typeface="B Zar" panose="00000400000000000000" pitchFamily="2" charset="-78"/>
              </a:rPr>
              <a:t>(هورمون زنانه)</a:t>
            </a:r>
            <a:endParaRPr lang="en-US" b="1" dirty="0">
              <a:cs typeface="B Zar" panose="00000400000000000000" pitchFamily="2" charset="-78"/>
            </a:endParaRPr>
          </a:p>
          <a:p>
            <a:pPr marL="0" indent="0" algn="r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36434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2"/>
          <p:cNvSpPr txBox="1">
            <a:spLocks noChangeArrowheads="1"/>
          </p:cNvSpPr>
          <p:nvPr/>
        </p:nvSpPr>
        <p:spPr bwMode="auto">
          <a:xfrm>
            <a:off x="7667017" y="312876"/>
            <a:ext cx="40470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4000" dirty="0">
                <a:solidFill>
                  <a:srgbClr val="FF3300"/>
                </a:solidFill>
                <a:cs typeface="B Titr" pitchFamily="2" charset="-78"/>
              </a:rPr>
              <a:t>ازدواج شکل چیست؟</a:t>
            </a:r>
            <a:endParaRPr lang="en-US" sz="4000" dirty="0">
              <a:solidFill>
                <a:srgbClr val="FF3300"/>
              </a:solidFill>
              <a:cs typeface="B Titr" pitchFamily="2" charset="-78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562583" y="5232699"/>
            <a:ext cx="53340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rtl="1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fa-IR" sz="4800" dirty="0">
                <a:solidFill>
                  <a:schemeClr val="tx2"/>
                </a:solidFill>
                <a:cs typeface="B Titr" pitchFamily="2" charset="-78"/>
              </a:rPr>
              <a:t>ازدواج یعنی ...</a:t>
            </a:r>
            <a:endParaRPr lang="en-US" sz="4800" dirty="0">
              <a:solidFill>
                <a:schemeClr val="tx2"/>
              </a:solidFill>
              <a:cs typeface="B Titr" pitchFamily="2" charset="-7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72100" y="1079939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 b="1" dirty="0">
                <a:cs typeface="B Titr" pitchFamily="2" charset="-78"/>
              </a:rPr>
              <a:t>زندگی مجردی شکل چیست؟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4159" y="1869366"/>
            <a:ext cx="647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600" dirty="0">
                <a:solidFill>
                  <a:srgbClr val="FF3300"/>
                </a:solidFill>
                <a:cs typeface="B Titr" pitchFamily="2" charset="-78"/>
              </a:rPr>
              <a:t>زندگی متاهلی شکل چیست؟</a:t>
            </a:r>
            <a:endParaRPr lang="en-US" sz="3600" dirty="0">
              <a:solidFill>
                <a:srgbClr val="FF3300"/>
              </a:solidFill>
              <a:cs typeface="B Titr" pitchFamily="2" charset="-78"/>
            </a:endParaRPr>
          </a:p>
        </p:txBody>
      </p:sp>
      <p:pic>
        <p:nvPicPr>
          <p:cNvPr id="9" name="Picture 3" descr="D:\image\خانواده\imagesCAC9J1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182" y="177206"/>
            <a:ext cx="3419736" cy="2659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4" descr="D:\image\خانواده\rabe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750" y="3765849"/>
            <a:ext cx="4286250" cy="2686050"/>
          </a:xfrm>
          <a:prstGeom prst="rect">
            <a:avLst/>
          </a:prstGeom>
          <a:noFill/>
        </p:spPr>
      </p:pic>
      <p:pic>
        <p:nvPicPr>
          <p:cNvPr id="11" name="Picture 1" descr="D:\image\خانواده\i_love_you_9_20100313_1690784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2526" y="2640193"/>
            <a:ext cx="3024491" cy="2251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29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846"/>
            <a:ext cx="10515600" cy="1008186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FF3399"/>
                </a:solidFill>
                <a:latin typeface="Constantia" pitchFamily="18" charset="0"/>
                <a:cs typeface="B Mitra" panose="00000400000000000000" pitchFamily="2" charset="-78"/>
              </a:rPr>
              <a:t>ویژگی های فرد عاشق</a:t>
            </a:r>
            <a:r>
              <a:rPr lang="fa-IR" b="1" dirty="0">
                <a:solidFill>
                  <a:srgbClr val="FF3399"/>
                </a:solidFill>
                <a:latin typeface="Constantia" pitchFamily="18" charset="0"/>
                <a:cs typeface="B Tabassom" pitchFamily="2" charset="-78"/>
              </a:rPr>
              <a:t/>
            </a:r>
            <a:br>
              <a:rPr lang="fa-IR" b="1" dirty="0">
                <a:solidFill>
                  <a:srgbClr val="FF3399"/>
                </a:solidFill>
                <a:latin typeface="Constantia" pitchFamily="18" charset="0"/>
                <a:cs typeface="B Tabassom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1292"/>
            <a:ext cx="10515600" cy="5720862"/>
          </a:xfrm>
        </p:spPr>
        <p:txBody>
          <a:bodyPr>
            <a:normAutofit/>
          </a:bodyPr>
          <a:lstStyle/>
          <a:p>
            <a: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حساسیت،حسادت و ترس از طردشدگی افراطی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همدلی و ایثار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تغییر سبک و عادات زندگی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تشدید با موانع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انحصار طلبی جنسی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ترجیح ارتباط عاطفی بر جنسی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مرکز </a:t>
            </a:r>
            <a:r>
              <a:rPr lang="fa-IR" b="1" dirty="0" smtClean="0">
                <a:latin typeface="Constantia" pitchFamily="18" charset="0"/>
                <a:cs typeface="B Mitra" panose="00000400000000000000" pitchFamily="2" charset="-78"/>
              </a:rPr>
              <a:t>توجه فقط یک </a:t>
            </a: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نفر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وسواس فکری در مورد عشق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ایده آل سازی معشوق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پاسخ های روانی بی ثبات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آرزوی وصال معشوق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r>
              <a:rPr lang="fa-IR" b="1" dirty="0">
                <a:latin typeface="Constantia" pitchFamily="18" charset="0"/>
                <a:cs typeface="B Mitra" panose="00000400000000000000" pitchFamily="2" charset="-78"/>
              </a:rPr>
              <a:t>وابستگی هیجانی</a:t>
            </a:r>
          </a:p>
          <a:p>
            <a:pPr marL="273050" indent="-273050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  <a:defRPr/>
            </a:pPr>
            <a:endParaRPr lang="fa-IR" b="1" dirty="0" smtClean="0">
              <a:latin typeface="Constantia" pitchFamily="18" charset="0"/>
              <a:cs typeface="B Mitra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31286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0141" y="89171"/>
            <a:ext cx="6248400" cy="1143000"/>
          </a:xfrm>
        </p:spPr>
        <p:txBody>
          <a:bodyPr/>
          <a:lstStyle/>
          <a:p>
            <a:pPr algn="ctr" rtl="1" eaLnBrk="1" hangingPunct="1">
              <a:defRPr/>
            </a:pPr>
            <a:r>
              <a:rPr lang="fa-IR" dirty="0" smtClean="0">
                <a:cs typeface="2  Jadid" pitchFamily="2" charset="-78"/>
              </a:rPr>
              <a:t>فعالیت</a:t>
            </a:r>
            <a:endParaRPr lang="en-US" dirty="0">
              <a:cs typeface="2  Jadid" pitchFamily="2" charset="-78"/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839" y="1232171"/>
            <a:ext cx="11400816" cy="4983163"/>
          </a:xfrm>
        </p:spPr>
        <p:txBody>
          <a:bodyPr/>
          <a:lstStyle/>
          <a:p>
            <a:pPr marL="0" indent="0" algn="ctr" rtl="1" eaLnBrk="1" hangingPunct="1">
              <a:lnSpc>
                <a:spcPct val="90000"/>
              </a:lnSpc>
              <a:buNone/>
              <a:defRPr/>
            </a:pPr>
            <a:r>
              <a:rPr lang="fa-IR" sz="3800" dirty="0" smtClean="0">
                <a:cs typeface="2  Koodak" pitchFamily="2" charset="-78"/>
              </a:rPr>
              <a:t>با یک کاغذ و وسایل موجود یک شکل بسازید.</a:t>
            </a:r>
          </a:p>
          <a:p>
            <a:pPr marL="0" indent="0" algn="ctr" rtl="1" eaLnBrk="1" hangingPunct="1">
              <a:lnSpc>
                <a:spcPct val="90000"/>
              </a:lnSpc>
              <a:buNone/>
              <a:defRPr/>
            </a:pPr>
            <a:endParaRPr lang="fa-IR" sz="3800" dirty="0" smtClean="0">
              <a:cs typeface="2  Koodak" pitchFamily="2" charset="-78"/>
            </a:endParaRPr>
          </a:p>
          <a:p>
            <a:pPr marL="0" indent="0" algn="ctr" rtl="1" eaLnBrk="1" hangingPunct="1">
              <a:lnSpc>
                <a:spcPct val="90000"/>
              </a:lnSpc>
              <a:buNone/>
              <a:defRPr/>
            </a:pPr>
            <a:r>
              <a:rPr lang="fa-IR" sz="3800" dirty="0" smtClean="0">
                <a:cs typeface="2  Koodak" pitchFamily="2" charset="-78"/>
              </a:rPr>
              <a:t>کسی را انتخاب کنید و با ترکیب شکل هایتان یک شکل جدید بسازید.</a:t>
            </a:r>
            <a:endParaRPr lang="en-US" sz="3800" dirty="0">
              <a:cs typeface="2 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214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AutoShape 2"/>
          <p:cNvSpPr>
            <a:spLocks noGrp="1" noChangeArrowheads="1"/>
          </p:cNvSpPr>
          <p:nvPr>
            <p:ph type="title"/>
          </p:nvPr>
        </p:nvSpPr>
        <p:spPr>
          <a:xfrm>
            <a:off x="215630" y="0"/>
            <a:ext cx="10515600" cy="1325563"/>
          </a:xfrm>
        </p:spPr>
        <p:txBody>
          <a:bodyPr/>
          <a:lstStyle/>
          <a:p>
            <a:pPr eaLnBrk="1" hangingPunct="1"/>
            <a:r>
              <a:rPr lang="fa-IR" dirty="0" smtClean="0">
                <a:cs typeface="B Jadid" pitchFamily="2" charset="-78"/>
              </a:rPr>
              <a:t>دلايل درست ازدواج؟</a:t>
            </a:r>
            <a:endParaRPr lang="en-US" dirty="0" smtClean="0">
              <a:cs typeface="B Jadid" pitchFamily="2" charset="-78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387" y="662781"/>
            <a:ext cx="10515600" cy="4351338"/>
          </a:xfrm>
        </p:spPr>
        <p:txBody>
          <a:bodyPr/>
          <a:lstStyle/>
          <a:p>
            <a:pPr marL="609600" indent="-609600">
              <a:buNone/>
            </a:pPr>
            <a:r>
              <a:rPr lang="fa-IR" sz="4000" b="1" dirty="0">
                <a:cs typeface="B Nazanin" pitchFamily="2" charset="-78"/>
              </a:rPr>
              <a:t>1- کسب احساس آرامش و امنيت                                          </a:t>
            </a:r>
          </a:p>
          <a:p>
            <a:pPr marL="609600" indent="-609600">
              <a:buNone/>
            </a:pPr>
            <a:r>
              <a:rPr lang="fa-IR" sz="4000" b="1" dirty="0">
                <a:cs typeface="B Nazanin" pitchFamily="2" charset="-78"/>
              </a:rPr>
              <a:t>2-عشق و محبت، صميميت و مهرباني</a:t>
            </a:r>
          </a:p>
          <a:p>
            <a:pPr marL="609600" indent="-609600">
              <a:buNone/>
            </a:pPr>
            <a:r>
              <a:rPr lang="fa-IR" sz="4000" b="1" dirty="0">
                <a:cs typeface="B Nazanin" pitchFamily="2" charset="-78"/>
              </a:rPr>
              <a:t>3- شريك حمايت كننده</a:t>
            </a:r>
          </a:p>
          <a:p>
            <a:pPr marL="609600" indent="-609600">
              <a:buNone/>
            </a:pPr>
            <a:r>
              <a:rPr lang="fa-IR" sz="4000" b="1" dirty="0">
                <a:cs typeface="B Nazanin" pitchFamily="2" charset="-78"/>
              </a:rPr>
              <a:t>4- شريك جنسي </a:t>
            </a:r>
          </a:p>
          <a:p>
            <a:pPr marL="609600" indent="-609600">
              <a:buNone/>
            </a:pPr>
            <a:r>
              <a:rPr lang="fa-IR" sz="4000" b="1" dirty="0">
                <a:cs typeface="B Nazanin" pitchFamily="2" charset="-78"/>
              </a:rPr>
              <a:t>5- والد شدن</a:t>
            </a:r>
            <a:endParaRPr lang="en-US" sz="4000" b="1" dirty="0"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47" y="1929278"/>
            <a:ext cx="5071353" cy="49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41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970" y="365126"/>
            <a:ext cx="8882974" cy="627096"/>
          </a:xfrm>
        </p:spPr>
        <p:txBody>
          <a:bodyPr>
            <a:normAutofit fontScale="90000"/>
          </a:bodyPr>
          <a:lstStyle/>
          <a:p>
            <a:pPr algn="ctr" rtl="1" eaLnBrk="1" hangingPunct="1"/>
            <a:r>
              <a:rPr lang="fa-IR" dirty="0" smtClean="0">
                <a:solidFill>
                  <a:schemeClr val="tx1"/>
                </a:solidFill>
                <a:cs typeface="B Jadid" pitchFamily="2" charset="-78"/>
              </a:rPr>
              <a:t>دلايل نادرست ازدواج؟</a:t>
            </a:r>
            <a:endParaRPr lang="en-US" dirty="0" smtClean="0">
              <a:solidFill>
                <a:schemeClr val="tx1"/>
              </a:solidFill>
              <a:cs typeface="B Jadid" pitchFamily="2" charset="-78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9438" y="992222"/>
            <a:ext cx="8073753" cy="5484780"/>
          </a:xfrm>
        </p:spPr>
        <p:txBody>
          <a:bodyPr>
            <a:normAutofit lnSpcReduction="10000"/>
          </a:bodyPr>
          <a:lstStyle/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1- شورش عليه والدين 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2- جستجوي استقلال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3-التيام يك ارتباط شكست خورده 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4- فشار خانواده و يا اجتماع (ازدواج اجباري، بیشترین آمار طلاق)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5- فرار از يک موقعيت نامطلوب 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6- فقط نياز جنسي* 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7- دلايل اقتصادي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8- تنهايي و استيصال 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9- احساس ترحم و گناه </a:t>
            </a:r>
          </a:p>
          <a:p>
            <a:pPr marL="609600" indent="-609600" algn="r" rtl="1">
              <a:lnSpc>
                <a:spcPct val="80000"/>
              </a:lnSpc>
              <a:buNone/>
            </a:pPr>
            <a:r>
              <a:rPr lang="fa-IR" sz="3200" b="1" dirty="0" smtClean="0">
                <a:cs typeface="B Nazanin" pitchFamily="2" charset="-78"/>
              </a:rPr>
              <a:t>10</a:t>
            </a:r>
            <a:r>
              <a:rPr lang="fa-IR" sz="3600" b="1" dirty="0">
                <a:cs typeface="B Nazanin" pitchFamily="2" charset="-78"/>
              </a:rPr>
              <a:t>-</a:t>
            </a:r>
            <a:r>
              <a:rPr lang="fa-IR" sz="3200" b="1" dirty="0" smtClean="0">
                <a:cs typeface="B Nazanin" pitchFamily="2" charset="-78"/>
              </a:rPr>
              <a:t> احساس کمبود و تهی بودن</a:t>
            </a:r>
            <a:endParaRPr lang="en-US" sz="3600" dirty="0"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" y="992222"/>
            <a:ext cx="4002812" cy="48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04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390" y="38910"/>
            <a:ext cx="603115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اشخاص پرخطر برای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ازدواج؟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22" y="930613"/>
            <a:ext cx="11420273" cy="579120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itchFamily="2" charset="-78"/>
              </a:rPr>
              <a:t>معتادین به موادمخدر، الکل و </a:t>
            </a:r>
            <a:r>
              <a:rPr lang="fa-IR" sz="3600" dirty="0" smtClean="0">
                <a:cs typeface="B Nazanin" pitchFamily="2" charset="-78"/>
              </a:rPr>
              <a:t>دارو*</a:t>
            </a:r>
            <a:endParaRPr lang="fa-IR" sz="3600" dirty="0">
              <a:cs typeface="B Nazanin" pitchFamily="2" charset="-78"/>
            </a:endParaRP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به سرعت و به شدت عصبانی می شوند.*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مسئولیت زندگی خود را برعهده نمی گیرند.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دیگران را کنترل می کنند. *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 اشخاصی که کودک مانده اند و بالغ نشده اند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اختلال جنسی دارند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عواطف و احساسات خود را بیان نمی کنند*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از روابط قبلی خود هنوز التیام نیافته اند.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اشخاصی که خانواده آزاردهنده دارند و نمی توانند درمقابل آزار آنها از همسر خود دفاع کنند.*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7643" cy="47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9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روابطی که مناسب ازدواج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نیستند؟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289" y="990600"/>
            <a:ext cx="9330447" cy="579120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Nazanin" pitchFamily="2" charset="-78"/>
              </a:rPr>
              <a:t>عشق نامتوازن بین </a:t>
            </a:r>
            <a:r>
              <a:rPr lang="fa-IR" sz="3600" dirty="0" smtClean="0">
                <a:cs typeface="B Nazanin" pitchFamily="2" charset="-78"/>
              </a:rPr>
              <a:t>دوطرف (</a:t>
            </a:r>
            <a:r>
              <a:rPr lang="fa-IR" sz="3600" dirty="0">
                <a:cs typeface="B Nazanin" pitchFamily="2" charset="-78"/>
              </a:rPr>
              <a:t>دریکی خیلی بیشتر از دیگری</a:t>
            </a:r>
            <a:r>
              <a:rPr lang="fa-IR" sz="3600" dirty="0" smtClean="0">
                <a:cs typeface="B Nazanin" pitchFamily="2" charset="-78"/>
              </a:rPr>
              <a:t>). *</a:t>
            </a:r>
            <a:endParaRPr lang="fa-IR" sz="3600" dirty="0">
              <a:cs typeface="B Nazanin" pitchFamily="2" charset="-78"/>
            </a:endParaRPr>
          </a:p>
          <a:p>
            <a:pPr algn="r" rtl="1"/>
            <a:r>
              <a:rPr lang="fa-IR" sz="3200" dirty="0" smtClean="0">
                <a:cs typeface="B Nazanin" pitchFamily="2" charset="-78"/>
              </a:rPr>
              <a:t>وقتی احساس کنیم طرف نیاز به تغییر دارد.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رابطه ای که در آن می خواهید دیگری را نجات دهید.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رابطه از سر لجاجت با خانواده یا فرد قبلی.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رابطه با کسی که تضاد کامل با معشوق قبلی دارد. *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رابطه با کسی که درگیر رابطه دیگری است.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رابطه معلم و شاگردی.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323"/>
            <a:ext cx="4425072" cy="529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7020" y="377015"/>
            <a:ext cx="8510588" cy="565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a-IR" sz="4000" dirty="0">
                <a:solidFill>
                  <a:srgbClr val="FF3300"/>
                </a:solidFill>
                <a:cs typeface="2  Jadid" pitchFamily="2" charset="-78"/>
              </a:rPr>
              <a:t>علايم هشدار دهنده در ازدواج</a:t>
            </a:r>
            <a:endParaRPr lang="en-US" sz="4000" dirty="0">
              <a:solidFill>
                <a:srgbClr val="FF3300"/>
              </a:solidFill>
              <a:cs typeface="2  Jadid" pitchFamily="2" charset="-78"/>
            </a:endParaRPr>
          </a:p>
        </p:txBody>
      </p:sp>
      <p:sp>
        <p:nvSpPr>
          <p:cNvPr id="2304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81075"/>
            <a:ext cx="11789923" cy="5581650"/>
          </a:xfrm>
        </p:spPr>
        <p:txBody>
          <a:bodyPr>
            <a:normAutofit lnSpcReduction="10000"/>
          </a:bodyPr>
          <a:lstStyle/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ازدواج به فاصله كوتاهي از يك فقدان معني دار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آرزوي دور شدن از يك نفر در خانواده ي پدري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متفاوت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بودن شدید </a:t>
            </a: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پيشينه ي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همسران * 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 ناسازگاري و رابطه بد با خواهر و برادر و يا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والدين *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سكونت خيلي نزديك يا خيلي دور از خانواده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*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وابستگي مالي يا عاطفي به خانواده 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ازدواج قبل از سن بيست سالگي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*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مدت آشنايي يا نامزدي كمتر از شش ماه و يا بيشتر از سه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سال * 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انجام مراسم ازدواج بدون حضور خانواده يا دوستان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فعلي *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حاملگي زن قبل از ازدواج يا در خلال سال اول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*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نا شاد و بد بودن دوره كودكي يا نوجواني </a:t>
            </a:r>
            <a:r>
              <a:rPr lang="fa-IR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*</a:t>
            </a:r>
            <a:endParaRPr lang="fa-IR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dirty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همزمان با فرد ديگري رابطه دارد اما مي گويد دوستش ندارد و يا قول مي دهد به زودي ترکش کند. 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523893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18162" y="2140085"/>
            <a:ext cx="9857362" cy="3306933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Kidnap" pitchFamily="2" charset="-78"/>
              </a:rPr>
              <a:t>یک نقاشی دو نفره با هم بکشید</a:t>
            </a:r>
            <a:endParaRPr lang="en-US" dirty="0">
              <a:cs typeface="B Kidnap" pitchFamily="2" charset="-78"/>
            </a:endParaRP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2895600" y="228600"/>
            <a:ext cx="64008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rtl="1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fa-IR" sz="3600" dirty="0">
                <a:solidFill>
                  <a:schemeClr val="tx2"/>
                </a:solidFill>
                <a:cs typeface="B Titr" pitchFamily="2" charset="-78"/>
              </a:rPr>
              <a:t>فعالیت زیر را انجام دهید</a:t>
            </a:r>
            <a:endParaRPr lang="en-US" sz="3600" dirty="0">
              <a:solidFill>
                <a:schemeClr val="tx2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47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>
                <a:cs typeface="B Titr" pitchFamily="2" charset="-78"/>
              </a:rPr>
              <a:t>عناصر اصلی ازدواج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929" y="1690688"/>
            <a:ext cx="11478638" cy="4710113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sz="5400" dirty="0" smtClean="0">
                <a:cs typeface="B Mitra" pitchFamily="2" charset="-78"/>
              </a:rPr>
              <a:t>جذابیت</a:t>
            </a:r>
          </a:p>
          <a:p>
            <a:pPr algn="r" rtl="1" eaLnBrk="1" hangingPunct="1"/>
            <a:r>
              <a:rPr lang="fa-IR" sz="5400" dirty="0" smtClean="0">
                <a:cs typeface="B Mitra" pitchFamily="2" charset="-78"/>
              </a:rPr>
              <a:t>تفاهم: فهم مشترک بدون تلاش. </a:t>
            </a:r>
            <a:r>
              <a:rPr lang="fa-IR" sz="4000" dirty="0" smtClean="0">
                <a:cs typeface="B Mitra" pitchFamily="2" charset="-78"/>
              </a:rPr>
              <a:t>متفاوت از توافق(حل اختلاف)</a:t>
            </a:r>
          </a:p>
          <a:p>
            <a:pPr marL="0" indent="0" algn="ctr" rtl="1" eaLnBrk="1" hangingPunct="1">
              <a:buNone/>
            </a:pPr>
            <a:r>
              <a:rPr lang="fa-IR" sz="4000" u="sng" dirty="0" smtClean="0">
                <a:cs typeface="B Mitra" pitchFamily="2" charset="-78"/>
              </a:rPr>
              <a:t>برای خودتان تست تفاهم بسازید: در 16 حوزه ذکر شده دوست دارید همسرتان چه ویژگی هایی داشته باشد؟ کدامیک باید-نباید شماست؟</a:t>
            </a:r>
          </a:p>
          <a:p>
            <a:pPr algn="r" rtl="1" eaLnBrk="1" hangingPunct="1"/>
            <a:r>
              <a:rPr lang="fa-IR" sz="5400" dirty="0" smtClean="0">
                <a:cs typeface="B Mitra" pitchFamily="2" charset="-78"/>
              </a:rPr>
              <a:t>تعهد</a:t>
            </a:r>
            <a:endParaRPr lang="en-US" sz="54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05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7303"/>
            <a:ext cx="6048983" cy="938381"/>
          </a:xfrm>
        </p:spPr>
        <p:txBody>
          <a:bodyPr/>
          <a:lstStyle/>
          <a:p>
            <a:pPr eaLnBrk="1" hangingPunct="1"/>
            <a:r>
              <a:rPr lang="fa-IR" dirty="0" smtClean="0">
                <a:cs typeface="B Titr" pitchFamily="2" charset="-78"/>
              </a:rPr>
              <a:t>ملاک های انتخاب همسر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700392"/>
            <a:ext cx="9964365" cy="5700410"/>
          </a:xfrm>
        </p:spPr>
        <p:txBody>
          <a:bodyPr>
            <a:normAutofit/>
          </a:bodyPr>
          <a:lstStyle/>
          <a:p>
            <a:pPr marL="0" indent="0" algn="r" rtl="1" eaLnBrk="1" hangingPunct="1">
              <a:buNone/>
            </a:pPr>
            <a:r>
              <a:rPr lang="fa-IR" sz="3300" b="1" dirty="0" smtClean="0">
                <a:solidFill>
                  <a:srgbClr val="FF0000"/>
                </a:solidFill>
                <a:cs typeface="B Mitra" pitchFamily="2" charset="-78"/>
              </a:rPr>
              <a:t>هفت ملاک خودآگاه برای هردونفر:</a:t>
            </a:r>
          </a:p>
          <a:p>
            <a:pPr marL="514350" indent="-514350" algn="r" rtl="1" eaLnBrk="1" hangingPunct="1">
              <a:buFont typeface="+mj-lt"/>
              <a:buAutoNum type="arabicPeriod"/>
            </a:pPr>
            <a:r>
              <a:rPr lang="fa-IR" sz="3300" dirty="0" smtClean="0">
                <a:cs typeface="B Mitra" pitchFamily="2" charset="-78"/>
              </a:rPr>
              <a:t>مستقل و پختگی قبل از ازدواج (انواع بلوغ)</a:t>
            </a:r>
          </a:p>
          <a:p>
            <a:pPr marL="514350" indent="-514350" algn="r" rtl="1" eaLnBrk="1" hangingPunct="1">
              <a:buFont typeface="+mj-lt"/>
              <a:buAutoNum type="arabicPeriod"/>
            </a:pPr>
            <a:r>
              <a:rPr lang="fa-IR" sz="3300" dirty="0" smtClean="0">
                <a:cs typeface="B Mitra" pitchFamily="2" charset="-78"/>
              </a:rPr>
              <a:t>دوست داشتن خود به اندازه دیگری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3300" dirty="0">
                <a:cs typeface="B Mitra" pitchFamily="2" charset="-78"/>
              </a:rPr>
              <a:t>همانگونه که از با هم بودن لذت </a:t>
            </a:r>
            <a:r>
              <a:rPr lang="fa-IR" sz="3300" dirty="0" smtClean="0">
                <a:cs typeface="B Mitra" pitchFamily="2" charset="-78"/>
              </a:rPr>
              <a:t>می برند از تنهایی هم لذت برند.</a:t>
            </a:r>
          </a:p>
          <a:p>
            <a:pPr marL="514350" indent="-514350" algn="r" rtl="1" eaLnBrk="1" hangingPunct="1">
              <a:buFont typeface="+mj-lt"/>
              <a:buAutoNum type="arabicPeriod"/>
            </a:pPr>
            <a:r>
              <a:rPr lang="fa-IR" sz="3300" dirty="0" smtClean="0">
                <a:cs typeface="B Mitra" pitchFamily="2" charset="-78"/>
              </a:rPr>
              <a:t>ثبات در شغل و حرفه خود (هویت شغلی پذیرفته شده)</a:t>
            </a:r>
          </a:p>
          <a:p>
            <a:pPr marL="514350" indent="-514350" algn="r" rtl="1" eaLnBrk="1" hangingPunct="1">
              <a:buFont typeface="+mj-lt"/>
              <a:buAutoNum type="arabicPeriod"/>
            </a:pPr>
            <a:r>
              <a:rPr lang="fa-IR" sz="3300" dirty="0" smtClean="0">
                <a:cs typeface="B Mitra" pitchFamily="2" charset="-78"/>
              </a:rPr>
              <a:t> خودآگاهی و شناخت از خود</a:t>
            </a:r>
          </a:p>
          <a:p>
            <a:pPr marL="514350" indent="-514350" algn="r" rtl="1" eaLnBrk="1" hangingPunct="1">
              <a:buFont typeface="+mj-lt"/>
              <a:buAutoNum type="arabicPeriod"/>
            </a:pPr>
            <a:r>
              <a:rPr lang="fa-IR" sz="3300" dirty="0" smtClean="0">
                <a:cs typeface="B Mitra" pitchFamily="2" charset="-78"/>
              </a:rPr>
              <a:t>بتوانند نظرات و خواسته های خود را جراتمندانه بیان کنند.</a:t>
            </a:r>
          </a:p>
          <a:p>
            <a:pPr marL="514350" indent="-514350" algn="r" rtl="1" eaLnBrk="1" hangingPunct="1">
              <a:buFont typeface="+mj-lt"/>
              <a:buAutoNum type="arabicPeriod"/>
            </a:pPr>
            <a:r>
              <a:rPr lang="fa-IR" sz="3300" dirty="0" smtClean="0">
                <a:cs typeface="B Mitra" pitchFamily="2" charset="-78"/>
              </a:rPr>
              <a:t>خودخواه نباشند و خواسته های دیگری را بیان کنند.</a:t>
            </a:r>
          </a:p>
          <a:p>
            <a:pPr algn="r" rtl="1"/>
            <a:r>
              <a:rPr lang="fa-IR" sz="3300" b="1" dirty="0" smtClean="0">
                <a:solidFill>
                  <a:srgbClr val="FF0000"/>
                </a:solidFill>
                <a:cs typeface="B Mitra" pitchFamily="2" charset="-78"/>
              </a:rPr>
              <a:t>ملاک ناخودآگاه: شباهت با پدر یا مادر ایده آل در کودکی</a:t>
            </a:r>
            <a:endParaRPr lang="en-US" sz="33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74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Documents and Settings\mehrdad dashti\My Documents\My Pictures\FamilyLiving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717" y="3816470"/>
            <a:ext cx="7443091" cy="282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4363" y="752272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solidFill>
                  <a:srgbClr val="FF0000"/>
                </a:solidFill>
                <a:cs typeface="B Mitra" pitchFamily="2" charset="-78"/>
              </a:rPr>
              <a:t> </a:t>
            </a:r>
            <a:r>
              <a:rPr lang="fa-IR" sz="3200" b="1" u="sng" dirty="0">
                <a:solidFill>
                  <a:srgbClr val="FF0000"/>
                </a:solidFill>
                <a:cs typeface="B Mitra" pitchFamily="2" charset="-78"/>
              </a:rPr>
              <a:t>تعريف ساده ازدواج:</a:t>
            </a:r>
            <a:r>
              <a:rPr lang="fa-IR" sz="3200" b="1" dirty="0">
                <a:solidFill>
                  <a:srgbClr val="FF0000"/>
                </a:solidFill>
                <a:cs typeface="B Mitra" pitchFamily="2" charset="-78"/>
              </a:rPr>
              <a:t> </a:t>
            </a:r>
          </a:p>
          <a:p>
            <a:pPr algn="ctr" rtl="1"/>
            <a:r>
              <a:rPr lang="fa-IR" sz="3200" b="1" dirty="0">
                <a:cs typeface="B Mitra" pitchFamily="2" charset="-78"/>
              </a:rPr>
              <a:t>ارتباطي قراردادي بين دو انسان از جنس مخالف به منظور رفع نياز های </a:t>
            </a:r>
            <a:r>
              <a:rPr lang="fa-IR" sz="3200" b="1" dirty="0">
                <a:solidFill>
                  <a:srgbClr val="FF0000"/>
                </a:solidFill>
                <a:cs typeface="B Mitra" pitchFamily="2" charset="-78"/>
              </a:rPr>
              <a:t>جنسی، عاطفی و اجتماعی</a:t>
            </a:r>
            <a:r>
              <a:rPr lang="fa-IR" sz="3200" b="1" dirty="0">
                <a:cs typeface="B Mitra" pitchFamily="2" charset="-78"/>
              </a:rPr>
              <a:t> است.</a:t>
            </a:r>
            <a:r>
              <a:rPr lang="fa-IR" sz="3200" b="1" dirty="0">
                <a:cs typeface="Arial" pitchFamily="34" charset="0"/>
              </a:rPr>
              <a:t> </a:t>
            </a:r>
            <a:endParaRPr lang="en-US" sz="3200" b="1" dirty="0">
              <a:cs typeface="Arial" pitchFamily="34" charset="0"/>
            </a:endParaRPr>
          </a:p>
        </p:txBody>
      </p:sp>
      <p:pic>
        <p:nvPicPr>
          <p:cNvPr id="8" name="Picture 3" descr="D:\image\خانواده\imagesCA2HQG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455" y="2383271"/>
            <a:ext cx="3028545" cy="353330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1"/>
          <a:stretch/>
        </p:blipFill>
        <p:spPr>
          <a:xfrm>
            <a:off x="0" y="2628076"/>
            <a:ext cx="2885467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85467" y="3078623"/>
            <a:ext cx="62779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dirty="0" smtClean="0">
                <a:cs typeface="B Titr" pitchFamily="2" charset="-78"/>
              </a:rPr>
              <a:t>از این تعریف چه نتایجی می توان گرفت؟</a:t>
            </a:r>
            <a:endParaRPr lang="en-US" sz="3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9135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18745" y="0"/>
            <a:ext cx="10515600" cy="957837"/>
          </a:xfrm>
        </p:spPr>
        <p:txBody>
          <a:bodyPr/>
          <a:lstStyle/>
          <a:p>
            <a:pPr algn="ctr" rtl="1" eaLnBrk="1" hangingPunct="1"/>
            <a:r>
              <a:rPr lang="fa-IR" dirty="0" smtClean="0">
                <a:cs typeface="B Titr" pitchFamily="2" charset="-78"/>
              </a:rPr>
              <a:t>با کسی ازدواج کنید که: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285" y="957838"/>
            <a:ext cx="11634281" cy="5151132"/>
          </a:xfrm>
        </p:spPr>
        <p:txBody>
          <a:bodyPr>
            <a:normAutofit fontScale="92500" lnSpcReduction="20000"/>
          </a:bodyPr>
          <a:lstStyle/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ویژگی های مثبت افراد قدیمی زندگی شما، به خصوص والدین تان را داشته باشد و ویژگی های منفی آنها را نداشته باشد.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احساس کنید که پدر یا مادر خوبی برای فرزندتان خواهد بود.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اگر بچه بودید می توانستید بپذیرید که او پدر یا مادر شما باشد.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از نظر شما خیلی نیاز به تغییر نداشته باشد.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از اینکه شبیه او شوید احساس بدی نداشته باشید.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شبیه بهترین مرد یا بهترین زن کودکیتان باشد.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برای شما جذاب باشد.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درباره موضوعات مختلف فهم مشترکی داشته باشید.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به یکدیگر متعهد باشید</a:t>
            </a:r>
          </a:p>
          <a:p>
            <a:pPr algn="r" rtl="1" eaLnBrk="1" hangingPunct="1"/>
            <a:endParaRPr lang="en-US" sz="40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04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579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dirty="0" smtClean="0">
                <a:cs typeface="B Titr" pitchFamily="2" charset="-78"/>
              </a:rPr>
              <a:t>فعالیت بازار عواطف</a:t>
            </a:r>
            <a:endParaRPr lang="en-US" dirty="0" smtClean="0">
              <a:cs typeface="B Titr" pitchFamily="2" charset="-78"/>
            </a:endParaRP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90688"/>
            <a:ext cx="9964365" cy="4710113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یک برگه قرمز: عشق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دو برگه سبز: دوستی</a:t>
            </a:r>
          </a:p>
          <a:p>
            <a:pPr algn="r" rtl="1" eaLnBrk="1" hangingPunct="1"/>
            <a:r>
              <a:rPr lang="fa-IR" sz="4000" dirty="0" smtClean="0">
                <a:cs typeface="B Mitra" pitchFamily="2" charset="-78"/>
              </a:rPr>
              <a:t>سه برگه آبی: علاقه</a:t>
            </a:r>
          </a:p>
          <a:p>
            <a:pPr marL="0" indent="0" algn="r" rtl="1" eaLnBrk="1" hangingPunct="1">
              <a:buNone/>
            </a:pPr>
            <a:r>
              <a:rPr lang="fa-IR" sz="4000" dirty="0" smtClean="0">
                <a:cs typeface="B Mitra" pitchFamily="2" charset="-78"/>
              </a:rPr>
              <a:t>حالا با هم مبادله کنید</a:t>
            </a:r>
            <a:endParaRPr lang="en-US" sz="40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98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10588" cy="565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a-IR" sz="4000" dirty="0" smtClean="0">
                <a:solidFill>
                  <a:srgbClr val="FF3300"/>
                </a:solidFill>
                <a:cs typeface="2  Jadid" pitchFamily="2" charset="-78"/>
              </a:rPr>
              <a:t>چه کسانی برای ازدواج با هم مناسب نیستند</a:t>
            </a:r>
            <a:endParaRPr lang="en-US" sz="4000" dirty="0">
              <a:solidFill>
                <a:srgbClr val="FF3300"/>
              </a:solidFill>
              <a:cs typeface="2  Jadid" pitchFamily="2" charset="-78"/>
            </a:endParaRPr>
          </a:p>
        </p:txBody>
      </p:sp>
      <p:sp>
        <p:nvSpPr>
          <p:cNvPr id="2304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61481" y="1019986"/>
            <a:ext cx="10488613" cy="5581650"/>
          </a:xfrm>
        </p:spPr>
        <p:txBody>
          <a:bodyPr>
            <a:normAutofit/>
          </a:bodyPr>
          <a:lstStyle/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تفاوت سنی زیاد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تفاوت دینی زیاد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تفاوت زیاد فرهنگی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افراد دور از همدیگر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2  Koodak" pitchFamily="2" charset="-78"/>
              </a:rPr>
              <a:t> دختر دادن و دختر گرفتن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cs typeface="2 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13592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2  Jadid" pitchFamily="2" charset="-78"/>
              </a:rPr>
              <a:t>دوران نامزدي</a:t>
            </a:r>
            <a:endParaRPr lang="en-US" sz="5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2  Jadid" pitchFamily="2" charset="-78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481" y="1147864"/>
            <a:ext cx="10972800" cy="5252937"/>
          </a:xfrm>
        </p:spPr>
        <p:txBody>
          <a:bodyPr>
            <a:normAutofit/>
          </a:bodyPr>
          <a:lstStyle/>
          <a:p>
            <a:pPr algn="r" rtl="1" eaLnBrk="1" hangingPunct="1">
              <a:lnSpc>
                <a:spcPct val="90000"/>
              </a:lnSpc>
            </a:pPr>
            <a:r>
              <a:rPr lang="fa-IR" sz="4800" dirty="0">
                <a:solidFill>
                  <a:srgbClr val="FF3300"/>
                </a:solidFill>
                <a:cs typeface="2  Elham" pitchFamily="2" charset="-78"/>
              </a:rPr>
              <a:t>نظر شما درباره نامزدي چيست</a:t>
            </a:r>
            <a:r>
              <a:rPr lang="fa-IR" sz="4800" dirty="0" smtClean="0">
                <a:solidFill>
                  <a:srgbClr val="FF3300"/>
                </a:solidFill>
                <a:cs typeface="2  Elham" pitchFamily="2" charset="-78"/>
              </a:rPr>
              <a:t>؟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sz="3200" dirty="0" smtClean="0">
                <a:cs typeface="2  Koodak" pitchFamily="2" charset="-78"/>
              </a:rPr>
              <a:t>بين يک تا پنج ماه به طول انجامد.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sz="3200" dirty="0" smtClean="0">
                <a:cs typeface="2  Koodak" pitchFamily="2" charset="-78"/>
              </a:rPr>
              <a:t> </a:t>
            </a:r>
            <a:r>
              <a:rPr lang="fa-IR" sz="3200" dirty="0" smtClean="0">
                <a:cs typeface="2  Koodak" pitchFamily="2" charset="-78"/>
              </a:rPr>
              <a:t>افزايش شناخت از طريق معاشرت طرفين با همديگر و خانواده هايشان، پرورش عشق و صميميت، و آماده شدن براي انجام مراسم ازدواج و ورود به دوران عقد است.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sz="3200" dirty="0" smtClean="0">
                <a:cs typeface="2  Koodak" pitchFamily="2" charset="-78"/>
              </a:rPr>
              <a:t> اجراي صيغه عقد موقت، که به داشتن روابط جنسي منجر شود در اين دوران توصيه نمي شود.</a:t>
            </a:r>
            <a:r>
              <a:rPr lang="fa-IR" sz="3200" dirty="0">
                <a:cs typeface="2  Koodak" pitchFamily="2" charset="-78"/>
              </a:rPr>
              <a:t> </a:t>
            </a:r>
            <a:r>
              <a:rPr lang="fa-IR" sz="3200" dirty="0" smtClean="0">
                <a:cs typeface="2  Koodak" pitchFamily="2" charset="-78"/>
              </a:rPr>
              <a:t>مگر اینکه شناخت خوبی حاصل شود و رابطه جنسی نباشد.</a:t>
            </a:r>
          </a:p>
          <a:p>
            <a:pPr algn="r" rtl="1"/>
            <a:r>
              <a:rPr lang="fa-IR" sz="3200" dirty="0">
                <a:solidFill>
                  <a:srgbClr val="FF3300"/>
                </a:solidFill>
                <a:cs typeface="2  Elham" pitchFamily="2" charset="-78"/>
              </a:rPr>
              <a:t>تکلیف مهریه قبل از نامزدی مشخص شود</a:t>
            </a:r>
            <a:r>
              <a:rPr lang="fa-IR" sz="3200" dirty="0" smtClean="0">
                <a:solidFill>
                  <a:srgbClr val="FF3300"/>
                </a:solidFill>
                <a:cs typeface="2  Elham" pitchFamily="2" charset="-78"/>
              </a:rPr>
              <a:t>.</a:t>
            </a:r>
            <a:endParaRPr lang="fa-IR" sz="3200" dirty="0">
              <a:cs typeface="2  Koodak" pitchFamily="2" charset="-78"/>
            </a:endParaRPr>
          </a:p>
          <a:p>
            <a:pPr algn="r" rtl="1"/>
            <a:r>
              <a:rPr lang="fa-IR" sz="3200" dirty="0" smtClean="0">
                <a:solidFill>
                  <a:srgbClr val="FF3300"/>
                </a:solidFill>
                <a:cs typeface="2  Koodak" pitchFamily="2" charset="-78"/>
              </a:rPr>
              <a:t>کارکرد مهریه؟</a:t>
            </a:r>
            <a:endParaRPr lang="fa-IR" sz="3200" dirty="0">
              <a:solidFill>
                <a:srgbClr val="FF3300"/>
              </a:solidFill>
              <a:cs typeface="2  Elh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542770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a-IR" sz="5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2  Jadid" pitchFamily="2" charset="-78"/>
              </a:rPr>
              <a:t>دوران عقد</a:t>
            </a:r>
            <a:endParaRPr lang="en-US" sz="5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2  Jadid" pitchFamily="2" charset="-78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>
          <a:xfrm>
            <a:off x="3035031" y="758757"/>
            <a:ext cx="8929990" cy="5642043"/>
          </a:xfrm>
        </p:spPr>
        <p:txBody>
          <a:bodyPr>
            <a:normAutofit/>
          </a:bodyPr>
          <a:lstStyle/>
          <a:p>
            <a:pPr algn="r" rtl="1" eaLnBrk="1" hangingPunct="1">
              <a:lnSpc>
                <a:spcPct val="90000"/>
              </a:lnSpc>
            </a:pPr>
            <a:r>
              <a:rPr lang="fa-IR" sz="5400" dirty="0">
                <a:solidFill>
                  <a:srgbClr val="FF3300"/>
                </a:solidFill>
                <a:cs typeface="2  Elham" pitchFamily="2" charset="-78"/>
              </a:rPr>
              <a:t>نظر شما درباره دوران عقد چيست؟</a:t>
            </a:r>
            <a:endParaRPr lang="fa-IR" sz="3600" dirty="0" smtClean="0">
              <a:cs typeface="2  Koodak" pitchFamily="2" charset="-7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fa-IR" sz="3600" dirty="0" smtClean="0">
                <a:cs typeface="2  Koodak" pitchFamily="2" charset="-78"/>
              </a:rPr>
              <a:t>بهتر است بين شش ماه تا يک سال به طول انجامد.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sz="3600" dirty="0" smtClean="0">
                <a:cs typeface="2  Koodak" pitchFamily="2" charset="-78"/>
              </a:rPr>
              <a:t>کسب شناخت بيشتر از طرف مقابل و خانواده اش و سازگاري با شرايط جديد.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sz="3600" dirty="0" smtClean="0">
                <a:cs typeface="2  Koodak" pitchFamily="2" charset="-78"/>
              </a:rPr>
              <a:t>شروع روابط جنسي و آزمايش همديگر از اين نظر.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sz="3600" dirty="0" smtClean="0">
                <a:cs typeface="2  Koodak" pitchFamily="2" charset="-78"/>
              </a:rPr>
              <a:t>  </a:t>
            </a:r>
            <a:r>
              <a:rPr lang="fa-IR" sz="3600" dirty="0" smtClean="0">
                <a:cs typeface="2  Koodak" pitchFamily="2" charset="-78"/>
              </a:rPr>
              <a:t>آماده شدن براي آغاز زندگي مشترک از نظر مسکن و جهيزيه و مراسم</a:t>
            </a:r>
            <a:r>
              <a:rPr lang="en-US" sz="3600" dirty="0" smtClean="0">
                <a:cs typeface="2  Koodak" pitchFamily="2" charset="-78"/>
              </a:rPr>
              <a:t> 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sz="3600" dirty="0" smtClean="0">
                <a:cs typeface="2  Koodak" pitchFamily="2" charset="-78"/>
              </a:rPr>
              <a:t>عادت کردن خانواده طرفين با تغيير حاصل شده در سيستم خانواده. </a:t>
            </a:r>
            <a:endParaRPr lang="en-US" sz="3600" dirty="0" smtClean="0">
              <a:cs typeface="2  Koodak" pitchFamily="2" charset="-78"/>
            </a:endParaRPr>
          </a:p>
        </p:txBody>
      </p:sp>
      <p:pic>
        <p:nvPicPr>
          <p:cNvPr id="281604" name="Picture 4" descr="MPj040959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6622"/>
            <a:ext cx="19827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43238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 dirty="0">
                <a:solidFill>
                  <a:srgbClr val="FF3300"/>
                </a:solidFill>
                <a:cs typeface="2  Jadid" pitchFamily="2" charset="-78"/>
              </a:rPr>
              <a:t>از </a:t>
            </a:r>
            <a:r>
              <a:rPr lang="fa-IR" b="1" dirty="0" smtClean="0">
                <a:solidFill>
                  <a:srgbClr val="FF3300"/>
                </a:solidFill>
                <a:cs typeface="2  Jadid" pitchFamily="2" charset="-78"/>
              </a:rPr>
              <a:t>عروسي </a:t>
            </a:r>
            <a:r>
              <a:rPr lang="fa-IR" b="1" dirty="0">
                <a:solidFill>
                  <a:srgbClr val="FF3300"/>
                </a:solidFill>
                <a:cs typeface="2  Jadid" pitchFamily="2" charset="-78"/>
              </a:rPr>
              <a:t>تا تولد فرزند</a:t>
            </a:r>
            <a:endParaRPr lang="en-US" b="1" dirty="0">
              <a:solidFill>
                <a:srgbClr val="FF3300"/>
              </a:solidFill>
              <a:cs typeface="2  Jadid" pitchFamily="2" charset="-78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459149"/>
            <a:ext cx="10971178" cy="5094051"/>
          </a:xfrm>
        </p:spPr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sz="4400" dirty="0">
                <a:solidFill>
                  <a:srgbClr val="FF3300"/>
                </a:solidFill>
                <a:cs typeface="2  Elham" pitchFamily="2" charset="-78"/>
              </a:rPr>
              <a:t>به نظر شما درباره زمان مناسب بچه دار شدن چيست؟</a:t>
            </a:r>
          </a:p>
          <a:p>
            <a:pPr algn="r" rtl="1" eaLnBrk="1" hangingPunct="1">
              <a:defRPr/>
            </a:pPr>
            <a:endParaRPr lang="fa-IR" sz="4400" dirty="0">
              <a:solidFill>
                <a:srgbClr val="FF3300"/>
              </a:solidFill>
              <a:cs typeface="2  Elham" pitchFamily="2" charset="-78"/>
            </a:endParaRPr>
          </a:p>
          <a:p>
            <a:pPr algn="r" rtl="1" eaLnBrk="1" hangingPunct="1">
              <a:defRPr/>
            </a:pPr>
            <a:r>
              <a:rPr lang="fa-IR" sz="3600" dirty="0">
                <a:cs typeface="2  Koodak" pitchFamily="2" charset="-78"/>
              </a:rPr>
              <a:t>معمولاً سه تا چهار سال طول مي کشد تا </a:t>
            </a:r>
            <a:r>
              <a:rPr lang="fa-IR" sz="3600" dirty="0">
                <a:solidFill>
                  <a:srgbClr val="FF3300"/>
                </a:solidFill>
                <a:cs typeface="2  Koodak" pitchFamily="2" charset="-78"/>
              </a:rPr>
              <a:t>ازدواج رواني و شخصيتي</a:t>
            </a:r>
            <a:r>
              <a:rPr lang="fa-IR" sz="3600" dirty="0">
                <a:cs typeface="2  Koodak" pitchFamily="2" charset="-78"/>
              </a:rPr>
              <a:t> بين زوجين شکل بگيرد. </a:t>
            </a:r>
          </a:p>
          <a:p>
            <a:pPr algn="r" rtl="1" eaLnBrk="1" hangingPunct="1">
              <a:defRPr/>
            </a:pPr>
            <a:r>
              <a:rPr lang="en-US" sz="3600" dirty="0">
                <a:cs typeface="2  Koodak" pitchFamily="2" charset="-78"/>
              </a:rPr>
              <a:t> </a:t>
            </a:r>
            <a:r>
              <a:rPr lang="fa-IR" sz="3600" dirty="0">
                <a:cs typeface="2  Koodak" pitchFamily="2" charset="-78"/>
              </a:rPr>
              <a:t>اين دوران شبيه به دوره زبان آموزي است. </a:t>
            </a:r>
          </a:p>
          <a:p>
            <a:pPr algn="r" rtl="1" eaLnBrk="1" hangingPunct="1">
              <a:defRPr/>
            </a:pPr>
            <a:r>
              <a:rPr lang="fa-IR" sz="3600" dirty="0">
                <a:cs typeface="2  Koodak" pitchFamily="2" charset="-78"/>
              </a:rPr>
              <a:t>چند ماه يک بار به مشاور و يا روان شناس خانواده مراجعه بکنند.</a:t>
            </a:r>
          </a:p>
          <a:p>
            <a:pPr algn="r" rtl="1" eaLnBrk="1" hangingPunct="1">
              <a:defRPr/>
            </a:pPr>
            <a:r>
              <a:rPr lang="fa-IR" sz="3600" dirty="0">
                <a:cs typeface="2  Koodak" pitchFamily="2" charset="-78"/>
              </a:rPr>
              <a:t>خود را براي پذيرش و ايفاي نقش والدي آماده کنند.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251638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8"/>
            <a:ext cx="10515600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پیام های تعریف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ازدواج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موفق و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کارکردهای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ازدواج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115" y="1420235"/>
            <a:ext cx="10953345" cy="493182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ازدواج </a:t>
            </a:r>
            <a:r>
              <a:rPr lang="fa-IR" sz="3600" dirty="0">
                <a:cs typeface="B Mitra" panose="00000400000000000000" pitchFamily="2" charset="-78"/>
              </a:rPr>
              <a:t>یک قرارداد دوطرفه است برای بده بستان نیازهای عاطفی، جنسی و بخشی از نیازهای اجتماعی مثلاً تشکیل </a:t>
            </a:r>
            <a:r>
              <a:rPr lang="fa-IR" sz="3600" dirty="0" smtClean="0">
                <a:cs typeface="B Mitra" panose="00000400000000000000" pitchFamily="2" charset="-78"/>
              </a:rPr>
              <a:t>خانواده.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ازدواج درمان نیست و با ازدواج معجزه ای اتفاق نمی افتد.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قرار </a:t>
            </a:r>
            <a:r>
              <a:rPr lang="fa-IR" sz="3600" dirty="0">
                <a:cs typeface="B Mitra" panose="00000400000000000000" pitchFamily="2" charset="-78"/>
              </a:rPr>
              <a:t>نیست با ازدواج به آرمان هایمان برسیم یا کسی ما را خوشبخت </a:t>
            </a:r>
            <a:r>
              <a:rPr lang="fa-IR" sz="3600" dirty="0" smtClean="0">
                <a:cs typeface="B Mitra" panose="00000400000000000000" pitchFamily="2" charset="-78"/>
              </a:rPr>
              <a:t>کند.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به واسطه تأمین نیازها در ازدواج بستر رشد و آرامش برای فرد فراهم می شود.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همسر، ما را رشد نمی دهد بلکه خود ما مسئول رشد و سعادت خود هستیم.</a:t>
            </a:r>
          </a:p>
        </p:txBody>
      </p:sp>
    </p:spTree>
    <p:extLst>
      <p:ext uri="{BB962C8B-B14F-4D97-AF65-F5344CB8AC3E}">
        <p14:creationId xmlns:p14="http://schemas.microsoft.com/office/powerpoint/2010/main" val="1945784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08"/>
            <a:ext cx="10515600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تعریف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ازدواج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موفق و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کارکردهای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ازدواج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140"/>
            <a:ext cx="10718260" cy="493182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cs typeface="B Mitra" panose="00000400000000000000" pitchFamily="2" charset="-78"/>
              </a:rPr>
              <a:t>ازدواج </a:t>
            </a:r>
            <a:r>
              <a:rPr lang="fa-IR" sz="3600" dirty="0" smtClean="0">
                <a:cs typeface="B Mitra" panose="00000400000000000000" pitchFamily="2" charset="-78"/>
              </a:rPr>
              <a:t>بواسطه اینکه یک </a:t>
            </a:r>
            <a:r>
              <a:rPr lang="fa-IR" sz="3600" dirty="0">
                <a:cs typeface="B Mitra" panose="00000400000000000000" pitchFamily="2" charset="-78"/>
              </a:rPr>
              <a:t>قرارداد است </a:t>
            </a:r>
            <a:r>
              <a:rPr lang="fa-IR" sz="3600" dirty="0" smtClean="0">
                <a:cs typeface="B Mitra" panose="00000400000000000000" pitchFamily="2" charset="-78"/>
              </a:rPr>
              <a:t>مسئولیت </a:t>
            </a:r>
            <a:r>
              <a:rPr lang="fa-IR" sz="3600" dirty="0">
                <a:cs typeface="B Mitra" panose="00000400000000000000" pitchFamily="2" charset="-78"/>
              </a:rPr>
              <a:t>ایجاد می کند.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مامسئول هستیم که نیازهای همسرمان را برآورده کنیم... حتی اگر حال خودمان خوب نباشد.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هدف ازدواج داشتن تکیه گاه نیست بلکه همراهی است؛ قرار نیست به کسی تکیه کنیم بلکه باید همدیگر را همراهی و حمایت کنیم.</a:t>
            </a:r>
          </a:p>
          <a:p>
            <a:pPr algn="r" rtl="1"/>
            <a:r>
              <a:rPr lang="fa-IR" sz="3600" dirty="0" smtClean="0">
                <a:cs typeface="B Mitra" panose="00000400000000000000" pitchFamily="2" charset="-78"/>
              </a:rPr>
              <a:t> ازدواج مثل کاشت نهال یا تولد یک موجود زنده است که رسیدگی و مراقبت می خواهد. در ازدواج یک رابطه متولد می شود.</a:t>
            </a:r>
          </a:p>
        </p:txBody>
      </p:sp>
    </p:spTree>
    <p:extLst>
      <p:ext uri="{BB962C8B-B14F-4D97-AF65-F5344CB8AC3E}">
        <p14:creationId xmlns:p14="http://schemas.microsoft.com/office/powerpoint/2010/main" val="1698556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6042</TotalTime>
  <Words>3918</Words>
  <Application>Microsoft Office PowerPoint</Application>
  <PresentationFormat>Custom</PresentationFormat>
  <Paragraphs>508</Paragraphs>
  <Slides>75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PowerPoint Presentation</vt:lpstr>
      <vt:lpstr>فعالیت معارفه</vt:lpstr>
      <vt:lpstr>راهبرد های آموزشی</vt:lpstr>
      <vt:lpstr>ویژگی های آموزش فعال و ضرورت وضع قوانین و مقررات در کارگاه </vt:lpstr>
      <vt:lpstr>هدف از این دوره آموزشی</vt:lpstr>
      <vt:lpstr>PowerPoint Presentation</vt:lpstr>
      <vt:lpstr>PowerPoint Presentation</vt:lpstr>
      <vt:lpstr>پیام های تعریف ازدواج موفق و کارکردهای ازدواج</vt:lpstr>
      <vt:lpstr>تعریف ازدواج موفق و کارکردهای ازدواج</vt:lpstr>
      <vt:lpstr>PowerPoint Presentation</vt:lpstr>
      <vt:lpstr>PowerPoint Presentation</vt:lpstr>
      <vt:lpstr>تعریف ازدواج موفق و کارکردهای ازدواج</vt:lpstr>
      <vt:lpstr>PowerPoint Presentation</vt:lpstr>
      <vt:lpstr>استعاره های مهم ازدواجی</vt:lpstr>
      <vt:lpstr>PowerPoint Presentation</vt:lpstr>
      <vt:lpstr>PowerPoint Presentation</vt:lpstr>
      <vt:lpstr>استعاره های مهم ازدواجی</vt:lpstr>
      <vt:lpstr>ازدواج، يکي از نقاط عطف بزرگ زندگي</vt:lpstr>
      <vt:lpstr>ضرورت آموزش پیش از ازدواج</vt:lpstr>
      <vt:lpstr>PowerPoint Presentation</vt:lpstr>
      <vt:lpstr>PowerPoint Presentation</vt:lpstr>
      <vt:lpstr>به نظر شما ازدواج یک اتفاق است یا یک فرآیند؟</vt:lpstr>
      <vt:lpstr>مراحل اصلی ازدواج</vt:lpstr>
      <vt:lpstr>PowerPoint Presentation</vt:lpstr>
      <vt:lpstr>آمادگی های مهم برای ازدواج موفق کدامند؟</vt:lpstr>
      <vt:lpstr>خودآگاهی ازدواجی  (یکی از ضروریات آمادگی برای ازدواج) قبل از ازدواج چه چیز هایی درباره خودمان باید بدانیم؟</vt:lpstr>
      <vt:lpstr>استعاره های مهم ازدواجی</vt:lpstr>
      <vt:lpstr>استعاره های مهم ازدواجی</vt:lpstr>
      <vt:lpstr>استعاره های مهم ازدواجی</vt:lpstr>
      <vt:lpstr>PowerPoint Presentation</vt:lpstr>
      <vt:lpstr>PowerPoint Presentation</vt:lpstr>
      <vt:lpstr>جذاب ترين خصوصيات </vt:lpstr>
      <vt:lpstr>تمرین</vt:lpstr>
      <vt:lpstr>آشنایی</vt:lpstr>
      <vt:lpstr>فواید و نگرانی های دوره آشنایی کدامند؟</vt:lpstr>
      <vt:lpstr>آشنایی</vt:lpstr>
      <vt:lpstr>PowerPoint Presentation</vt:lpstr>
      <vt:lpstr>شیوه ها و ابواب آشنايي کدامند؟</vt:lpstr>
      <vt:lpstr>PowerPoint Presentation</vt:lpstr>
      <vt:lpstr>سوء تفاهم زنان و مردان در آشنایی</vt:lpstr>
      <vt:lpstr>بازی دو نفره مجسمه سازی</vt:lpstr>
      <vt:lpstr>PowerPoint Presentation</vt:lpstr>
      <vt:lpstr> اشتباهات اساسی در فرآیند آشنایی</vt:lpstr>
      <vt:lpstr>روش های آشنایی</vt:lpstr>
      <vt:lpstr>ایفای نقش خواستگاری</vt:lpstr>
      <vt:lpstr>نحوه گفتگو</vt:lpstr>
      <vt:lpstr>PowerPoint Presentation</vt:lpstr>
      <vt:lpstr>PowerPoint Presentation</vt:lpstr>
      <vt:lpstr>موضوعات گفتگوی قبل از ازدواج</vt:lpstr>
      <vt:lpstr>از صدای سخن عشق ندیدم خوشتر    یادگاری که در این گنبد دوار بماند</vt:lpstr>
      <vt:lpstr>ابعاد عشق: نظریه مثلثی عشق اشترنبرگ</vt:lpstr>
      <vt:lpstr>انواع عشق</vt:lpstr>
      <vt:lpstr> عشق یک داستان است.  عدم تقارن: رفتار مکمل میان جفت ها باید مبنای یک رابطه صمیمانه قرار گیرد.</vt:lpstr>
      <vt:lpstr>شخص به مشابه شی: ارزش شخص و روابط بخاطر خودشان نیست بلکه بخاطر عملکرد (کارکرد) آنها در مقام یک شئ است. </vt:lpstr>
      <vt:lpstr>رابطه به مثابه شی: رابطه به صورت وسیله‌ای در‌می‌آید برای نیل به هدفی که اغلب هیچ ربطی به رابطه ندارد و اگر دارد اندک است. </vt:lpstr>
      <vt:lpstr>مشارکت: به عشق از این زاویه نگاه می‌شود که همپای همکاری جفت‌ها برای آفریدن یا حفظ چیزی عشق نیز تکامل می‌یابد. </vt:lpstr>
      <vt:lpstr>روایی: در این قصه‌ها جفت‌ها معتقدند که نوعی متن واقعی یا خیالی وجود دارد که بیرون از رابطه حضور دارد اما به طریق زیادی معین می‌کند که رابطه چگونه باشد. </vt:lpstr>
      <vt:lpstr>گونه: در این قصه شیوه یا روش حضور در یک رابطه کلید موجودیت و حفظ آن رابطه است و بعد جاری خاصی در رابطه بر جنبه‌های دیگر تسلط خاصی دارد. </vt:lpstr>
      <vt:lpstr>بیوشیمی عشق: </vt:lpstr>
      <vt:lpstr>ویژگی های فرد عاشق </vt:lpstr>
      <vt:lpstr>فعالیت</vt:lpstr>
      <vt:lpstr>دلايل درست ازدواج؟</vt:lpstr>
      <vt:lpstr>دلايل نادرست ازدواج؟</vt:lpstr>
      <vt:lpstr>اشخاص پرخطر برای ازدواج؟</vt:lpstr>
      <vt:lpstr>روابطی که مناسب ازدواج نیستند؟</vt:lpstr>
      <vt:lpstr>علايم هشدار دهنده در ازدواج</vt:lpstr>
      <vt:lpstr>یک نقاشی دو نفره با هم بکشید</vt:lpstr>
      <vt:lpstr>عناصر اصلی ازدواج</vt:lpstr>
      <vt:lpstr>ملاک های انتخاب همسر</vt:lpstr>
      <vt:lpstr>با کسی ازدواج کنید که:</vt:lpstr>
      <vt:lpstr>فعالیت بازار عواطف</vt:lpstr>
      <vt:lpstr>چه کسانی برای ازدواج با هم مناسب نیستند</vt:lpstr>
      <vt:lpstr>دوران نامزدي</vt:lpstr>
      <vt:lpstr>دوران عقد</vt:lpstr>
      <vt:lpstr>از عروسي تا تولد فرزند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NikGOstar</dc:creator>
  <cp:lastModifiedBy>sayan</cp:lastModifiedBy>
  <cp:revision>101</cp:revision>
  <dcterms:created xsi:type="dcterms:W3CDTF">2015-08-07T14:20:20Z</dcterms:created>
  <dcterms:modified xsi:type="dcterms:W3CDTF">2016-01-22T05:35:56Z</dcterms:modified>
</cp:coreProperties>
</file>