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9" d="100"/>
          <a:sy n="39" d="100"/>
        </p:scale>
        <p:origin x="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C59E-DCB6-4E52-8F1A-4A19BA26ACEF}" type="datetimeFigureOut">
              <a:rPr lang="fa-IR" smtClean="0"/>
              <a:t>12/17/1439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C926-31DC-492A-B4B1-C7145CECC0B8}" type="slidenum">
              <a:rPr lang="fa-IR" smtClean="0"/>
              <a:t>‹#›</a:t>
            </a:fld>
            <a:endParaRPr lang="fa-I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C59E-DCB6-4E52-8F1A-4A19BA26ACEF}" type="datetimeFigureOut">
              <a:rPr lang="fa-IR" smtClean="0"/>
              <a:t>12/17/1439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C926-31DC-492A-B4B1-C7145CECC0B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C59E-DCB6-4E52-8F1A-4A19BA26ACEF}" type="datetimeFigureOut">
              <a:rPr lang="fa-IR" smtClean="0"/>
              <a:t>12/17/1439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C926-31DC-492A-B4B1-C7145CECC0B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C59E-DCB6-4E52-8F1A-4A19BA26ACEF}" type="datetimeFigureOut">
              <a:rPr lang="fa-IR" smtClean="0"/>
              <a:t>12/17/1439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C926-31DC-492A-B4B1-C7145CECC0B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C59E-DCB6-4E52-8F1A-4A19BA26ACEF}" type="datetimeFigureOut">
              <a:rPr lang="fa-IR" smtClean="0"/>
              <a:t>12/17/1439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C926-31DC-492A-B4B1-C7145CECC0B8}" type="slidenum">
              <a:rPr lang="fa-IR" smtClean="0"/>
              <a:t>‹#›</a:t>
            </a:fld>
            <a:endParaRPr lang="fa-I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C59E-DCB6-4E52-8F1A-4A19BA26ACEF}" type="datetimeFigureOut">
              <a:rPr lang="fa-IR" smtClean="0"/>
              <a:t>12/17/1439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C926-31DC-492A-B4B1-C7145CECC0B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C59E-DCB6-4E52-8F1A-4A19BA26ACEF}" type="datetimeFigureOut">
              <a:rPr lang="fa-IR" smtClean="0"/>
              <a:t>12/17/1439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C926-31DC-492A-B4B1-C7145CECC0B8}" type="slidenum">
              <a:rPr lang="fa-IR" smtClean="0"/>
              <a:t>‹#›</a:t>
            </a:fld>
            <a:endParaRPr lang="fa-I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C59E-DCB6-4E52-8F1A-4A19BA26ACEF}" type="datetimeFigureOut">
              <a:rPr lang="fa-IR" smtClean="0"/>
              <a:t>12/17/1439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C926-31DC-492A-B4B1-C7145CECC0B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C59E-DCB6-4E52-8F1A-4A19BA26ACEF}" type="datetimeFigureOut">
              <a:rPr lang="fa-IR" smtClean="0"/>
              <a:t>12/17/1439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C926-31DC-492A-B4B1-C7145CECC0B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C59E-DCB6-4E52-8F1A-4A19BA26ACEF}" type="datetimeFigureOut">
              <a:rPr lang="fa-IR" smtClean="0"/>
              <a:t>12/17/1439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C926-31DC-492A-B4B1-C7145CECC0B8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C59E-DCB6-4E52-8F1A-4A19BA26ACEF}" type="datetimeFigureOut">
              <a:rPr lang="fa-IR" smtClean="0"/>
              <a:t>12/17/1439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C926-31DC-492A-B4B1-C7145CECC0B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3DCC59E-DCB6-4E52-8F1A-4A19BA26ACEF}" type="datetimeFigureOut">
              <a:rPr lang="fa-IR" smtClean="0"/>
              <a:t>12/17/1439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763C926-31DC-492A-B4B1-C7145CECC0B8}" type="slidenum">
              <a:rPr lang="fa-IR" smtClean="0"/>
              <a:t>‹#›</a:t>
            </a:fld>
            <a:endParaRPr lang="fa-IR"/>
          </a:p>
        </p:txBody>
      </p:sp>
      <p:sp>
        <p:nvSpPr>
          <p:cNvPr id="9" name="Rectangle 8"/>
          <p:cNvSpPr/>
          <p:nvPr userDrawn="1"/>
        </p:nvSpPr>
        <p:spPr>
          <a:xfrm>
            <a:off x="26292" y="-27384"/>
            <a:ext cx="4257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27429"/>
            <a:ext cx="5904656" cy="58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fa-IR" sz="11500" dirty="0" smtClean="0"/>
              <a:t>پایان</a:t>
            </a:r>
            <a:endParaRPr lang="fa-IR" sz="11500" dirty="0"/>
          </a:p>
        </p:txBody>
      </p:sp>
    </p:spTree>
    <p:extLst>
      <p:ext uri="{BB962C8B-B14F-4D97-AF65-F5344CB8AC3E}">
        <p14:creationId xmlns:p14="http://schemas.microsoft.com/office/powerpoint/2010/main" val="23864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432720"/>
            <a:ext cx="8465545" cy="415429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4437112"/>
            <a:ext cx="8465545" cy="200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49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3" y="1203513"/>
            <a:ext cx="8913668" cy="458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367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2943"/>
            <a:ext cx="8712968" cy="588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5110"/>
            <a:ext cx="8856984" cy="595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8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5511"/>
            <a:ext cx="8856985" cy="59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47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0310"/>
            <a:ext cx="8417371" cy="638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6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7" y="548679"/>
            <a:ext cx="8601131" cy="100811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" y="1772816"/>
            <a:ext cx="8961567" cy="484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24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3" y="1805656"/>
            <a:ext cx="8892480" cy="291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7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137</TotalTime>
  <Words>1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 Titr</vt:lpstr>
      <vt:lpstr>Tahoma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پایان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clinic</dc:creator>
  <cp:lastModifiedBy>omid</cp:lastModifiedBy>
  <cp:revision>9</cp:revision>
  <dcterms:created xsi:type="dcterms:W3CDTF">2013-04-13T15:26:53Z</dcterms:created>
  <dcterms:modified xsi:type="dcterms:W3CDTF">2018-08-29T05:49:52Z</dcterms:modified>
</cp:coreProperties>
</file>