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8735C-13C9-4CE3-9B3F-AA99BD528288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fa-IR"/>
        </a:p>
      </dgm:t>
    </dgm:pt>
    <dgm:pt modelId="{6872B047-0598-4DB6-9107-89C55D0F26D0}">
      <dgm:prSet phldrT="[Text]"/>
      <dgm:spPr/>
      <dgm:t>
        <a:bodyPr/>
        <a:lstStyle/>
        <a:p>
          <a:pPr rtl="1"/>
          <a:r>
            <a:rPr lang="fa-IR" dirty="0" smtClean="0">
              <a:cs typeface="B Nazanin" panose="00000400000000000000" pitchFamily="2" charset="-78"/>
            </a:rPr>
            <a:t>راهکارهای موفقیت در مصاحبه دکتری</a:t>
          </a:r>
          <a:endParaRPr lang="fa-IR" dirty="0"/>
        </a:p>
      </dgm:t>
    </dgm:pt>
    <dgm:pt modelId="{4600EE89-DE14-4A02-B15F-8E00A55E7882}" type="parTrans" cxnId="{7A5B347D-7D5E-4C6B-B5D0-54AAF7AC3976}">
      <dgm:prSet/>
      <dgm:spPr/>
      <dgm:t>
        <a:bodyPr/>
        <a:lstStyle/>
        <a:p>
          <a:pPr rtl="1"/>
          <a:endParaRPr lang="fa-IR"/>
        </a:p>
      </dgm:t>
    </dgm:pt>
    <dgm:pt modelId="{F794A8E1-7416-41F6-854A-5FF389DE00B2}" type="sibTrans" cxnId="{7A5B347D-7D5E-4C6B-B5D0-54AAF7AC3976}">
      <dgm:prSet/>
      <dgm:spPr/>
      <dgm:t>
        <a:bodyPr/>
        <a:lstStyle/>
        <a:p>
          <a:pPr rtl="1"/>
          <a:endParaRPr lang="fa-IR"/>
        </a:p>
      </dgm:t>
    </dgm:pt>
    <dgm:pt modelId="{374C6F5C-E330-49EA-B77A-5FE11E558F14}">
      <dgm:prSet phldrT="[Text]"/>
      <dgm:spPr/>
      <dgm:t>
        <a:bodyPr/>
        <a:lstStyle/>
        <a:p>
          <a:pPr rtl="1"/>
          <a:r>
            <a:rPr lang="fa-IR" dirty="0" smtClean="0">
              <a:cs typeface="B Nazanin" panose="00000400000000000000" pitchFamily="2" charset="-78"/>
            </a:rPr>
            <a:t>رزومه آموزشی و پژوهشی</a:t>
          </a:r>
          <a:endParaRPr lang="fa-IR" dirty="0">
            <a:cs typeface="B Nazanin" panose="00000400000000000000" pitchFamily="2" charset="-78"/>
          </a:endParaRPr>
        </a:p>
      </dgm:t>
    </dgm:pt>
    <dgm:pt modelId="{CCBE6C82-1E20-4291-8337-855556A35C1F}" type="parTrans" cxnId="{285891F0-7341-49A0-A495-E598F4485189}">
      <dgm:prSet/>
      <dgm:spPr/>
      <dgm:t>
        <a:bodyPr/>
        <a:lstStyle/>
        <a:p>
          <a:pPr rtl="1"/>
          <a:endParaRPr lang="fa-IR"/>
        </a:p>
      </dgm:t>
    </dgm:pt>
    <dgm:pt modelId="{D7AE5DCA-3744-4020-949B-482D5B47245C}" type="sibTrans" cxnId="{285891F0-7341-49A0-A495-E598F4485189}">
      <dgm:prSet/>
      <dgm:spPr/>
      <dgm:t>
        <a:bodyPr/>
        <a:lstStyle/>
        <a:p>
          <a:pPr rtl="1"/>
          <a:endParaRPr lang="fa-IR"/>
        </a:p>
      </dgm:t>
    </dgm:pt>
    <dgm:pt modelId="{BF4370AC-E823-45D8-916B-093CA5274B84}">
      <dgm:prSet phldrT="[Text]"/>
      <dgm:spPr/>
      <dgm:t>
        <a:bodyPr/>
        <a:lstStyle/>
        <a:p>
          <a:pPr rtl="1"/>
          <a:r>
            <a:rPr lang="fa-IR" dirty="0" smtClean="0">
              <a:cs typeface="B Nazanin" panose="00000400000000000000" pitchFamily="2" charset="-78"/>
            </a:rPr>
            <a:t>سؤالات تخصصی</a:t>
          </a:r>
          <a:endParaRPr lang="fa-IR" dirty="0">
            <a:cs typeface="B Nazanin" panose="00000400000000000000" pitchFamily="2" charset="-78"/>
          </a:endParaRPr>
        </a:p>
      </dgm:t>
    </dgm:pt>
    <dgm:pt modelId="{6A145FE1-AD3F-45B0-8149-F389956F9DAD}" type="parTrans" cxnId="{B8022F87-FB7C-448C-8A96-6D4A0B656D1B}">
      <dgm:prSet/>
      <dgm:spPr/>
      <dgm:t>
        <a:bodyPr/>
        <a:lstStyle/>
        <a:p>
          <a:pPr rtl="1"/>
          <a:endParaRPr lang="fa-IR"/>
        </a:p>
      </dgm:t>
    </dgm:pt>
    <dgm:pt modelId="{F1D5D208-6773-48E2-9C2B-874C83123F4F}" type="sibTrans" cxnId="{B8022F87-FB7C-448C-8A96-6D4A0B656D1B}">
      <dgm:prSet/>
      <dgm:spPr/>
      <dgm:t>
        <a:bodyPr/>
        <a:lstStyle/>
        <a:p>
          <a:pPr rtl="1"/>
          <a:endParaRPr lang="fa-IR"/>
        </a:p>
      </dgm:t>
    </dgm:pt>
    <dgm:pt modelId="{AE77069D-3A88-4F70-95AC-47032E7A1B03}">
      <dgm:prSet phldrT="[Text]"/>
      <dgm:spPr/>
      <dgm:t>
        <a:bodyPr/>
        <a:lstStyle/>
        <a:p>
          <a:pPr rtl="1"/>
          <a:r>
            <a:rPr lang="fa-IR" dirty="0" smtClean="0">
              <a:cs typeface="B Nazanin" panose="00000400000000000000" pitchFamily="2" charset="-78"/>
            </a:rPr>
            <a:t>زبان</a:t>
          </a:r>
          <a:endParaRPr lang="fa-IR" dirty="0">
            <a:cs typeface="B Nazanin" panose="00000400000000000000" pitchFamily="2" charset="-78"/>
          </a:endParaRPr>
        </a:p>
      </dgm:t>
    </dgm:pt>
    <dgm:pt modelId="{3C337AE9-C344-4F21-89FC-DABDEC94D534}" type="parTrans" cxnId="{820C93AB-9E22-42F8-8599-E3F6BECE2E27}">
      <dgm:prSet/>
      <dgm:spPr/>
      <dgm:t>
        <a:bodyPr/>
        <a:lstStyle/>
        <a:p>
          <a:pPr rtl="1"/>
          <a:endParaRPr lang="fa-IR"/>
        </a:p>
      </dgm:t>
    </dgm:pt>
    <dgm:pt modelId="{32231AF2-65D7-4840-9B0E-D54A2AEE87EA}" type="sibTrans" cxnId="{820C93AB-9E22-42F8-8599-E3F6BECE2E27}">
      <dgm:prSet/>
      <dgm:spPr/>
      <dgm:t>
        <a:bodyPr/>
        <a:lstStyle/>
        <a:p>
          <a:pPr rtl="1"/>
          <a:endParaRPr lang="fa-IR"/>
        </a:p>
      </dgm:t>
    </dgm:pt>
    <dgm:pt modelId="{1C033430-1427-45A5-889F-7949570E7627}">
      <dgm:prSet/>
      <dgm:spPr/>
      <dgm:t>
        <a:bodyPr/>
        <a:lstStyle/>
        <a:p>
          <a:pPr rtl="1"/>
          <a:r>
            <a:rPr lang="fa-IR" dirty="0" smtClean="0">
              <a:cs typeface="B Nazanin" panose="00000400000000000000" pitchFamily="2" charset="-78"/>
            </a:rPr>
            <a:t>پایان نامه</a:t>
          </a:r>
          <a:endParaRPr lang="fa-IR" dirty="0">
            <a:cs typeface="B Nazanin" panose="00000400000000000000" pitchFamily="2" charset="-78"/>
          </a:endParaRPr>
        </a:p>
      </dgm:t>
    </dgm:pt>
    <dgm:pt modelId="{49D5EDCF-8969-4274-AB5E-B45A910F8106}" type="parTrans" cxnId="{BFD77E6F-3A47-418A-9793-9F6C251E8EEF}">
      <dgm:prSet/>
      <dgm:spPr/>
      <dgm:t>
        <a:bodyPr/>
        <a:lstStyle/>
        <a:p>
          <a:pPr rtl="1"/>
          <a:endParaRPr lang="fa-IR"/>
        </a:p>
      </dgm:t>
    </dgm:pt>
    <dgm:pt modelId="{7C21F762-3060-4F95-B6E8-3950E41B0715}" type="sibTrans" cxnId="{BFD77E6F-3A47-418A-9793-9F6C251E8EEF}">
      <dgm:prSet/>
      <dgm:spPr/>
      <dgm:t>
        <a:bodyPr/>
        <a:lstStyle/>
        <a:p>
          <a:pPr rtl="1"/>
          <a:endParaRPr lang="fa-IR"/>
        </a:p>
      </dgm:t>
    </dgm:pt>
    <dgm:pt modelId="{F68535E7-662A-4B33-B8BF-2931E2273F37}" type="pres">
      <dgm:prSet presAssocID="{5B28735C-13C9-4CE3-9B3F-AA99BD5282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636CB8-CB2C-4B5E-896D-26A75F7A5017}" type="pres">
      <dgm:prSet presAssocID="{6872B047-0598-4DB6-9107-89C55D0F26D0}" presName="hierRoot1" presStyleCnt="0">
        <dgm:presLayoutVars>
          <dgm:hierBranch val="init"/>
        </dgm:presLayoutVars>
      </dgm:prSet>
      <dgm:spPr/>
    </dgm:pt>
    <dgm:pt modelId="{52D311DB-757D-4446-95FD-1A1241EF3E10}" type="pres">
      <dgm:prSet presAssocID="{6872B047-0598-4DB6-9107-89C55D0F26D0}" presName="rootComposite1" presStyleCnt="0"/>
      <dgm:spPr/>
    </dgm:pt>
    <dgm:pt modelId="{4B2CE420-53CC-4B3D-B2FA-FABBD3088BC8}" type="pres">
      <dgm:prSet presAssocID="{6872B047-0598-4DB6-9107-89C55D0F26D0}" presName="rootText1" presStyleLbl="node0" presStyleIdx="0" presStyleCnt="1" custScaleX="336986" custLinFactY="-52150" custLinFactNeighborX="-5983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EC06885-310D-4818-BA5A-7CAE65EF823C}" type="pres">
      <dgm:prSet presAssocID="{6872B047-0598-4DB6-9107-89C55D0F26D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DF2D11F-F7C7-4609-9D28-0C24BBF54724}" type="pres">
      <dgm:prSet presAssocID="{6872B047-0598-4DB6-9107-89C55D0F26D0}" presName="hierChild2" presStyleCnt="0"/>
      <dgm:spPr/>
    </dgm:pt>
    <dgm:pt modelId="{878001F4-09BF-4D6B-A72F-E1F456514709}" type="pres">
      <dgm:prSet presAssocID="{CCBE6C82-1E20-4291-8337-855556A35C1F}" presName="Name37" presStyleLbl="parChTrans1D2" presStyleIdx="0" presStyleCnt="4"/>
      <dgm:spPr/>
      <dgm:t>
        <a:bodyPr/>
        <a:lstStyle/>
        <a:p>
          <a:endParaRPr lang="en-US"/>
        </a:p>
      </dgm:t>
    </dgm:pt>
    <dgm:pt modelId="{E3796BB3-B2CF-4029-A2C4-6EA87E318448}" type="pres">
      <dgm:prSet presAssocID="{374C6F5C-E330-49EA-B77A-5FE11E558F14}" presName="hierRoot2" presStyleCnt="0">
        <dgm:presLayoutVars>
          <dgm:hierBranch val="init"/>
        </dgm:presLayoutVars>
      </dgm:prSet>
      <dgm:spPr/>
    </dgm:pt>
    <dgm:pt modelId="{AA2397FC-018D-4F3D-AA34-CBE32FB85E6A}" type="pres">
      <dgm:prSet presAssocID="{374C6F5C-E330-49EA-B77A-5FE11E558F14}" presName="rootComposite" presStyleCnt="0"/>
      <dgm:spPr/>
    </dgm:pt>
    <dgm:pt modelId="{5A1219AD-ED19-4C1F-A486-66137C36CE7F}" type="pres">
      <dgm:prSet presAssocID="{374C6F5C-E330-49EA-B77A-5FE11E558F14}" presName="rootText" presStyleLbl="node2" presStyleIdx="0" presStyleCnt="4" custScaleX="183454" custLinFactNeighborX="13531" custLinFactNeighborY="-26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EAD297-9903-4861-AF68-33C3CB51FBF8}" type="pres">
      <dgm:prSet presAssocID="{374C6F5C-E330-49EA-B77A-5FE11E558F14}" presName="rootConnector" presStyleLbl="node2" presStyleIdx="0" presStyleCnt="4"/>
      <dgm:spPr/>
      <dgm:t>
        <a:bodyPr/>
        <a:lstStyle/>
        <a:p>
          <a:endParaRPr lang="en-US"/>
        </a:p>
      </dgm:t>
    </dgm:pt>
    <dgm:pt modelId="{5251D5C5-F6D6-4BFE-9655-836F9C05E4FE}" type="pres">
      <dgm:prSet presAssocID="{374C6F5C-E330-49EA-B77A-5FE11E558F14}" presName="hierChild4" presStyleCnt="0"/>
      <dgm:spPr/>
    </dgm:pt>
    <dgm:pt modelId="{5894F24B-175A-4FCD-AF37-F4E9D0E2B46A}" type="pres">
      <dgm:prSet presAssocID="{374C6F5C-E330-49EA-B77A-5FE11E558F14}" presName="hierChild5" presStyleCnt="0"/>
      <dgm:spPr/>
    </dgm:pt>
    <dgm:pt modelId="{1545628A-88BC-4946-8320-889DD42E24DC}" type="pres">
      <dgm:prSet presAssocID="{49D5EDCF-8969-4274-AB5E-B45A910F8106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AC20A60-F1D8-4FDD-B201-9E56D481FF9B}" type="pres">
      <dgm:prSet presAssocID="{1C033430-1427-45A5-889F-7949570E7627}" presName="hierRoot2" presStyleCnt="0">
        <dgm:presLayoutVars>
          <dgm:hierBranch val="init"/>
        </dgm:presLayoutVars>
      </dgm:prSet>
      <dgm:spPr/>
    </dgm:pt>
    <dgm:pt modelId="{2F3C201B-EE8B-4898-8A43-9184B9ED447C}" type="pres">
      <dgm:prSet presAssocID="{1C033430-1427-45A5-889F-7949570E7627}" presName="rootComposite" presStyleCnt="0"/>
      <dgm:spPr/>
    </dgm:pt>
    <dgm:pt modelId="{F69579E7-565B-4CDC-B6EC-37759D4093D6}" type="pres">
      <dgm:prSet presAssocID="{1C033430-1427-45A5-889F-7949570E7627}" presName="rootText" presStyleLbl="node2" presStyleIdx="1" presStyleCnt="4" custLinFactNeighborX="7031" custLinFactNeighborY="-16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6A4DC7-DC83-479C-8FBD-81C0D03BC015}" type="pres">
      <dgm:prSet presAssocID="{1C033430-1427-45A5-889F-7949570E7627}" presName="rootConnector" presStyleLbl="node2" presStyleIdx="1" presStyleCnt="4"/>
      <dgm:spPr/>
      <dgm:t>
        <a:bodyPr/>
        <a:lstStyle/>
        <a:p>
          <a:endParaRPr lang="en-US"/>
        </a:p>
      </dgm:t>
    </dgm:pt>
    <dgm:pt modelId="{77B2C048-6C5F-4600-82E6-DC2F4DB54100}" type="pres">
      <dgm:prSet presAssocID="{1C033430-1427-45A5-889F-7949570E7627}" presName="hierChild4" presStyleCnt="0"/>
      <dgm:spPr/>
    </dgm:pt>
    <dgm:pt modelId="{3790AB0C-14EC-442A-B637-9FC74F909298}" type="pres">
      <dgm:prSet presAssocID="{1C033430-1427-45A5-889F-7949570E7627}" presName="hierChild5" presStyleCnt="0"/>
      <dgm:spPr/>
    </dgm:pt>
    <dgm:pt modelId="{1FD0E80D-1183-42C4-B2AD-C88AEBFF1D2B}" type="pres">
      <dgm:prSet presAssocID="{6A145FE1-AD3F-45B0-8149-F389956F9DAD}" presName="Name37" presStyleLbl="parChTrans1D2" presStyleIdx="2" presStyleCnt="4"/>
      <dgm:spPr/>
      <dgm:t>
        <a:bodyPr/>
        <a:lstStyle/>
        <a:p>
          <a:endParaRPr lang="en-US"/>
        </a:p>
      </dgm:t>
    </dgm:pt>
    <dgm:pt modelId="{6F40B8E9-C520-4B03-A839-A037B050C0EA}" type="pres">
      <dgm:prSet presAssocID="{BF4370AC-E823-45D8-916B-093CA5274B84}" presName="hierRoot2" presStyleCnt="0">
        <dgm:presLayoutVars>
          <dgm:hierBranch val="init"/>
        </dgm:presLayoutVars>
      </dgm:prSet>
      <dgm:spPr/>
    </dgm:pt>
    <dgm:pt modelId="{E2835EFF-2114-44C6-96CA-4A4973B560C5}" type="pres">
      <dgm:prSet presAssocID="{BF4370AC-E823-45D8-916B-093CA5274B84}" presName="rootComposite" presStyleCnt="0"/>
      <dgm:spPr/>
    </dgm:pt>
    <dgm:pt modelId="{6C1D8E68-EED1-44EA-8625-A7D25B271A1F}" type="pres">
      <dgm:prSet presAssocID="{BF4370AC-E823-45D8-916B-093CA5274B84}" presName="rootText" presStyleLbl="node2" presStyleIdx="2" presStyleCnt="4" custLinFactNeighborX="4625" custLinFactNeighborY="-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A55183-EA5A-4ABC-B9E8-0A122B42885E}" type="pres">
      <dgm:prSet presAssocID="{BF4370AC-E823-45D8-916B-093CA5274B84}" presName="rootConnector" presStyleLbl="node2" presStyleIdx="2" presStyleCnt="4"/>
      <dgm:spPr/>
      <dgm:t>
        <a:bodyPr/>
        <a:lstStyle/>
        <a:p>
          <a:endParaRPr lang="en-US"/>
        </a:p>
      </dgm:t>
    </dgm:pt>
    <dgm:pt modelId="{5AD4E73D-6CD5-4F0A-AFFB-CF24354331DA}" type="pres">
      <dgm:prSet presAssocID="{BF4370AC-E823-45D8-916B-093CA5274B84}" presName="hierChild4" presStyleCnt="0"/>
      <dgm:spPr/>
    </dgm:pt>
    <dgm:pt modelId="{71193FE9-A0FC-428C-98ED-A9319C7463D2}" type="pres">
      <dgm:prSet presAssocID="{BF4370AC-E823-45D8-916B-093CA5274B84}" presName="hierChild5" presStyleCnt="0"/>
      <dgm:spPr/>
    </dgm:pt>
    <dgm:pt modelId="{7DD232A8-26BD-47D0-A8DB-CA4B88136820}" type="pres">
      <dgm:prSet presAssocID="{3C337AE9-C344-4F21-89FC-DABDEC94D534}" presName="Name37" presStyleLbl="parChTrans1D2" presStyleIdx="3" presStyleCnt="4"/>
      <dgm:spPr/>
      <dgm:t>
        <a:bodyPr/>
        <a:lstStyle/>
        <a:p>
          <a:endParaRPr lang="en-US"/>
        </a:p>
      </dgm:t>
    </dgm:pt>
    <dgm:pt modelId="{9BCF9646-E866-4203-917A-0CB98325198B}" type="pres">
      <dgm:prSet presAssocID="{AE77069D-3A88-4F70-95AC-47032E7A1B03}" presName="hierRoot2" presStyleCnt="0">
        <dgm:presLayoutVars>
          <dgm:hierBranch val="init"/>
        </dgm:presLayoutVars>
      </dgm:prSet>
      <dgm:spPr/>
    </dgm:pt>
    <dgm:pt modelId="{C55943A0-D7A3-4BBE-A222-8453BFE489DE}" type="pres">
      <dgm:prSet presAssocID="{AE77069D-3A88-4F70-95AC-47032E7A1B03}" presName="rootComposite" presStyleCnt="0"/>
      <dgm:spPr/>
    </dgm:pt>
    <dgm:pt modelId="{6ED78691-F9C6-4005-85F3-E1183080DE84}" type="pres">
      <dgm:prSet presAssocID="{AE77069D-3A88-4F70-95AC-47032E7A1B0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2F926-8785-44BF-99B5-AACD7CB55431}" type="pres">
      <dgm:prSet presAssocID="{AE77069D-3A88-4F70-95AC-47032E7A1B03}" presName="rootConnector" presStyleLbl="node2" presStyleIdx="3" presStyleCnt="4"/>
      <dgm:spPr/>
      <dgm:t>
        <a:bodyPr/>
        <a:lstStyle/>
        <a:p>
          <a:endParaRPr lang="en-US"/>
        </a:p>
      </dgm:t>
    </dgm:pt>
    <dgm:pt modelId="{949C2147-50B8-4998-98F4-4920D2882E84}" type="pres">
      <dgm:prSet presAssocID="{AE77069D-3A88-4F70-95AC-47032E7A1B03}" presName="hierChild4" presStyleCnt="0"/>
      <dgm:spPr/>
    </dgm:pt>
    <dgm:pt modelId="{8C2D2ED7-075E-4BBB-B849-DF6B8938C507}" type="pres">
      <dgm:prSet presAssocID="{AE77069D-3A88-4F70-95AC-47032E7A1B03}" presName="hierChild5" presStyleCnt="0"/>
      <dgm:spPr/>
    </dgm:pt>
    <dgm:pt modelId="{21BBA4A1-4F68-4EDB-8A26-161176DA0BCC}" type="pres">
      <dgm:prSet presAssocID="{6872B047-0598-4DB6-9107-89C55D0F26D0}" presName="hierChild3" presStyleCnt="0"/>
      <dgm:spPr/>
    </dgm:pt>
  </dgm:ptLst>
  <dgm:cxnLst>
    <dgm:cxn modelId="{820C93AB-9E22-42F8-8599-E3F6BECE2E27}" srcId="{6872B047-0598-4DB6-9107-89C55D0F26D0}" destId="{AE77069D-3A88-4F70-95AC-47032E7A1B03}" srcOrd="3" destOrd="0" parTransId="{3C337AE9-C344-4F21-89FC-DABDEC94D534}" sibTransId="{32231AF2-65D7-4840-9B0E-D54A2AEE87EA}"/>
    <dgm:cxn modelId="{60359794-69D3-4C85-8A32-C304A46163C1}" type="presOf" srcId="{CCBE6C82-1E20-4291-8337-855556A35C1F}" destId="{878001F4-09BF-4D6B-A72F-E1F456514709}" srcOrd="0" destOrd="0" presId="urn:microsoft.com/office/officeart/2005/8/layout/orgChart1"/>
    <dgm:cxn modelId="{5A0C3F49-C078-4BD7-A91F-7974A42CFAFD}" type="presOf" srcId="{AE77069D-3A88-4F70-95AC-47032E7A1B03}" destId="{53C2F926-8785-44BF-99B5-AACD7CB55431}" srcOrd="1" destOrd="0" presId="urn:microsoft.com/office/officeart/2005/8/layout/orgChart1"/>
    <dgm:cxn modelId="{F666F5FF-E34D-4A1B-A644-0C0D39B254B6}" type="presOf" srcId="{6872B047-0598-4DB6-9107-89C55D0F26D0}" destId="{6EC06885-310D-4818-BA5A-7CAE65EF823C}" srcOrd="1" destOrd="0" presId="urn:microsoft.com/office/officeart/2005/8/layout/orgChart1"/>
    <dgm:cxn modelId="{A3A6F1E1-2F8A-4F96-919F-441DBC55E033}" type="presOf" srcId="{3C337AE9-C344-4F21-89FC-DABDEC94D534}" destId="{7DD232A8-26BD-47D0-A8DB-CA4B88136820}" srcOrd="0" destOrd="0" presId="urn:microsoft.com/office/officeart/2005/8/layout/orgChart1"/>
    <dgm:cxn modelId="{EB86AFC2-4280-412B-AA27-3CE9B4ADA42D}" type="presOf" srcId="{1C033430-1427-45A5-889F-7949570E7627}" destId="{0B6A4DC7-DC83-479C-8FBD-81C0D03BC015}" srcOrd="1" destOrd="0" presId="urn:microsoft.com/office/officeart/2005/8/layout/orgChart1"/>
    <dgm:cxn modelId="{B66A7A5F-E5F7-466B-ADE1-9202B0EE8AFD}" type="presOf" srcId="{6872B047-0598-4DB6-9107-89C55D0F26D0}" destId="{4B2CE420-53CC-4B3D-B2FA-FABBD3088BC8}" srcOrd="0" destOrd="0" presId="urn:microsoft.com/office/officeart/2005/8/layout/orgChart1"/>
    <dgm:cxn modelId="{D59E8206-FAD2-4F80-9E8B-B9D4E15A9D68}" type="presOf" srcId="{AE77069D-3A88-4F70-95AC-47032E7A1B03}" destId="{6ED78691-F9C6-4005-85F3-E1183080DE84}" srcOrd="0" destOrd="0" presId="urn:microsoft.com/office/officeart/2005/8/layout/orgChart1"/>
    <dgm:cxn modelId="{285891F0-7341-49A0-A495-E598F4485189}" srcId="{6872B047-0598-4DB6-9107-89C55D0F26D0}" destId="{374C6F5C-E330-49EA-B77A-5FE11E558F14}" srcOrd="0" destOrd="0" parTransId="{CCBE6C82-1E20-4291-8337-855556A35C1F}" sibTransId="{D7AE5DCA-3744-4020-949B-482D5B47245C}"/>
    <dgm:cxn modelId="{4E987078-18E3-4FE3-BB0F-B34CBAD1C929}" type="presOf" srcId="{BF4370AC-E823-45D8-916B-093CA5274B84}" destId="{D1A55183-EA5A-4ABC-B9E8-0A122B42885E}" srcOrd="1" destOrd="0" presId="urn:microsoft.com/office/officeart/2005/8/layout/orgChart1"/>
    <dgm:cxn modelId="{83A5BF01-C8FC-47F0-A407-EFF9C09C041A}" type="presOf" srcId="{5B28735C-13C9-4CE3-9B3F-AA99BD528288}" destId="{F68535E7-662A-4B33-B8BF-2931E2273F37}" srcOrd="0" destOrd="0" presId="urn:microsoft.com/office/officeart/2005/8/layout/orgChart1"/>
    <dgm:cxn modelId="{9394DB33-9C7D-4D9E-A98B-57439E1BD2A4}" type="presOf" srcId="{1C033430-1427-45A5-889F-7949570E7627}" destId="{F69579E7-565B-4CDC-B6EC-37759D4093D6}" srcOrd="0" destOrd="0" presId="urn:microsoft.com/office/officeart/2005/8/layout/orgChart1"/>
    <dgm:cxn modelId="{7A5B347D-7D5E-4C6B-B5D0-54AAF7AC3976}" srcId="{5B28735C-13C9-4CE3-9B3F-AA99BD528288}" destId="{6872B047-0598-4DB6-9107-89C55D0F26D0}" srcOrd="0" destOrd="0" parTransId="{4600EE89-DE14-4A02-B15F-8E00A55E7882}" sibTransId="{F794A8E1-7416-41F6-854A-5FF389DE00B2}"/>
    <dgm:cxn modelId="{B8022F87-FB7C-448C-8A96-6D4A0B656D1B}" srcId="{6872B047-0598-4DB6-9107-89C55D0F26D0}" destId="{BF4370AC-E823-45D8-916B-093CA5274B84}" srcOrd="2" destOrd="0" parTransId="{6A145FE1-AD3F-45B0-8149-F389956F9DAD}" sibTransId="{F1D5D208-6773-48E2-9C2B-874C83123F4F}"/>
    <dgm:cxn modelId="{D06F770B-B4E9-4E47-8A82-607B1E7768B8}" type="presOf" srcId="{BF4370AC-E823-45D8-916B-093CA5274B84}" destId="{6C1D8E68-EED1-44EA-8625-A7D25B271A1F}" srcOrd="0" destOrd="0" presId="urn:microsoft.com/office/officeart/2005/8/layout/orgChart1"/>
    <dgm:cxn modelId="{736257D9-5AFD-427C-A43D-07F14BA96B8C}" type="presOf" srcId="{49D5EDCF-8969-4274-AB5E-B45A910F8106}" destId="{1545628A-88BC-4946-8320-889DD42E24DC}" srcOrd="0" destOrd="0" presId="urn:microsoft.com/office/officeart/2005/8/layout/orgChart1"/>
    <dgm:cxn modelId="{FF9245B9-7925-44B3-84A9-2461B3B79925}" type="presOf" srcId="{374C6F5C-E330-49EA-B77A-5FE11E558F14}" destId="{5A1219AD-ED19-4C1F-A486-66137C36CE7F}" srcOrd="0" destOrd="0" presId="urn:microsoft.com/office/officeart/2005/8/layout/orgChart1"/>
    <dgm:cxn modelId="{E3DBC117-B748-476C-8946-687D36755913}" type="presOf" srcId="{6A145FE1-AD3F-45B0-8149-F389956F9DAD}" destId="{1FD0E80D-1183-42C4-B2AD-C88AEBFF1D2B}" srcOrd="0" destOrd="0" presId="urn:microsoft.com/office/officeart/2005/8/layout/orgChart1"/>
    <dgm:cxn modelId="{BFD77E6F-3A47-418A-9793-9F6C251E8EEF}" srcId="{6872B047-0598-4DB6-9107-89C55D0F26D0}" destId="{1C033430-1427-45A5-889F-7949570E7627}" srcOrd="1" destOrd="0" parTransId="{49D5EDCF-8969-4274-AB5E-B45A910F8106}" sibTransId="{7C21F762-3060-4F95-B6E8-3950E41B0715}"/>
    <dgm:cxn modelId="{B9F94070-67CB-4F18-8F0A-2BC33E8CDBFC}" type="presOf" srcId="{374C6F5C-E330-49EA-B77A-5FE11E558F14}" destId="{73EAD297-9903-4861-AF68-33C3CB51FBF8}" srcOrd="1" destOrd="0" presId="urn:microsoft.com/office/officeart/2005/8/layout/orgChart1"/>
    <dgm:cxn modelId="{04D82277-A0AE-4EF5-880F-BA7FC08D6608}" type="presParOf" srcId="{F68535E7-662A-4B33-B8BF-2931E2273F37}" destId="{FD636CB8-CB2C-4B5E-896D-26A75F7A5017}" srcOrd="0" destOrd="0" presId="urn:microsoft.com/office/officeart/2005/8/layout/orgChart1"/>
    <dgm:cxn modelId="{32F47E71-9B9C-4B0D-88BA-2FEAD563C101}" type="presParOf" srcId="{FD636CB8-CB2C-4B5E-896D-26A75F7A5017}" destId="{52D311DB-757D-4446-95FD-1A1241EF3E10}" srcOrd="0" destOrd="0" presId="urn:microsoft.com/office/officeart/2005/8/layout/orgChart1"/>
    <dgm:cxn modelId="{BFD931FF-D71A-41BE-8BE0-1C15E96D8D8B}" type="presParOf" srcId="{52D311DB-757D-4446-95FD-1A1241EF3E10}" destId="{4B2CE420-53CC-4B3D-B2FA-FABBD3088BC8}" srcOrd="0" destOrd="0" presId="urn:microsoft.com/office/officeart/2005/8/layout/orgChart1"/>
    <dgm:cxn modelId="{0B6EA958-DEB2-4D8E-9B23-E7765743EC9A}" type="presParOf" srcId="{52D311DB-757D-4446-95FD-1A1241EF3E10}" destId="{6EC06885-310D-4818-BA5A-7CAE65EF823C}" srcOrd="1" destOrd="0" presId="urn:microsoft.com/office/officeart/2005/8/layout/orgChart1"/>
    <dgm:cxn modelId="{2949FD62-5748-4DB5-A823-884DA2AE206C}" type="presParOf" srcId="{FD636CB8-CB2C-4B5E-896D-26A75F7A5017}" destId="{DDF2D11F-F7C7-4609-9D28-0C24BBF54724}" srcOrd="1" destOrd="0" presId="urn:microsoft.com/office/officeart/2005/8/layout/orgChart1"/>
    <dgm:cxn modelId="{7F828487-E87A-4819-96A7-45D406FC5173}" type="presParOf" srcId="{DDF2D11F-F7C7-4609-9D28-0C24BBF54724}" destId="{878001F4-09BF-4D6B-A72F-E1F456514709}" srcOrd="0" destOrd="0" presId="urn:microsoft.com/office/officeart/2005/8/layout/orgChart1"/>
    <dgm:cxn modelId="{4065B5A6-F812-4E49-9C67-9929F370B26E}" type="presParOf" srcId="{DDF2D11F-F7C7-4609-9D28-0C24BBF54724}" destId="{E3796BB3-B2CF-4029-A2C4-6EA87E318448}" srcOrd="1" destOrd="0" presId="urn:microsoft.com/office/officeart/2005/8/layout/orgChart1"/>
    <dgm:cxn modelId="{E88D0443-7713-45F1-BF57-FEFB89B79294}" type="presParOf" srcId="{E3796BB3-B2CF-4029-A2C4-6EA87E318448}" destId="{AA2397FC-018D-4F3D-AA34-CBE32FB85E6A}" srcOrd="0" destOrd="0" presId="urn:microsoft.com/office/officeart/2005/8/layout/orgChart1"/>
    <dgm:cxn modelId="{7A5F55E4-B46E-4FE8-830B-D7E6DF283F11}" type="presParOf" srcId="{AA2397FC-018D-4F3D-AA34-CBE32FB85E6A}" destId="{5A1219AD-ED19-4C1F-A486-66137C36CE7F}" srcOrd="0" destOrd="0" presId="urn:microsoft.com/office/officeart/2005/8/layout/orgChart1"/>
    <dgm:cxn modelId="{D0452C35-4651-4E6E-8786-3BC374269357}" type="presParOf" srcId="{AA2397FC-018D-4F3D-AA34-CBE32FB85E6A}" destId="{73EAD297-9903-4861-AF68-33C3CB51FBF8}" srcOrd="1" destOrd="0" presId="urn:microsoft.com/office/officeart/2005/8/layout/orgChart1"/>
    <dgm:cxn modelId="{93710158-D279-4331-9E55-47E067141D8E}" type="presParOf" srcId="{E3796BB3-B2CF-4029-A2C4-6EA87E318448}" destId="{5251D5C5-F6D6-4BFE-9655-836F9C05E4FE}" srcOrd="1" destOrd="0" presId="urn:microsoft.com/office/officeart/2005/8/layout/orgChart1"/>
    <dgm:cxn modelId="{E587007F-CB90-46EB-A1D8-CBFD87E2524E}" type="presParOf" srcId="{E3796BB3-B2CF-4029-A2C4-6EA87E318448}" destId="{5894F24B-175A-4FCD-AF37-F4E9D0E2B46A}" srcOrd="2" destOrd="0" presId="urn:microsoft.com/office/officeart/2005/8/layout/orgChart1"/>
    <dgm:cxn modelId="{AD327238-D536-4F74-A869-3BA35FB1AE29}" type="presParOf" srcId="{DDF2D11F-F7C7-4609-9D28-0C24BBF54724}" destId="{1545628A-88BC-4946-8320-889DD42E24DC}" srcOrd="2" destOrd="0" presId="urn:microsoft.com/office/officeart/2005/8/layout/orgChart1"/>
    <dgm:cxn modelId="{5F39F252-5A7D-4B26-87A1-682E8C3BD0F8}" type="presParOf" srcId="{DDF2D11F-F7C7-4609-9D28-0C24BBF54724}" destId="{AAC20A60-F1D8-4FDD-B201-9E56D481FF9B}" srcOrd="3" destOrd="0" presId="urn:microsoft.com/office/officeart/2005/8/layout/orgChart1"/>
    <dgm:cxn modelId="{A3F23C03-6530-4AB9-B4A7-2A463C91A1B4}" type="presParOf" srcId="{AAC20A60-F1D8-4FDD-B201-9E56D481FF9B}" destId="{2F3C201B-EE8B-4898-8A43-9184B9ED447C}" srcOrd="0" destOrd="0" presId="urn:microsoft.com/office/officeart/2005/8/layout/orgChart1"/>
    <dgm:cxn modelId="{31058438-0FAE-499E-8533-34BA0BB2C4D4}" type="presParOf" srcId="{2F3C201B-EE8B-4898-8A43-9184B9ED447C}" destId="{F69579E7-565B-4CDC-B6EC-37759D4093D6}" srcOrd="0" destOrd="0" presId="urn:microsoft.com/office/officeart/2005/8/layout/orgChart1"/>
    <dgm:cxn modelId="{B8619D3A-0403-4BD7-B5A4-64AA1175F73B}" type="presParOf" srcId="{2F3C201B-EE8B-4898-8A43-9184B9ED447C}" destId="{0B6A4DC7-DC83-479C-8FBD-81C0D03BC015}" srcOrd="1" destOrd="0" presId="urn:microsoft.com/office/officeart/2005/8/layout/orgChart1"/>
    <dgm:cxn modelId="{EA859C31-CE0A-4413-A975-90E6190819E1}" type="presParOf" srcId="{AAC20A60-F1D8-4FDD-B201-9E56D481FF9B}" destId="{77B2C048-6C5F-4600-82E6-DC2F4DB54100}" srcOrd="1" destOrd="0" presId="urn:microsoft.com/office/officeart/2005/8/layout/orgChart1"/>
    <dgm:cxn modelId="{CAF9A2C2-7429-4808-BB1C-119A524B2454}" type="presParOf" srcId="{AAC20A60-F1D8-4FDD-B201-9E56D481FF9B}" destId="{3790AB0C-14EC-442A-B637-9FC74F909298}" srcOrd="2" destOrd="0" presId="urn:microsoft.com/office/officeart/2005/8/layout/orgChart1"/>
    <dgm:cxn modelId="{1E7A11D2-1D0B-4286-A752-3972CD3677E9}" type="presParOf" srcId="{DDF2D11F-F7C7-4609-9D28-0C24BBF54724}" destId="{1FD0E80D-1183-42C4-B2AD-C88AEBFF1D2B}" srcOrd="4" destOrd="0" presId="urn:microsoft.com/office/officeart/2005/8/layout/orgChart1"/>
    <dgm:cxn modelId="{33744A5F-E279-4EAF-B3CB-820CA645B0CE}" type="presParOf" srcId="{DDF2D11F-F7C7-4609-9D28-0C24BBF54724}" destId="{6F40B8E9-C520-4B03-A839-A037B050C0EA}" srcOrd="5" destOrd="0" presId="urn:microsoft.com/office/officeart/2005/8/layout/orgChart1"/>
    <dgm:cxn modelId="{EEBB29FA-96BC-40CE-BC0F-8C15186B674B}" type="presParOf" srcId="{6F40B8E9-C520-4B03-A839-A037B050C0EA}" destId="{E2835EFF-2114-44C6-96CA-4A4973B560C5}" srcOrd="0" destOrd="0" presId="urn:microsoft.com/office/officeart/2005/8/layout/orgChart1"/>
    <dgm:cxn modelId="{75BEFB58-DDF6-428F-9CC8-2B81288311C2}" type="presParOf" srcId="{E2835EFF-2114-44C6-96CA-4A4973B560C5}" destId="{6C1D8E68-EED1-44EA-8625-A7D25B271A1F}" srcOrd="0" destOrd="0" presId="urn:microsoft.com/office/officeart/2005/8/layout/orgChart1"/>
    <dgm:cxn modelId="{36D446B3-4D21-4181-8A98-E8C95C17C80C}" type="presParOf" srcId="{E2835EFF-2114-44C6-96CA-4A4973B560C5}" destId="{D1A55183-EA5A-4ABC-B9E8-0A122B42885E}" srcOrd="1" destOrd="0" presId="urn:microsoft.com/office/officeart/2005/8/layout/orgChart1"/>
    <dgm:cxn modelId="{4AC9CE73-F62E-4DD3-AAC0-777972858764}" type="presParOf" srcId="{6F40B8E9-C520-4B03-A839-A037B050C0EA}" destId="{5AD4E73D-6CD5-4F0A-AFFB-CF24354331DA}" srcOrd="1" destOrd="0" presId="urn:microsoft.com/office/officeart/2005/8/layout/orgChart1"/>
    <dgm:cxn modelId="{25D43FD9-3D46-4EAF-A926-CD098752A8C9}" type="presParOf" srcId="{6F40B8E9-C520-4B03-A839-A037B050C0EA}" destId="{71193FE9-A0FC-428C-98ED-A9319C7463D2}" srcOrd="2" destOrd="0" presId="urn:microsoft.com/office/officeart/2005/8/layout/orgChart1"/>
    <dgm:cxn modelId="{6E8F1335-5DF0-4D9B-8A52-05091A8A94D5}" type="presParOf" srcId="{DDF2D11F-F7C7-4609-9D28-0C24BBF54724}" destId="{7DD232A8-26BD-47D0-A8DB-CA4B88136820}" srcOrd="6" destOrd="0" presId="urn:microsoft.com/office/officeart/2005/8/layout/orgChart1"/>
    <dgm:cxn modelId="{C4365121-E027-4A97-AD92-0CFE7999F38A}" type="presParOf" srcId="{DDF2D11F-F7C7-4609-9D28-0C24BBF54724}" destId="{9BCF9646-E866-4203-917A-0CB98325198B}" srcOrd="7" destOrd="0" presId="urn:microsoft.com/office/officeart/2005/8/layout/orgChart1"/>
    <dgm:cxn modelId="{2EC43AFD-E1FC-4747-8287-86F8D4ADE527}" type="presParOf" srcId="{9BCF9646-E866-4203-917A-0CB98325198B}" destId="{C55943A0-D7A3-4BBE-A222-8453BFE489DE}" srcOrd="0" destOrd="0" presId="urn:microsoft.com/office/officeart/2005/8/layout/orgChart1"/>
    <dgm:cxn modelId="{9BF6B72A-70FF-4046-89E9-AD8E49A73C68}" type="presParOf" srcId="{C55943A0-D7A3-4BBE-A222-8453BFE489DE}" destId="{6ED78691-F9C6-4005-85F3-E1183080DE84}" srcOrd="0" destOrd="0" presId="urn:microsoft.com/office/officeart/2005/8/layout/orgChart1"/>
    <dgm:cxn modelId="{59A82A83-937F-42F6-96C1-74EE9681DED1}" type="presParOf" srcId="{C55943A0-D7A3-4BBE-A222-8453BFE489DE}" destId="{53C2F926-8785-44BF-99B5-AACD7CB55431}" srcOrd="1" destOrd="0" presId="urn:microsoft.com/office/officeart/2005/8/layout/orgChart1"/>
    <dgm:cxn modelId="{8313F839-E15E-4592-81BF-5FB652EF3FF1}" type="presParOf" srcId="{9BCF9646-E866-4203-917A-0CB98325198B}" destId="{949C2147-50B8-4998-98F4-4920D2882E84}" srcOrd="1" destOrd="0" presId="urn:microsoft.com/office/officeart/2005/8/layout/orgChart1"/>
    <dgm:cxn modelId="{A9015C17-5178-4802-9C89-03DBD98D7032}" type="presParOf" srcId="{9BCF9646-E866-4203-917A-0CB98325198B}" destId="{8C2D2ED7-075E-4BBB-B849-DF6B8938C507}" srcOrd="2" destOrd="0" presId="urn:microsoft.com/office/officeart/2005/8/layout/orgChart1"/>
    <dgm:cxn modelId="{27612E89-3A92-479A-B5C7-AFC2565A4B77}" type="presParOf" srcId="{FD636CB8-CB2C-4B5E-896D-26A75F7A5017}" destId="{21BBA4A1-4F68-4EDB-8A26-161176DA0B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232A8-26BD-47D0-A8DB-CA4B88136820}">
      <dsp:nvSpPr>
        <dsp:cNvPr id="0" name=""/>
        <dsp:cNvSpPr/>
      </dsp:nvSpPr>
      <dsp:spPr>
        <a:xfrm>
          <a:off x="5696292" y="1064570"/>
          <a:ext cx="4880202" cy="1958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4704"/>
              </a:lnTo>
              <a:lnTo>
                <a:pt x="4880202" y="1734704"/>
              </a:lnTo>
              <a:lnTo>
                <a:pt x="4880202" y="195826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0E80D-1183-42C4-B2AD-C88AEBFF1D2B}">
      <dsp:nvSpPr>
        <dsp:cNvPr id="0" name=""/>
        <dsp:cNvSpPr/>
      </dsp:nvSpPr>
      <dsp:spPr>
        <a:xfrm>
          <a:off x="5696292" y="1064570"/>
          <a:ext cx="2402415" cy="1955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2415"/>
              </a:lnTo>
              <a:lnTo>
                <a:pt x="2402415" y="1732415"/>
              </a:lnTo>
              <a:lnTo>
                <a:pt x="2402415" y="195597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45628A-88BC-4946-8320-889DD42E24DC}">
      <dsp:nvSpPr>
        <dsp:cNvPr id="0" name=""/>
        <dsp:cNvSpPr/>
      </dsp:nvSpPr>
      <dsp:spPr>
        <a:xfrm>
          <a:off x="5573674" y="1064570"/>
          <a:ext cx="122617" cy="1940986"/>
        </a:xfrm>
        <a:custGeom>
          <a:avLst/>
          <a:gdLst/>
          <a:ahLst/>
          <a:cxnLst/>
          <a:rect l="0" t="0" r="0" b="0"/>
          <a:pathLst>
            <a:path>
              <a:moveTo>
                <a:pt x="122617" y="0"/>
              </a:moveTo>
              <a:lnTo>
                <a:pt x="122617" y="1717426"/>
              </a:lnTo>
              <a:lnTo>
                <a:pt x="0" y="1717426"/>
              </a:lnTo>
              <a:lnTo>
                <a:pt x="0" y="19409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001F4-09BF-4D6B-A72F-E1F456514709}">
      <dsp:nvSpPr>
        <dsp:cNvPr id="0" name=""/>
        <dsp:cNvSpPr/>
      </dsp:nvSpPr>
      <dsp:spPr>
        <a:xfrm>
          <a:off x="2247382" y="1064570"/>
          <a:ext cx="3448909" cy="1930212"/>
        </a:xfrm>
        <a:custGeom>
          <a:avLst/>
          <a:gdLst/>
          <a:ahLst/>
          <a:cxnLst/>
          <a:rect l="0" t="0" r="0" b="0"/>
          <a:pathLst>
            <a:path>
              <a:moveTo>
                <a:pt x="3448909" y="0"/>
              </a:moveTo>
              <a:lnTo>
                <a:pt x="3448909" y="1706652"/>
              </a:lnTo>
              <a:lnTo>
                <a:pt x="0" y="1706652"/>
              </a:lnTo>
              <a:lnTo>
                <a:pt x="0" y="19302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CE420-53CC-4B3D-B2FA-FABBD3088BC8}">
      <dsp:nvSpPr>
        <dsp:cNvPr id="0" name=""/>
        <dsp:cNvSpPr/>
      </dsp:nvSpPr>
      <dsp:spPr>
        <a:xfrm>
          <a:off x="2108839" y="0"/>
          <a:ext cx="7174904" cy="10645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cs typeface="B Nazanin" panose="00000400000000000000" pitchFamily="2" charset="-78"/>
            </a:rPr>
            <a:t>راهکارهای موفقیت در مصاحبه دکتری</a:t>
          </a:r>
          <a:endParaRPr lang="fa-IR" sz="2900" kern="1200" dirty="0"/>
        </a:p>
      </dsp:txBody>
      <dsp:txXfrm>
        <a:off x="2108839" y="0"/>
        <a:ext cx="7174904" cy="1064570"/>
      </dsp:txXfrm>
    </dsp:sp>
    <dsp:sp modelId="{5A1219AD-ED19-4C1F-A486-66137C36CE7F}">
      <dsp:nvSpPr>
        <dsp:cNvPr id="0" name=""/>
        <dsp:cNvSpPr/>
      </dsp:nvSpPr>
      <dsp:spPr>
        <a:xfrm>
          <a:off x="294386" y="2994782"/>
          <a:ext cx="3905992" cy="106457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cs typeface="B Nazanin" panose="00000400000000000000" pitchFamily="2" charset="-78"/>
            </a:rPr>
            <a:t>رزومه آموزشی و پژوهشی</a:t>
          </a:r>
          <a:endParaRPr lang="fa-IR" sz="2900" kern="1200" dirty="0">
            <a:cs typeface="B Nazanin" panose="00000400000000000000" pitchFamily="2" charset="-78"/>
          </a:endParaRPr>
        </a:p>
      </dsp:txBody>
      <dsp:txXfrm>
        <a:off x="294386" y="2994782"/>
        <a:ext cx="3905992" cy="1064570"/>
      </dsp:txXfrm>
    </dsp:sp>
    <dsp:sp modelId="{F69579E7-565B-4CDC-B6EC-37759D4093D6}">
      <dsp:nvSpPr>
        <dsp:cNvPr id="0" name=""/>
        <dsp:cNvSpPr/>
      </dsp:nvSpPr>
      <dsp:spPr>
        <a:xfrm>
          <a:off x="4509104" y="3005556"/>
          <a:ext cx="2129140" cy="106457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cs typeface="B Nazanin" panose="00000400000000000000" pitchFamily="2" charset="-78"/>
            </a:rPr>
            <a:t>پایان نامه</a:t>
          </a:r>
          <a:endParaRPr lang="fa-IR" sz="2900" kern="1200" dirty="0">
            <a:cs typeface="B Nazanin" panose="00000400000000000000" pitchFamily="2" charset="-78"/>
          </a:endParaRPr>
        </a:p>
      </dsp:txBody>
      <dsp:txXfrm>
        <a:off x="4509104" y="3005556"/>
        <a:ext cx="2129140" cy="1064570"/>
      </dsp:txXfrm>
    </dsp:sp>
    <dsp:sp modelId="{6C1D8E68-EED1-44EA-8625-A7D25B271A1F}">
      <dsp:nvSpPr>
        <dsp:cNvPr id="0" name=""/>
        <dsp:cNvSpPr/>
      </dsp:nvSpPr>
      <dsp:spPr>
        <a:xfrm>
          <a:off x="7034137" y="3020545"/>
          <a:ext cx="2129140" cy="106457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cs typeface="B Nazanin" panose="00000400000000000000" pitchFamily="2" charset="-78"/>
            </a:rPr>
            <a:t>سؤالات تخصصی</a:t>
          </a:r>
          <a:endParaRPr lang="fa-IR" sz="2900" kern="1200" dirty="0">
            <a:cs typeface="B Nazanin" panose="00000400000000000000" pitchFamily="2" charset="-78"/>
          </a:endParaRPr>
        </a:p>
      </dsp:txBody>
      <dsp:txXfrm>
        <a:off x="7034137" y="3020545"/>
        <a:ext cx="2129140" cy="1064570"/>
      </dsp:txXfrm>
    </dsp:sp>
    <dsp:sp modelId="{6ED78691-F9C6-4005-85F3-E1183080DE84}">
      <dsp:nvSpPr>
        <dsp:cNvPr id="0" name=""/>
        <dsp:cNvSpPr/>
      </dsp:nvSpPr>
      <dsp:spPr>
        <a:xfrm>
          <a:off x="9511924" y="3022834"/>
          <a:ext cx="2129140" cy="106457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cs typeface="B Nazanin" panose="00000400000000000000" pitchFamily="2" charset="-78"/>
            </a:rPr>
            <a:t>زبان</a:t>
          </a:r>
          <a:endParaRPr lang="fa-IR" sz="2900" kern="1200" dirty="0">
            <a:cs typeface="B Nazanin" panose="00000400000000000000" pitchFamily="2" charset="-78"/>
          </a:endParaRPr>
        </a:p>
      </dsp:txBody>
      <dsp:txXfrm>
        <a:off x="9511924" y="3022834"/>
        <a:ext cx="2129140" cy="1064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590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845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854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819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988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106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536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472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666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267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DE58C-DF69-4A14-A1E2-BC832C1A3DD8}" type="datetimeFigureOut">
              <a:rPr lang="fa-IR" smtClean="0"/>
              <a:t>05/08/1438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9753F-C110-4057-906A-681570E78D5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947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4457" y="60126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a-IR" sz="5400" dirty="0" smtClean="0">
                <a:cs typeface="A  Mitra_1 (MRT)" panose="00000700000000000000" pitchFamily="2" charset="-78"/>
              </a:rPr>
              <a:t>موسسه آموزش عالی آزاد ابن یمین</a:t>
            </a:r>
          </a:p>
          <a:p>
            <a:r>
              <a:rPr lang="fa-IR" sz="5400" dirty="0" smtClean="0">
                <a:cs typeface="A EntezareZohoor 2 **" panose="00000700000000000000" pitchFamily="2" charset="-78"/>
              </a:rPr>
              <a:t>گروه آموزشی دکتر سورانی</a:t>
            </a:r>
            <a:endParaRPr lang="en-US" sz="5400" dirty="0">
              <a:cs typeface="A EntezareZohoor 2 **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424" y="2727968"/>
            <a:ext cx="3122085" cy="345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1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242050"/>
            <a:ext cx="12192000" cy="56159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1- همایش ملی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2- همایش بین المللی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3- مجلات علمی تخصصی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4- مجلات علمی ترویجی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5- مجلات علمی پژوهشی غیر وزارتینی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6- مجلات علمی پژوهشی خارج از کشور(بین المللی، </a:t>
            </a:r>
            <a:r>
              <a:rPr lang="en-US" dirty="0" smtClean="0">
                <a:cs typeface="B Nazanin" panose="00000400000000000000" pitchFamily="2" charset="-78"/>
              </a:rPr>
              <a:t>ISC</a:t>
            </a:r>
            <a:r>
              <a:rPr lang="fa-IR" dirty="0" smtClean="0">
                <a:cs typeface="B Nazanin" panose="00000400000000000000" pitchFamily="2" charset="-78"/>
              </a:rPr>
              <a:t>، </a:t>
            </a:r>
            <a:r>
              <a:rPr lang="en-US" dirty="0" err="1" smtClean="0">
                <a:cs typeface="B Nazanin" panose="00000400000000000000" pitchFamily="2" charset="-78"/>
              </a:rPr>
              <a:t>Scopous</a:t>
            </a:r>
            <a:r>
              <a:rPr lang="fa-IR" dirty="0" smtClean="0">
                <a:cs typeface="B Nazanin" panose="00000400000000000000" pitchFamily="2" charset="-78"/>
              </a:rPr>
              <a:t>، </a:t>
            </a:r>
            <a:r>
              <a:rPr lang="en-US" dirty="0" err="1" smtClean="0">
                <a:cs typeface="B Nazanin" panose="00000400000000000000" pitchFamily="2" charset="-78"/>
              </a:rPr>
              <a:t>Proquest</a:t>
            </a:r>
            <a:r>
              <a:rPr lang="fa-IR" dirty="0" smtClean="0">
                <a:cs typeface="B Nazanin" panose="00000400000000000000" pitchFamily="2" charset="-78"/>
              </a:rPr>
              <a:t> و ...)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7- مجلات علمی پژوهشی وزارتینی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8- مجلات </a:t>
            </a:r>
            <a:r>
              <a:rPr lang="en-US" dirty="0" smtClean="0">
                <a:cs typeface="B Nazanin" panose="00000400000000000000" pitchFamily="2" charset="-78"/>
              </a:rPr>
              <a:t>ISI-Listed</a:t>
            </a:r>
            <a:br>
              <a:rPr lang="en-US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9- مجلات </a:t>
            </a:r>
            <a:r>
              <a:rPr lang="en-US" dirty="0" smtClean="0">
                <a:cs typeface="B Nazanin" panose="00000400000000000000" pitchFamily="2" charset="-78"/>
              </a:rPr>
              <a:t>ISI-WOS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199" y="230214"/>
            <a:ext cx="10515600" cy="87905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رتبه بندی مقالات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032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361" y="1109273"/>
            <a:ext cx="10379438" cy="13512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1- همایش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2- مجلات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199" y="230214"/>
            <a:ext cx="10515600" cy="87905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b="1" dirty="0" smtClean="0">
                <a:cs typeface="B Nazanin" panose="00000400000000000000" pitchFamily="2" charset="-78"/>
              </a:rPr>
              <a:t>چگونگی پذیرش و چاپ مقاله در همایش و مجله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4361" y="2589032"/>
            <a:ext cx="10379438" cy="87905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b="1" dirty="0" smtClean="0">
                <a:cs typeface="B Nazanin" panose="00000400000000000000" pitchFamily="2" charset="-78"/>
              </a:rPr>
              <a:t>نکات کلیدی رزومه آموزشی و پژوهشی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06280" y="3596601"/>
            <a:ext cx="10379438" cy="31040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3000" dirty="0" smtClean="0">
                <a:cs typeface="B Nazanin" panose="00000400000000000000" pitchFamily="2" charset="-78"/>
              </a:rPr>
              <a:t>1- نمونه فایل رزومه در سایت موسسه قابل مشاهده است.</a:t>
            </a:r>
          </a:p>
          <a:p>
            <a:r>
              <a:rPr lang="fa-IR" sz="3000" dirty="0" smtClean="0">
                <a:cs typeface="B Nazanin" panose="00000400000000000000" pitchFamily="2" charset="-78"/>
              </a:rPr>
              <a:t>2- هر آنچه در رزومه آموزشی و پژوهشی آورده می شود مستندات آن باید در کلیر بوک آورده شود.</a:t>
            </a:r>
          </a:p>
          <a:p>
            <a:r>
              <a:rPr lang="fa-IR" sz="3000" dirty="0" smtClean="0">
                <a:cs typeface="B Nazanin" panose="00000400000000000000" pitchFamily="2" charset="-78"/>
              </a:rPr>
              <a:t>3-استخراج کتاب از پایان نامه مناسب نیست.</a:t>
            </a:r>
          </a:p>
          <a:p>
            <a:r>
              <a:rPr lang="fa-IR" sz="3000" dirty="0" smtClean="0">
                <a:cs typeface="B Nazanin" panose="00000400000000000000" pitchFamily="2" charset="-78"/>
              </a:rPr>
              <a:t>4- مجلات </a:t>
            </a:r>
            <a:r>
              <a:rPr lang="en-US" sz="3000" dirty="0" smtClean="0">
                <a:cs typeface="B Nazanin" panose="00000400000000000000" pitchFamily="2" charset="-78"/>
              </a:rPr>
              <a:t>ISI</a:t>
            </a:r>
            <a:r>
              <a:rPr lang="fa-IR" sz="3000" dirty="0" smtClean="0">
                <a:cs typeface="B Nazanin" panose="00000400000000000000" pitchFamily="2" charset="-78"/>
              </a:rPr>
              <a:t> پولی مناسب نیست.</a:t>
            </a:r>
          </a:p>
          <a:p>
            <a:r>
              <a:rPr lang="fa-IR" sz="3000" dirty="0" smtClean="0">
                <a:cs typeface="B Nazanin" panose="00000400000000000000" pitchFamily="2" charset="-78"/>
              </a:rPr>
              <a:t>5- اطلاعات بیشتر در این خصوص حضورا ارایه می گردد.</a:t>
            </a:r>
            <a:endParaRPr lang="fa-IR" sz="3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66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9600" smtClean="0">
                <a:cs typeface="2  Titr" panose="00000700000000000000" pitchFamily="2" charset="-78"/>
              </a:rPr>
              <a:t>با آرزوی </a:t>
            </a:r>
            <a:r>
              <a:rPr lang="fa-IR" sz="9600" dirty="0" smtClean="0">
                <a:cs typeface="2  Titr" panose="00000700000000000000" pitchFamily="2" charset="-78"/>
              </a:rPr>
              <a:t>موفقیت</a:t>
            </a:r>
            <a:endParaRPr lang="en-US" sz="9600" dirty="0"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87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64049692"/>
              </p:ext>
            </p:extLst>
          </p:nvPr>
        </p:nvGraphicFramePr>
        <p:xfrm>
          <a:off x="299803" y="479685"/>
          <a:ext cx="11647357" cy="5598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6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نحوه تدوین رزومه آموزشی و پژوهشی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b="1" dirty="0">
                <a:cs typeface="B Nazanin" panose="00000400000000000000" pitchFamily="2" charset="-78"/>
              </a:rPr>
              <a:t>به نام خدا</a:t>
            </a:r>
            <a:endParaRPr lang="en-US" dirty="0">
              <a:cs typeface="B Nazanin" panose="00000400000000000000" pitchFamily="2" charset="-78"/>
            </a:endParaRPr>
          </a:p>
          <a:p>
            <a:pPr marL="0" indent="0" algn="ctr">
              <a:buNone/>
            </a:pPr>
            <a:r>
              <a:rPr lang="fa-IR" b="1" dirty="0">
                <a:cs typeface="B Nazanin" panose="00000400000000000000" pitchFamily="2" charset="-78"/>
              </a:rPr>
              <a:t>مشخصات </a:t>
            </a:r>
            <a:r>
              <a:rPr lang="fa-IR" b="1" dirty="0" smtClean="0">
                <a:cs typeface="B Nazanin" panose="00000400000000000000" pitchFamily="2" charset="-78"/>
              </a:rPr>
              <a:t>فردی</a:t>
            </a:r>
          </a:p>
          <a:p>
            <a:pPr marL="0" indent="0" algn="ctr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79292" y="3043003"/>
            <a:ext cx="9428813" cy="2563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600" dirty="0">
                <a:cs typeface="B Nazanin" panose="00000400000000000000" pitchFamily="2" charset="-78"/>
              </a:rPr>
              <a:t> </a:t>
            </a:r>
          </a:p>
          <a:p>
            <a:r>
              <a:rPr lang="fa-IR" sz="2600" dirty="0">
                <a:cs typeface="B Nazanin" panose="00000400000000000000" pitchFamily="2" charset="-78"/>
              </a:rPr>
              <a:t>نام و نام خانوادگی :           شماره شناسنامه :                  صادره از : </a:t>
            </a:r>
            <a:endParaRPr lang="en-US" sz="2600" dirty="0">
              <a:cs typeface="B Nazanin" panose="00000400000000000000" pitchFamily="2" charset="-78"/>
            </a:endParaRPr>
          </a:p>
          <a:p>
            <a:r>
              <a:rPr lang="fa-IR" sz="2600" dirty="0">
                <a:cs typeface="B Nazanin" panose="00000400000000000000" pitchFamily="2" charset="-78"/>
              </a:rPr>
              <a:t> نام پدر :          متولد :           وضعیت تاهل :             ساکن:   </a:t>
            </a:r>
            <a:endParaRPr lang="en-US" sz="2600" dirty="0">
              <a:cs typeface="B Nazanin" panose="00000400000000000000" pitchFamily="2" charset="-78"/>
            </a:endParaRPr>
          </a:p>
          <a:p>
            <a:r>
              <a:rPr lang="fa-IR" sz="2600" dirty="0">
                <a:cs typeface="B Nazanin" panose="00000400000000000000" pitchFamily="2" charset="-78"/>
              </a:rPr>
              <a:t>آدرس :          تلفن همراه:     آدرس پست الکترونیک :    آدرس وبلاگ: </a:t>
            </a:r>
            <a:endParaRPr lang="en-US" sz="2600" dirty="0">
              <a:cs typeface="B Nazanin" panose="00000400000000000000" pitchFamily="2" charset="-78"/>
            </a:endParaRPr>
          </a:p>
          <a:p>
            <a:pPr algn="ctr"/>
            <a:endParaRPr lang="fa-IR" sz="2600" dirty="0">
              <a:cs typeface="B Nazanin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00765" y="3256454"/>
            <a:ext cx="1306889" cy="13155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عکس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10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سوابق تحصیلی به ترتیب تاریخ اخذ مدرک</a:t>
            </a:r>
            <a:endParaRPr lang="fa-IR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271524"/>
              </p:ext>
            </p:extLst>
          </p:nvPr>
        </p:nvGraphicFramePr>
        <p:xfrm>
          <a:off x="366010" y="1690688"/>
          <a:ext cx="10987790" cy="441655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02806"/>
                <a:gridCol w="1588245"/>
                <a:gridCol w="1898502"/>
                <a:gridCol w="799723"/>
                <a:gridCol w="799723"/>
                <a:gridCol w="799723"/>
                <a:gridCol w="799723"/>
                <a:gridCol w="1422477"/>
                <a:gridCol w="1276868"/>
              </a:tblGrid>
              <a:tr h="216535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رشته تحصیلی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نام دانشگاه / موسسه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200" dirty="0">
                          <a:effectLst/>
                          <a:cs typeface="B Nazanin" panose="00000400000000000000" pitchFamily="2" charset="-78"/>
                        </a:rPr>
                        <a:t>محل تحصیل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200" dirty="0">
                          <a:effectLst/>
                          <a:cs typeface="B Nazanin" panose="00000400000000000000" pitchFamily="2" charset="-78"/>
                        </a:rPr>
                        <a:t>مدت تحصیل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تاریخ اخذ مدرک تحصیلی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180975" indent="-18097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معدل کل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6352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شهر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کشور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از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تا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پیش دانشگاهی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کارشناسی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کارشناسی ارشد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دکتری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50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218" y="125283"/>
            <a:ext cx="10515600" cy="847202"/>
          </a:xfrm>
        </p:spPr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سوابق شغلی</a:t>
            </a:r>
            <a:endParaRPr lang="fa-IR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027959"/>
              </p:ext>
            </p:extLst>
          </p:nvPr>
        </p:nvGraphicFramePr>
        <p:xfrm>
          <a:off x="474686" y="1006048"/>
          <a:ext cx="11182663" cy="203301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82904"/>
                <a:gridCol w="2572544"/>
                <a:gridCol w="1835496"/>
                <a:gridCol w="3121767"/>
                <a:gridCol w="2569952"/>
              </a:tblGrid>
              <a:tr h="1860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 dirty="0">
                          <a:effectLst/>
                          <a:cs typeface="B Nazanin" panose="00000400000000000000" pitchFamily="2" charset="-78"/>
                        </a:rPr>
                        <a:t>سمت</a:t>
                      </a: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 dirty="0">
                          <a:effectLst/>
                          <a:cs typeface="B Nazanin" panose="00000400000000000000" pitchFamily="2" charset="-78"/>
                        </a:rPr>
                        <a:t>نوع فعالیت</a:t>
                      </a: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محل کار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بازه زمانی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43260" y="3202102"/>
            <a:ext cx="10515600" cy="84720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سوابق آموزشی</a:t>
            </a:r>
            <a:endParaRPr lang="fa-IR" dirty="0">
              <a:cs typeface="B Nazanin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036709"/>
              </p:ext>
            </p:extLst>
          </p:nvPr>
        </p:nvGraphicFramePr>
        <p:xfrm>
          <a:off x="537146" y="4049304"/>
          <a:ext cx="10927828" cy="245364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79930"/>
                <a:gridCol w="2343093"/>
                <a:gridCol w="3902954"/>
                <a:gridCol w="1406737"/>
                <a:gridCol w="2495114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نام دانشگاه یا موسسه آموزشی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عنوان درس­های تدریس شده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تاریخ شروع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آدرس </a:t>
                      </a:r>
                      <a:r>
                        <a:rPr lang="fa-IR" sz="2800" dirty="0" smtClean="0">
                          <a:effectLst/>
                          <a:cs typeface="B Nazanin" panose="00000400000000000000" pitchFamily="2" charset="-78"/>
                        </a:rPr>
                        <a:t>دانشگاه یا موسسه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a-I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a-I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a-I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2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262"/>
            <a:ext cx="10515600" cy="909039"/>
          </a:xfrm>
        </p:spPr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مدرک زبان انگلیسی</a:t>
            </a:r>
            <a:endParaRPr lang="fa-IR" dirty="0">
              <a:cs typeface="B Nazanin" panose="000004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79581"/>
              </p:ext>
            </p:extLst>
          </p:nvPr>
        </p:nvGraphicFramePr>
        <p:xfrm>
          <a:off x="584616" y="1064301"/>
          <a:ext cx="11242623" cy="152476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37142"/>
                <a:gridCol w="3113868"/>
                <a:gridCol w="1903461"/>
                <a:gridCol w="1902241"/>
                <a:gridCol w="3285911"/>
              </a:tblGrid>
              <a:tr h="18605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 dirty="0">
                          <a:effectLst/>
                          <a:cs typeface="B Nazanin" panose="00000400000000000000" pitchFamily="2" charset="-78"/>
                        </a:rPr>
                        <a:t>نام آزمون</a:t>
                      </a: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نتیجه آزمون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حد نصاب قبولی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تاریخ اخذ مدرک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822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03288" y="2733571"/>
            <a:ext cx="10515600" cy="90903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طرح های پژوهشی</a:t>
            </a:r>
            <a:endParaRPr lang="fa-IR" dirty="0">
              <a:cs typeface="B Nazanin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449828"/>
              </p:ext>
            </p:extLst>
          </p:nvPr>
        </p:nvGraphicFramePr>
        <p:xfrm>
          <a:off x="703288" y="3642610"/>
          <a:ext cx="11123951" cy="203301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99134"/>
                <a:gridCol w="7220312"/>
                <a:gridCol w="2304505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ردیف</a:t>
                      </a: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 dirty="0">
                          <a:effectLst/>
                          <a:cs typeface="B Nazanin" panose="00000400000000000000" pitchFamily="2" charset="-78"/>
                        </a:rPr>
                        <a:t>موضوع</a:t>
                      </a: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900">
                          <a:effectLst/>
                          <a:cs typeface="B Nazanin" panose="00000400000000000000" pitchFamily="2" charset="-78"/>
                        </a:rPr>
                        <a:t>دانشگاه یا سازمان</a:t>
                      </a: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00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30214"/>
            <a:ext cx="10515600" cy="879059"/>
          </a:xfrm>
        </p:spPr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سوابق تخصصی و دوره های ضمن خدمت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252" y="1109273"/>
            <a:ext cx="11272602" cy="18319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ar-SA" dirty="0">
                <a:cs typeface="B Nazanin" panose="00000400000000000000" pitchFamily="2" charset="-78"/>
              </a:rPr>
              <a:t>دوره مدلسازی معادلات ساختاری با نرم افزار </a:t>
            </a:r>
            <a:r>
              <a:rPr lang="en-US" dirty="0">
                <a:cs typeface="B Nazanin" panose="00000400000000000000" pitchFamily="2" charset="-78"/>
              </a:rPr>
              <a:t>AMOS</a:t>
            </a:r>
            <a:r>
              <a:rPr lang="ar-SA" dirty="0">
                <a:cs typeface="B Nazanin" panose="00000400000000000000" pitchFamily="2" charset="-78"/>
              </a:rPr>
              <a:t> زیر نظر گروه بین المللی الاینس آمریکای شمالی(</a:t>
            </a:r>
            <a:r>
              <a:rPr lang="en-US" dirty="0">
                <a:cs typeface="B Nazanin" panose="00000400000000000000" pitchFamily="2" charset="-78"/>
              </a:rPr>
              <a:t>Alliance  Academy</a:t>
            </a:r>
            <a:r>
              <a:rPr lang="ar-SA" dirty="0">
                <a:cs typeface="B Nazanin" panose="00000400000000000000" pitchFamily="2" charset="-78"/>
              </a:rPr>
              <a:t>)</a:t>
            </a:r>
            <a:endParaRPr lang="en-US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دوره مدلسازی معادلات ساختاری با نرم افزار </a:t>
            </a:r>
            <a:r>
              <a:rPr lang="en-US" dirty="0" err="1">
                <a:cs typeface="B Nazanin" panose="00000400000000000000" pitchFamily="2" charset="-78"/>
              </a:rPr>
              <a:t>Lisrel</a:t>
            </a:r>
            <a:r>
              <a:rPr lang="fa-IR" dirty="0">
                <a:cs typeface="B Nazanin" panose="00000400000000000000" pitchFamily="2" charset="-78"/>
              </a:rPr>
              <a:t> زیر نظر گروه بین المللی الاینس آمریکای شمالی(</a:t>
            </a:r>
            <a:r>
              <a:rPr lang="en-US" dirty="0">
                <a:cs typeface="B Nazanin" panose="00000400000000000000" pitchFamily="2" charset="-78"/>
              </a:rPr>
              <a:t>Alliance  Academy</a:t>
            </a:r>
            <a:r>
              <a:rPr lang="fa-IR" dirty="0">
                <a:cs typeface="B Nazanin" panose="00000400000000000000" pitchFamily="2" charset="-78"/>
              </a:rPr>
              <a:t>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199" y="2781041"/>
            <a:ext cx="10515600" cy="87905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رتبه های برتر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7251" y="3660100"/>
            <a:ext cx="11272603" cy="12117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ar-SA" dirty="0">
                <a:cs typeface="B Nazanin" panose="00000400000000000000" pitchFamily="2" charset="-78"/>
              </a:rPr>
              <a:t>پژوهشگر برتر باشگاه پژوهشگران ساوه</a:t>
            </a:r>
            <a:r>
              <a:rPr lang="fa-IR" dirty="0">
                <a:cs typeface="B Nazanin" panose="00000400000000000000" pitchFamily="2" charset="-78"/>
              </a:rPr>
              <a:t> سال 1391 و 1392</a:t>
            </a:r>
            <a:endParaRPr lang="en-US" dirty="0">
              <a:cs typeface="B Nazanin" panose="00000400000000000000" pitchFamily="2" charset="-78"/>
            </a:endParaRPr>
          </a:p>
          <a:p>
            <a:pPr lvl="0"/>
            <a:r>
              <a:rPr lang="ar-SA" dirty="0">
                <a:cs typeface="B Nazanin" panose="00000400000000000000" pitchFamily="2" charset="-78"/>
              </a:rPr>
              <a:t>رتبه 1 دکتری دانشگاه آزاد اسلامی مدیریت آموزشی سال 1392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198" y="4735436"/>
            <a:ext cx="10515600" cy="87905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عضویت در انجمن ها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7250" y="5590656"/>
            <a:ext cx="11272603" cy="8593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a-IR" dirty="0" smtClean="0">
                <a:cs typeface="B Nazanin" panose="00000400000000000000" pitchFamily="2" charset="-78"/>
              </a:rPr>
              <a:t>عضویت در انجمن مدیریت ایران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107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292"/>
            <a:ext cx="10515600" cy="894049"/>
          </a:xfrm>
        </p:spPr>
        <p:txBody>
          <a:bodyPr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داوری و برگزاری دوره در: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793" y="1004341"/>
            <a:ext cx="11527437" cy="266824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just"/>
            <a:r>
              <a:rPr lang="ar-SA" dirty="0">
                <a:cs typeface="B Nazanin" panose="00000400000000000000" pitchFamily="2" charset="-78"/>
              </a:rPr>
              <a:t>نخستین همایش بین المللی کارآفرینی، خلاقیت و نوآوری</a:t>
            </a:r>
            <a:endParaRPr lang="en-US" dirty="0">
              <a:cs typeface="B Nazanin" panose="00000400000000000000" pitchFamily="2" charset="-78"/>
            </a:endParaRPr>
          </a:p>
          <a:p>
            <a:pPr lvl="0" algn="just"/>
            <a:r>
              <a:rPr lang="ar-SA" dirty="0">
                <a:cs typeface="B Nazanin" panose="00000400000000000000" pitchFamily="2" charset="-78"/>
              </a:rPr>
              <a:t>اولین کنفرانس بین المللی توسعه و ترویج علوم انسانی با رویکرد کاربردی</a:t>
            </a:r>
            <a:endParaRPr lang="en-US" dirty="0">
              <a:cs typeface="B Nazanin" panose="00000400000000000000" pitchFamily="2" charset="-78"/>
            </a:endParaRPr>
          </a:p>
          <a:p>
            <a:pPr lvl="0" algn="just"/>
            <a:r>
              <a:rPr lang="ar-SA" dirty="0">
                <a:cs typeface="B Nazanin" panose="00000400000000000000" pitchFamily="2" charset="-78"/>
              </a:rPr>
              <a:t>برگزاری دوره آموزشی آمار توصیفی برای کارکنان سازمان بهداشت و درمان صنعت نفت</a:t>
            </a:r>
            <a:endParaRPr lang="en-US" dirty="0">
              <a:cs typeface="B Nazanin" panose="00000400000000000000" pitchFamily="2" charset="-78"/>
            </a:endParaRPr>
          </a:p>
          <a:p>
            <a:pPr lvl="0" algn="just"/>
            <a:r>
              <a:rPr lang="ar-SA" dirty="0">
                <a:cs typeface="B Nazanin" panose="00000400000000000000" pitchFamily="2" charset="-78"/>
              </a:rPr>
              <a:t>داوری در مجله علمی پژوهشی وزارتینی </a:t>
            </a:r>
            <a:r>
              <a:rPr lang="en-US" dirty="0">
                <a:cs typeface="B Nazanin" panose="00000400000000000000" pitchFamily="2" charset="-78"/>
              </a:rPr>
              <a:t>International Journal of Medical Toxicology and Forensic </a:t>
            </a:r>
            <a:r>
              <a:rPr lang="en-US" dirty="0" smtClean="0">
                <a:cs typeface="B Nazanin" panose="00000400000000000000" pitchFamily="2" charset="-78"/>
              </a:rPr>
              <a:t>Medicine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81392" y="3797198"/>
            <a:ext cx="57470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مجلات و همایش های خارجی</a:t>
            </a:r>
            <a:endParaRPr lang="fa-IR" sz="4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809827"/>
              </p:ext>
            </p:extLst>
          </p:nvPr>
        </p:nvGraphicFramePr>
        <p:xfrm>
          <a:off x="314793" y="4566639"/>
          <a:ext cx="11527437" cy="15422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90421"/>
                <a:gridCol w="4108183"/>
                <a:gridCol w="1889653"/>
                <a:gridCol w="1107035"/>
                <a:gridCol w="1107035"/>
                <a:gridCol w="2525110"/>
              </a:tblGrid>
              <a:tr h="1447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cs typeface="+mj-cs"/>
                        </a:rPr>
                        <a:t>Row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cs typeface="+mj-cs"/>
                        </a:rPr>
                        <a:t>Title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cs typeface="+mj-cs"/>
                        </a:rPr>
                        <a:t>Authors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cs typeface="+mj-cs"/>
                        </a:rPr>
                        <a:t>Year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j-cs"/>
                        </a:rPr>
                        <a:t>Index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cs typeface="+mj-cs"/>
                        </a:rPr>
                        <a:t>Journal Name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1447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cs typeface="+mj-cs"/>
                        </a:rPr>
                        <a:t>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cs typeface="+mj-cs"/>
                        </a:rPr>
                        <a:t>Empowerment through entrepreneurship in job environment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cs typeface="+mj-cs"/>
                        </a:rPr>
                        <a:t>Shafizadeh, omid,shoghi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cs typeface="+mj-cs"/>
                        </a:rPr>
                        <a:t>2013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cs typeface="+mj-cs"/>
                        </a:rPr>
                        <a:t>Journal of American science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6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292"/>
            <a:ext cx="10515600" cy="894049"/>
          </a:xfrm>
        </p:spPr>
        <p:txBody>
          <a:bodyPr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تألیف و ترجمه کتاب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97173" y="2971106"/>
            <a:ext cx="85603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مجلات علمی پژوهشی و همایش های داخلی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090205"/>
              </p:ext>
            </p:extLst>
          </p:nvPr>
        </p:nvGraphicFramePr>
        <p:xfrm>
          <a:off x="314794" y="958378"/>
          <a:ext cx="11527436" cy="196291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81383"/>
                <a:gridCol w="3671441"/>
                <a:gridCol w="2727223"/>
                <a:gridCol w="1760745"/>
                <a:gridCol w="2586644"/>
              </a:tblGrid>
              <a:tr h="1441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موضوع کتاب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نویسندگان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anose="00000400000000000000" pitchFamily="2" charset="-78"/>
                        </a:rPr>
                        <a:t>نوع کتاب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cs typeface="B Nazanin" panose="00000400000000000000" pitchFamily="2" charset="-78"/>
                        </a:rPr>
                        <a:t>ISBN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44145"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28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44145"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28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512713"/>
              </p:ext>
            </p:extLst>
          </p:nvPr>
        </p:nvGraphicFramePr>
        <p:xfrm>
          <a:off x="314795" y="3790982"/>
          <a:ext cx="11527436" cy="224332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89352"/>
                <a:gridCol w="3402768"/>
                <a:gridCol w="1708878"/>
                <a:gridCol w="1603948"/>
                <a:gridCol w="1660905"/>
                <a:gridCol w="2161585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موضوع مقالات همایش ها و مجلات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نویسندگان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سال چاپ یا پذیرش</a:t>
                      </a:r>
                      <a:endParaRPr lang="en-US" sz="28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محل چاپ یا پذیرش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anose="00000400000000000000" pitchFamily="2" charset="-78"/>
                        </a:rPr>
                        <a:t>نام همایش و مجله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971800" algn="ctr"/>
                          <a:tab pos="5943600" algn="r"/>
                          <a:tab pos="2971800" algn="ctr"/>
                          <a:tab pos="5943600" algn="r"/>
                          <a:tab pos="6271895" algn="r"/>
                        </a:tabLst>
                      </a:pPr>
                      <a:r>
                        <a:rPr lang="fa-IR" sz="22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2971800" algn="ctr"/>
                          <a:tab pos="5943600" algn="r"/>
                          <a:tab pos="6271895" algn="r"/>
                        </a:tabLst>
                      </a:pPr>
                      <a:r>
                        <a:rPr lang="fa-IR" sz="2200" dirty="0">
                          <a:effectLst/>
                          <a:cs typeface="B Nazanin" panose="00000400000000000000" pitchFamily="2" charset="-78"/>
                        </a:rPr>
                        <a:t>تأثیر تفکر استراتژیک بر ظرفیت تغییر سازمانی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2971800" algn="ctr"/>
                          <a:tab pos="5943600" algn="r"/>
                          <a:tab pos="6271895" algn="r"/>
                        </a:tabLst>
                      </a:pPr>
                      <a:r>
                        <a:rPr lang="fa-IR" sz="2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غلامی و جعفری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2971800" algn="ctr"/>
                          <a:tab pos="5943600" algn="r"/>
                          <a:tab pos="6271895" algn="r"/>
                        </a:tabLst>
                      </a:pPr>
                      <a:r>
                        <a:rPr lang="fa-IR" sz="2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1394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2971800" algn="ctr"/>
                          <a:tab pos="5943600" algn="r"/>
                          <a:tab pos="6271895" algn="r"/>
                        </a:tabLst>
                      </a:pPr>
                      <a:r>
                        <a:rPr lang="fa-IR" sz="2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دانشگاه تهران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2971800" algn="ctr"/>
                          <a:tab pos="5943600" algn="r"/>
                          <a:tab pos="6271895" algn="r"/>
                        </a:tabLst>
                      </a:pPr>
                      <a:r>
                        <a:rPr lang="fa-IR" sz="2200" dirty="0">
                          <a:effectLst/>
                          <a:cs typeface="B Nazanin" panose="00000400000000000000" pitchFamily="2" charset="-78"/>
                        </a:rPr>
                        <a:t>پژوهش­های مدیریت راهبردی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420</Words>
  <Application>Microsoft Office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2  Titr</vt:lpstr>
      <vt:lpstr>A  Mitra_1 (MRT)</vt:lpstr>
      <vt:lpstr>A EntezareZohoor 2 **</vt:lpstr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نحوه تدوین رزومه آموزشی و پژوهشی</vt:lpstr>
      <vt:lpstr>سوابق تحصیلی به ترتیب تاریخ اخذ مدرک</vt:lpstr>
      <vt:lpstr>سوابق شغلی</vt:lpstr>
      <vt:lpstr>مدرک زبان انگلیسی</vt:lpstr>
      <vt:lpstr>سوابق تخصصی و دوره های ضمن خدمت</vt:lpstr>
      <vt:lpstr>داوری و برگزاری دوره در:</vt:lpstr>
      <vt:lpstr>تألیف و ترجمه کتاب</vt:lpstr>
      <vt:lpstr>1- همایش ملی 2- همایش بین المللی 3- مجلات علمی تخصصی 4- مجلات علمی ترویجی 5- مجلات علمی پژوهشی غیر وزارتینی 6- مجلات علمی پژوهشی خارج از کشور(بین المللی، ISC، Scopous، Proquest و ...) 7- مجلات علمی پژوهشی وزارتینی 8- مجلات ISI-Listed 9- مجلات ISI-WOS</vt:lpstr>
      <vt:lpstr>1- همایش 2- مجلات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shoghi</dc:creator>
  <cp:lastModifiedBy>dell</cp:lastModifiedBy>
  <cp:revision>15</cp:revision>
  <dcterms:created xsi:type="dcterms:W3CDTF">2017-04-29T18:36:35Z</dcterms:created>
  <dcterms:modified xsi:type="dcterms:W3CDTF">2017-05-02T05:03:41Z</dcterms:modified>
</cp:coreProperties>
</file>